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C283-80D5-2A95-C93D-3BC0C469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FE011-65E3-79EC-E234-8FB6B0E72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E346-0675-2F7A-F185-DD6CDDA8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B378-CE3F-F77D-81C7-1069ED64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19A3-7B79-F515-A94C-E996DEF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3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361-EDFB-0260-4D3C-BF950D3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B0B2-70DF-E83E-39F5-CCEF47D1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8D5B-E2F0-1EC7-1EB7-DAE5AC5C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85A5-53B5-4E2A-CC96-2915F44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F0C7-2781-6DD6-D64A-55E58374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0D6C4-B3CD-AE53-C9EB-8640C4BC9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1FB00-EDF4-994C-BC5E-7DD49600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99EB-E93A-EF04-9612-825B39A5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2C03-825C-6E7C-6069-AD761938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1B4C-06C1-B1FC-1BE6-B6806659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2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843-D86F-3641-7A21-519448EA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280E-DDB7-5494-490A-8F5818CD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54BF-6CA5-280D-89D1-528CFAB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E72D-17F6-38EA-026B-93120AE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EA07-C1A0-A2B6-D52A-C0CCF3C1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1257-3236-274D-EDA7-EFD0D260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7903-D265-7B1A-299E-C050D31C5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D581-039B-1139-B120-265441CE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72DA-7A8A-EDDC-8576-99E548DF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6EEC-AECC-7393-67CE-9DC051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671B-FB1A-1EAF-5027-41EA35F8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496C-D4DE-B80F-061F-EB08CA649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4B9F0-EAED-804C-DE90-9A2CD98C0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C51-3B7A-B766-DA24-9AA39F3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1FCE-D724-9A53-F525-6E9C9FDE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1D24-C4AC-B643-CE83-B812959A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184D-CB41-5B35-6658-BC2B9933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08234-1256-B169-25A5-E6295B54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5A325-F220-DB06-1D72-E2FA216CE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B2BA8-8056-FC2B-97A3-304052F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78B66-3A2C-299C-AAB6-D92D40D4B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AE0BA-F89A-3FCB-350B-624A05DF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C2AC0-0C09-2AC2-0DFA-341EE7CE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8A849-F178-19AA-E551-F6B04B92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8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4749-BBED-9490-D964-6CB4AAF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3EF0-C24D-F211-7105-77E044C3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3282-D909-AECA-53CE-852427D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4B043-9C04-2C73-A4D2-1CFC7F3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8AD3E-E5AC-72B8-4033-8B355B2A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FDF0-2B4D-D9D6-960A-C51FA44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68B2C-259C-DB11-FAAC-53A150E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0474-D3A4-5909-5BCE-71339D55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02CA-E343-22F8-FCCE-4F49A2F2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EBE5-2EE0-0049-51C7-F4B4C78F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FA43-3A77-80B0-8201-57B1BB6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69AD-A100-6D92-C77F-E245E813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9067-4361-1CB4-8BF8-885B3EF3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6563-EE4C-402C-1475-1DE7EC7C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45A67-F04D-5B1C-9B8E-9D2AB2C8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1DDF-689A-8994-2C50-C6C885A57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7B97-537D-615A-3A02-D0F4F3B4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9CA4-BF0F-0E51-755D-CF024A13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40BA-F34C-3FAB-C85F-9D18FA7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E9714-99D5-8B33-E3D6-45C382DB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6355-6F6C-3665-C967-F5824256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1D21-B778-E1F2-AF1D-8DA85EF57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C41E1-12C0-4010-A8F1-872371E9B26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0BA8-B977-F44D-ABF0-A007CC12F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776F-FC4B-10EB-E4B8-3DF323D3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43466-E351-4C5F-B291-7ED2E26A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2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03B57-579D-7704-1608-76049D43A24D}"/>
              </a:ext>
            </a:extLst>
          </p:cNvPr>
          <p:cNvSpPr txBox="1"/>
          <p:nvPr/>
        </p:nvSpPr>
        <p:spPr>
          <a:xfrm>
            <a:off x="3613355" y="394147"/>
            <a:ext cx="5206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solidFill>
                  <a:srgbClr val="000000"/>
                </a:solidFill>
                <a:effectLst/>
                <a:latin typeface="hg-grotesk"/>
              </a:rPr>
              <a:t>AWS VPC Using Terraform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109A2-6F16-ACF8-8782-B15223F56341}"/>
              </a:ext>
            </a:extLst>
          </p:cNvPr>
          <p:cNvSpPr txBox="1"/>
          <p:nvPr/>
        </p:nvSpPr>
        <p:spPr>
          <a:xfrm>
            <a:off x="235974" y="1436174"/>
            <a:ext cx="12192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endParaRPr lang="en-US" sz="2000" b="1" i="0" dirty="0">
              <a:solidFill>
                <a:srgbClr val="231F20"/>
              </a:solidFill>
              <a:effectLst/>
              <a:latin typeface="hg-grotesk"/>
            </a:endParaRP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000" b="1" i="0" dirty="0">
                <a:solidFill>
                  <a:srgbClr val="231F20"/>
                </a:solidFill>
                <a:effectLst/>
                <a:latin typeface="hg-grotesk"/>
              </a:rPr>
              <a:t>Prerequisites</a:t>
            </a:r>
            <a:endParaRPr lang="en-US" sz="2000" b="0" i="0" dirty="0">
              <a:solidFill>
                <a:srgbClr val="404953"/>
              </a:solidFill>
              <a:effectLst/>
              <a:latin typeface="-apple-system"/>
            </a:endParaRPr>
          </a:p>
          <a:p>
            <a:pPr algn="l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404953"/>
                </a:solidFill>
                <a:effectLst/>
                <a:latin typeface="-apple-system"/>
              </a:rPr>
              <a:t>Terraform binary is installed and configured in system.</a:t>
            </a:r>
          </a:p>
          <a:p>
            <a:pPr algn="l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404953"/>
                </a:solidFill>
                <a:latin typeface="-apple-system"/>
              </a:rPr>
              <a:t>AWS CLI installed and </a:t>
            </a:r>
            <a:r>
              <a:rPr lang="en-US" sz="2000" b="0" i="0" dirty="0">
                <a:solidFill>
                  <a:srgbClr val="404953"/>
                </a:solidFill>
                <a:effectLst/>
                <a:latin typeface="-apple-system"/>
              </a:rPr>
              <a:t>configured with a Valid AWS account with full permissions to create and manage AWS VPC service.</a:t>
            </a:r>
          </a:p>
        </p:txBody>
      </p:sp>
    </p:spTree>
    <p:extLst>
      <p:ext uri="{BB962C8B-B14F-4D97-AF65-F5344CB8AC3E}">
        <p14:creationId xmlns:p14="http://schemas.microsoft.com/office/powerpoint/2010/main" val="37042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502593-5FBA-A246-8FAF-9EACA227A16A}"/>
              </a:ext>
            </a:extLst>
          </p:cNvPr>
          <p:cNvSpPr txBox="1"/>
          <p:nvPr/>
        </p:nvSpPr>
        <p:spPr>
          <a:xfrm>
            <a:off x="486697" y="1407336"/>
            <a:ext cx="914768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b="0" i="0" dirty="0">
                <a:solidFill>
                  <a:srgbClr val="404953"/>
                </a:solidFill>
                <a:effectLst/>
                <a:latin typeface="-apple-system"/>
              </a:rPr>
              <a:t>VPC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dirty="0">
                <a:solidFill>
                  <a:srgbClr val="404953"/>
                </a:solidFill>
                <a:latin typeface="-apple-system"/>
              </a:rPr>
              <a:t>SUBNET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b="0" i="0" dirty="0">
                <a:solidFill>
                  <a:srgbClr val="404953"/>
                </a:solidFill>
                <a:effectLst/>
                <a:latin typeface="-apple-system"/>
              </a:rPr>
              <a:t>ROUTE TABLES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dirty="0">
                <a:solidFill>
                  <a:srgbClr val="404953"/>
                </a:solidFill>
                <a:latin typeface="-apple-system"/>
              </a:rPr>
              <a:t>INTERNET GATEWAY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b="0" i="0" dirty="0">
                <a:solidFill>
                  <a:srgbClr val="404953"/>
                </a:solidFill>
                <a:effectLst/>
                <a:latin typeface="-apple-system"/>
              </a:rPr>
              <a:t>NAT Gateway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endParaRPr lang="en-US" sz="3200" b="0" i="0" dirty="0">
              <a:solidFill>
                <a:srgbClr val="404953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67F0C-55C7-2228-9DE5-F3518CD22138}"/>
              </a:ext>
            </a:extLst>
          </p:cNvPr>
          <p:cNvSpPr txBox="1"/>
          <p:nvPr/>
        </p:nvSpPr>
        <p:spPr>
          <a:xfrm>
            <a:off x="4052119" y="0"/>
            <a:ext cx="6098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rgbClr val="404953"/>
                </a:solidFill>
                <a:effectLst/>
                <a:latin typeface="-apple-system"/>
              </a:rPr>
              <a:t>Resources Used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4118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E592F-7948-C02B-279A-4AE68C287936}"/>
              </a:ext>
            </a:extLst>
          </p:cNvPr>
          <p:cNvSpPr txBox="1"/>
          <p:nvPr/>
        </p:nvSpPr>
        <p:spPr>
          <a:xfrm>
            <a:off x="763229" y="501133"/>
            <a:ext cx="6098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#vpc creation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11E60-2489-410D-29B4-9118A4CD5C7F}"/>
              </a:ext>
            </a:extLst>
          </p:cNvPr>
          <p:cNvSpPr txBox="1"/>
          <p:nvPr/>
        </p:nvSpPr>
        <p:spPr>
          <a:xfrm>
            <a:off x="453513" y="1347276"/>
            <a:ext cx="6098458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aws_vpc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cidr_block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"10.0.0.0/16"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myvpc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8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C085DB-ECB1-BEFB-0D3E-48BC6A729658}"/>
              </a:ext>
            </a:extLst>
          </p:cNvPr>
          <p:cNvSpPr txBox="1"/>
          <p:nvPr/>
        </p:nvSpPr>
        <p:spPr>
          <a:xfrm>
            <a:off x="0" y="0"/>
            <a:ext cx="12192000" cy="639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effectLst/>
                <a:latin typeface="Consolas" panose="020B0609020204030204" pitchFamily="49" charset="0"/>
              </a:rPr>
              <a:t># Subnet Creation Code</a:t>
            </a:r>
          </a:p>
          <a:p>
            <a:pPr>
              <a:lnSpc>
                <a:spcPts val="1425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aws_subnet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"myvpcsubnet1"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aws_vpc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cidr_block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"10.0.1.0/24"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availability_zone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"us-west-2a"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"mypublicsubnet1"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aws_subnet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"myvpcsubnet2"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aws_vpc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cidr_block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"10.0.2.0/24"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availability_zone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"us-west-2b"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"mypublicsubnet2"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aws_subnet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"myvpcsubnet3"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aws_vpc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cidr_block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"10.0.3.0/24"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availability_zone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"us-west-2c"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"mypublicsubnet3"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1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ED0E9-2B34-2DC1-0369-17DC3826976A}"/>
              </a:ext>
            </a:extLst>
          </p:cNvPr>
          <p:cNvSpPr txBox="1"/>
          <p:nvPr/>
        </p:nvSpPr>
        <p:spPr>
          <a:xfrm>
            <a:off x="162233" y="2477730"/>
            <a:ext cx="12192000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aws_route_table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myroutetablepublic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aws_vpc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cidr_block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"0.0.0.0/0"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gateway_id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aws_internet_gateway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myigw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myvpcsubnetroutetable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aws_route_table_association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myroutetableassociation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route_table_id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aws_route_table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myroutetablepublic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0450D-1515-B9D5-826F-39A028BE996F}"/>
              </a:ext>
            </a:extLst>
          </p:cNvPr>
          <p:cNvSpPr txBox="1"/>
          <p:nvPr/>
        </p:nvSpPr>
        <p:spPr>
          <a:xfrm>
            <a:off x="1106129" y="840658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# Route tables creation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42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E43AEC-F783-3E04-68E9-2B05BA34A5B0}"/>
              </a:ext>
            </a:extLst>
          </p:cNvPr>
          <p:cNvSpPr txBox="1"/>
          <p:nvPr/>
        </p:nvSpPr>
        <p:spPr>
          <a:xfrm>
            <a:off x="0" y="1"/>
            <a:ext cx="8008374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GB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dirty="0">
                <a:latin typeface="Consolas" panose="020B0609020204030204" pitchFamily="49" charset="0"/>
              </a:rPr>
              <a:t># Nat Gateway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aws_nat_gateway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mynatgw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aws_subnet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myvpcsubnet1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myvpcnatgw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dirty="0">
                <a:latin typeface="Consolas" panose="020B0609020204030204" pitchFamily="49" charset="0"/>
              </a:rPr>
              <a:t>#Internet gateway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aws_internet_gateway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myigw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aws_vpc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myvpcigw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77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FD4FF7-7C29-6026-E5D1-D2B0DFB76E65}"/>
              </a:ext>
            </a:extLst>
          </p:cNvPr>
          <p:cNvSpPr txBox="1"/>
          <p:nvPr/>
        </p:nvSpPr>
        <p:spPr>
          <a:xfrm>
            <a:off x="0" y="0"/>
            <a:ext cx="12192000" cy="477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GB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dirty="0">
                <a:latin typeface="Consolas" panose="020B0609020204030204" pitchFamily="49" charset="0"/>
              </a:rPr>
              <a:t># endpoint creation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"aws_s3_bucket"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"vpcs3endpoint"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bucket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"myvpcs3endpoint"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"myvpc_s3_endpoint"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aws_vpc_endpoint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vpcendpoint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aws_vpc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myvpctest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service_name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"com.amazonaws.us-west-2.s3"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vpc_endpoint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aws_vpc_endpoint_route_table_association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vpc_end_rt_as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route_table_id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aws_route_table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myroutetablepublic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vpc_endpoint_id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aws_vpc_endpoint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vpcendpoint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90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576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Consolas</vt:lpstr>
      <vt:lpstr>hg-grotesk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Sandesh Sawardekar</dc:creator>
  <cp:lastModifiedBy>Sandesh Sawardekar</cp:lastModifiedBy>
  <cp:revision>6</cp:revision>
  <dcterms:created xsi:type="dcterms:W3CDTF">2024-11-11T09:50:47Z</dcterms:created>
  <dcterms:modified xsi:type="dcterms:W3CDTF">2024-11-15T12:53:23Z</dcterms:modified>
</cp:coreProperties>
</file>