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59B84-D4B3-47D5-8AED-7CE80BBA6983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3271E-561C-426E-ADE4-364235B79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1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3271E-561C-426E-ADE4-364235B7962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5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417266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91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43" y="84087"/>
            <a:ext cx="2762249" cy="20669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69456" y="55805"/>
            <a:ext cx="1759770" cy="20508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8453" y="1421678"/>
            <a:ext cx="9311005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1" i="0">
                <a:solidFill>
                  <a:srgbClr val="09175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rgbClr val="09175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09175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09175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09175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71018" y="2343075"/>
            <a:ext cx="5663565" cy="6976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09175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095421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91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43" y="84087"/>
            <a:ext cx="2466974" cy="18478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2346" y="45495"/>
            <a:ext cx="1429391" cy="16719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09175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7179" y="426864"/>
            <a:ext cx="9233640" cy="1061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1" i="0">
                <a:solidFill>
                  <a:srgbClr val="09175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5495" y="2488822"/>
            <a:ext cx="7317740" cy="688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rgbClr val="09175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jraset.com/best-journal/pg-finder" TargetMode="External"/><Relationship Id="rId5" Type="http://schemas.openxmlformats.org/officeDocument/2006/relationships/hyperlink" Target="http://www.ijres.org/papers/Volume-10/Issue-5/Ser-15/1005105110.pdf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5684" y="-23664"/>
            <a:ext cx="7896859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4470" marR="5080" indent="-1462405">
              <a:lnSpc>
                <a:spcPct val="116300"/>
              </a:lnSpc>
              <a:spcBef>
                <a:spcPts val="100"/>
              </a:spcBef>
            </a:pPr>
            <a:r>
              <a:rPr sz="3600" spc="120" dirty="0">
                <a:solidFill>
                  <a:srgbClr val="091758"/>
                </a:solidFill>
                <a:latin typeface="Times New Roman"/>
                <a:cs typeface="Times New Roman"/>
              </a:rPr>
              <a:t>Walchand</a:t>
            </a:r>
            <a:r>
              <a:rPr sz="3600" spc="60" dirty="0">
                <a:solidFill>
                  <a:srgbClr val="09175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91758"/>
                </a:solidFill>
                <a:latin typeface="Times New Roman"/>
                <a:cs typeface="Times New Roman"/>
              </a:rPr>
              <a:t>College</a:t>
            </a:r>
            <a:r>
              <a:rPr sz="3600" spc="60" dirty="0">
                <a:solidFill>
                  <a:srgbClr val="091758"/>
                </a:solidFill>
                <a:latin typeface="Times New Roman"/>
                <a:cs typeface="Times New Roman"/>
              </a:rPr>
              <a:t> </a:t>
            </a:r>
            <a:r>
              <a:rPr sz="3600" spc="80" dirty="0">
                <a:solidFill>
                  <a:srgbClr val="091758"/>
                </a:solidFill>
                <a:latin typeface="Times New Roman"/>
                <a:cs typeface="Times New Roman"/>
              </a:rPr>
              <a:t>of</a:t>
            </a:r>
            <a:r>
              <a:rPr sz="3600" spc="65" dirty="0">
                <a:solidFill>
                  <a:srgbClr val="091758"/>
                </a:solidFill>
                <a:latin typeface="Times New Roman"/>
                <a:cs typeface="Times New Roman"/>
              </a:rPr>
              <a:t> </a:t>
            </a:r>
            <a:r>
              <a:rPr sz="3600" spc="45" dirty="0">
                <a:solidFill>
                  <a:srgbClr val="091758"/>
                </a:solidFill>
                <a:latin typeface="Times New Roman"/>
                <a:cs typeface="Times New Roman"/>
              </a:rPr>
              <a:t>Engineering,Sangli </a:t>
            </a:r>
            <a:r>
              <a:rPr sz="3600" spc="50" dirty="0">
                <a:solidFill>
                  <a:srgbClr val="091758"/>
                </a:solidFill>
                <a:latin typeface="Times New Roman"/>
                <a:cs typeface="Times New Roman"/>
              </a:rPr>
              <a:t>(Academic</a:t>
            </a:r>
            <a:r>
              <a:rPr sz="3600" spc="20" dirty="0">
                <a:solidFill>
                  <a:srgbClr val="091758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091758"/>
                </a:solidFill>
                <a:latin typeface="Times New Roman"/>
                <a:cs typeface="Times New Roman"/>
              </a:rPr>
              <a:t>Year</a:t>
            </a:r>
            <a:r>
              <a:rPr sz="3600" spc="20" dirty="0">
                <a:solidFill>
                  <a:srgbClr val="091758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091758"/>
                </a:solidFill>
                <a:latin typeface="Times New Roman"/>
                <a:cs typeface="Times New Roman"/>
              </a:rPr>
              <a:t>2023-</a:t>
            </a:r>
            <a:r>
              <a:rPr sz="3600" spc="-25" dirty="0">
                <a:solidFill>
                  <a:srgbClr val="091758"/>
                </a:solidFill>
                <a:latin typeface="Times New Roman"/>
                <a:cs typeface="Times New Roman"/>
              </a:rPr>
              <a:t>24)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spc="-204" dirty="0">
                <a:latin typeface="Arial Black"/>
                <a:cs typeface="Arial Black"/>
              </a:rPr>
              <a:t>Department</a:t>
            </a:r>
            <a:r>
              <a:rPr sz="3800" b="0" spc="-310" dirty="0">
                <a:latin typeface="Arial Black"/>
                <a:cs typeface="Arial Black"/>
              </a:rPr>
              <a:t> </a:t>
            </a:r>
            <a:r>
              <a:rPr sz="3800" b="0" spc="-100" dirty="0">
                <a:latin typeface="Arial Black"/>
                <a:cs typeface="Arial Black"/>
              </a:rPr>
              <a:t>of</a:t>
            </a:r>
            <a:r>
              <a:rPr sz="3800" b="0" spc="-305" dirty="0">
                <a:latin typeface="Arial Black"/>
                <a:cs typeface="Arial Black"/>
              </a:rPr>
              <a:t> </a:t>
            </a:r>
            <a:r>
              <a:rPr sz="3800" b="0" spc="-185" dirty="0">
                <a:latin typeface="Arial Black"/>
                <a:cs typeface="Arial Black"/>
              </a:rPr>
              <a:t>Information</a:t>
            </a:r>
            <a:r>
              <a:rPr sz="3800" b="0" spc="-305" dirty="0">
                <a:latin typeface="Arial Black"/>
                <a:cs typeface="Arial Black"/>
              </a:rPr>
              <a:t> </a:t>
            </a:r>
            <a:r>
              <a:rPr sz="3800" b="0" spc="-275" dirty="0">
                <a:latin typeface="Arial Black"/>
                <a:cs typeface="Arial Black"/>
              </a:rPr>
              <a:t>Technology</a:t>
            </a:r>
            <a:endParaRPr sz="38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3694249"/>
            <a:ext cx="16306800" cy="3197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88645">
              <a:lnSpc>
                <a:spcPct val="116199"/>
              </a:lnSpc>
              <a:spcBef>
                <a:spcPts val="95"/>
              </a:spcBef>
            </a:pPr>
            <a:r>
              <a:rPr lang="en-US" sz="9200" spc="-665" dirty="0">
                <a:solidFill>
                  <a:srgbClr val="091758"/>
                </a:solidFill>
                <a:latin typeface="Arial Black"/>
                <a:cs typeface="Arial Black"/>
              </a:rPr>
              <a:t>Student To Student Consultancy</a:t>
            </a:r>
            <a:endParaRPr lang="en-US" sz="9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016760"/>
            <a:chOff x="0" y="0"/>
            <a:chExt cx="18288000" cy="2016760"/>
          </a:xfrm>
        </p:grpSpPr>
        <p:sp>
          <p:nvSpPr>
            <p:cNvPr id="3" name="object 3"/>
            <p:cNvSpPr/>
            <p:nvPr/>
          </p:nvSpPr>
          <p:spPr>
            <a:xfrm>
              <a:off x="0" y="1973782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85724">
              <a:solidFill>
                <a:srgbClr val="0917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843" y="84087"/>
              <a:ext cx="2466974" cy="1847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6214" y="0"/>
              <a:ext cx="2019299" cy="193357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840354" y="2262107"/>
            <a:ext cx="3901440" cy="7791450"/>
            <a:chOff x="9840354" y="2262107"/>
            <a:chExt cx="3901440" cy="77914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5534" y="2262107"/>
              <a:ext cx="3590924" cy="77914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40354" y="3274465"/>
              <a:ext cx="3901440" cy="1880870"/>
            </a:xfrm>
            <a:custGeom>
              <a:avLst/>
              <a:gdLst/>
              <a:ahLst/>
              <a:cxnLst/>
              <a:rect l="l" t="t" r="r" b="b"/>
              <a:pathLst>
                <a:path w="3901440" h="1880870">
                  <a:moveTo>
                    <a:pt x="61087" y="1298041"/>
                  </a:moveTo>
                  <a:lnTo>
                    <a:pt x="58648" y="1286243"/>
                  </a:lnTo>
                  <a:lnTo>
                    <a:pt x="52057" y="1276540"/>
                  </a:lnTo>
                  <a:lnTo>
                    <a:pt x="42341" y="1269949"/>
                  </a:lnTo>
                  <a:lnTo>
                    <a:pt x="30543" y="1267523"/>
                  </a:lnTo>
                  <a:lnTo>
                    <a:pt x="18732" y="1269949"/>
                  </a:lnTo>
                  <a:lnTo>
                    <a:pt x="9017" y="1276540"/>
                  </a:lnTo>
                  <a:lnTo>
                    <a:pt x="2425" y="1286243"/>
                  </a:lnTo>
                  <a:lnTo>
                    <a:pt x="0" y="1298041"/>
                  </a:lnTo>
                  <a:lnTo>
                    <a:pt x="0" y="1847202"/>
                  </a:lnTo>
                  <a:lnTo>
                    <a:pt x="2425" y="1859419"/>
                  </a:lnTo>
                  <a:lnTo>
                    <a:pt x="9017" y="1870087"/>
                  </a:lnTo>
                  <a:lnTo>
                    <a:pt x="18732" y="1877631"/>
                  </a:lnTo>
                  <a:lnTo>
                    <a:pt x="30543" y="1880489"/>
                  </a:lnTo>
                  <a:lnTo>
                    <a:pt x="42341" y="1877631"/>
                  </a:lnTo>
                  <a:lnTo>
                    <a:pt x="52057" y="1870087"/>
                  </a:lnTo>
                  <a:lnTo>
                    <a:pt x="58648" y="1859419"/>
                  </a:lnTo>
                  <a:lnTo>
                    <a:pt x="61087" y="1847202"/>
                  </a:lnTo>
                  <a:lnTo>
                    <a:pt x="61087" y="1298041"/>
                  </a:lnTo>
                  <a:close/>
                </a:path>
                <a:path w="3901440" h="1880870">
                  <a:moveTo>
                    <a:pt x="61087" y="582447"/>
                  </a:moveTo>
                  <a:lnTo>
                    <a:pt x="58648" y="570661"/>
                  </a:lnTo>
                  <a:lnTo>
                    <a:pt x="52057" y="560959"/>
                  </a:lnTo>
                  <a:lnTo>
                    <a:pt x="42341" y="554367"/>
                  </a:lnTo>
                  <a:lnTo>
                    <a:pt x="30543" y="551942"/>
                  </a:lnTo>
                  <a:lnTo>
                    <a:pt x="18732" y="554367"/>
                  </a:lnTo>
                  <a:lnTo>
                    <a:pt x="9017" y="560959"/>
                  </a:lnTo>
                  <a:lnTo>
                    <a:pt x="2425" y="570661"/>
                  </a:lnTo>
                  <a:lnTo>
                    <a:pt x="0" y="582447"/>
                  </a:lnTo>
                  <a:lnTo>
                    <a:pt x="0" y="1134389"/>
                  </a:lnTo>
                  <a:lnTo>
                    <a:pt x="2425" y="1146187"/>
                  </a:lnTo>
                  <a:lnTo>
                    <a:pt x="9017" y="1155890"/>
                  </a:lnTo>
                  <a:lnTo>
                    <a:pt x="18732" y="1162481"/>
                  </a:lnTo>
                  <a:lnTo>
                    <a:pt x="30543" y="1164907"/>
                  </a:lnTo>
                  <a:lnTo>
                    <a:pt x="42341" y="1162481"/>
                  </a:lnTo>
                  <a:lnTo>
                    <a:pt x="52057" y="1155890"/>
                  </a:lnTo>
                  <a:lnTo>
                    <a:pt x="58648" y="1146187"/>
                  </a:lnTo>
                  <a:lnTo>
                    <a:pt x="61087" y="1134389"/>
                  </a:lnTo>
                  <a:lnTo>
                    <a:pt x="61087" y="582447"/>
                  </a:lnTo>
                  <a:close/>
                </a:path>
                <a:path w="3901440" h="1880870">
                  <a:moveTo>
                    <a:pt x="61087" y="30518"/>
                  </a:moveTo>
                  <a:lnTo>
                    <a:pt x="58648" y="18719"/>
                  </a:lnTo>
                  <a:lnTo>
                    <a:pt x="52057" y="9017"/>
                  </a:lnTo>
                  <a:lnTo>
                    <a:pt x="42341" y="2425"/>
                  </a:lnTo>
                  <a:lnTo>
                    <a:pt x="30543" y="0"/>
                  </a:lnTo>
                  <a:lnTo>
                    <a:pt x="18732" y="2425"/>
                  </a:lnTo>
                  <a:lnTo>
                    <a:pt x="9017" y="9017"/>
                  </a:lnTo>
                  <a:lnTo>
                    <a:pt x="2425" y="18719"/>
                  </a:lnTo>
                  <a:lnTo>
                    <a:pt x="0" y="30518"/>
                  </a:lnTo>
                  <a:lnTo>
                    <a:pt x="0" y="324510"/>
                  </a:lnTo>
                  <a:lnTo>
                    <a:pt x="2425" y="336296"/>
                  </a:lnTo>
                  <a:lnTo>
                    <a:pt x="9017" y="346011"/>
                  </a:lnTo>
                  <a:lnTo>
                    <a:pt x="18732" y="352590"/>
                  </a:lnTo>
                  <a:lnTo>
                    <a:pt x="30543" y="355015"/>
                  </a:lnTo>
                  <a:lnTo>
                    <a:pt x="42341" y="352590"/>
                  </a:lnTo>
                  <a:lnTo>
                    <a:pt x="52057" y="346011"/>
                  </a:lnTo>
                  <a:lnTo>
                    <a:pt x="58648" y="336296"/>
                  </a:lnTo>
                  <a:lnTo>
                    <a:pt x="61087" y="324510"/>
                  </a:lnTo>
                  <a:lnTo>
                    <a:pt x="61087" y="30518"/>
                  </a:lnTo>
                  <a:close/>
                </a:path>
                <a:path w="3901440" h="1880870">
                  <a:moveTo>
                    <a:pt x="3901262" y="793242"/>
                  </a:moveTo>
                  <a:lnTo>
                    <a:pt x="3898823" y="781456"/>
                  </a:lnTo>
                  <a:lnTo>
                    <a:pt x="3892232" y="771753"/>
                  </a:lnTo>
                  <a:lnTo>
                    <a:pt x="3882517" y="765162"/>
                  </a:lnTo>
                  <a:lnTo>
                    <a:pt x="3870718" y="762736"/>
                  </a:lnTo>
                  <a:lnTo>
                    <a:pt x="3858907" y="765162"/>
                  </a:lnTo>
                  <a:lnTo>
                    <a:pt x="3849192" y="771753"/>
                  </a:lnTo>
                  <a:lnTo>
                    <a:pt x="3842601" y="781456"/>
                  </a:lnTo>
                  <a:lnTo>
                    <a:pt x="3840175" y="793242"/>
                  </a:lnTo>
                  <a:lnTo>
                    <a:pt x="3840175" y="1664144"/>
                  </a:lnTo>
                  <a:lnTo>
                    <a:pt x="3842601" y="1677543"/>
                  </a:lnTo>
                  <a:lnTo>
                    <a:pt x="3849192" y="1688071"/>
                  </a:lnTo>
                  <a:lnTo>
                    <a:pt x="3858907" y="1694954"/>
                  </a:lnTo>
                  <a:lnTo>
                    <a:pt x="3870718" y="1697431"/>
                  </a:lnTo>
                  <a:lnTo>
                    <a:pt x="3882517" y="1694954"/>
                  </a:lnTo>
                  <a:lnTo>
                    <a:pt x="3892232" y="1688071"/>
                  </a:lnTo>
                  <a:lnTo>
                    <a:pt x="3898823" y="1677543"/>
                  </a:lnTo>
                  <a:lnTo>
                    <a:pt x="3901262" y="1664144"/>
                  </a:lnTo>
                  <a:lnTo>
                    <a:pt x="3901262" y="793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73674" y="2262107"/>
              <a:ext cx="3823970" cy="7743825"/>
            </a:xfrm>
            <a:custGeom>
              <a:avLst/>
              <a:gdLst/>
              <a:ahLst/>
              <a:cxnLst/>
              <a:rect l="l" t="t" r="r" b="b"/>
              <a:pathLst>
                <a:path w="3823969" h="7743825">
                  <a:moveTo>
                    <a:pt x="3334816" y="7743824"/>
                  </a:moveTo>
                  <a:lnTo>
                    <a:pt x="488699" y="7743824"/>
                  </a:lnTo>
                  <a:lnTo>
                    <a:pt x="441721" y="7741584"/>
                  </a:lnTo>
                  <a:lnTo>
                    <a:pt x="395989" y="7735001"/>
                  </a:lnTo>
                  <a:lnTo>
                    <a:pt x="351707" y="7724283"/>
                  </a:lnTo>
                  <a:lnTo>
                    <a:pt x="309084" y="7709636"/>
                  </a:lnTo>
                  <a:lnTo>
                    <a:pt x="268326" y="7691266"/>
                  </a:lnTo>
                  <a:lnTo>
                    <a:pt x="229640" y="7669380"/>
                  </a:lnTo>
                  <a:lnTo>
                    <a:pt x="193233" y="7644184"/>
                  </a:lnTo>
                  <a:lnTo>
                    <a:pt x="159311" y="7615886"/>
                  </a:lnTo>
                  <a:lnTo>
                    <a:pt x="128082" y="7584692"/>
                  </a:lnTo>
                  <a:lnTo>
                    <a:pt x="99752" y="7550808"/>
                  </a:lnTo>
                  <a:lnTo>
                    <a:pt x="74528" y="7514442"/>
                  </a:lnTo>
                  <a:lnTo>
                    <a:pt x="52617" y="7475799"/>
                  </a:lnTo>
                  <a:lnTo>
                    <a:pt x="34226" y="7435087"/>
                  </a:lnTo>
                  <a:lnTo>
                    <a:pt x="19562" y="7392512"/>
                  </a:lnTo>
                  <a:lnTo>
                    <a:pt x="8832" y="7348280"/>
                  </a:lnTo>
                  <a:lnTo>
                    <a:pt x="2242" y="7302599"/>
                  </a:lnTo>
                  <a:lnTo>
                    <a:pt x="0" y="7255675"/>
                  </a:lnTo>
                  <a:lnTo>
                    <a:pt x="0" y="488149"/>
                  </a:lnTo>
                  <a:lnTo>
                    <a:pt x="2242" y="441224"/>
                  </a:lnTo>
                  <a:lnTo>
                    <a:pt x="8832" y="395543"/>
                  </a:lnTo>
                  <a:lnTo>
                    <a:pt x="19562" y="351312"/>
                  </a:lnTo>
                  <a:lnTo>
                    <a:pt x="34226" y="308736"/>
                  </a:lnTo>
                  <a:lnTo>
                    <a:pt x="52617" y="268024"/>
                  </a:lnTo>
                  <a:lnTo>
                    <a:pt x="74528" y="229382"/>
                  </a:lnTo>
                  <a:lnTo>
                    <a:pt x="99752" y="193015"/>
                  </a:lnTo>
                  <a:lnTo>
                    <a:pt x="128082" y="159132"/>
                  </a:lnTo>
                  <a:lnTo>
                    <a:pt x="159311" y="127937"/>
                  </a:lnTo>
                  <a:lnTo>
                    <a:pt x="193233" y="99639"/>
                  </a:lnTo>
                  <a:lnTo>
                    <a:pt x="229640" y="74444"/>
                  </a:lnTo>
                  <a:lnTo>
                    <a:pt x="268326" y="52558"/>
                  </a:lnTo>
                  <a:lnTo>
                    <a:pt x="309084" y="34188"/>
                  </a:lnTo>
                  <a:lnTo>
                    <a:pt x="351707" y="19540"/>
                  </a:lnTo>
                  <a:lnTo>
                    <a:pt x="395989" y="8822"/>
                  </a:lnTo>
                  <a:lnTo>
                    <a:pt x="441721" y="2240"/>
                  </a:lnTo>
                  <a:lnTo>
                    <a:pt x="488699" y="0"/>
                  </a:lnTo>
                  <a:lnTo>
                    <a:pt x="3334816" y="0"/>
                  </a:lnTo>
                  <a:lnTo>
                    <a:pt x="3381794" y="2240"/>
                  </a:lnTo>
                  <a:lnTo>
                    <a:pt x="3427526" y="8822"/>
                  </a:lnTo>
                  <a:lnTo>
                    <a:pt x="3471808" y="19540"/>
                  </a:lnTo>
                  <a:lnTo>
                    <a:pt x="3514431" y="34188"/>
                  </a:lnTo>
                  <a:lnTo>
                    <a:pt x="3555189" y="52558"/>
                  </a:lnTo>
                  <a:lnTo>
                    <a:pt x="3593875" y="74444"/>
                  </a:lnTo>
                  <a:lnTo>
                    <a:pt x="3630283" y="99639"/>
                  </a:lnTo>
                  <a:lnTo>
                    <a:pt x="3664204" y="127937"/>
                  </a:lnTo>
                  <a:lnTo>
                    <a:pt x="3695434" y="159132"/>
                  </a:lnTo>
                  <a:lnTo>
                    <a:pt x="3723764" y="193015"/>
                  </a:lnTo>
                  <a:lnTo>
                    <a:pt x="3748987" y="229382"/>
                  </a:lnTo>
                  <a:lnTo>
                    <a:pt x="3757318" y="244074"/>
                  </a:lnTo>
                  <a:lnTo>
                    <a:pt x="599767" y="244074"/>
                  </a:lnTo>
                  <a:lnTo>
                    <a:pt x="552458" y="247017"/>
                  </a:lnTo>
                  <a:lnTo>
                    <a:pt x="506886" y="255603"/>
                  </a:lnTo>
                  <a:lnTo>
                    <a:pt x="463406" y="269468"/>
                  </a:lnTo>
                  <a:lnTo>
                    <a:pt x="422376" y="288249"/>
                  </a:lnTo>
                  <a:lnTo>
                    <a:pt x="384152" y="311583"/>
                  </a:lnTo>
                  <a:lnTo>
                    <a:pt x="349090" y="339105"/>
                  </a:lnTo>
                  <a:lnTo>
                    <a:pt x="317547" y="370453"/>
                  </a:lnTo>
                  <a:lnTo>
                    <a:pt x="289878" y="405262"/>
                  </a:lnTo>
                  <a:lnTo>
                    <a:pt x="266441" y="443169"/>
                  </a:lnTo>
                  <a:lnTo>
                    <a:pt x="247592" y="483811"/>
                  </a:lnTo>
                  <a:lnTo>
                    <a:pt x="233687" y="526824"/>
                  </a:lnTo>
                  <a:lnTo>
                    <a:pt x="225083" y="571843"/>
                  </a:lnTo>
                  <a:lnTo>
                    <a:pt x="222136" y="618507"/>
                  </a:lnTo>
                  <a:lnTo>
                    <a:pt x="222136" y="7144732"/>
                  </a:lnTo>
                  <a:lnTo>
                    <a:pt x="225083" y="7191395"/>
                  </a:lnTo>
                  <a:lnTo>
                    <a:pt x="233687" y="7236415"/>
                  </a:lnTo>
                  <a:lnTo>
                    <a:pt x="247592" y="7279427"/>
                  </a:lnTo>
                  <a:lnTo>
                    <a:pt x="266441" y="7320069"/>
                  </a:lnTo>
                  <a:lnTo>
                    <a:pt x="289878" y="7357976"/>
                  </a:lnTo>
                  <a:lnTo>
                    <a:pt x="317547" y="7392786"/>
                  </a:lnTo>
                  <a:lnTo>
                    <a:pt x="349090" y="7424133"/>
                  </a:lnTo>
                  <a:lnTo>
                    <a:pt x="384152" y="7451656"/>
                  </a:lnTo>
                  <a:lnTo>
                    <a:pt x="422376" y="7474989"/>
                  </a:lnTo>
                  <a:lnTo>
                    <a:pt x="463406" y="7493770"/>
                  </a:lnTo>
                  <a:lnTo>
                    <a:pt x="506886" y="7507636"/>
                  </a:lnTo>
                  <a:lnTo>
                    <a:pt x="552458" y="7516222"/>
                  </a:lnTo>
                  <a:lnTo>
                    <a:pt x="599767" y="7519164"/>
                  </a:lnTo>
                  <a:lnTo>
                    <a:pt x="3745712" y="7519164"/>
                  </a:lnTo>
                  <a:lnTo>
                    <a:pt x="3723764" y="7550808"/>
                  </a:lnTo>
                  <a:lnTo>
                    <a:pt x="3695434" y="7584692"/>
                  </a:lnTo>
                  <a:lnTo>
                    <a:pt x="3664204" y="7615886"/>
                  </a:lnTo>
                  <a:lnTo>
                    <a:pt x="3630283" y="7644184"/>
                  </a:lnTo>
                  <a:lnTo>
                    <a:pt x="3593875" y="7669380"/>
                  </a:lnTo>
                  <a:lnTo>
                    <a:pt x="3555189" y="7691266"/>
                  </a:lnTo>
                  <a:lnTo>
                    <a:pt x="3514431" y="7709636"/>
                  </a:lnTo>
                  <a:lnTo>
                    <a:pt x="3471808" y="7724283"/>
                  </a:lnTo>
                  <a:lnTo>
                    <a:pt x="3427526" y="7735001"/>
                  </a:lnTo>
                  <a:lnTo>
                    <a:pt x="3381794" y="7741584"/>
                  </a:lnTo>
                  <a:lnTo>
                    <a:pt x="3334816" y="7743824"/>
                  </a:lnTo>
                  <a:close/>
                </a:path>
                <a:path w="3823969" h="7743825">
                  <a:moveTo>
                    <a:pt x="3745712" y="7519164"/>
                  </a:moveTo>
                  <a:lnTo>
                    <a:pt x="3226525" y="7519164"/>
                  </a:lnTo>
                  <a:lnTo>
                    <a:pt x="3273241" y="7516222"/>
                  </a:lnTo>
                  <a:lnTo>
                    <a:pt x="3318312" y="7507636"/>
                  </a:lnTo>
                  <a:lnTo>
                    <a:pt x="3361373" y="7493770"/>
                  </a:lnTo>
                  <a:lnTo>
                    <a:pt x="3402060" y="7474989"/>
                  </a:lnTo>
                  <a:lnTo>
                    <a:pt x="3440010" y="7451656"/>
                  </a:lnTo>
                  <a:lnTo>
                    <a:pt x="3474858" y="7424133"/>
                  </a:lnTo>
                  <a:lnTo>
                    <a:pt x="3506241" y="7392786"/>
                  </a:lnTo>
                  <a:lnTo>
                    <a:pt x="3533795" y="7357976"/>
                  </a:lnTo>
                  <a:lnTo>
                    <a:pt x="3557155" y="7320069"/>
                  </a:lnTo>
                  <a:lnTo>
                    <a:pt x="3575957" y="7279427"/>
                  </a:lnTo>
                  <a:lnTo>
                    <a:pt x="3589838" y="7236415"/>
                  </a:lnTo>
                  <a:lnTo>
                    <a:pt x="3598434" y="7191395"/>
                  </a:lnTo>
                  <a:lnTo>
                    <a:pt x="3601380" y="7144732"/>
                  </a:lnTo>
                  <a:lnTo>
                    <a:pt x="3601380" y="618507"/>
                  </a:lnTo>
                  <a:lnTo>
                    <a:pt x="3598434" y="571843"/>
                  </a:lnTo>
                  <a:lnTo>
                    <a:pt x="3589838" y="526824"/>
                  </a:lnTo>
                  <a:lnTo>
                    <a:pt x="3575957" y="483811"/>
                  </a:lnTo>
                  <a:lnTo>
                    <a:pt x="3557155" y="443169"/>
                  </a:lnTo>
                  <a:lnTo>
                    <a:pt x="3533795" y="405262"/>
                  </a:lnTo>
                  <a:lnTo>
                    <a:pt x="3506241" y="370453"/>
                  </a:lnTo>
                  <a:lnTo>
                    <a:pt x="3474858" y="339105"/>
                  </a:lnTo>
                  <a:lnTo>
                    <a:pt x="3440010" y="311583"/>
                  </a:lnTo>
                  <a:lnTo>
                    <a:pt x="3402060" y="288249"/>
                  </a:lnTo>
                  <a:lnTo>
                    <a:pt x="3361373" y="269468"/>
                  </a:lnTo>
                  <a:lnTo>
                    <a:pt x="3318312" y="255603"/>
                  </a:lnTo>
                  <a:lnTo>
                    <a:pt x="3273241" y="247017"/>
                  </a:lnTo>
                  <a:lnTo>
                    <a:pt x="3226525" y="244074"/>
                  </a:lnTo>
                  <a:lnTo>
                    <a:pt x="3757318" y="244074"/>
                  </a:lnTo>
                  <a:lnTo>
                    <a:pt x="3789289" y="308736"/>
                  </a:lnTo>
                  <a:lnTo>
                    <a:pt x="3803953" y="351312"/>
                  </a:lnTo>
                  <a:lnTo>
                    <a:pt x="3814683" y="395543"/>
                  </a:lnTo>
                  <a:lnTo>
                    <a:pt x="3821273" y="441224"/>
                  </a:lnTo>
                  <a:lnTo>
                    <a:pt x="3823516" y="488149"/>
                  </a:lnTo>
                  <a:lnTo>
                    <a:pt x="3823516" y="7255675"/>
                  </a:lnTo>
                  <a:lnTo>
                    <a:pt x="3821273" y="7302599"/>
                  </a:lnTo>
                  <a:lnTo>
                    <a:pt x="3814683" y="7348280"/>
                  </a:lnTo>
                  <a:lnTo>
                    <a:pt x="3803953" y="7392512"/>
                  </a:lnTo>
                  <a:lnTo>
                    <a:pt x="3789289" y="7435087"/>
                  </a:lnTo>
                  <a:lnTo>
                    <a:pt x="3770898" y="7475799"/>
                  </a:lnTo>
                  <a:lnTo>
                    <a:pt x="3748987" y="7514442"/>
                  </a:lnTo>
                  <a:lnTo>
                    <a:pt x="3745712" y="751916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29208" y="2312031"/>
              <a:ext cx="3712845" cy="7630159"/>
            </a:xfrm>
            <a:custGeom>
              <a:avLst/>
              <a:gdLst/>
              <a:ahLst/>
              <a:cxnLst/>
              <a:rect l="l" t="t" r="r" b="b"/>
              <a:pathLst>
                <a:path w="3712844" h="7630159">
                  <a:moveTo>
                    <a:pt x="3237632" y="7630107"/>
                  </a:moveTo>
                  <a:lnTo>
                    <a:pt x="474815" y="7630107"/>
                  </a:lnTo>
                  <a:lnTo>
                    <a:pt x="426470" y="7627645"/>
                  </a:lnTo>
                  <a:lnTo>
                    <a:pt x="379475" y="7620422"/>
                  </a:lnTo>
                  <a:lnTo>
                    <a:pt x="334074" y="7608680"/>
                  </a:lnTo>
                  <a:lnTo>
                    <a:pt x="290512" y="7592664"/>
                  </a:lnTo>
                  <a:lnTo>
                    <a:pt x="249032" y="7572618"/>
                  </a:lnTo>
                  <a:lnTo>
                    <a:pt x="209879" y="7548785"/>
                  </a:lnTo>
                  <a:lnTo>
                    <a:pt x="173297" y="7521410"/>
                  </a:lnTo>
                  <a:lnTo>
                    <a:pt x="139529" y="7490735"/>
                  </a:lnTo>
                  <a:lnTo>
                    <a:pt x="108820" y="7457005"/>
                  </a:lnTo>
                  <a:lnTo>
                    <a:pt x="81413" y="7420464"/>
                  </a:lnTo>
                  <a:lnTo>
                    <a:pt x="57554" y="7381355"/>
                  </a:lnTo>
                  <a:lnTo>
                    <a:pt x="37485" y="7339922"/>
                  </a:lnTo>
                  <a:lnTo>
                    <a:pt x="21451" y="7296409"/>
                  </a:lnTo>
                  <a:lnTo>
                    <a:pt x="9696" y="7251059"/>
                  </a:lnTo>
                  <a:lnTo>
                    <a:pt x="2464" y="7204117"/>
                  </a:lnTo>
                  <a:lnTo>
                    <a:pt x="0" y="7155826"/>
                  </a:lnTo>
                  <a:lnTo>
                    <a:pt x="0" y="471507"/>
                  </a:lnTo>
                  <a:lnTo>
                    <a:pt x="2464" y="423705"/>
                  </a:lnTo>
                  <a:lnTo>
                    <a:pt x="9696" y="377190"/>
                  </a:lnTo>
                  <a:lnTo>
                    <a:pt x="21451" y="332210"/>
                  </a:lnTo>
                  <a:lnTo>
                    <a:pt x="37485" y="289015"/>
                  </a:lnTo>
                  <a:lnTo>
                    <a:pt x="57554" y="247851"/>
                  </a:lnTo>
                  <a:lnTo>
                    <a:pt x="81413" y="208966"/>
                  </a:lnTo>
                  <a:lnTo>
                    <a:pt x="108820" y="172608"/>
                  </a:lnTo>
                  <a:lnTo>
                    <a:pt x="139529" y="139025"/>
                  </a:lnTo>
                  <a:lnTo>
                    <a:pt x="173297" y="108465"/>
                  </a:lnTo>
                  <a:lnTo>
                    <a:pt x="209879" y="81175"/>
                  </a:lnTo>
                  <a:lnTo>
                    <a:pt x="249032" y="57404"/>
                  </a:lnTo>
                  <a:lnTo>
                    <a:pt x="290512" y="37399"/>
                  </a:lnTo>
                  <a:lnTo>
                    <a:pt x="334074" y="21409"/>
                  </a:lnTo>
                  <a:lnTo>
                    <a:pt x="379475" y="9680"/>
                  </a:lnTo>
                  <a:lnTo>
                    <a:pt x="426470" y="2461"/>
                  </a:lnTo>
                  <a:lnTo>
                    <a:pt x="474815" y="0"/>
                  </a:lnTo>
                  <a:lnTo>
                    <a:pt x="3237632" y="0"/>
                  </a:lnTo>
                  <a:lnTo>
                    <a:pt x="3285977" y="2461"/>
                  </a:lnTo>
                  <a:lnTo>
                    <a:pt x="3332973" y="9680"/>
                  </a:lnTo>
                  <a:lnTo>
                    <a:pt x="3378373" y="21409"/>
                  </a:lnTo>
                  <a:lnTo>
                    <a:pt x="3421935" y="37399"/>
                  </a:lnTo>
                  <a:lnTo>
                    <a:pt x="3463415" y="57404"/>
                  </a:lnTo>
                  <a:lnTo>
                    <a:pt x="3502568" y="81175"/>
                  </a:lnTo>
                  <a:lnTo>
                    <a:pt x="3539151" y="108465"/>
                  </a:lnTo>
                  <a:lnTo>
                    <a:pt x="3572918" y="139025"/>
                  </a:lnTo>
                  <a:lnTo>
                    <a:pt x="3603628" y="172608"/>
                  </a:lnTo>
                  <a:lnTo>
                    <a:pt x="3619866" y="194150"/>
                  </a:lnTo>
                  <a:lnTo>
                    <a:pt x="544233" y="194150"/>
                  </a:lnTo>
                  <a:lnTo>
                    <a:pt x="496924" y="197093"/>
                  </a:lnTo>
                  <a:lnTo>
                    <a:pt x="451352" y="205678"/>
                  </a:lnTo>
                  <a:lnTo>
                    <a:pt x="407872" y="219544"/>
                  </a:lnTo>
                  <a:lnTo>
                    <a:pt x="366842" y="238325"/>
                  </a:lnTo>
                  <a:lnTo>
                    <a:pt x="328618" y="261659"/>
                  </a:lnTo>
                  <a:lnTo>
                    <a:pt x="293556" y="289181"/>
                  </a:lnTo>
                  <a:lnTo>
                    <a:pt x="262013" y="320529"/>
                  </a:lnTo>
                  <a:lnTo>
                    <a:pt x="234344" y="355338"/>
                  </a:lnTo>
                  <a:lnTo>
                    <a:pt x="210907" y="393245"/>
                  </a:lnTo>
                  <a:lnTo>
                    <a:pt x="192058" y="433887"/>
                  </a:lnTo>
                  <a:lnTo>
                    <a:pt x="178153" y="476899"/>
                  </a:lnTo>
                  <a:lnTo>
                    <a:pt x="169549" y="521919"/>
                  </a:lnTo>
                  <a:lnTo>
                    <a:pt x="166602" y="568583"/>
                  </a:lnTo>
                  <a:lnTo>
                    <a:pt x="166602" y="7094807"/>
                  </a:lnTo>
                  <a:lnTo>
                    <a:pt x="169549" y="7141471"/>
                  </a:lnTo>
                  <a:lnTo>
                    <a:pt x="178153" y="7186491"/>
                  </a:lnTo>
                  <a:lnTo>
                    <a:pt x="192058" y="7229503"/>
                  </a:lnTo>
                  <a:lnTo>
                    <a:pt x="210907" y="7270145"/>
                  </a:lnTo>
                  <a:lnTo>
                    <a:pt x="234344" y="7308052"/>
                  </a:lnTo>
                  <a:lnTo>
                    <a:pt x="262013" y="7342861"/>
                  </a:lnTo>
                  <a:lnTo>
                    <a:pt x="293556" y="7374209"/>
                  </a:lnTo>
                  <a:lnTo>
                    <a:pt x="328618" y="7401731"/>
                  </a:lnTo>
                  <a:lnTo>
                    <a:pt x="366842" y="7425065"/>
                  </a:lnTo>
                  <a:lnTo>
                    <a:pt x="407872" y="7443846"/>
                  </a:lnTo>
                  <a:lnTo>
                    <a:pt x="451352" y="7457711"/>
                  </a:lnTo>
                  <a:lnTo>
                    <a:pt x="496924" y="7466297"/>
                  </a:lnTo>
                  <a:lnTo>
                    <a:pt x="544233" y="7469240"/>
                  </a:lnTo>
                  <a:lnTo>
                    <a:pt x="3592489" y="7469240"/>
                  </a:lnTo>
                  <a:lnTo>
                    <a:pt x="3572918" y="7490735"/>
                  </a:lnTo>
                  <a:lnTo>
                    <a:pt x="3539151" y="7521410"/>
                  </a:lnTo>
                  <a:lnTo>
                    <a:pt x="3502568" y="7548785"/>
                  </a:lnTo>
                  <a:lnTo>
                    <a:pt x="3463415" y="7572618"/>
                  </a:lnTo>
                  <a:lnTo>
                    <a:pt x="3421935" y="7592664"/>
                  </a:lnTo>
                  <a:lnTo>
                    <a:pt x="3378373" y="7608680"/>
                  </a:lnTo>
                  <a:lnTo>
                    <a:pt x="3332973" y="7620422"/>
                  </a:lnTo>
                  <a:lnTo>
                    <a:pt x="3285977" y="7627645"/>
                  </a:lnTo>
                  <a:lnTo>
                    <a:pt x="3237632" y="7630107"/>
                  </a:lnTo>
                  <a:close/>
                </a:path>
                <a:path w="3712844" h="7630159">
                  <a:moveTo>
                    <a:pt x="2576777" y="443772"/>
                  </a:moveTo>
                  <a:lnTo>
                    <a:pt x="1127340" y="443772"/>
                  </a:lnTo>
                  <a:lnTo>
                    <a:pt x="1082717" y="439243"/>
                  </a:lnTo>
                  <a:lnTo>
                    <a:pt x="1041089" y="426263"/>
                  </a:lnTo>
                  <a:lnTo>
                    <a:pt x="1003364" y="405743"/>
                  </a:lnTo>
                  <a:lnTo>
                    <a:pt x="970456" y="378593"/>
                  </a:lnTo>
                  <a:lnTo>
                    <a:pt x="943275" y="345721"/>
                  </a:lnTo>
                  <a:lnTo>
                    <a:pt x="922732" y="308040"/>
                  </a:lnTo>
                  <a:lnTo>
                    <a:pt x="909738" y="266458"/>
                  </a:lnTo>
                  <a:lnTo>
                    <a:pt x="905204" y="221886"/>
                  </a:lnTo>
                  <a:lnTo>
                    <a:pt x="905638" y="214042"/>
                  </a:lnTo>
                  <a:lnTo>
                    <a:pt x="906592" y="206978"/>
                  </a:lnTo>
                  <a:lnTo>
                    <a:pt x="907547" y="200434"/>
                  </a:lnTo>
                  <a:lnTo>
                    <a:pt x="907980" y="194150"/>
                  </a:lnTo>
                  <a:lnTo>
                    <a:pt x="2798913" y="194150"/>
                  </a:lnTo>
                  <a:lnTo>
                    <a:pt x="2798913" y="221886"/>
                  </a:lnTo>
                  <a:lnTo>
                    <a:pt x="2794379" y="266458"/>
                  </a:lnTo>
                  <a:lnTo>
                    <a:pt x="2781385" y="308040"/>
                  </a:lnTo>
                  <a:lnTo>
                    <a:pt x="2760842" y="345721"/>
                  </a:lnTo>
                  <a:lnTo>
                    <a:pt x="2733661" y="378593"/>
                  </a:lnTo>
                  <a:lnTo>
                    <a:pt x="2700753" y="405743"/>
                  </a:lnTo>
                  <a:lnTo>
                    <a:pt x="2663029" y="426263"/>
                  </a:lnTo>
                  <a:lnTo>
                    <a:pt x="2621400" y="439243"/>
                  </a:lnTo>
                  <a:lnTo>
                    <a:pt x="2576777" y="443772"/>
                  </a:lnTo>
                  <a:close/>
                </a:path>
                <a:path w="3712844" h="7630159">
                  <a:moveTo>
                    <a:pt x="3592489" y="7469240"/>
                  </a:moveTo>
                  <a:lnTo>
                    <a:pt x="3170991" y="7469240"/>
                  </a:lnTo>
                  <a:lnTo>
                    <a:pt x="3217707" y="7466297"/>
                  </a:lnTo>
                  <a:lnTo>
                    <a:pt x="3262778" y="7457711"/>
                  </a:lnTo>
                  <a:lnTo>
                    <a:pt x="3305839" y="7443846"/>
                  </a:lnTo>
                  <a:lnTo>
                    <a:pt x="3346526" y="7425065"/>
                  </a:lnTo>
                  <a:lnTo>
                    <a:pt x="3384476" y="7401731"/>
                  </a:lnTo>
                  <a:lnTo>
                    <a:pt x="3419324" y="7374209"/>
                  </a:lnTo>
                  <a:lnTo>
                    <a:pt x="3450707" y="7342861"/>
                  </a:lnTo>
                  <a:lnTo>
                    <a:pt x="3478261" y="7308052"/>
                  </a:lnTo>
                  <a:lnTo>
                    <a:pt x="3501621" y="7270145"/>
                  </a:lnTo>
                  <a:lnTo>
                    <a:pt x="3520423" y="7229503"/>
                  </a:lnTo>
                  <a:lnTo>
                    <a:pt x="3534304" y="7186491"/>
                  </a:lnTo>
                  <a:lnTo>
                    <a:pt x="3542900" y="7141471"/>
                  </a:lnTo>
                  <a:lnTo>
                    <a:pt x="3545846" y="7094807"/>
                  </a:lnTo>
                  <a:lnTo>
                    <a:pt x="3545846" y="568583"/>
                  </a:lnTo>
                  <a:lnTo>
                    <a:pt x="3542900" y="521919"/>
                  </a:lnTo>
                  <a:lnTo>
                    <a:pt x="3534304" y="476899"/>
                  </a:lnTo>
                  <a:lnTo>
                    <a:pt x="3520423" y="433887"/>
                  </a:lnTo>
                  <a:lnTo>
                    <a:pt x="3501621" y="393245"/>
                  </a:lnTo>
                  <a:lnTo>
                    <a:pt x="3478261" y="355338"/>
                  </a:lnTo>
                  <a:lnTo>
                    <a:pt x="3450707" y="320529"/>
                  </a:lnTo>
                  <a:lnTo>
                    <a:pt x="3419324" y="289181"/>
                  </a:lnTo>
                  <a:lnTo>
                    <a:pt x="3384476" y="261659"/>
                  </a:lnTo>
                  <a:lnTo>
                    <a:pt x="3346526" y="238325"/>
                  </a:lnTo>
                  <a:lnTo>
                    <a:pt x="3305839" y="219544"/>
                  </a:lnTo>
                  <a:lnTo>
                    <a:pt x="3262778" y="205678"/>
                  </a:lnTo>
                  <a:lnTo>
                    <a:pt x="3217707" y="197093"/>
                  </a:lnTo>
                  <a:lnTo>
                    <a:pt x="3170991" y="194150"/>
                  </a:lnTo>
                  <a:lnTo>
                    <a:pt x="3619866" y="194150"/>
                  </a:lnTo>
                  <a:lnTo>
                    <a:pt x="3654893" y="247851"/>
                  </a:lnTo>
                  <a:lnTo>
                    <a:pt x="3674962" y="289015"/>
                  </a:lnTo>
                  <a:lnTo>
                    <a:pt x="3690996" y="332210"/>
                  </a:lnTo>
                  <a:lnTo>
                    <a:pt x="3702751" y="377190"/>
                  </a:lnTo>
                  <a:lnTo>
                    <a:pt x="3709983" y="423705"/>
                  </a:lnTo>
                  <a:lnTo>
                    <a:pt x="3712448" y="471507"/>
                  </a:lnTo>
                  <a:lnTo>
                    <a:pt x="3712448" y="7155826"/>
                  </a:lnTo>
                  <a:lnTo>
                    <a:pt x="3709983" y="7204117"/>
                  </a:lnTo>
                  <a:lnTo>
                    <a:pt x="3702751" y="7251059"/>
                  </a:lnTo>
                  <a:lnTo>
                    <a:pt x="3690996" y="7296409"/>
                  </a:lnTo>
                  <a:lnTo>
                    <a:pt x="3674962" y="7339922"/>
                  </a:lnTo>
                  <a:lnTo>
                    <a:pt x="3654893" y="7381355"/>
                  </a:lnTo>
                  <a:lnTo>
                    <a:pt x="3631034" y="7420464"/>
                  </a:lnTo>
                  <a:lnTo>
                    <a:pt x="3603628" y="7457005"/>
                  </a:lnTo>
                  <a:lnTo>
                    <a:pt x="3592489" y="7469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39461" y="2503408"/>
              <a:ext cx="133281" cy="1331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545248" y="2547785"/>
              <a:ext cx="465455" cy="55880"/>
            </a:xfrm>
            <a:custGeom>
              <a:avLst/>
              <a:gdLst/>
              <a:ahLst/>
              <a:cxnLst/>
              <a:rect l="l" t="t" r="r" b="b"/>
              <a:pathLst>
                <a:path w="465454" h="55880">
                  <a:moveTo>
                    <a:pt x="232414" y="55446"/>
                  </a:moveTo>
                  <a:lnTo>
                    <a:pt x="187072" y="54913"/>
                  </a:lnTo>
                  <a:lnTo>
                    <a:pt x="143472" y="53336"/>
                  </a:lnTo>
                  <a:lnTo>
                    <a:pt x="103291" y="50774"/>
                  </a:lnTo>
                  <a:lnTo>
                    <a:pt x="60196" y="46339"/>
                  </a:lnTo>
                  <a:lnTo>
                    <a:pt x="11851" y="36650"/>
                  </a:lnTo>
                  <a:lnTo>
                    <a:pt x="0" y="29543"/>
                  </a:lnTo>
                  <a:lnTo>
                    <a:pt x="0" y="25902"/>
                  </a:lnTo>
                  <a:lnTo>
                    <a:pt x="39168" y="12321"/>
                  </a:lnTo>
                  <a:lnTo>
                    <a:pt x="84970" y="6292"/>
                  </a:lnTo>
                  <a:lnTo>
                    <a:pt x="133030" y="2662"/>
                  </a:lnTo>
                  <a:lnTo>
                    <a:pt x="175928" y="831"/>
                  </a:lnTo>
                  <a:lnTo>
                    <a:pt x="220996" y="33"/>
                  </a:lnTo>
                  <a:lnTo>
                    <a:pt x="232413" y="0"/>
                  </a:lnTo>
                  <a:lnTo>
                    <a:pt x="243831" y="33"/>
                  </a:lnTo>
                  <a:lnTo>
                    <a:pt x="288899" y="831"/>
                  </a:lnTo>
                  <a:lnTo>
                    <a:pt x="331796" y="2662"/>
                  </a:lnTo>
                  <a:lnTo>
                    <a:pt x="370874" y="5456"/>
                  </a:lnTo>
                  <a:lnTo>
                    <a:pt x="412074" y="10135"/>
                  </a:lnTo>
                  <a:lnTo>
                    <a:pt x="452976" y="18795"/>
                  </a:lnTo>
                  <a:lnTo>
                    <a:pt x="464827" y="25902"/>
                  </a:lnTo>
                  <a:lnTo>
                    <a:pt x="464827" y="29543"/>
                  </a:lnTo>
                  <a:lnTo>
                    <a:pt x="425658" y="43125"/>
                  </a:lnTo>
                  <a:lnTo>
                    <a:pt x="379857" y="49153"/>
                  </a:lnTo>
                  <a:lnTo>
                    <a:pt x="331796" y="52784"/>
                  </a:lnTo>
                  <a:lnTo>
                    <a:pt x="288899" y="54615"/>
                  </a:lnTo>
                  <a:lnTo>
                    <a:pt x="243831" y="55413"/>
                  </a:lnTo>
                  <a:lnTo>
                    <a:pt x="232414" y="55446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215">
              <a:lnSpc>
                <a:spcPct val="100000"/>
              </a:lnSpc>
              <a:spcBef>
                <a:spcPts val="100"/>
              </a:spcBef>
            </a:pPr>
            <a:r>
              <a:rPr spc="355" dirty="0"/>
              <a:t>UI</a:t>
            </a:r>
            <a:r>
              <a:rPr spc="240" dirty="0"/>
              <a:t> Design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3356552" y="2212859"/>
            <a:ext cx="6048375" cy="7791450"/>
            <a:chOff x="3356552" y="2212859"/>
            <a:chExt cx="6048375" cy="779145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6552" y="2497047"/>
              <a:ext cx="6048374" cy="75056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2342" y="2212859"/>
              <a:ext cx="3920254" cy="77914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536050" y="6207512"/>
            <a:ext cx="227520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spc="-229" dirty="0">
                <a:solidFill>
                  <a:srgbClr val="FF5757"/>
                </a:solidFill>
                <a:latin typeface="Arial Black"/>
                <a:cs typeface="Arial Black"/>
              </a:rPr>
              <a:t>roomRadar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5210" y="5870066"/>
            <a:ext cx="1010285" cy="540385"/>
          </a:xfrm>
          <a:custGeom>
            <a:avLst/>
            <a:gdLst/>
            <a:ahLst/>
            <a:cxnLst/>
            <a:rect l="l" t="t" r="r" b="b"/>
            <a:pathLst>
              <a:path w="1010285" h="540385">
                <a:moveTo>
                  <a:pt x="921410" y="537832"/>
                </a:moveTo>
                <a:lnTo>
                  <a:pt x="870673" y="483006"/>
                </a:lnTo>
                <a:lnTo>
                  <a:pt x="819721" y="428383"/>
                </a:lnTo>
                <a:lnTo>
                  <a:pt x="716978" y="319938"/>
                </a:lnTo>
                <a:lnTo>
                  <a:pt x="665467" y="265861"/>
                </a:lnTo>
                <a:lnTo>
                  <a:pt x="613765" y="211988"/>
                </a:lnTo>
                <a:lnTo>
                  <a:pt x="509739" y="104457"/>
                </a:lnTo>
                <a:lnTo>
                  <a:pt x="507034" y="101841"/>
                </a:lnTo>
                <a:lnTo>
                  <a:pt x="502729" y="101904"/>
                </a:lnTo>
                <a:lnTo>
                  <a:pt x="396265" y="212001"/>
                </a:lnTo>
                <a:lnTo>
                  <a:pt x="344551" y="265874"/>
                </a:lnTo>
                <a:lnTo>
                  <a:pt x="190309" y="428409"/>
                </a:lnTo>
                <a:lnTo>
                  <a:pt x="139344" y="483006"/>
                </a:lnTo>
                <a:lnTo>
                  <a:pt x="88607" y="537832"/>
                </a:lnTo>
                <a:lnTo>
                  <a:pt x="115354" y="511759"/>
                </a:lnTo>
                <a:lnTo>
                  <a:pt x="195110" y="433057"/>
                </a:lnTo>
                <a:lnTo>
                  <a:pt x="326923" y="300812"/>
                </a:lnTo>
                <a:lnTo>
                  <a:pt x="405523" y="220992"/>
                </a:lnTo>
                <a:lnTo>
                  <a:pt x="505002" y="119176"/>
                </a:lnTo>
                <a:lnTo>
                  <a:pt x="604456" y="221005"/>
                </a:lnTo>
                <a:lnTo>
                  <a:pt x="656844" y="274243"/>
                </a:lnTo>
                <a:lnTo>
                  <a:pt x="814895" y="433057"/>
                </a:lnTo>
                <a:lnTo>
                  <a:pt x="868045" y="485559"/>
                </a:lnTo>
                <a:lnTo>
                  <a:pt x="894651" y="511771"/>
                </a:lnTo>
                <a:lnTo>
                  <a:pt x="921410" y="537832"/>
                </a:lnTo>
                <a:close/>
              </a:path>
              <a:path w="1010285" h="540385">
                <a:moveTo>
                  <a:pt x="1010183" y="537171"/>
                </a:moveTo>
                <a:lnTo>
                  <a:pt x="1009332" y="536232"/>
                </a:lnTo>
                <a:lnTo>
                  <a:pt x="914565" y="434022"/>
                </a:lnTo>
                <a:lnTo>
                  <a:pt x="821994" y="334683"/>
                </a:lnTo>
                <a:lnTo>
                  <a:pt x="823950" y="242011"/>
                </a:lnTo>
                <a:lnTo>
                  <a:pt x="824877" y="195668"/>
                </a:lnTo>
                <a:lnTo>
                  <a:pt x="825741" y="142709"/>
                </a:lnTo>
                <a:lnTo>
                  <a:pt x="820445" y="137236"/>
                </a:lnTo>
                <a:lnTo>
                  <a:pt x="706323" y="135382"/>
                </a:lnTo>
                <a:lnTo>
                  <a:pt x="700151" y="141363"/>
                </a:lnTo>
                <a:lnTo>
                  <a:pt x="699223" y="197700"/>
                </a:lnTo>
                <a:lnTo>
                  <a:pt x="622096" y="115709"/>
                </a:lnTo>
                <a:lnTo>
                  <a:pt x="519328" y="5981"/>
                </a:lnTo>
                <a:lnTo>
                  <a:pt x="512711" y="1524"/>
                </a:lnTo>
                <a:lnTo>
                  <a:pt x="505167" y="0"/>
                </a:lnTo>
                <a:lnTo>
                  <a:pt x="497598" y="1409"/>
                </a:lnTo>
                <a:lnTo>
                  <a:pt x="426046" y="69583"/>
                </a:lnTo>
                <a:lnTo>
                  <a:pt x="394055" y="101358"/>
                </a:lnTo>
                <a:lnTo>
                  <a:pt x="362356" y="133400"/>
                </a:lnTo>
                <a:lnTo>
                  <a:pt x="330949" y="165735"/>
                </a:lnTo>
                <a:lnTo>
                  <a:pt x="299808" y="198348"/>
                </a:lnTo>
                <a:lnTo>
                  <a:pt x="268947" y="231216"/>
                </a:lnTo>
                <a:lnTo>
                  <a:pt x="222999" y="280860"/>
                </a:lnTo>
                <a:lnTo>
                  <a:pt x="192620" y="314185"/>
                </a:lnTo>
                <a:lnTo>
                  <a:pt x="162369" y="347649"/>
                </a:lnTo>
                <a:lnTo>
                  <a:pt x="117462" y="398284"/>
                </a:lnTo>
                <a:lnTo>
                  <a:pt x="87807" y="432333"/>
                </a:lnTo>
                <a:lnTo>
                  <a:pt x="58381" y="466598"/>
                </a:lnTo>
                <a:lnTo>
                  <a:pt x="29298" y="501205"/>
                </a:lnTo>
                <a:lnTo>
                  <a:pt x="0" y="537083"/>
                </a:lnTo>
                <a:lnTo>
                  <a:pt x="0" y="538314"/>
                </a:lnTo>
                <a:lnTo>
                  <a:pt x="1536" y="540131"/>
                </a:lnTo>
                <a:lnTo>
                  <a:pt x="2997" y="540245"/>
                </a:lnTo>
                <a:lnTo>
                  <a:pt x="38163" y="509803"/>
                </a:lnTo>
                <a:lnTo>
                  <a:pt x="71920" y="479742"/>
                </a:lnTo>
                <a:lnTo>
                  <a:pt x="105333" y="449364"/>
                </a:lnTo>
                <a:lnTo>
                  <a:pt x="138506" y="418757"/>
                </a:lnTo>
                <a:lnTo>
                  <a:pt x="171450" y="387908"/>
                </a:lnTo>
                <a:lnTo>
                  <a:pt x="220433" y="341223"/>
                </a:lnTo>
                <a:lnTo>
                  <a:pt x="252895" y="309905"/>
                </a:lnTo>
                <a:lnTo>
                  <a:pt x="301193" y="262559"/>
                </a:lnTo>
                <a:lnTo>
                  <a:pt x="333171" y="230771"/>
                </a:lnTo>
                <a:lnTo>
                  <a:pt x="364883" y="198729"/>
                </a:lnTo>
                <a:lnTo>
                  <a:pt x="396316" y="166420"/>
                </a:lnTo>
                <a:lnTo>
                  <a:pt x="423900" y="137553"/>
                </a:lnTo>
                <a:lnTo>
                  <a:pt x="451243" y="108483"/>
                </a:lnTo>
                <a:lnTo>
                  <a:pt x="478459" y="79260"/>
                </a:lnTo>
                <a:lnTo>
                  <a:pt x="505612" y="49987"/>
                </a:lnTo>
                <a:lnTo>
                  <a:pt x="596747" y="140373"/>
                </a:lnTo>
                <a:lnTo>
                  <a:pt x="706094" y="249250"/>
                </a:lnTo>
                <a:lnTo>
                  <a:pt x="709955" y="250926"/>
                </a:lnTo>
                <a:lnTo>
                  <a:pt x="722553" y="250723"/>
                </a:lnTo>
                <a:lnTo>
                  <a:pt x="729208" y="243840"/>
                </a:lnTo>
                <a:lnTo>
                  <a:pt x="727900" y="162941"/>
                </a:lnTo>
                <a:lnTo>
                  <a:pt x="801446" y="161734"/>
                </a:lnTo>
                <a:lnTo>
                  <a:pt x="802220" y="205790"/>
                </a:lnTo>
                <a:lnTo>
                  <a:pt x="805014" y="340334"/>
                </a:lnTo>
                <a:lnTo>
                  <a:pt x="906576" y="441769"/>
                </a:lnTo>
                <a:lnTo>
                  <a:pt x="1006919" y="540258"/>
                </a:lnTo>
                <a:lnTo>
                  <a:pt x="1008303" y="540296"/>
                </a:lnTo>
                <a:lnTo>
                  <a:pt x="1010132" y="538619"/>
                </a:lnTo>
                <a:lnTo>
                  <a:pt x="1010183" y="537171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7313" y="2551219"/>
            <a:ext cx="3476624" cy="75342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982750" y="2311148"/>
            <a:ext cx="3901440" cy="7976234"/>
            <a:chOff x="12982750" y="2311148"/>
            <a:chExt cx="3901440" cy="797623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22672" y="2477836"/>
              <a:ext cx="3619499" cy="78091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82740" y="3323513"/>
              <a:ext cx="3901440" cy="1880870"/>
            </a:xfrm>
            <a:custGeom>
              <a:avLst/>
              <a:gdLst/>
              <a:ahLst/>
              <a:cxnLst/>
              <a:rect l="l" t="t" r="r" b="b"/>
              <a:pathLst>
                <a:path w="3901440" h="1880870">
                  <a:moveTo>
                    <a:pt x="61087" y="1298028"/>
                  </a:moveTo>
                  <a:lnTo>
                    <a:pt x="58661" y="1286243"/>
                  </a:lnTo>
                  <a:lnTo>
                    <a:pt x="52070" y="1276540"/>
                  </a:lnTo>
                  <a:lnTo>
                    <a:pt x="42354" y="1269949"/>
                  </a:lnTo>
                  <a:lnTo>
                    <a:pt x="30543" y="1267523"/>
                  </a:lnTo>
                  <a:lnTo>
                    <a:pt x="18745" y="1269949"/>
                  </a:lnTo>
                  <a:lnTo>
                    <a:pt x="9029" y="1276540"/>
                  </a:lnTo>
                  <a:lnTo>
                    <a:pt x="2438" y="1286243"/>
                  </a:lnTo>
                  <a:lnTo>
                    <a:pt x="0" y="1298028"/>
                  </a:lnTo>
                  <a:lnTo>
                    <a:pt x="0" y="1847202"/>
                  </a:lnTo>
                  <a:lnTo>
                    <a:pt x="2438" y="1859419"/>
                  </a:lnTo>
                  <a:lnTo>
                    <a:pt x="9029" y="1870075"/>
                  </a:lnTo>
                  <a:lnTo>
                    <a:pt x="18745" y="1877618"/>
                  </a:lnTo>
                  <a:lnTo>
                    <a:pt x="30543" y="1880476"/>
                  </a:lnTo>
                  <a:lnTo>
                    <a:pt x="42354" y="1877618"/>
                  </a:lnTo>
                  <a:lnTo>
                    <a:pt x="52070" y="1870075"/>
                  </a:lnTo>
                  <a:lnTo>
                    <a:pt x="58661" y="1859419"/>
                  </a:lnTo>
                  <a:lnTo>
                    <a:pt x="61087" y="1847202"/>
                  </a:lnTo>
                  <a:lnTo>
                    <a:pt x="61087" y="1298028"/>
                  </a:lnTo>
                  <a:close/>
                </a:path>
                <a:path w="3901440" h="1880870">
                  <a:moveTo>
                    <a:pt x="61087" y="582447"/>
                  </a:moveTo>
                  <a:lnTo>
                    <a:pt x="58661" y="570661"/>
                  </a:lnTo>
                  <a:lnTo>
                    <a:pt x="52070" y="560959"/>
                  </a:lnTo>
                  <a:lnTo>
                    <a:pt x="42354" y="554367"/>
                  </a:lnTo>
                  <a:lnTo>
                    <a:pt x="30543" y="551942"/>
                  </a:lnTo>
                  <a:lnTo>
                    <a:pt x="18745" y="554367"/>
                  </a:lnTo>
                  <a:lnTo>
                    <a:pt x="9029" y="560959"/>
                  </a:lnTo>
                  <a:lnTo>
                    <a:pt x="2438" y="570661"/>
                  </a:lnTo>
                  <a:lnTo>
                    <a:pt x="0" y="582447"/>
                  </a:lnTo>
                  <a:lnTo>
                    <a:pt x="0" y="1134389"/>
                  </a:lnTo>
                  <a:lnTo>
                    <a:pt x="2438" y="1146175"/>
                  </a:lnTo>
                  <a:lnTo>
                    <a:pt x="9029" y="1155890"/>
                  </a:lnTo>
                  <a:lnTo>
                    <a:pt x="18745" y="1162469"/>
                  </a:lnTo>
                  <a:lnTo>
                    <a:pt x="30543" y="1164894"/>
                  </a:lnTo>
                  <a:lnTo>
                    <a:pt x="42354" y="1162469"/>
                  </a:lnTo>
                  <a:lnTo>
                    <a:pt x="52070" y="1155890"/>
                  </a:lnTo>
                  <a:lnTo>
                    <a:pt x="58661" y="1146175"/>
                  </a:lnTo>
                  <a:lnTo>
                    <a:pt x="61087" y="1134389"/>
                  </a:lnTo>
                  <a:lnTo>
                    <a:pt x="61087" y="582447"/>
                  </a:lnTo>
                  <a:close/>
                </a:path>
                <a:path w="3901440" h="1880870">
                  <a:moveTo>
                    <a:pt x="61087" y="30505"/>
                  </a:moveTo>
                  <a:lnTo>
                    <a:pt x="58661" y="18719"/>
                  </a:lnTo>
                  <a:lnTo>
                    <a:pt x="52070" y="9017"/>
                  </a:lnTo>
                  <a:lnTo>
                    <a:pt x="42354" y="2425"/>
                  </a:lnTo>
                  <a:lnTo>
                    <a:pt x="30543" y="0"/>
                  </a:lnTo>
                  <a:lnTo>
                    <a:pt x="18745" y="2425"/>
                  </a:lnTo>
                  <a:lnTo>
                    <a:pt x="9029" y="9017"/>
                  </a:lnTo>
                  <a:lnTo>
                    <a:pt x="2438" y="18719"/>
                  </a:lnTo>
                  <a:lnTo>
                    <a:pt x="0" y="30505"/>
                  </a:lnTo>
                  <a:lnTo>
                    <a:pt x="0" y="324510"/>
                  </a:lnTo>
                  <a:lnTo>
                    <a:pt x="2438" y="336296"/>
                  </a:lnTo>
                  <a:lnTo>
                    <a:pt x="9029" y="345998"/>
                  </a:lnTo>
                  <a:lnTo>
                    <a:pt x="18745" y="352590"/>
                  </a:lnTo>
                  <a:lnTo>
                    <a:pt x="30543" y="355015"/>
                  </a:lnTo>
                  <a:lnTo>
                    <a:pt x="42354" y="352590"/>
                  </a:lnTo>
                  <a:lnTo>
                    <a:pt x="52070" y="345998"/>
                  </a:lnTo>
                  <a:lnTo>
                    <a:pt x="58661" y="336296"/>
                  </a:lnTo>
                  <a:lnTo>
                    <a:pt x="61087" y="324510"/>
                  </a:lnTo>
                  <a:lnTo>
                    <a:pt x="61087" y="30505"/>
                  </a:lnTo>
                  <a:close/>
                </a:path>
                <a:path w="3901440" h="1880870">
                  <a:moveTo>
                    <a:pt x="3901262" y="793242"/>
                  </a:moveTo>
                  <a:lnTo>
                    <a:pt x="3898836" y="781456"/>
                  </a:lnTo>
                  <a:lnTo>
                    <a:pt x="3892245" y="771740"/>
                  </a:lnTo>
                  <a:lnTo>
                    <a:pt x="3882529" y="765162"/>
                  </a:lnTo>
                  <a:lnTo>
                    <a:pt x="3870718" y="762736"/>
                  </a:lnTo>
                  <a:lnTo>
                    <a:pt x="3858920" y="765162"/>
                  </a:lnTo>
                  <a:lnTo>
                    <a:pt x="3849205" y="771740"/>
                  </a:lnTo>
                  <a:lnTo>
                    <a:pt x="3842613" y="781456"/>
                  </a:lnTo>
                  <a:lnTo>
                    <a:pt x="3840175" y="793242"/>
                  </a:lnTo>
                  <a:lnTo>
                    <a:pt x="3840175" y="1664144"/>
                  </a:lnTo>
                  <a:lnTo>
                    <a:pt x="3842613" y="1677530"/>
                  </a:lnTo>
                  <a:lnTo>
                    <a:pt x="3849205" y="1688058"/>
                  </a:lnTo>
                  <a:lnTo>
                    <a:pt x="3858920" y="1694954"/>
                  </a:lnTo>
                  <a:lnTo>
                    <a:pt x="3870718" y="1697431"/>
                  </a:lnTo>
                  <a:lnTo>
                    <a:pt x="3882529" y="1694954"/>
                  </a:lnTo>
                  <a:lnTo>
                    <a:pt x="3892245" y="1688058"/>
                  </a:lnTo>
                  <a:lnTo>
                    <a:pt x="3898836" y="1677530"/>
                  </a:lnTo>
                  <a:lnTo>
                    <a:pt x="3901262" y="1664144"/>
                  </a:lnTo>
                  <a:lnTo>
                    <a:pt x="3901262" y="793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16070" y="2311148"/>
              <a:ext cx="3823970" cy="7743825"/>
            </a:xfrm>
            <a:custGeom>
              <a:avLst/>
              <a:gdLst/>
              <a:ahLst/>
              <a:cxnLst/>
              <a:rect l="l" t="t" r="r" b="b"/>
              <a:pathLst>
                <a:path w="3823969" h="7743825">
                  <a:moveTo>
                    <a:pt x="3334816" y="7743824"/>
                  </a:moveTo>
                  <a:lnTo>
                    <a:pt x="488699" y="7743824"/>
                  </a:lnTo>
                  <a:lnTo>
                    <a:pt x="441721" y="7741584"/>
                  </a:lnTo>
                  <a:lnTo>
                    <a:pt x="395989" y="7735001"/>
                  </a:lnTo>
                  <a:lnTo>
                    <a:pt x="351707" y="7724283"/>
                  </a:lnTo>
                  <a:lnTo>
                    <a:pt x="309084" y="7709636"/>
                  </a:lnTo>
                  <a:lnTo>
                    <a:pt x="268326" y="7691266"/>
                  </a:lnTo>
                  <a:lnTo>
                    <a:pt x="229640" y="7669380"/>
                  </a:lnTo>
                  <a:lnTo>
                    <a:pt x="193233" y="7644184"/>
                  </a:lnTo>
                  <a:lnTo>
                    <a:pt x="159311" y="7615886"/>
                  </a:lnTo>
                  <a:lnTo>
                    <a:pt x="128082" y="7584692"/>
                  </a:lnTo>
                  <a:lnTo>
                    <a:pt x="99752" y="7550808"/>
                  </a:lnTo>
                  <a:lnTo>
                    <a:pt x="74528" y="7514442"/>
                  </a:lnTo>
                  <a:lnTo>
                    <a:pt x="52617" y="7475799"/>
                  </a:lnTo>
                  <a:lnTo>
                    <a:pt x="34226" y="7435087"/>
                  </a:lnTo>
                  <a:lnTo>
                    <a:pt x="19562" y="7392512"/>
                  </a:lnTo>
                  <a:lnTo>
                    <a:pt x="8832" y="7348280"/>
                  </a:lnTo>
                  <a:lnTo>
                    <a:pt x="2242" y="7302599"/>
                  </a:lnTo>
                  <a:lnTo>
                    <a:pt x="0" y="7255675"/>
                  </a:lnTo>
                  <a:lnTo>
                    <a:pt x="0" y="488149"/>
                  </a:lnTo>
                  <a:lnTo>
                    <a:pt x="2242" y="441224"/>
                  </a:lnTo>
                  <a:lnTo>
                    <a:pt x="8832" y="395543"/>
                  </a:lnTo>
                  <a:lnTo>
                    <a:pt x="19562" y="351312"/>
                  </a:lnTo>
                  <a:lnTo>
                    <a:pt x="34226" y="308736"/>
                  </a:lnTo>
                  <a:lnTo>
                    <a:pt x="52617" y="268024"/>
                  </a:lnTo>
                  <a:lnTo>
                    <a:pt x="74528" y="229382"/>
                  </a:lnTo>
                  <a:lnTo>
                    <a:pt x="99752" y="193015"/>
                  </a:lnTo>
                  <a:lnTo>
                    <a:pt x="128082" y="159132"/>
                  </a:lnTo>
                  <a:lnTo>
                    <a:pt x="159311" y="127937"/>
                  </a:lnTo>
                  <a:lnTo>
                    <a:pt x="193233" y="99639"/>
                  </a:lnTo>
                  <a:lnTo>
                    <a:pt x="229640" y="74444"/>
                  </a:lnTo>
                  <a:lnTo>
                    <a:pt x="268326" y="52558"/>
                  </a:lnTo>
                  <a:lnTo>
                    <a:pt x="309084" y="34188"/>
                  </a:lnTo>
                  <a:lnTo>
                    <a:pt x="351707" y="19540"/>
                  </a:lnTo>
                  <a:lnTo>
                    <a:pt x="395989" y="8822"/>
                  </a:lnTo>
                  <a:lnTo>
                    <a:pt x="441721" y="2240"/>
                  </a:lnTo>
                  <a:lnTo>
                    <a:pt x="488699" y="0"/>
                  </a:lnTo>
                  <a:lnTo>
                    <a:pt x="3334816" y="0"/>
                  </a:lnTo>
                  <a:lnTo>
                    <a:pt x="3381794" y="2240"/>
                  </a:lnTo>
                  <a:lnTo>
                    <a:pt x="3427526" y="8822"/>
                  </a:lnTo>
                  <a:lnTo>
                    <a:pt x="3471808" y="19540"/>
                  </a:lnTo>
                  <a:lnTo>
                    <a:pt x="3514431" y="34188"/>
                  </a:lnTo>
                  <a:lnTo>
                    <a:pt x="3555189" y="52558"/>
                  </a:lnTo>
                  <a:lnTo>
                    <a:pt x="3593875" y="74444"/>
                  </a:lnTo>
                  <a:lnTo>
                    <a:pt x="3630283" y="99639"/>
                  </a:lnTo>
                  <a:lnTo>
                    <a:pt x="3664204" y="127937"/>
                  </a:lnTo>
                  <a:lnTo>
                    <a:pt x="3695434" y="159132"/>
                  </a:lnTo>
                  <a:lnTo>
                    <a:pt x="3723764" y="193015"/>
                  </a:lnTo>
                  <a:lnTo>
                    <a:pt x="3748987" y="229382"/>
                  </a:lnTo>
                  <a:lnTo>
                    <a:pt x="3757318" y="244074"/>
                  </a:lnTo>
                  <a:lnTo>
                    <a:pt x="599767" y="244074"/>
                  </a:lnTo>
                  <a:lnTo>
                    <a:pt x="552458" y="247017"/>
                  </a:lnTo>
                  <a:lnTo>
                    <a:pt x="506886" y="255603"/>
                  </a:lnTo>
                  <a:lnTo>
                    <a:pt x="463406" y="269468"/>
                  </a:lnTo>
                  <a:lnTo>
                    <a:pt x="422376" y="288249"/>
                  </a:lnTo>
                  <a:lnTo>
                    <a:pt x="384152" y="311583"/>
                  </a:lnTo>
                  <a:lnTo>
                    <a:pt x="349090" y="339105"/>
                  </a:lnTo>
                  <a:lnTo>
                    <a:pt x="317547" y="370453"/>
                  </a:lnTo>
                  <a:lnTo>
                    <a:pt x="289878" y="405262"/>
                  </a:lnTo>
                  <a:lnTo>
                    <a:pt x="266441" y="443169"/>
                  </a:lnTo>
                  <a:lnTo>
                    <a:pt x="247592" y="483811"/>
                  </a:lnTo>
                  <a:lnTo>
                    <a:pt x="233687" y="526824"/>
                  </a:lnTo>
                  <a:lnTo>
                    <a:pt x="225083" y="571843"/>
                  </a:lnTo>
                  <a:lnTo>
                    <a:pt x="222136" y="618507"/>
                  </a:lnTo>
                  <a:lnTo>
                    <a:pt x="222136" y="7144732"/>
                  </a:lnTo>
                  <a:lnTo>
                    <a:pt x="225083" y="7191395"/>
                  </a:lnTo>
                  <a:lnTo>
                    <a:pt x="233687" y="7236415"/>
                  </a:lnTo>
                  <a:lnTo>
                    <a:pt x="247592" y="7279427"/>
                  </a:lnTo>
                  <a:lnTo>
                    <a:pt x="266441" y="7320069"/>
                  </a:lnTo>
                  <a:lnTo>
                    <a:pt x="289878" y="7357976"/>
                  </a:lnTo>
                  <a:lnTo>
                    <a:pt x="317547" y="7392786"/>
                  </a:lnTo>
                  <a:lnTo>
                    <a:pt x="349090" y="7424133"/>
                  </a:lnTo>
                  <a:lnTo>
                    <a:pt x="384152" y="7451656"/>
                  </a:lnTo>
                  <a:lnTo>
                    <a:pt x="422376" y="7474989"/>
                  </a:lnTo>
                  <a:lnTo>
                    <a:pt x="463406" y="7493770"/>
                  </a:lnTo>
                  <a:lnTo>
                    <a:pt x="506886" y="7507636"/>
                  </a:lnTo>
                  <a:lnTo>
                    <a:pt x="552458" y="7516222"/>
                  </a:lnTo>
                  <a:lnTo>
                    <a:pt x="599767" y="7519164"/>
                  </a:lnTo>
                  <a:lnTo>
                    <a:pt x="3745712" y="7519164"/>
                  </a:lnTo>
                  <a:lnTo>
                    <a:pt x="3723764" y="7550808"/>
                  </a:lnTo>
                  <a:lnTo>
                    <a:pt x="3695434" y="7584692"/>
                  </a:lnTo>
                  <a:lnTo>
                    <a:pt x="3664204" y="7615886"/>
                  </a:lnTo>
                  <a:lnTo>
                    <a:pt x="3630283" y="7644184"/>
                  </a:lnTo>
                  <a:lnTo>
                    <a:pt x="3593875" y="7669380"/>
                  </a:lnTo>
                  <a:lnTo>
                    <a:pt x="3555189" y="7691266"/>
                  </a:lnTo>
                  <a:lnTo>
                    <a:pt x="3514431" y="7709636"/>
                  </a:lnTo>
                  <a:lnTo>
                    <a:pt x="3471808" y="7724283"/>
                  </a:lnTo>
                  <a:lnTo>
                    <a:pt x="3427526" y="7735001"/>
                  </a:lnTo>
                  <a:lnTo>
                    <a:pt x="3381794" y="7741584"/>
                  </a:lnTo>
                  <a:lnTo>
                    <a:pt x="3334816" y="7743824"/>
                  </a:lnTo>
                  <a:close/>
                </a:path>
                <a:path w="3823969" h="7743825">
                  <a:moveTo>
                    <a:pt x="3745712" y="7519164"/>
                  </a:moveTo>
                  <a:lnTo>
                    <a:pt x="3226525" y="7519164"/>
                  </a:lnTo>
                  <a:lnTo>
                    <a:pt x="3273241" y="7516222"/>
                  </a:lnTo>
                  <a:lnTo>
                    <a:pt x="3318312" y="7507636"/>
                  </a:lnTo>
                  <a:lnTo>
                    <a:pt x="3361373" y="7493770"/>
                  </a:lnTo>
                  <a:lnTo>
                    <a:pt x="3402060" y="7474989"/>
                  </a:lnTo>
                  <a:lnTo>
                    <a:pt x="3440010" y="7451656"/>
                  </a:lnTo>
                  <a:lnTo>
                    <a:pt x="3474858" y="7424133"/>
                  </a:lnTo>
                  <a:lnTo>
                    <a:pt x="3506241" y="7392786"/>
                  </a:lnTo>
                  <a:lnTo>
                    <a:pt x="3533795" y="7357976"/>
                  </a:lnTo>
                  <a:lnTo>
                    <a:pt x="3557155" y="7320069"/>
                  </a:lnTo>
                  <a:lnTo>
                    <a:pt x="3575957" y="7279427"/>
                  </a:lnTo>
                  <a:lnTo>
                    <a:pt x="3589838" y="7236415"/>
                  </a:lnTo>
                  <a:lnTo>
                    <a:pt x="3598434" y="7191395"/>
                  </a:lnTo>
                  <a:lnTo>
                    <a:pt x="3601380" y="7144732"/>
                  </a:lnTo>
                  <a:lnTo>
                    <a:pt x="3601380" y="618507"/>
                  </a:lnTo>
                  <a:lnTo>
                    <a:pt x="3598434" y="571843"/>
                  </a:lnTo>
                  <a:lnTo>
                    <a:pt x="3589838" y="526824"/>
                  </a:lnTo>
                  <a:lnTo>
                    <a:pt x="3575957" y="483811"/>
                  </a:lnTo>
                  <a:lnTo>
                    <a:pt x="3557155" y="443169"/>
                  </a:lnTo>
                  <a:lnTo>
                    <a:pt x="3533795" y="405262"/>
                  </a:lnTo>
                  <a:lnTo>
                    <a:pt x="3506241" y="370453"/>
                  </a:lnTo>
                  <a:lnTo>
                    <a:pt x="3474858" y="339105"/>
                  </a:lnTo>
                  <a:lnTo>
                    <a:pt x="3440010" y="311583"/>
                  </a:lnTo>
                  <a:lnTo>
                    <a:pt x="3402060" y="288249"/>
                  </a:lnTo>
                  <a:lnTo>
                    <a:pt x="3361373" y="269468"/>
                  </a:lnTo>
                  <a:lnTo>
                    <a:pt x="3318312" y="255603"/>
                  </a:lnTo>
                  <a:lnTo>
                    <a:pt x="3273241" y="247017"/>
                  </a:lnTo>
                  <a:lnTo>
                    <a:pt x="3226525" y="244074"/>
                  </a:lnTo>
                  <a:lnTo>
                    <a:pt x="3757318" y="244074"/>
                  </a:lnTo>
                  <a:lnTo>
                    <a:pt x="3789289" y="308736"/>
                  </a:lnTo>
                  <a:lnTo>
                    <a:pt x="3803953" y="351312"/>
                  </a:lnTo>
                  <a:lnTo>
                    <a:pt x="3814683" y="395543"/>
                  </a:lnTo>
                  <a:lnTo>
                    <a:pt x="3821273" y="441224"/>
                  </a:lnTo>
                  <a:lnTo>
                    <a:pt x="3823516" y="488149"/>
                  </a:lnTo>
                  <a:lnTo>
                    <a:pt x="3823516" y="7255675"/>
                  </a:lnTo>
                  <a:lnTo>
                    <a:pt x="3821273" y="7302599"/>
                  </a:lnTo>
                  <a:lnTo>
                    <a:pt x="3814683" y="7348280"/>
                  </a:lnTo>
                  <a:lnTo>
                    <a:pt x="3803953" y="7392512"/>
                  </a:lnTo>
                  <a:lnTo>
                    <a:pt x="3789289" y="7435087"/>
                  </a:lnTo>
                  <a:lnTo>
                    <a:pt x="3770898" y="7475799"/>
                  </a:lnTo>
                  <a:lnTo>
                    <a:pt x="3748987" y="7514442"/>
                  </a:lnTo>
                  <a:lnTo>
                    <a:pt x="3745712" y="751916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71604" y="2361073"/>
              <a:ext cx="3712845" cy="7630159"/>
            </a:xfrm>
            <a:custGeom>
              <a:avLst/>
              <a:gdLst/>
              <a:ahLst/>
              <a:cxnLst/>
              <a:rect l="l" t="t" r="r" b="b"/>
              <a:pathLst>
                <a:path w="3712844" h="7630159">
                  <a:moveTo>
                    <a:pt x="3237632" y="7630107"/>
                  </a:moveTo>
                  <a:lnTo>
                    <a:pt x="474815" y="7630107"/>
                  </a:lnTo>
                  <a:lnTo>
                    <a:pt x="426470" y="7627645"/>
                  </a:lnTo>
                  <a:lnTo>
                    <a:pt x="379475" y="7620422"/>
                  </a:lnTo>
                  <a:lnTo>
                    <a:pt x="334074" y="7608680"/>
                  </a:lnTo>
                  <a:lnTo>
                    <a:pt x="290512" y="7592664"/>
                  </a:lnTo>
                  <a:lnTo>
                    <a:pt x="249032" y="7572618"/>
                  </a:lnTo>
                  <a:lnTo>
                    <a:pt x="209879" y="7548785"/>
                  </a:lnTo>
                  <a:lnTo>
                    <a:pt x="173297" y="7521410"/>
                  </a:lnTo>
                  <a:lnTo>
                    <a:pt x="139529" y="7490735"/>
                  </a:lnTo>
                  <a:lnTo>
                    <a:pt x="108820" y="7457005"/>
                  </a:lnTo>
                  <a:lnTo>
                    <a:pt x="81413" y="7420464"/>
                  </a:lnTo>
                  <a:lnTo>
                    <a:pt x="57554" y="7381355"/>
                  </a:lnTo>
                  <a:lnTo>
                    <a:pt x="37485" y="7339922"/>
                  </a:lnTo>
                  <a:lnTo>
                    <a:pt x="21451" y="7296409"/>
                  </a:lnTo>
                  <a:lnTo>
                    <a:pt x="9696" y="7251059"/>
                  </a:lnTo>
                  <a:lnTo>
                    <a:pt x="2464" y="7204117"/>
                  </a:lnTo>
                  <a:lnTo>
                    <a:pt x="0" y="7155826"/>
                  </a:lnTo>
                  <a:lnTo>
                    <a:pt x="0" y="471507"/>
                  </a:lnTo>
                  <a:lnTo>
                    <a:pt x="2464" y="423705"/>
                  </a:lnTo>
                  <a:lnTo>
                    <a:pt x="9696" y="377190"/>
                  </a:lnTo>
                  <a:lnTo>
                    <a:pt x="21451" y="332210"/>
                  </a:lnTo>
                  <a:lnTo>
                    <a:pt x="37485" y="289015"/>
                  </a:lnTo>
                  <a:lnTo>
                    <a:pt x="57554" y="247851"/>
                  </a:lnTo>
                  <a:lnTo>
                    <a:pt x="81413" y="208966"/>
                  </a:lnTo>
                  <a:lnTo>
                    <a:pt x="108820" y="172608"/>
                  </a:lnTo>
                  <a:lnTo>
                    <a:pt x="139529" y="139025"/>
                  </a:lnTo>
                  <a:lnTo>
                    <a:pt x="173297" y="108465"/>
                  </a:lnTo>
                  <a:lnTo>
                    <a:pt x="209879" y="81175"/>
                  </a:lnTo>
                  <a:lnTo>
                    <a:pt x="249032" y="57404"/>
                  </a:lnTo>
                  <a:lnTo>
                    <a:pt x="290512" y="37399"/>
                  </a:lnTo>
                  <a:lnTo>
                    <a:pt x="334074" y="21409"/>
                  </a:lnTo>
                  <a:lnTo>
                    <a:pt x="379475" y="9680"/>
                  </a:lnTo>
                  <a:lnTo>
                    <a:pt x="426470" y="2461"/>
                  </a:lnTo>
                  <a:lnTo>
                    <a:pt x="474815" y="0"/>
                  </a:lnTo>
                  <a:lnTo>
                    <a:pt x="3237632" y="0"/>
                  </a:lnTo>
                  <a:lnTo>
                    <a:pt x="3285977" y="2461"/>
                  </a:lnTo>
                  <a:lnTo>
                    <a:pt x="3332973" y="9680"/>
                  </a:lnTo>
                  <a:lnTo>
                    <a:pt x="3378373" y="21409"/>
                  </a:lnTo>
                  <a:lnTo>
                    <a:pt x="3421935" y="37399"/>
                  </a:lnTo>
                  <a:lnTo>
                    <a:pt x="3463415" y="57404"/>
                  </a:lnTo>
                  <a:lnTo>
                    <a:pt x="3502568" y="81175"/>
                  </a:lnTo>
                  <a:lnTo>
                    <a:pt x="3539151" y="108465"/>
                  </a:lnTo>
                  <a:lnTo>
                    <a:pt x="3572918" y="139025"/>
                  </a:lnTo>
                  <a:lnTo>
                    <a:pt x="3603628" y="172608"/>
                  </a:lnTo>
                  <a:lnTo>
                    <a:pt x="3619866" y="194150"/>
                  </a:lnTo>
                  <a:lnTo>
                    <a:pt x="544233" y="194150"/>
                  </a:lnTo>
                  <a:lnTo>
                    <a:pt x="496924" y="197093"/>
                  </a:lnTo>
                  <a:lnTo>
                    <a:pt x="451352" y="205678"/>
                  </a:lnTo>
                  <a:lnTo>
                    <a:pt x="407872" y="219544"/>
                  </a:lnTo>
                  <a:lnTo>
                    <a:pt x="366842" y="238325"/>
                  </a:lnTo>
                  <a:lnTo>
                    <a:pt x="328618" y="261659"/>
                  </a:lnTo>
                  <a:lnTo>
                    <a:pt x="293556" y="289181"/>
                  </a:lnTo>
                  <a:lnTo>
                    <a:pt x="262013" y="320529"/>
                  </a:lnTo>
                  <a:lnTo>
                    <a:pt x="234344" y="355338"/>
                  </a:lnTo>
                  <a:lnTo>
                    <a:pt x="210907" y="393245"/>
                  </a:lnTo>
                  <a:lnTo>
                    <a:pt x="192058" y="433887"/>
                  </a:lnTo>
                  <a:lnTo>
                    <a:pt x="178153" y="476899"/>
                  </a:lnTo>
                  <a:lnTo>
                    <a:pt x="169549" y="521919"/>
                  </a:lnTo>
                  <a:lnTo>
                    <a:pt x="166602" y="568583"/>
                  </a:lnTo>
                  <a:lnTo>
                    <a:pt x="166602" y="7094807"/>
                  </a:lnTo>
                  <a:lnTo>
                    <a:pt x="169549" y="7141471"/>
                  </a:lnTo>
                  <a:lnTo>
                    <a:pt x="178153" y="7186491"/>
                  </a:lnTo>
                  <a:lnTo>
                    <a:pt x="192058" y="7229503"/>
                  </a:lnTo>
                  <a:lnTo>
                    <a:pt x="210907" y="7270145"/>
                  </a:lnTo>
                  <a:lnTo>
                    <a:pt x="234344" y="7308052"/>
                  </a:lnTo>
                  <a:lnTo>
                    <a:pt x="262013" y="7342861"/>
                  </a:lnTo>
                  <a:lnTo>
                    <a:pt x="293556" y="7374209"/>
                  </a:lnTo>
                  <a:lnTo>
                    <a:pt x="328618" y="7401731"/>
                  </a:lnTo>
                  <a:lnTo>
                    <a:pt x="366842" y="7425065"/>
                  </a:lnTo>
                  <a:lnTo>
                    <a:pt x="407872" y="7443846"/>
                  </a:lnTo>
                  <a:lnTo>
                    <a:pt x="451352" y="7457711"/>
                  </a:lnTo>
                  <a:lnTo>
                    <a:pt x="496924" y="7466297"/>
                  </a:lnTo>
                  <a:lnTo>
                    <a:pt x="544233" y="7469240"/>
                  </a:lnTo>
                  <a:lnTo>
                    <a:pt x="3592489" y="7469240"/>
                  </a:lnTo>
                  <a:lnTo>
                    <a:pt x="3572918" y="7490735"/>
                  </a:lnTo>
                  <a:lnTo>
                    <a:pt x="3539151" y="7521410"/>
                  </a:lnTo>
                  <a:lnTo>
                    <a:pt x="3502568" y="7548785"/>
                  </a:lnTo>
                  <a:lnTo>
                    <a:pt x="3463415" y="7572618"/>
                  </a:lnTo>
                  <a:lnTo>
                    <a:pt x="3421935" y="7592664"/>
                  </a:lnTo>
                  <a:lnTo>
                    <a:pt x="3378373" y="7608680"/>
                  </a:lnTo>
                  <a:lnTo>
                    <a:pt x="3332973" y="7620422"/>
                  </a:lnTo>
                  <a:lnTo>
                    <a:pt x="3285977" y="7627645"/>
                  </a:lnTo>
                  <a:lnTo>
                    <a:pt x="3237632" y="7630107"/>
                  </a:lnTo>
                  <a:close/>
                </a:path>
                <a:path w="3712844" h="7630159">
                  <a:moveTo>
                    <a:pt x="2576777" y="443772"/>
                  </a:moveTo>
                  <a:lnTo>
                    <a:pt x="1127340" y="443772"/>
                  </a:lnTo>
                  <a:lnTo>
                    <a:pt x="1082717" y="439243"/>
                  </a:lnTo>
                  <a:lnTo>
                    <a:pt x="1041089" y="426263"/>
                  </a:lnTo>
                  <a:lnTo>
                    <a:pt x="1003364" y="405743"/>
                  </a:lnTo>
                  <a:lnTo>
                    <a:pt x="970456" y="378593"/>
                  </a:lnTo>
                  <a:lnTo>
                    <a:pt x="943275" y="345721"/>
                  </a:lnTo>
                  <a:lnTo>
                    <a:pt x="922732" y="308040"/>
                  </a:lnTo>
                  <a:lnTo>
                    <a:pt x="909738" y="266458"/>
                  </a:lnTo>
                  <a:lnTo>
                    <a:pt x="905204" y="221886"/>
                  </a:lnTo>
                  <a:lnTo>
                    <a:pt x="905638" y="214042"/>
                  </a:lnTo>
                  <a:lnTo>
                    <a:pt x="906592" y="206978"/>
                  </a:lnTo>
                  <a:lnTo>
                    <a:pt x="907547" y="200434"/>
                  </a:lnTo>
                  <a:lnTo>
                    <a:pt x="907980" y="194150"/>
                  </a:lnTo>
                  <a:lnTo>
                    <a:pt x="2798913" y="194150"/>
                  </a:lnTo>
                  <a:lnTo>
                    <a:pt x="2798913" y="221886"/>
                  </a:lnTo>
                  <a:lnTo>
                    <a:pt x="2794379" y="266458"/>
                  </a:lnTo>
                  <a:lnTo>
                    <a:pt x="2781385" y="308040"/>
                  </a:lnTo>
                  <a:lnTo>
                    <a:pt x="2760842" y="345721"/>
                  </a:lnTo>
                  <a:lnTo>
                    <a:pt x="2733661" y="378593"/>
                  </a:lnTo>
                  <a:lnTo>
                    <a:pt x="2700753" y="405743"/>
                  </a:lnTo>
                  <a:lnTo>
                    <a:pt x="2663029" y="426263"/>
                  </a:lnTo>
                  <a:lnTo>
                    <a:pt x="2621400" y="439243"/>
                  </a:lnTo>
                  <a:lnTo>
                    <a:pt x="2576777" y="443772"/>
                  </a:lnTo>
                  <a:close/>
                </a:path>
                <a:path w="3712844" h="7630159">
                  <a:moveTo>
                    <a:pt x="3592489" y="7469240"/>
                  </a:moveTo>
                  <a:lnTo>
                    <a:pt x="3170991" y="7469240"/>
                  </a:lnTo>
                  <a:lnTo>
                    <a:pt x="3217707" y="7466297"/>
                  </a:lnTo>
                  <a:lnTo>
                    <a:pt x="3262778" y="7457711"/>
                  </a:lnTo>
                  <a:lnTo>
                    <a:pt x="3305839" y="7443846"/>
                  </a:lnTo>
                  <a:lnTo>
                    <a:pt x="3346526" y="7425065"/>
                  </a:lnTo>
                  <a:lnTo>
                    <a:pt x="3384476" y="7401731"/>
                  </a:lnTo>
                  <a:lnTo>
                    <a:pt x="3419324" y="7374209"/>
                  </a:lnTo>
                  <a:lnTo>
                    <a:pt x="3450707" y="7342861"/>
                  </a:lnTo>
                  <a:lnTo>
                    <a:pt x="3478261" y="7308052"/>
                  </a:lnTo>
                  <a:lnTo>
                    <a:pt x="3501621" y="7270145"/>
                  </a:lnTo>
                  <a:lnTo>
                    <a:pt x="3520423" y="7229503"/>
                  </a:lnTo>
                  <a:lnTo>
                    <a:pt x="3534304" y="7186491"/>
                  </a:lnTo>
                  <a:lnTo>
                    <a:pt x="3542900" y="7141471"/>
                  </a:lnTo>
                  <a:lnTo>
                    <a:pt x="3545846" y="7094807"/>
                  </a:lnTo>
                  <a:lnTo>
                    <a:pt x="3545846" y="568583"/>
                  </a:lnTo>
                  <a:lnTo>
                    <a:pt x="3542900" y="521919"/>
                  </a:lnTo>
                  <a:lnTo>
                    <a:pt x="3534304" y="476899"/>
                  </a:lnTo>
                  <a:lnTo>
                    <a:pt x="3520423" y="433887"/>
                  </a:lnTo>
                  <a:lnTo>
                    <a:pt x="3501621" y="393245"/>
                  </a:lnTo>
                  <a:lnTo>
                    <a:pt x="3478261" y="355338"/>
                  </a:lnTo>
                  <a:lnTo>
                    <a:pt x="3450707" y="320529"/>
                  </a:lnTo>
                  <a:lnTo>
                    <a:pt x="3419324" y="289181"/>
                  </a:lnTo>
                  <a:lnTo>
                    <a:pt x="3384476" y="261659"/>
                  </a:lnTo>
                  <a:lnTo>
                    <a:pt x="3346526" y="238325"/>
                  </a:lnTo>
                  <a:lnTo>
                    <a:pt x="3305839" y="219544"/>
                  </a:lnTo>
                  <a:lnTo>
                    <a:pt x="3262778" y="205678"/>
                  </a:lnTo>
                  <a:lnTo>
                    <a:pt x="3217707" y="197093"/>
                  </a:lnTo>
                  <a:lnTo>
                    <a:pt x="3170991" y="194150"/>
                  </a:lnTo>
                  <a:lnTo>
                    <a:pt x="3619866" y="194150"/>
                  </a:lnTo>
                  <a:lnTo>
                    <a:pt x="3654893" y="247851"/>
                  </a:lnTo>
                  <a:lnTo>
                    <a:pt x="3674962" y="289015"/>
                  </a:lnTo>
                  <a:lnTo>
                    <a:pt x="3690996" y="332210"/>
                  </a:lnTo>
                  <a:lnTo>
                    <a:pt x="3702751" y="377190"/>
                  </a:lnTo>
                  <a:lnTo>
                    <a:pt x="3709983" y="423705"/>
                  </a:lnTo>
                  <a:lnTo>
                    <a:pt x="3712448" y="471507"/>
                  </a:lnTo>
                  <a:lnTo>
                    <a:pt x="3712448" y="7155826"/>
                  </a:lnTo>
                  <a:lnTo>
                    <a:pt x="3709983" y="7204117"/>
                  </a:lnTo>
                  <a:lnTo>
                    <a:pt x="3702751" y="7251059"/>
                  </a:lnTo>
                  <a:lnTo>
                    <a:pt x="3690996" y="7296409"/>
                  </a:lnTo>
                  <a:lnTo>
                    <a:pt x="3674962" y="7339922"/>
                  </a:lnTo>
                  <a:lnTo>
                    <a:pt x="3654893" y="7381355"/>
                  </a:lnTo>
                  <a:lnTo>
                    <a:pt x="3631034" y="7420464"/>
                  </a:lnTo>
                  <a:lnTo>
                    <a:pt x="3603628" y="7457005"/>
                  </a:lnTo>
                  <a:lnTo>
                    <a:pt x="3592489" y="7469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1857" y="2552449"/>
              <a:ext cx="133281" cy="1331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687644" y="2596827"/>
              <a:ext cx="465455" cy="55880"/>
            </a:xfrm>
            <a:custGeom>
              <a:avLst/>
              <a:gdLst/>
              <a:ahLst/>
              <a:cxnLst/>
              <a:rect l="l" t="t" r="r" b="b"/>
              <a:pathLst>
                <a:path w="465455" h="55880">
                  <a:moveTo>
                    <a:pt x="232414" y="55446"/>
                  </a:moveTo>
                  <a:lnTo>
                    <a:pt x="187072" y="54913"/>
                  </a:lnTo>
                  <a:lnTo>
                    <a:pt x="143472" y="53336"/>
                  </a:lnTo>
                  <a:lnTo>
                    <a:pt x="103291" y="50774"/>
                  </a:lnTo>
                  <a:lnTo>
                    <a:pt x="60196" y="46339"/>
                  </a:lnTo>
                  <a:lnTo>
                    <a:pt x="11851" y="36650"/>
                  </a:lnTo>
                  <a:lnTo>
                    <a:pt x="0" y="29543"/>
                  </a:lnTo>
                  <a:lnTo>
                    <a:pt x="0" y="25902"/>
                  </a:lnTo>
                  <a:lnTo>
                    <a:pt x="39168" y="12321"/>
                  </a:lnTo>
                  <a:lnTo>
                    <a:pt x="84970" y="6292"/>
                  </a:lnTo>
                  <a:lnTo>
                    <a:pt x="133030" y="2662"/>
                  </a:lnTo>
                  <a:lnTo>
                    <a:pt x="175928" y="831"/>
                  </a:lnTo>
                  <a:lnTo>
                    <a:pt x="220996" y="33"/>
                  </a:lnTo>
                  <a:lnTo>
                    <a:pt x="232413" y="0"/>
                  </a:lnTo>
                  <a:lnTo>
                    <a:pt x="243831" y="33"/>
                  </a:lnTo>
                  <a:lnTo>
                    <a:pt x="288899" y="831"/>
                  </a:lnTo>
                  <a:lnTo>
                    <a:pt x="331796" y="2662"/>
                  </a:lnTo>
                  <a:lnTo>
                    <a:pt x="370874" y="5456"/>
                  </a:lnTo>
                  <a:lnTo>
                    <a:pt x="412074" y="10135"/>
                  </a:lnTo>
                  <a:lnTo>
                    <a:pt x="452976" y="18795"/>
                  </a:lnTo>
                  <a:lnTo>
                    <a:pt x="464827" y="25902"/>
                  </a:lnTo>
                  <a:lnTo>
                    <a:pt x="464827" y="29543"/>
                  </a:lnTo>
                  <a:lnTo>
                    <a:pt x="425658" y="43125"/>
                  </a:lnTo>
                  <a:lnTo>
                    <a:pt x="379857" y="49153"/>
                  </a:lnTo>
                  <a:lnTo>
                    <a:pt x="331796" y="52784"/>
                  </a:lnTo>
                  <a:lnTo>
                    <a:pt x="288899" y="54615"/>
                  </a:lnTo>
                  <a:lnTo>
                    <a:pt x="243831" y="55413"/>
                  </a:lnTo>
                  <a:lnTo>
                    <a:pt x="232414" y="55446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982" rIns="0" bIns="0" rtlCol="0">
            <a:spAutoFit/>
          </a:bodyPr>
          <a:lstStyle/>
          <a:p>
            <a:pPr marL="2736215">
              <a:lnSpc>
                <a:spcPct val="100000"/>
              </a:lnSpc>
              <a:spcBef>
                <a:spcPts val="100"/>
              </a:spcBef>
            </a:pPr>
            <a:r>
              <a:rPr spc="355" dirty="0"/>
              <a:t>UI</a:t>
            </a:r>
            <a:r>
              <a:rPr spc="240" dirty="0"/>
              <a:t> Design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363697" y="2341545"/>
            <a:ext cx="3949065" cy="7848600"/>
            <a:chOff x="1363697" y="2341545"/>
            <a:chExt cx="3949065" cy="7848600"/>
          </a:xfrm>
        </p:grpSpPr>
        <p:sp>
          <p:nvSpPr>
            <p:cNvPr id="12" name="object 12"/>
            <p:cNvSpPr/>
            <p:nvPr/>
          </p:nvSpPr>
          <p:spPr>
            <a:xfrm>
              <a:off x="1363687" y="3367607"/>
              <a:ext cx="3949065" cy="1906270"/>
            </a:xfrm>
            <a:custGeom>
              <a:avLst/>
              <a:gdLst/>
              <a:ahLst/>
              <a:cxnLst/>
              <a:rect l="l" t="t" r="r" b="b"/>
              <a:pathLst>
                <a:path w="3949065" h="1906270">
                  <a:moveTo>
                    <a:pt x="61836" y="1315593"/>
                  </a:moveTo>
                  <a:lnTo>
                    <a:pt x="59372" y="1303642"/>
                  </a:lnTo>
                  <a:lnTo>
                    <a:pt x="52705" y="1293812"/>
                  </a:lnTo>
                  <a:lnTo>
                    <a:pt x="42862" y="1287132"/>
                  </a:lnTo>
                  <a:lnTo>
                    <a:pt x="30924" y="1284668"/>
                  </a:lnTo>
                  <a:lnTo>
                    <a:pt x="18973" y="1287132"/>
                  </a:lnTo>
                  <a:lnTo>
                    <a:pt x="9131" y="1293812"/>
                  </a:lnTo>
                  <a:lnTo>
                    <a:pt x="2463" y="1303642"/>
                  </a:lnTo>
                  <a:lnTo>
                    <a:pt x="0" y="1315593"/>
                  </a:lnTo>
                  <a:lnTo>
                    <a:pt x="0" y="1872195"/>
                  </a:lnTo>
                  <a:lnTo>
                    <a:pt x="2463" y="1884578"/>
                  </a:lnTo>
                  <a:lnTo>
                    <a:pt x="9131" y="1895386"/>
                  </a:lnTo>
                  <a:lnTo>
                    <a:pt x="18973" y="1903031"/>
                  </a:lnTo>
                  <a:lnTo>
                    <a:pt x="30924" y="1905927"/>
                  </a:lnTo>
                  <a:lnTo>
                    <a:pt x="42862" y="1903031"/>
                  </a:lnTo>
                  <a:lnTo>
                    <a:pt x="52705" y="1895386"/>
                  </a:lnTo>
                  <a:lnTo>
                    <a:pt x="59372" y="1884578"/>
                  </a:lnTo>
                  <a:lnTo>
                    <a:pt x="61836" y="1872195"/>
                  </a:lnTo>
                  <a:lnTo>
                    <a:pt x="61836" y="1315593"/>
                  </a:lnTo>
                  <a:close/>
                </a:path>
                <a:path w="3949065" h="1906270">
                  <a:moveTo>
                    <a:pt x="61836" y="590334"/>
                  </a:moveTo>
                  <a:lnTo>
                    <a:pt x="59372" y="578383"/>
                  </a:lnTo>
                  <a:lnTo>
                    <a:pt x="52705" y="568540"/>
                  </a:lnTo>
                  <a:lnTo>
                    <a:pt x="42862" y="561860"/>
                  </a:lnTo>
                  <a:lnTo>
                    <a:pt x="30924" y="559409"/>
                  </a:lnTo>
                  <a:lnTo>
                    <a:pt x="18973" y="561860"/>
                  </a:lnTo>
                  <a:lnTo>
                    <a:pt x="9131" y="568540"/>
                  </a:lnTo>
                  <a:lnTo>
                    <a:pt x="2463" y="578383"/>
                  </a:lnTo>
                  <a:lnTo>
                    <a:pt x="0" y="590334"/>
                  </a:lnTo>
                  <a:lnTo>
                    <a:pt x="0" y="1149743"/>
                  </a:lnTo>
                  <a:lnTo>
                    <a:pt x="2463" y="1161681"/>
                  </a:lnTo>
                  <a:lnTo>
                    <a:pt x="9131" y="1171524"/>
                  </a:lnTo>
                  <a:lnTo>
                    <a:pt x="18973" y="1178204"/>
                  </a:lnTo>
                  <a:lnTo>
                    <a:pt x="30924" y="1180655"/>
                  </a:lnTo>
                  <a:lnTo>
                    <a:pt x="42862" y="1178204"/>
                  </a:lnTo>
                  <a:lnTo>
                    <a:pt x="52705" y="1171524"/>
                  </a:lnTo>
                  <a:lnTo>
                    <a:pt x="59372" y="1161681"/>
                  </a:lnTo>
                  <a:lnTo>
                    <a:pt x="61836" y="1149743"/>
                  </a:lnTo>
                  <a:lnTo>
                    <a:pt x="61836" y="590334"/>
                  </a:lnTo>
                  <a:close/>
                </a:path>
                <a:path w="3949065" h="1906270">
                  <a:moveTo>
                    <a:pt x="61836" y="30924"/>
                  </a:moveTo>
                  <a:lnTo>
                    <a:pt x="59372" y="18973"/>
                  </a:lnTo>
                  <a:lnTo>
                    <a:pt x="52705" y="9131"/>
                  </a:lnTo>
                  <a:lnTo>
                    <a:pt x="42862" y="2451"/>
                  </a:lnTo>
                  <a:lnTo>
                    <a:pt x="30924" y="0"/>
                  </a:lnTo>
                  <a:lnTo>
                    <a:pt x="18973" y="2451"/>
                  </a:lnTo>
                  <a:lnTo>
                    <a:pt x="9131" y="9131"/>
                  </a:lnTo>
                  <a:lnTo>
                    <a:pt x="2463" y="18973"/>
                  </a:lnTo>
                  <a:lnTo>
                    <a:pt x="0" y="30924"/>
                  </a:lnTo>
                  <a:lnTo>
                    <a:pt x="0" y="328891"/>
                  </a:lnTo>
                  <a:lnTo>
                    <a:pt x="2463" y="340842"/>
                  </a:lnTo>
                  <a:lnTo>
                    <a:pt x="9131" y="350685"/>
                  </a:lnTo>
                  <a:lnTo>
                    <a:pt x="18973" y="357352"/>
                  </a:lnTo>
                  <a:lnTo>
                    <a:pt x="30924" y="359816"/>
                  </a:lnTo>
                  <a:lnTo>
                    <a:pt x="42862" y="357352"/>
                  </a:lnTo>
                  <a:lnTo>
                    <a:pt x="52705" y="350685"/>
                  </a:lnTo>
                  <a:lnTo>
                    <a:pt x="59372" y="340842"/>
                  </a:lnTo>
                  <a:lnTo>
                    <a:pt x="61836" y="328891"/>
                  </a:lnTo>
                  <a:lnTo>
                    <a:pt x="61836" y="30924"/>
                  </a:lnTo>
                  <a:close/>
                </a:path>
                <a:path w="3949065" h="1906270">
                  <a:moveTo>
                    <a:pt x="3948785" y="803973"/>
                  </a:moveTo>
                  <a:lnTo>
                    <a:pt x="3946321" y="792022"/>
                  </a:lnTo>
                  <a:lnTo>
                    <a:pt x="3939654" y="782180"/>
                  </a:lnTo>
                  <a:lnTo>
                    <a:pt x="3929811" y="775512"/>
                  </a:lnTo>
                  <a:lnTo>
                    <a:pt x="3917873" y="773049"/>
                  </a:lnTo>
                  <a:lnTo>
                    <a:pt x="3905923" y="775512"/>
                  </a:lnTo>
                  <a:lnTo>
                    <a:pt x="3896080" y="782180"/>
                  </a:lnTo>
                  <a:lnTo>
                    <a:pt x="3889413" y="792022"/>
                  </a:lnTo>
                  <a:lnTo>
                    <a:pt x="3886949" y="803973"/>
                  </a:lnTo>
                  <a:lnTo>
                    <a:pt x="3886949" y="1686661"/>
                  </a:lnTo>
                  <a:lnTo>
                    <a:pt x="3889413" y="1700225"/>
                  </a:lnTo>
                  <a:lnTo>
                    <a:pt x="3896080" y="1710905"/>
                  </a:lnTo>
                  <a:lnTo>
                    <a:pt x="3905923" y="1717890"/>
                  </a:lnTo>
                  <a:lnTo>
                    <a:pt x="3917873" y="1720392"/>
                  </a:lnTo>
                  <a:lnTo>
                    <a:pt x="3929811" y="1717890"/>
                  </a:lnTo>
                  <a:lnTo>
                    <a:pt x="3939654" y="1710905"/>
                  </a:lnTo>
                  <a:lnTo>
                    <a:pt x="3946321" y="1700225"/>
                  </a:lnTo>
                  <a:lnTo>
                    <a:pt x="3948785" y="1686661"/>
                  </a:lnTo>
                  <a:lnTo>
                    <a:pt x="3948785" y="803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7423" y="2341545"/>
              <a:ext cx="3870325" cy="7848600"/>
            </a:xfrm>
            <a:custGeom>
              <a:avLst/>
              <a:gdLst/>
              <a:ahLst/>
              <a:cxnLst/>
              <a:rect l="l" t="t" r="r" b="b"/>
              <a:pathLst>
                <a:path w="3870325" h="7848600">
                  <a:moveTo>
                    <a:pt x="3375434" y="7848599"/>
                  </a:moveTo>
                  <a:lnTo>
                    <a:pt x="494651" y="7848599"/>
                  </a:lnTo>
                  <a:lnTo>
                    <a:pt x="447102" y="7846329"/>
                  </a:lnTo>
                  <a:lnTo>
                    <a:pt x="400812" y="7839657"/>
                  </a:lnTo>
                  <a:lnTo>
                    <a:pt x="355991" y="7828794"/>
                  </a:lnTo>
                  <a:lnTo>
                    <a:pt x="312849" y="7813948"/>
                  </a:lnTo>
                  <a:lnTo>
                    <a:pt x="271594" y="7795330"/>
                  </a:lnTo>
                  <a:lnTo>
                    <a:pt x="232437" y="7773148"/>
                  </a:lnTo>
                  <a:lnTo>
                    <a:pt x="195586" y="7747611"/>
                  </a:lnTo>
                  <a:lnTo>
                    <a:pt x="161251" y="7718930"/>
                  </a:lnTo>
                  <a:lnTo>
                    <a:pt x="129642" y="7687314"/>
                  </a:lnTo>
                  <a:lnTo>
                    <a:pt x="100967" y="7652972"/>
                  </a:lnTo>
                  <a:lnTo>
                    <a:pt x="75436" y="7616114"/>
                  </a:lnTo>
                  <a:lnTo>
                    <a:pt x="53258" y="7576948"/>
                  </a:lnTo>
                  <a:lnTo>
                    <a:pt x="34643" y="7535685"/>
                  </a:lnTo>
                  <a:lnTo>
                    <a:pt x="19801" y="7492534"/>
                  </a:lnTo>
                  <a:lnTo>
                    <a:pt x="8940" y="7447704"/>
                  </a:lnTo>
                  <a:lnTo>
                    <a:pt x="2269" y="7401405"/>
                  </a:lnTo>
                  <a:lnTo>
                    <a:pt x="0" y="7353845"/>
                  </a:lnTo>
                  <a:lnTo>
                    <a:pt x="0" y="494754"/>
                  </a:lnTo>
                  <a:lnTo>
                    <a:pt x="2269" y="447194"/>
                  </a:lnTo>
                  <a:lnTo>
                    <a:pt x="8940" y="400895"/>
                  </a:lnTo>
                  <a:lnTo>
                    <a:pt x="19801" y="356065"/>
                  </a:lnTo>
                  <a:lnTo>
                    <a:pt x="34643" y="312914"/>
                  </a:lnTo>
                  <a:lnTo>
                    <a:pt x="53258" y="271651"/>
                  </a:lnTo>
                  <a:lnTo>
                    <a:pt x="75436" y="232485"/>
                  </a:lnTo>
                  <a:lnTo>
                    <a:pt x="100967" y="195627"/>
                  </a:lnTo>
                  <a:lnTo>
                    <a:pt x="129642" y="161285"/>
                  </a:lnTo>
                  <a:lnTo>
                    <a:pt x="161251" y="129668"/>
                  </a:lnTo>
                  <a:lnTo>
                    <a:pt x="195586" y="100988"/>
                  </a:lnTo>
                  <a:lnTo>
                    <a:pt x="232437" y="75451"/>
                  </a:lnTo>
                  <a:lnTo>
                    <a:pt x="271594" y="53269"/>
                  </a:lnTo>
                  <a:lnTo>
                    <a:pt x="312849" y="34651"/>
                  </a:lnTo>
                  <a:lnTo>
                    <a:pt x="355991" y="19805"/>
                  </a:lnTo>
                  <a:lnTo>
                    <a:pt x="400812" y="8941"/>
                  </a:lnTo>
                  <a:lnTo>
                    <a:pt x="447102" y="2270"/>
                  </a:lnTo>
                  <a:lnTo>
                    <a:pt x="494651" y="0"/>
                  </a:lnTo>
                  <a:lnTo>
                    <a:pt x="3375434" y="0"/>
                  </a:lnTo>
                  <a:lnTo>
                    <a:pt x="3422983" y="2270"/>
                  </a:lnTo>
                  <a:lnTo>
                    <a:pt x="3469273" y="8941"/>
                  </a:lnTo>
                  <a:lnTo>
                    <a:pt x="3514094" y="19805"/>
                  </a:lnTo>
                  <a:lnTo>
                    <a:pt x="3557236" y="34651"/>
                  </a:lnTo>
                  <a:lnTo>
                    <a:pt x="3598491" y="53269"/>
                  </a:lnTo>
                  <a:lnTo>
                    <a:pt x="3637648" y="75451"/>
                  </a:lnTo>
                  <a:lnTo>
                    <a:pt x="3674499" y="100988"/>
                  </a:lnTo>
                  <a:lnTo>
                    <a:pt x="3708834" y="129668"/>
                  </a:lnTo>
                  <a:lnTo>
                    <a:pt x="3740443" y="161285"/>
                  </a:lnTo>
                  <a:lnTo>
                    <a:pt x="3769118" y="195627"/>
                  </a:lnTo>
                  <a:lnTo>
                    <a:pt x="3794649" y="232485"/>
                  </a:lnTo>
                  <a:lnTo>
                    <a:pt x="3803082" y="247377"/>
                  </a:lnTo>
                  <a:lnTo>
                    <a:pt x="607072" y="247377"/>
                  </a:lnTo>
                  <a:lnTo>
                    <a:pt x="559187" y="250359"/>
                  </a:lnTo>
                  <a:lnTo>
                    <a:pt x="513059" y="259061"/>
                  </a:lnTo>
                  <a:lnTo>
                    <a:pt x="469051" y="273114"/>
                  </a:lnTo>
                  <a:lnTo>
                    <a:pt x="427521" y="292150"/>
                  </a:lnTo>
                  <a:lnTo>
                    <a:pt x="388831" y="315799"/>
                  </a:lnTo>
                  <a:lnTo>
                    <a:pt x="353342" y="343694"/>
                  </a:lnTo>
                  <a:lnTo>
                    <a:pt x="321415" y="375465"/>
                  </a:lnTo>
                  <a:lnTo>
                    <a:pt x="293409" y="410746"/>
                  </a:lnTo>
                  <a:lnTo>
                    <a:pt x="269687" y="449166"/>
                  </a:lnTo>
                  <a:lnTo>
                    <a:pt x="250608" y="490357"/>
                  </a:lnTo>
                  <a:lnTo>
                    <a:pt x="236533" y="533952"/>
                  </a:lnTo>
                  <a:lnTo>
                    <a:pt x="227824" y="579581"/>
                  </a:lnTo>
                  <a:lnTo>
                    <a:pt x="224841" y="626875"/>
                  </a:lnTo>
                  <a:lnTo>
                    <a:pt x="224841" y="7241401"/>
                  </a:lnTo>
                  <a:lnTo>
                    <a:pt x="227824" y="7288696"/>
                  </a:lnTo>
                  <a:lnTo>
                    <a:pt x="236533" y="7334325"/>
                  </a:lnTo>
                  <a:lnTo>
                    <a:pt x="250608" y="7377919"/>
                  </a:lnTo>
                  <a:lnTo>
                    <a:pt x="269687" y="7419111"/>
                  </a:lnTo>
                  <a:lnTo>
                    <a:pt x="293409" y="7457531"/>
                  </a:lnTo>
                  <a:lnTo>
                    <a:pt x="321415" y="7492811"/>
                  </a:lnTo>
                  <a:lnTo>
                    <a:pt x="353342" y="7524583"/>
                  </a:lnTo>
                  <a:lnTo>
                    <a:pt x="388831" y="7552478"/>
                  </a:lnTo>
                  <a:lnTo>
                    <a:pt x="427521" y="7576127"/>
                  </a:lnTo>
                  <a:lnTo>
                    <a:pt x="469051" y="7595163"/>
                  </a:lnTo>
                  <a:lnTo>
                    <a:pt x="513059" y="7609215"/>
                  </a:lnTo>
                  <a:lnTo>
                    <a:pt x="559187" y="7617917"/>
                  </a:lnTo>
                  <a:lnTo>
                    <a:pt x="607072" y="7620900"/>
                  </a:lnTo>
                  <a:lnTo>
                    <a:pt x="3791334" y="7620900"/>
                  </a:lnTo>
                  <a:lnTo>
                    <a:pt x="3769118" y="7652972"/>
                  </a:lnTo>
                  <a:lnTo>
                    <a:pt x="3740443" y="7687314"/>
                  </a:lnTo>
                  <a:lnTo>
                    <a:pt x="3708834" y="7718930"/>
                  </a:lnTo>
                  <a:lnTo>
                    <a:pt x="3674499" y="7747611"/>
                  </a:lnTo>
                  <a:lnTo>
                    <a:pt x="3637648" y="7773148"/>
                  </a:lnTo>
                  <a:lnTo>
                    <a:pt x="3598491" y="7795330"/>
                  </a:lnTo>
                  <a:lnTo>
                    <a:pt x="3557236" y="7813948"/>
                  </a:lnTo>
                  <a:lnTo>
                    <a:pt x="3514094" y="7828794"/>
                  </a:lnTo>
                  <a:lnTo>
                    <a:pt x="3469273" y="7839657"/>
                  </a:lnTo>
                  <a:lnTo>
                    <a:pt x="3422983" y="7846329"/>
                  </a:lnTo>
                  <a:lnTo>
                    <a:pt x="3375434" y="7848599"/>
                  </a:lnTo>
                  <a:close/>
                </a:path>
                <a:path w="3870325" h="7848600">
                  <a:moveTo>
                    <a:pt x="3791334" y="7620900"/>
                  </a:moveTo>
                  <a:lnTo>
                    <a:pt x="3265824" y="7620900"/>
                  </a:lnTo>
                  <a:lnTo>
                    <a:pt x="3313109" y="7617917"/>
                  </a:lnTo>
                  <a:lnTo>
                    <a:pt x="3358728" y="7609215"/>
                  </a:lnTo>
                  <a:lnTo>
                    <a:pt x="3402314" y="7595163"/>
                  </a:lnTo>
                  <a:lnTo>
                    <a:pt x="3443497" y="7576127"/>
                  </a:lnTo>
                  <a:lnTo>
                    <a:pt x="3481909" y="7552478"/>
                  </a:lnTo>
                  <a:lnTo>
                    <a:pt x="3517182" y="7524583"/>
                  </a:lnTo>
                  <a:lnTo>
                    <a:pt x="3548947" y="7492811"/>
                  </a:lnTo>
                  <a:lnTo>
                    <a:pt x="3576836" y="7457531"/>
                  </a:lnTo>
                  <a:lnTo>
                    <a:pt x="3600480" y="7419111"/>
                  </a:lnTo>
                  <a:lnTo>
                    <a:pt x="3619512" y="7377919"/>
                  </a:lnTo>
                  <a:lnTo>
                    <a:pt x="3633562" y="7334325"/>
                  </a:lnTo>
                  <a:lnTo>
                    <a:pt x="3642262" y="7288696"/>
                  </a:lnTo>
                  <a:lnTo>
                    <a:pt x="3645244" y="7241401"/>
                  </a:lnTo>
                  <a:lnTo>
                    <a:pt x="3645244" y="626875"/>
                  </a:lnTo>
                  <a:lnTo>
                    <a:pt x="3642262" y="579581"/>
                  </a:lnTo>
                  <a:lnTo>
                    <a:pt x="3633562" y="533952"/>
                  </a:lnTo>
                  <a:lnTo>
                    <a:pt x="3619512" y="490357"/>
                  </a:lnTo>
                  <a:lnTo>
                    <a:pt x="3600480" y="449166"/>
                  </a:lnTo>
                  <a:lnTo>
                    <a:pt x="3576836" y="410746"/>
                  </a:lnTo>
                  <a:lnTo>
                    <a:pt x="3548947" y="375465"/>
                  </a:lnTo>
                  <a:lnTo>
                    <a:pt x="3517182" y="343694"/>
                  </a:lnTo>
                  <a:lnTo>
                    <a:pt x="3481909" y="315799"/>
                  </a:lnTo>
                  <a:lnTo>
                    <a:pt x="3443497" y="292150"/>
                  </a:lnTo>
                  <a:lnTo>
                    <a:pt x="3402314" y="273114"/>
                  </a:lnTo>
                  <a:lnTo>
                    <a:pt x="3358728" y="259061"/>
                  </a:lnTo>
                  <a:lnTo>
                    <a:pt x="3313109" y="250359"/>
                  </a:lnTo>
                  <a:lnTo>
                    <a:pt x="3265824" y="247377"/>
                  </a:lnTo>
                  <a:lnTo>
                    <a:pt x="3803082" y="247377"/>
                  </a:lnTo>
                  <a:lnTo>
                    <a:pt x="3835442" y="312914"/>
                  </a:lnTo>
                  <a:lnTo>
                    <a:pt x="3850284" y="356065"/>
                  </a:lnTo>
                  <a:lnTo>
                    <a:pt x="3861145" y="400895"/>
                  </a:lnTo>
                  <a:lnTo>
                    <a:pt x="3867816" y="447194"/>
                  </a:lnTo>
                  <a:lnTo>
                    <a:pt x="3870086" y="494754"/>
                  </a:lnTo>
                  <a:lnTo>
                    <a:pt x="3870086" y="7353845"/>
                  </a:lnTo>
                  <a:lnTo>
                    <a:pt x="3867816" y="7401405"/>
                  </a:lnTo>
                  <a:lnTo>
                    <a:pt x="3861145" y="7447704"/>
                  </a:lnTo>
                  <a:lnTo>
                    <a:pt x="3850284" y="7492534"/>
                  </a:lnTo>
                  <a:lnTo>
                    <a:pt x="3835442" y="7535685"/>
                  </a:lnTo>
                  <a:lnTo>
                    <a:pt x="3816827" y="7576948"/>
                  </a:lnTo>
                  <a:lnTo>
                    <a:pt x="3794649" y="7616114"/>
                  </a:lnTo>
                  <a:lnTo>
                    <a:pt x="3791334" y="76209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53634" y="2392145"/>
              <a:ext cx="3757929" cy="7733665"/>
            </a:xfrm>
            <a:custGeom>
              <a:avLst/>
              <a:gdLst/>
              <a:ahLst/>
              <a:cxnLst/>
              <a:rect l="l" t="t" r="r" b="b"/>
              <a:pathLst>
                <a:path w="3757929" h="7733665">
                  <a:moveTo>
                    <a:pt x="3277066" y="7733344"/>
                  </a:moveTo>
                  <a:lnTo>
                    <a:pt x="480598" y="7733344"/>
                  </a:lnTo>
                  <a:lnTo>
                    <a:pt x="431664" y="7730849"/>
                  </a:lnTo>
                  <a:lnTo>
                    <a:pt x="384097" y="7723527"/>
                  </a:lnTo>
                  <a:lnTo>
                    <a:pt x="338143" y="7711627"/>
                  </a:lnTo>
                  <a:lnTo>
                    <a:pt x="294050" y="7695394"/>
                  </a:lnTo>
                  <a:lnTo>
                    <a:pt x="252065" y="7675077"/>
                  </a:lnTo>
                  <a:lnTo>
                    <a:pt x="212435" y="7650922"/>
                  </a:lnTo>
                  <a:lnTo>
                    <a:pt x="175407" y="7623176"/>
                  </a:lnTo>
                  <a:lnTo>
                    <a:pt x="141228" y="7592086"/>
                  </a:lnTo>
                  <a:lnTo>
                    <a:pt x="110145" y="7557900"/>
                  </a:lnTo>
                  <a:lnTo>
                    <a:pt x="82405" y="7520864"/>
                  </a:lnTo>
                  <a:lnTo>
                    <a:pt x="58255" y="7481226"/>
                  </a:lnTo>
                  <a:lnTo>
                    <a:pt x="37942" y="7439233"/>
                  </a:lnTo>
                  <a:lnTo>
                    <a:pt x="21712" y="7395131"/>
                  </a:lnTo>
                  <a:lnTo>
                    <a:pt x="9814" y="7349167"/>
                  </a:lnTo>
                  <a:lnTo>
                    <a:pt x="2494" y="7301590"/>
                  </a:lnTo>
                  <a:lnTo>
                    <a:pt x="0" y="7252646"/>
                  </a:lnTo>
                  <a:lnTo>
                    <a:pt x="0" y="477887"/>
                  </a:lnTo>
                  <a:lnTo>
                    <a:pt x="2494" y="429437"/>
                  </a:lnTo>
                  <a:lnTo>
                    <a:pt x="9814" y="382293"/>
                  </a:lnTo>
                  <a:lnTo>
                    <a:pt x="21712" y="336705"/>
                  </a:lnTo>
                  <a:lnTo>
                    <a:pt x="37942" y="292925"/>
                  </a:lnTo>
                  <a:lnTo>
                    <a:pt x="58255" y="251204"/>
                  </a:lnTo>
                  <a:lnTo>
                    <a:pt x="82405" y="211793"/>
                  </a:lnTo>
                  <a:lnTo>
                    <a:pt x="110145" y="174943"/>
                  </a:lnTo>
                  <a:lnTo>
                    <a:pt x="141228" y="140906"/>
                  </a:lnTo>
                  <a:lnTo>
                    <a:pt x="175407" y="109932"/>
                  </a:lnTo>
                  <a:lnTo>
                    <a:pt x="212435" y="82274"/>
                  </a:lnTo>
                  <a:lnTo>
                    <a:pt x="252065" y="58181"/>
                  </a:lnTo>
                  <a:lnTo>
                    <a:pt x="294050" y="37905"/>
                  </a:lnTo>
                  <a:lnTo>
                    <a:pt x="338143" y="21698"/>
                  </a:lnTo>
                  <a:lnTo>
                    <a:pt x="384097" y="9811"/>
                  </a:lnTo>
                  <a:lnTo>
                    <a:pt x="431664" y="2494"/>
                  </a:lnTo>
                  <a:lnTo>
                    <a:pt x="480598" y="0"/>
                  </a:lnTo>
                  <a:lnTo>
                    <a:pt x="3277066" y="0"/>
                  </a:lnTo>
                  <a:lnTo>
                    <a:pt x="3326000" y="2494"/>
                  </a:lnTo>
                  <a:lnTo>
                    <a:pt x="3373568" y="9811"/>
                  </a:lnTo>
                  <a:lnTo>
                    <a:pt x="3419521" y="21698"/>
                  </a:lnTo>
                  <a:lnTo>
                    <a:pt x="3463614" y="37905"/>
                  </a:lnTo>
                  <a:lnTo>
                    <a:pt x="3505599" y="58181"/>
                  </a:lnTo>
                  <a:lnTo>
                    <a:pt x="3545229" y="82274"/>
                  </a:lnTo>
                  <a:lnTo>
                    <a:pt x="3582257" y="109932"/>
                  </a:lnTo>
                  <a:lnTo>
                    <a:pt x="3616436" y="140906"/>
                  </a:lnTo>
                  <a:lnTo>
                    <a:pt x="3647519" y="174943"/>
                  </a:lnTo>
                  <a:lnTo>
                    <a:pt x="3663955" y="196777"/>
                  </a:lnTo>
                  <a:lnTo>
                    <a:pt x="550861" y="196777"/>
                  </a:lnTo>
                  <a:lnTo>
                    <a:pt x="502976" y="199759"/>
                  </a:lnTo>
                  <a:lnTo>
                    <a:pt x="456849" y="208461"/>
                  </a:lnTo>
                  <a:lnTo>
                    <a:pt x="412840" y="222514"/>
                  </a:lnTo>
                  <a:lnTo>
                    <a:pt x="371311" y="241550"/>
                  </a:lnTo>
                  <a:lnTo>
                    <a:pt x="332621" y="265199"/>
                  </a:lnTo>
                  <a:lnTo>
                    <a:pt x="297132" y="293094"/>
                  </a:lnTo>
                  <a:lnTo>
                    <a:pt x="265204" y="324866"/>
                  </a:lnTo>
                  <a:lnTo>
                    <a:pt x="237199" y="360146"/>
                  </a:lnTo>
                  <a:lnTo>
                    <a:pt x="213476" y="398566"/>
                  </a:lnTo>
                  <a:lnTo>
                    <a:pt x="194397" y="439757"/>
                  </a:lnTo>
                  <a:lnTo>
                    <a:pt x="180323" y="483352"/>
                  </a:lnTo>
                  <a:lnTo>
                    <a:pt x="171614" y="528981"/>
                  </a:lnTo>
                  <a:lnTo>
                    <a:pt x="168631" y="576276"/>
                  </a:lnTo>
                  <a:lnTo>
                    <a:pt x="168631" y="7190801"/>
                  </a:lnTo>
                  <a:lnTo>
                    <a:pt x="171614" y="7238096"/>
                  </a:lnTo>
                  <a:lnTo>
                    <a:pt x="180323" y="7283725"/>
                  </a:lnTo>
                  <a:lnTo>
                    <a:pt x="194397" y="7327320"/>
                  </a:lnTo>
                  <a:lnTo>
                    <a:pt x="213476" y="7368511"/>
                  </a:lnTo>
                  <a:lnTo>
                    <a:pt x="237199" y="7406931"/>
                  </a:lnTo>
                  <a:lnTo>
                    <a:pt x="265204" y="7442211"/>
                  </a:lnTo>
                  <a:lnTo>
                    <a:pt x="297132" y="7473983"/>
                  </a:lnTo>
                  <a:lnTo>
                    <a:pt x="332621" y="7501878"/>
                  </a:lnTo>
                  <a:lnTo>
                    <a:pt x="371311" y="7525527"/>
                  </a:lnTo>
                  <a:lnTo>
                    <a:pt x="412840" y="7544563"/>
                  </a:lnTo>
                  <a:lnTo>
                    <a:pt x="456849" y="7558616"/>
                  </a:lnTo>
                  <a:lnTo>
                    <a:pt x="502976" y="7567318"/>
                  </a:lnTo>
                  <a:lnTo>
                    <a:pt x="550861" y="7570300"/>
                  </a:lnTo>
                  <a:lnTo>
                    <a:pt x="3636245" y="7570300"/>
                  </a:lnTo>
                  <a:lnTo>
                    <a:pt x="3616436" y="7592086"/>
                  </a:lnTo>
                  <a:lnTo>
                    <a:pt x="3582257" y="7623176"/>
                  </a:lnTo>
                  <a:lnTo>
                    <a:pt x="3545229" y="7650922"/>
                  </a:lnTo>
                  <a:lnTo>
                    <a:pt x="3505599" y="7675077"/>
                  </a:lnTo>
                  <a:lnTo>
                    <a:pt x="3463614" y="7695394"/>
                  </a:lnTo>
                  <a:lnTo>
                    <a:pt x="3419521" y="7711627"/>
                  </a:lnTo>
                  <a:lnTo>
                    <a:pt x="3373568" y="7723527"/>
                  </a:lnTo>
                  <a:lnTo>
                    <a:pt x="3326000" y="7730849"/>
                  </a:lnTo>
                  <a:lnTo>
                    <a:pt x="3277066" y="7733344"/>
                  </a:lnTo>
                  <a:close/>
                </a:path>
                <a:path w="3757929" h="7733665">
                  <a:moveTo>
                    <a:pt x="2608162" y="449776"/>
                  </a:moveTo>
                  <a:lnTo>
                    <a:pt x="1141071" y="449776"/>
                  </a:lnTo>
                  <a:lnTo>
                    <a:pt x="1095905" y="445186"/>
                  </a:lnTo>
                  <a:lnTo>
                    <a:pt x="1053769" y="432031"/>
                  </a:lnTo>
                  <a:lnTo>
                    <a:pt x="1015585" y="411233"/>
                  </a:lnTo>
                  <a:lnTo>
                    <a:pt x="982276" y="383715"/>
                  </a:lnTo>
                  <a:lnTo>
                    <a:pt x="954764" y="350399"/>
                  </a:lnTo>
                  <a:lnTo>
                    <a:pt x="933970" y="312208"/>
                  </a:lnTo>
                  <a:lnTo>
                    <a:pt x="920818" y="270063"/>
                  </a:lnTo>
                  <a:lnTo>
                    <a:pt x="916229" y="224888"/>
                  </a:lnTo>
                  <a:lnTo>
                    <a:pt x="916668" y="216938"/>
                  </a:lnTo>
                  <a:lnTo>
                    <a:pt x="917634" y="209778"/>
                  </a:lnTo>
                  <a:lnTo>
                    <a:pt x="918600" y="203146"/>
                  </a:lnTo>
                  <a:lnTo>
                    <a:pt x="919040" y="196777"/>
                  </a:lnTo>
                  <a:lnTo>
                    <a:pt x="2833004" y="196777"/>
                  </a:lnTo>
                  <a:lnTo>
                    <a:pt x="2833004" y="224888"/>
                  </a:lnTo>
                  <a:lnTo>
                    <a:pt x="2828415" y="270063"/>
                  </a:lnTo>
                  <a:lnTo>
                    <a:pt x="2815262" y="312208"/>
                  </a:lnTo>
                  <a:lnTo>
                    <a:pt x="2794469" y="350399"/>
                  </a:lnTo>
                  <a:lnTo>
                    <a:pt x="2766956" y="383715"/>
                  </a:lnTo>
                  <a:lnTo>
                    <a:pt x="2733647" y="411233"/>
                  </a:lnTo>
                  <a:lnTo>
                    <a:pt x="2695464" y="432031"/>
                  </a:lnTo>
                  <a:lnTo>
                    <a:pt x="2653328" y="445186"/>
                  </a:lnTo>
                  <a:lnTo>
                    <a:pt x="2608162" y="449776"/>
                  </a:lnTo>
                  <a:close/>
                </a:path>
                <a:path w="3757929" h="7733665">
                  <a:moveTo>
                    <a:pt x="3636245" y="7570300"/>
                  </a:moveTo>
                  <a:lnTo>
                    <a:pt x="3209613" y="7570300"/>
                  </a:lnTo>
                  <a:lnTo>
                    <a:pt x="3256898" y="7567318"/>
                  </a:lnTo>
                  <a:lnTo>
                    <a:pt x="3302518" y="7558616"/>
                  </a:lnTo>
                  <a:lnTo>
                    <a:pt x="3346103" y="7544563"/>
                  </a:lnTo>
                  <a:lnTo>
                    <a:pt x="3387286" y="7525527"/>
                  </a:lnTo>
                  <a:lnTo>
                    <a:pt x="3425698" y="7501878"/>
                  </a:lnTo>
                  <a:lnTo>
                    <a:pt x="3460971" y="7473983"/>
                  </a:lnTo>
                  <a:lnTo>
                    <a:pt x="3492736" y="7442211"/>
                  </a:lnTo>
                  <a:lnTo>
                    <a:pt x="3520625" y="7406931"/>
                  </a:lnTo>
                  <a:lnTo>
                    <a:pt x="3544270" y="7368511"/>
                  </a:lnTo>
                  <a:lnTo>
                    <a:pt x="3563301" y="7327320"/>
                  </a:lnTo>
                  <a:lnTo>
                    <a:pt x="3577351" y="7283725"/>
                  </a:lnTo>
                  <a:lnTo>
                    <a:pt x="3586052" y="7238096"/>
                  </a:lnTo>
                  <a:lnTo>
                    <a:pt x="3589034" y="7190801"/>
                  </a:lnTo>
                  <a:lnTo>
                    <a:pt x="3589034" y="576276"/>
                  </a:lnTo>
                  <a:lnTo>
                    <a:pt x="3586052" y="528981"/>
                  </a:lnTo>
                  <a:lnTo>
                    <a:pt x="3577351" y="483352"/>
                  </a:lnTo>
                  <a:lnTo>
                    <a:pt x="3563301" y="439757"/>
                  </a:lnTo>
                  <a:lnTo>
                    <a:pt x="3544270" y="398566"/>
                  </a:lnTo>
                  <a:lnTo>
                    <a:pt x="3520625" y="360146"/>
                  </a:lnTo>
                  <a:lnTo>
                    <a:pt x="3492736" y="324866"/>
                  </a:lnTo>
                  <a:lnTo>
                    <a:pt x="3460971" y="293094"/>
                  </a:lnTo>
                  <a:lnTo>
                    <a:pt x="3425698" y="265199"/>
                  </a:lnTo>
                  <a:lnTo>
                    <a:pt x="3387286" y="241550"/>
                  </a:lnTo>
                  <a:lnTo>
                    <a:pt x="3346103" y="222514"/>
                  </a:lnTo>
                  <a:lnTo>
                    <a:pt x="3302518" y="208461"/>
                  </a:lnTo>
                  <a:lnTo>
                    <a:pt x="3256898" y="199759"/>
                  </a:lnTo>
                  <a:lnTo>
                    <a:pt x="3209613" y="196777"/>
                  </a:lnTo>
                  <a:lnTo>
                    <a:pt x="3663955" y="196777"/>
                  </a:lnTo>
                  <a:lnTo>
                    <a:pt x="3699410" y="251204"/>
                  </a:lnTo>
                  <a:lnTo>
                    <a:pt x="3719723" y="292925"/>
                  </a:lnTo>
                  <a:lnTo>
                    <a:pt x="3735952" y="336705"/>
                  </a:lnTo>
                  <a:lnTo>
                    <a:pt x="3747850" y="382293"/>
                  </a:lnTo>
                  <a:lnTo>
                    <a:pt x="3755170" y="429437"/>
                  </a:lnTo>
                  <a:lnTo>
                    <a:pt x="3757665" y="477887"/>
                  </a:lnTo>
                  <a:lnTo>
                    <a:pt x="3757665" y="7252646"/>
                  </a:lnTo>
                  <a:lnTo>
                    <a:pt x="3755170" y="7301590"/>
                  </a:lnTo>
                  <a:lnTo>
                    <a:pt x="3747850" y="7349167"/>
                  </a:lnTo>
                  <a:lnTo>
                    <a:pt x="3735952" y="7395131"/>
                  </a:lnTo>
                  <a:lnTo>
                    <a:pt x="3719723" y="7439233"/>
                  </a:lnTo>
                  <a:lnTo>
                    <a:pt x="3699410" y="7481226"/>
                  </a:lnTo>
                  <a:lnTo>
                    <a:pt x="3675259" y="7520864"/>
                  </a:lnTo>
                  <a:lnTo>
                    <a:pt x="3647519" y="7557900"/>
                  </a:lnTo>
                  <a:lnTo>
                    <a:pt x="3636245" y="7570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0807" y="2586111"/>
              <a:ext cx="134905" cy="1349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89356" y="2631089"/>
              <a:ext cx="470534" cy="56515"/>
            </a:xfrm>
            <a:custGeom>
              <a:avLst/>
              <a:gdLst/>
              <a:ahLst/>
              <a:cxnLst/>
              <a:rect l="l" t="t" r="r" b="b"/>
              <a:pathLst>
                <a:path w="470535" h="56514">
                  <a:moveTo>
                    <a:pt x="235244" y="56196"/>
                  </a:moveTo>
                  <a:lnTo>
                    <a:pt x="189350" y="55656"/>
                  </a:lnTo>
                  <a:lnTo>
                    <a:pt x="145220" y="54057"/>
                  </a:lnTo>
                  <a:lnTo>
                    <a:pt x="104549" y="51461"/>
                  </a:lnTo>
                  <a:lnTo>
                    <a:pt x="60929" y="46966"/>
                  </a:lnTo>
                  <a:lnTo>
                    <a:pt x="11995" y="37146"/>
                  </a:lnTo>
                  <a:lnTo>
                    <a:pt x="0" y="29943"/>
                  </a:lnTo>
                  <a:lnTo>
                    <a:pt x="0" y="26253"/>
                  </a:lnTo>
                  <a:lnTo>
                    <a:pt x="39645" y="12487"/>
                  </a:lnTo>
                  <a:lnTo>
                    <a:pt x="86005" y="6377"/>
                  </a:lnTo>
                  <a:lnTo>
                    <a:pt x="124349" y="3317"/>
                  </a:lnTo>
                  <a:lnTo>
                    <a:pt x="166955" y="1209"/>
                  </a:lnTo>
                  <a:lnTo>
                    <a:pt x="212186" y="134"/>
                  </a:lnTo>
                  <a:lnTo>
                    <a:pt x="235244" y="0"/>
                  </a:lnTo>
                  <a:lnTo>
                    <a:pt x="246801" y="33"/>
                  </a:lnTo>
                  <a:lnTo>
                    <a:pt x="292418" y="842"/>
                  </a:lnTo>
                  <a:lnTo>
                    <a:pt x="335837" y="2698"/>
                  </a:lnTo>
                  <a:lnTo>
                    <a:pt x="375392" y="5530"/>
                  </a:lnTo>
                  <a:lnTo>
                    <a:pt x="417093" y="10272"/>
                  </a:lnTo>
                  <a:lnTo>
                    <a:pt x="458493" y="19050"/>
                  </a:lnTo>
                  <a:lnTo>
                    <a:pt x="470489" y="26253"/>
                  </a:lnTo>
                  <a:lnTo>
                    <a:pt x="470489" y="29943"/>
                  </a:lnTo>
                  <a:lnTo>
                    <a:pt x="430843" y="43708"/>
                  </a:lnTo>
                  <a:lnTo>
                    <a:pt x="384484" y="49818"/>
                  </a:lnTo>
                  <a:lnTo>
                    <a:pt x="346139" y="52879"/>
                  </a:lnTo>
                  <a:lnTo>
                    <a:pt x="303533" y="54987"/>
                  </a:lnTo>
                  <a:lnTo>
                    <a:pt x="258303" y="56061"/>
                  </a:lnTo>
                  <a:lnTo>
                    <a:pt x="235244" y="56196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162636" y="2315238"/>
            <a:ext cx="3958590" cy="7925434"/>
            <a:chOff x="7162636" y="2315238"/>
            <a:chExt cx="3958590" cy="7925434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2688" y="2353906"/>
              <a:ext cx="3648074" cy="78866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162635" y="3345027"/>
              <a:ext cx="3958590" cy="1913255"/>
            </a:xfrm>
            <a:custGeom>
              <a:avLst/>
              <a:gdLst/>
              <a:ahLst/>
              <a:cxnLst/>
              <a:rect l="l" t="t" r="r" b="b"/>
              <a:pathLst>
                <a:path w="3958590" h="1913254">
                  <a:moveTo>
                    <a:pt x="61976" y="1320393"/>
                  </a:moveTo>
                  <a:lnTo>
                    <a:pt x="59512" y="1308404"/>
                  </a:lnTo>
                  <a:lnTo>
                    <a:pt x="52819" y="1298524"/>
                  </a:lnTo>
                  <a:lnTo>
                    <a:pt x="42964" y="1291831"/>
                  </a:lnTo>
                  <a:lnTo>
                    <a:pt x="30988" y="1289354"/>
                  </a:lnTo>
                  <a:lnTo>
                    <a:pt x="19011" y="1291831"/>
                  </a:lnTo>
                  <a:lnTo>
                    <a:pt x="9156" y="1298524"/>
                  </a:lnTo>
                  <a:lnTo>
                    <a:pt x="2463" y="1308404"/>
                  </a:lnTo>
                  <a:lnTo>
                    <a:pt x="0" y="1320393"/>
                  </a:lnTo>
                  <a:lnTo>
                    <a:pt x="0" y="1879015"/>
                  </a:lnTo>
                  <a:lnTo>
                    <a:pt x="2463" y="1891449"/>
                  </a:lnTo>
                  <a:lnTo>
                    <a:pt x="9156" y="1902294"/>
                  </a:lnTo>
                  <a:lnTo>
                    <a:pt x="19011" y="1909965"/>
                  </a:lnTo>
                  <a:lnTo>
                    <a:pt x="30988" y="1912874"/>
                  </a:lnTo>
                  <a:lnTo>
                    <a:pt x="42964" y="1909965"/>
                  </a:lnTo>
                  <a:lnTo>
                    <a:pt x="52819" y="1902294"/>
                  </a:lnTo>
                  <a:lnTo>
                    <a:pt x="59512" y="1891449"/>
                  </a:lnTo>
                  <a:lnTo>
                    <a:pt x="61976" y="1879015"/>
                  </a:lnTo>
                  <a:lnTo>
                    <a:pt x="61976" y="1320393"/>
                  </a:lnTo>
                  <a:close/>
                </a:path>
                <a:path w="3958590" h="1913254">
                  <a:moveTo>
                    <a:pt x="61976" y="592480"/>
                  </a:moveTo>
                  <a:lnTo>
                    <a:pt x="59512" y="580491"/>
                  </a:lnTo>
                  <a:lnTo>
                    <a:pt x="52819" y="570623"/>
                  </a:lnTo>
                  <a:lnTo>
                    <a:pt x="42964" y="563918"/>
                  </a:lnTo>
                  <a:lnTo>
                    <a:pt x="30988" y="561454"/>
                  </a:lnTo>
                  <a:lnTo>
                    <a:pt x="19011" y="563918"/>
                  </a:lnTo>
                  <a:lnTo>
                    <a:pt x="9156" y="570623"/>
                  </a:lnTo>
                  <a:lnTo>
                    <a:pt x="2463" y="580491"/>
                  </a:lnTo>
                  <a:lnTo>
                    <a:pt x="0" y="592480"/>
                  </a:lnTo>
                  <a:lnTo>
                    <a:pt x="0" y="1153934"/>
                  </a:lnTo>
                  <a:lnTo>
                    <a:pt x="2463" y="1165923"/>
                  </a:lnTo>
                  <a:lnTo>
                    <a:pt x="9156" y="1175804"/>
                  </a:lnTo>
                  <a:lnTo>
                    <a:pt x="19011" y="1182497"/>
                  </a:lnTo>
                  <a:lnTo>
                    <a:pt x="30988" y="1184973"/>
                  </a:lnTo>
                  <a:lnTo>
                    <a:pt x="42964" y="1182497"/>
                  </a:lnTo>
                  <a:lnTo>
                    <a:pt x="52819" y="1175804"/>
                  </a:lnTo>
                  <a:lnTo>
                    <a:pt x="59512" y="1165923"/>
                  </a:lnTo>
                  <a:lnTo>
                    <a:pt x="61976" y="1153934"/>
                  </a:lnTo>
                  <a:lnTo>
                    <a:pt x="61976" y="592480"/>
                  </a:lnTo>
                  <a:close/>
                </a:path>
                <a:path w="3958590" h="1913254">
                  <a:moveTo>
                    <a:pt x="61976" y="31038"/>
                  </a:moveTo>
                  <a:lnTo>
                    <a:pt x="59512" y="19050"/>
                  </a:lnTo>
                  <a:lnTo>
                    <a:pt x="52819" y="9169"/>
                  </a:lnTo>
                  <a:lnTo>
                    <a:pt x="42964" y="2476"/>
                  </a:lnTo>
                  <a:lnTo>
                    <a:pt x="30988" y="0"/>
                  </a:lnTo>
                  <a:lnTo>
                    <a:pt x="19011" y="2476"/>
                  </a:lnTo>
                  <a:lnTo>
                    <a:pt x="9156" y="9169"/>
                  </a:lnTo>
                  <a:lnTo>
                    <a:pt x="2463" y="19050"/>
                  </a:lnTo>
                  <a:lnTo>
                    <a:pt x="0" y="31038"/>
                  </a:lnTo>
                  <a:lnTo>
                    <a:pt x="0" y="330098"/>
                  </a:lnTo>
                  <a:lnTo>
                    <a:pt x="2463" y="342087"/>
                  </a:lnTo>
                  <a:lnTo>
                    <a:pt x="9156" y="351967"/>
                  </a:lnTo>
                  <a:lnTo>
                    <a:pt x="19011" y="358673"/>
                  </a:lnTo>
                  <a:lnTo>
                    <a:pt x="30988" y="361137"/>
                  </a:lnTo>
                  <a:lnTo>
                    <a:pt x="42964" y="358673"/>
                  </a:lnTo>
                  <a:lnTo>
                    <a:pt x="52819" y="351967"/>
                  </a:lnTo>
                  <a:lnTo>
                    <a:pt x="59512" y="342087"/>
                  </a:lnTo>
                  <a:lnTo>
                    <a:pt x="61976" y="330098"/>
                  </a:lnTo>
                  <a:lnTo>
                    <a:pt x="61976" y="31038"/>
                  </a:lnTo>
                  <a:close/>
                </a:path>
                <a:path w="3958590" h="1913254">
                  <a:moveTo>
                    <a:pt x="3958310" y="806907"/>
                  </a:moveTo>
                  <a:lnTo>
                    <a:pt x="3955846" y="794918"/>
                  </a:lnTo>
                  <a:lnTo>
                    <a:pt x="3949154" y="785037"/>
                  </a:lnTo>
                  <a:lnTo>
                    <a:pt x="3939298" y="778344"/>
                  </a:lnTo>
                  <a:lnTo>
                    <a:pt x="3927322" y="775868"/>
                  </a:lnTo>
                  <a:lnTo>
                    <a:pt x="3915346" y="778344"/>
                  </a:lnTo>
                  <a:lnTo>
                    <a:pt x="3905491" y="785037"/>
                  </a:lnTo>
                  <a:lnTo>
                    <a:pt x="3898798" y="794918"/>
                  </a:lnTo>
                  <a:lnTo>
                    <a:pt x="3896334" y="806907"/>
                  </a:lnTo>
                  <a:lnTo>
                    <a:pt x="3896334" y="1692808"/>
                  </a:lnTo>
                  <a:lnTo>
                    <a:pt x="3898798" y="1706435"/>
                  </a:lnTo>
                  <a:lnTo>
                    <a:pt x="3905491" y="1717141"/>
                  </a:lnTo>
                  <a:lnTo>
                    <a:pt x="3915346" y="1724152"/>
                  </a:lnTo>
                  <a:lnTo>
                    <a:pt x="3927322" y="1726666"/>
                  </a:lnTo>
                  <a:lnTo>
                    <a:pt x="3939298" y="1724152"/>
                  </a:lnTo>
                  <a:lnTo>
                    <a:pt x="3949154" y="1717141"/>
                  </a:lnTo>
                  <a:lnTo>
                    <a:pt x="3955846" y="1706435"/>
                  </a:lnTo>
                  <a:lnTo>
                    <a:pt x="3958310" y="1692808"/>
                  </a:lnTo>
                  <a:lnTo>
                    <a:pt x="3958310" y="806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96444" y="2315238"/>
              <a:ext cx="3879850" cy="7877175"/>
            </a:xfrm>
            <a:custGeom>
              <a:avLst/>
              <a:gdLst/>
              <a:ahLst/>
              <a:cxnLst/>
              <a:rect l="l" t="t" r="r" b="b"/>
              <a:pathLst>
                <a:path w="3879850" h="7877175">
                  <a:moveTo>
                    <a:pt x="3383588" y="7877175"/>
                  </a:moveTo>
                  <a:lnTo>
                    <a:pt x="495846" y="7877175"/>
                  </a:lnTo>
                  <a:lnTo>
                    <a:pt x="448182" y="7874896"/>
                  </a:lnTo>
                  <a:lnTo>
                    <a:pt x="401780" y="7868200"/>
                  </a:lnTo>
                  <a:lnTo>
                    <a:pt x="356851" y="7857297"/>
                  </a:lnTo>
                  <a:lnTo>
                    <a:pt x="313604" y="7842398"/>
                  </a:lnTo>
                  <a:lnTo>
                    <a:pt x="272250" y="7823711"/>
                  </a:lnTo>
                  <a:lnTo>
                    <a:pt x="232998" y="7801448"/>
                  </a:lnTo>
                  <a:lnTo>
                    <a:pt x="196059" y="7775819"/>
                  </a:lnTo>
                  <a:lnTo>
                    <a:pt x="161641" y="7747034"/>
                  </a:lnTo>
                  <a:lnTo>
                    <a:pt x="129955" y="7715302"/>
                  </a:lnTo>
                  <a:lnTo>
                    <a:pt x="101210" y="7680835"/>
                  </a:lnTo>
                  <a:lnTo>
                    <a:pt x="75618" y="7643843"/>
                  </a:lnTo>
                  <a:lnTo>
                    <a:pt x="53387" y="7604535"/>
                  </a:lnTo>
                  <a:lnTo>
                    <a:pt x="34727" y="7563121"/>
                  </a:lnTo>
                  <a:lnTo>
                    <a:pt x="19849" y="7519813"/>
                  </a:lnTo>
                  <a:lnTo>
                    <a:pt x="8961" y="7474820"/>
                  </a:lnTo>
                  <a:lnTo>
                    <a:pt x="2275" y="7428352"/>
                  </a:lnTo>
                  <a:lnTo>
                    <a:pt x="0" y="7380619"/>
                  </a:lnTo>
                  <a:lnTo>
                    <a:pt x="0" y="496555"/>
                  </a:lnTo>
                  <a:lnTo>
                    <a:pt x="2275" y="448822"/>
                  </a:lnTo>
                  <a:lnTo>
                    <a:pt x="8961" y="402355"/>
                  </a:lnTo>
                  <a:lnTo>
                    <a:pt x="19849" y="357361"/>
                  </a:lnTo>
                  <a:lnTo>
                    <a:pt x="34727" y="314053"/>
                  </a:lnTo>
                  <a:lnTo>
                    <a:pt x="53387" y="272640"/>
                  </a:lnTo>
                  <a:lnTo>
                    <a:pt x="75618" y="233332"/>
                  </a:lnTo>
                  <a:lnTo>
                    <a:pt x="101210" y="196339"/>
                  </a:lnTo>
                  <a:lnTo>
                    <a:pt x="129955" y="161872"/>
                  </a:lnTo>
                  <a:lnTo>
                    <a:pt x="161641" y="130141"/>
                  </a:lnTo>
                  <a:lnTo>
                    <a:pt x="196059" y="101355"/>
                  </a:lnTo>
                  <a:lnTo>
                    <a:pt x="232998" y="75726"/>
                  </a:lnTo>
                  <a:lnTo>
                    <a:pt x="272250" y="53463"/>
                  </a:lnTo>
                  <a:lnTo>
                    <a:pt x="313604" y="34777"/>
                  </a:lnTo>
                  <a:lnTo>
                    <a:pt x="356851" y="19877"/>
                  </a:lnTo>
                  <a:lnTo>
                    <a:pt x="401780" y="8974"/>
                  </a:lnTo>
                  <a:lnTo>
                    <a:pt x="448182" y="2278"/>
                  </a:lnTo>
                  <a:lnTo>
                    <a:pt x="495846" y="0"/>
                  </a:lnTo>
                  <a:lnTo>
                    <a:pt x="3383588" y="0"/>
                  </a:lnTo>
                  <a:lnTo>
                    <a:pt x="3431252" y="2278"/>
                  </a:lnTo>
                  <a:lnTo>
                    <a:pt x="3477654" y="8974"/>
                  </a:lnTo>
                  <a:lnTo>
                    <a:pt x="3522583" y="19877"/>
                  </a:lnTo>
                  <a:lnTo>
                    <a:pt x="3565829" y="34777"/>
                  </a:lnTo>
                  <a:lnTo>
                    <a:pt x="3607184" y="53463"/>
                  </a:lnTo>
                  <a:lnTo>
                    <a:pt x="3646435" y="75726"/>
                  </a:lnTo>
                  <a:lnTo>
                    <a:pt x="3683375" y="101355"/>
                  </a:lnTo>
                  <a:lnTo>
                    <a:pt x="3717793" y="130141"/>
                  </a:lnTo>
                  <a:lnTo>
                    <a:pt x="3749479" y="161872"/>
                  </a:lnTo>
                  <a:lnTo>
                    <a:pt x="3778223" y="196339"/>
                  </a:lnTo>
                  <a:lnTo>
                    <a:pt x="3803816" y="233332"/>
                  </a:lnTo>
                  <a:lnTo>
                    <a:pt x="3812269" y="248277"/>
                  </a:lnTo>
                  <a:lnTo>
                    <a:pt x="608538" y="248277"/>
                  </a:lnTo>
                  <a:lnTo>
                    <a:pt x="560538" y="251271"/>
                  </a:lnTo>
                  <a:lnTo>
                    <a:pt x="514299" y="260004"/>
                  </a:lnTo>
                  <a:lnTo>
                    <a:pt x="470184" y="274108"/>
                  </a:lnTo>
                  <a:lnTo>
                    <a:pt x="428554" y="293213"/>
                  </a:lnTo>
                  <a:lnTo>
                    <a:pt x="389770" y="316949"/>
                  </a:lnTo>
                  <a:lnTo>
                    <a:pt x="354196" y="344945"/>
                  </a:lnTo>
                  <a:lnTo>
                    <a:pt x="322191" y="376832"/>
                  </a:lnTo>
                  <a:lnTo>
                    <a:pt x="294118" y="412241"/>
                  </a:lnTo>
                  <a:lnTo>
                    <a:pt x="270338" y="450801"/>
                  </a:lnTo>
                  <a:lnTo>
                    <a:pt x="251213" y="492143"/>
                  </a:lnTo>
                  <a:lnTo>
                    <a:pt x="237105" y="535896"/>
                  </a:lnTo>
                  <a:lnTo>
                    <a:pt x="228375" y="581691"/>
                  </a:lnTo>
                  <a:lnTo>
                    <a:pt x="225384" y="629158"/>
                  </a:lnTo>
                  <a:lnTo>
                    <a:pt x="225384" y="7267766"/>
                  </a:lnTo>
                  <a:lnTo>
                    <a:pt x="228375" y="7315233"/>
                  </a:lnTo>
                  <a:lnTo>
                    <a:pt x="237105" y="7361028"/>
                  </a:lnTo>
                  <a:lnTo>
                    <a:pt x="251213" y="7404781"/>
                  </a:lnTo>
                  <a:lnTo>
                    <a:pt x="270338" y="7446123"/>
                  </a:lnTo>
                  <a:lnTo>
                    <a:pt x="294118" y="7484683"/>
                  </a:lnTo>
                  <a:lnTo>
                    <a:pt x="322191" y="7520091"/>
                  </a:lnTo>
                  <a:lnTo>
                    <a:pt x="354196" y="7551979"/>
                  </a:lnTo>
                  <a:lnTo>
                    <a:pt x="389770" y="7579975"/>
                  </a:lnTo>
                  <a:lnTo>
                    <a:pt x="428554" y="7603710"/>
                  </a:lnTo>
                  <a:lnTo>
                    <a:pt x="470184" y="7622815"/>
                  </a:lnTo>
                  <a:lnTo>
                    <a:pt x="514299" y="7636919"/>
                  </a:lnTo>
                  <a:lnTo>
                    <a:pt x="560538" y="7645653"/>
                  </a:lnTo>
                  <a:lnTo>
                    <a:pt x="608538" y="7648646"/>
                  </a:lnTo>
                  <a:lnTo>
                    <a:pt x="3800493" y="7648646"/>
                  </a:lnTo>
                  <a:lnTo>
                    <a:pt x="3778223" y="7680835"/>
                  </a:lnTo>
                  <a:lnTo>
                    <a:pt x="3749479" y="7715302"/>
                  </a:lnTo>
                  <a:lnTo>
                    <a:pt x="3717793" y="7747034"/>
                  </a:lnTo>
                  <a:lnTo>
                    <a:pt x="3683375" y="7775819"/>
                  </a:lnTo>
                  <a:lnTo>
                    <a:pt x="3646435" y="7801448"/>
                  </a:lnTo>
                  <a:lnTo>
                    <a:pt x="3607184" y="7823711"/>
                  </a:lnTo>
                  <a:lnTo>
                    <a:pt x="3565829" y="7842398"/>
                  </a:lnTo>
                  <a:lnTo>
                    <a:pt x="3522583" y="7857297"/>
                  </a:lnTo>
                  <a:lnTo>
                    <a:pt x="3477654" y="7868200"/>
                  </a:lnTo>
                  <a:lnTo>
                    <a:pt x="3431252" y="7874896"/>
                  </a:lnTo>
                  <a:lnTo>
                    <a:pt x="3383588" y="7877175"/>
                  </a:lnTo>
                  <a:close/>
                </a:path>
                <a:path w="3879850" h="7877175">
                  <a:moveTo>
                    <a:pt x="3800493" y="7648646"/>
                  </a:moveTo>
                  <a:lnTo>
                    <a:pt x="3273713" y="7648646"/>
                  </a:lnTo>
                  <a:lnTo>
                    <a:pt x="3321112" y="7645653"/>
                  </a:lnTo>
                  <a:lnTo>
                    <a:pt x="3366842" y="7636919"/>
                  </a:lnTo>
                  <a:lnTo>
                    <a:pt x="3410533" y="7622815"/>
                  </a:lnTo>
                  <a:lnTo>
                    <a:pt x="3451815" y="7603710"/>
                  </a:lnTo>
                  <a:lnTo>
                    <a:pt x="3490320" y="7579975"/>
                  </a:lnTo>
                  <a:lnTo>
                    <a:pt x="3525678" y="7551979"/>
                  </a:lnTo>
                  <a:lnTo>
                    <a:pt x="3557520" y="7520091"/>
                  </a:lnTo>
                  <a:lnTo>
                    <a:pt x="3585476" y="7484683"/>
                  </a:lnTo>
                  <a:lnTo>
                    <a:pt x="3609178" y="7446123"/>
                  </a:lnTo>
                  <a:lnTo>
                    <a:pt x="3628255" y="7404781"/>
                  </a:lnTo>
                  <a:lnTo>
                    <a:pt x="3642339" y="7361028"/>
                  </a:lnTo>
                  <a:lnTo>
                    <a:pt x="3651060" y="7315233"/>
                  </a:lnTo>
                  <a:lnTo>
                    <a:pt x="3654050" y="7267766"/>
                  </a:lnTo>
                  <a:lnTo>
                    <a:pt x="3654050" y="629158"/>
                  </a:lnTo>
                  <a:lnTo>
                    <a:pt x="3651060" y="581691"/>
                  </a:lnTo>
                  <a:lnTo>
                    <a:pt x="3642339" y="535896"/>
                  </a:lnTo>
                  <a:lnTo>
                    <a:pt x="3628255" y="492143"/>
                  </a:lnTo>
                  <a:lnTo>
                    <a:pt x="3609178" y="450801"/>
                  </a:lnTo>
                  <a:lnTo>
                    <a:pt x="3585476" y="412241"/>
                  </a:lnTo>
                  <a:lnTo>
                    <a:pt x="3557520" y="376832"/>
                  </a:lnTo>
                  <a:lnTo>
                    <a:pt x="3525678" y="344945"/>
                  </a:lnTo>
                  <a:lnTo>
                    <a:pt x="3490320" y="316949"/>
                  </a:lnTo>
                  <a:lnTo>
                    <a:pt x="3451815" y="293213"/>
                  </a:lnTo>
                  <a:lnTo>
                    <a:pt x="3410533" y="274108"/>
                  </a:lnTo>
                  <a:lnTo>
                    <a:pt x="3366842" y="260004"/>
                  </a:lnTo>
                  <a:lnTo>
                    <a:pt x="3321112" y="251271"/>
                  </a:lnTo>
                  <a:lnTo>
                    <a:pt x="3273713" y="248277"/>
                  </a:lnTo>
                  <a:lnTo>
                    <a:pt x="3812269" y="248277"/>
                  </a:lnTo>
                  <a:lnTo>
                    <a:pt x="3844707" y="314053"/>
                  </a:lnTo>
                  <a:lnTo>
                    <a:pt x="3859585" y="357361"/>
                  </a:lnTo>
                  <a:lnTo>
                    <a:pt x="3870473" y="402355"/>
                  </a:lnTo>
                  <a:lnTo>
                    <a:pt x="3877159" y="448822"/>
                  </a:lnTo>
                  <a:lnTo>
                    <a:pt x="3879434" y="496555"/>
                  </a:lnTo>
                  <a:lnTo>
                    <a:pt x="3879434" y="7380619"/>
                  </a:lnTo>
                  <a:lnTo>
                    <a:pt x="3877159" y="7428352"/>
                  </a:lnTo>
                  <a:lnTo>
                    <a:pt x="3870473" y="7474820"/>
                  </a:lnTo>
                  <a:lnTo>
                    <a:pt x="3859585" y="7519813"/>
                  </a:lnTo>
                  <a:lnTo>
                    <a:pt x="3844707" y="7563121"/>
                  </a:lnTo>
                  <a:lnTo>
                    <a:pt x="3826047" y="7604535"/>
                  </a:lnTo>
                  <a:lnTo>
                    <a:pt x="3803816" y="7643843"/>
                  </a:lnTo>
                  <a:lnTo>
                    <a:pt x="3800493" y="764864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52790" y="2366022"/>
              <a:ext cx="3766820" cy="7761605"/>
            </a:xfrm>
            <a:custGeom>
              <a:avLst/>
              <a:gdLst/>
              <a:ahLst/>
              <a:cxnLst/>
              <a:rect l="l" t="t" r="r" b="b"/>
              <a:pathLst>
                <a:path w="3766820" h="7761605">
                  <a:moveTo>
                    <a:pt x="3284982" y="7761500"/>
                  </a:moveTo>
                  <a:lnTo>
                    <a:pt x="481759" y="7761500"/>
                  </a:lnTo>
                  <a:lnTo>
                    <a:pt x="432707" y="7758995"/>
                  </a:lnTo>
                  <a:lnTo>
                    <a:pt x="385024" y="7751647"/>
                  </a:lnTo>
                  <a:lnTo>
                    <a:pt x="338960" y="7739703"/>
                  </a:lnTo>
                  <a:lnTo>
                    <a:pt x="294760" y="7723412"/>
                  </a:lnTo>
                  <a:lnTo>
                    <a:pt x="252674" y="7703020"/>
                  </a:lnTo>
                  <a:lnTo>
                    <a:pt x="212948" y="7678777"/>
                  </a:lnTo>
                  <a:lnTo>
                    <a:pt x="175831" y="7650930"/>
                  </a:lnTo>
                  <a:lnTo>
                    <a:pt x="141569" y="7619728"/>
                  </a:lnTo>
                  <a:lnTo>
                    <a:pt x="110411" y="7585417"/>
                  </a:lnTo>
                  <a:lnTo>
                    <a:pt x="82604" y="7548246"/>
                  </a:lnTo>
                  <a:lnTo>
                    <a:pt x="58395" y="7508464"/>
                  </a:lnTo>
                  <a:lnTo>
                    <a:pt x="38033" y="7466317"/>
                  </a:lnTo>
                  <a:lnTo>
                    <a:pt x="21765" y="7422055"/>
                  </a:lnTo>
                  <a:lnTo>
                    <a:pt x="9838" y="7375924"/>
                  </a:lnTo>
                  <a:lnTo>
                    <a:pt x="2500" y="7328174"/>
                  </a:lnTo>
                  <a:lnTo>
                    <a:pt x="0" y="7279051"/>
                  </a:lnTo>
                  <a:lnTo>
                    <a:pt x="0" y="479627"/>
                  </a:lnTo>
                  <a:lnTo>
                    <a:pt x="2500" y="431001"/>
                  </a:lnTo>
                  <a:lnTo>
                    <a:pt x="9838" y="383685"/>
                  </a:lnTo>
                  <a:lnTo>
                    <a:pt x="21765" y="337931"/>
                  </a:lnTo>
                  <a:lnTo>
                    <a:pt x="38033" y="293992"/>
                  </a:lnTo>
                  <a:lnTo>
                    <a:pt x="58395" y="252119"/>
                  </a:lnTo>
                  <a:lnTo>
                    <a:pt x="82604" y="212564"/>
                  </a:lnTo>
                  <a:lnTo>
                    <a:pt x="110411" y="175580"/>
                  </a:lnTo>
                  <a:lnTo>
                    <a:pt x="141569" y="141419"/>
                  </a:lnTo>
                  <a:lnTo>
                    <a:pt x="175831" y="110333"/>
                  </a:lnTo>
                  <a:lnTo>
                    <a:pt x="212948" y="82573"/>
                  </a:lnTo>
                  <a:lnTo>
                    <a:pt x="252674" y="58393"/>
                  </a:lnTo>
                  <a:lnTo>
                    <a:pt x="294760" y="38043"/>
                  </a:lnTo>
                  <a:lnTo>
                    <a:pt x="338960" y="21777"/>
                  </a:lnTo>
                  <a:lnTo>
                    <a:pt x="385024" y="9847"/>
                  </a:lnTo>
                  <a:lnTo>
                    <a:pt x="432707" y="2503"/>
                  </a:lnTo>
                  <a:lnTo>
                    <a:pt x="481759" y="0"/>
                  </a:lnTo>
                  <a:lnTo>
                    <a:pt x="3284982" y="0"/>
                  </a:lnTo>
                  <a:lnTo>
                    <a:pt x="3334035" y="2503"/>
                  </a:lnTo>
                  <a:lnTo>
                    <a:pt x="3381717" y="9847"/>
                  </a:lnTo>
                  <a:lnTo>
                    <a:pt x="3427782" y="21777"/>
                  </a:lnTo>
                  <a:lnTo>
                    <a:pt x="3471981" y="38043"/>
                  </a:lnTo>
                  <a:lnTo>
                    <a:pt x="3514067" y="58393"/>
                  </a:lnTo>
                  <a:lnTo>
                    <a:pt x="3553793" y="82573"/>
                  </a:lnTo>
                  <a:lnTo>
                    <a:pt x="3590911" y="110333"/>
                  </a:lnTo>
                  <a:lnTo>
                    <a:pt x="3625172" y="141419"/>
                  </a:lnTo>
                  <a:lnTo>
                    <a:pt x="3656330" y="175580"/>
                  </a:lnTo>
                  <a:lnTo>
                    <a:pt x="3672806" y="197493"/>
                  </a:lnTo>
                  <a:lnTo>
                    <a:pt x="552192" y="197493"/>
                  </a:lnTo>
                  <a:lnTo>
                    <a:pt x="504191" y="200487"/>
                  </a:lnTo>
                  <a:lnTo>
                    <a:pt x="457953" y="209220"/>
                  </a:lnTo>
                  <a:lnTo>
                    <a:pt x="413837" y="223324"/>
                  </a:lnTo>
                  <a:lnTo>
                    <a:pt x="372207" y="242429"/>
                  </a:lnTo>
                  <a:lnTo>
                    <a:pt x="333424" y="266165"/>
                  </a:lnTo>
                  <a:lnTo>
                    <a:pt x="297849" y="294161"/>
                  </a:lnTo>
                  <a:lnTo>
                    <a:pt x="265845" y="326048"/>
                  </a:lnTo>
                  <a:lnTo>
                    <a:pt x="237772" y="361457"/>
                  </a:lnTo>
                  <a:lnTo>
                    <a:pt x="213992" y="400017"/>
                  </a:lnTo>
                  <a:lnTo>
                    <a:pt x="194867" y="441358"/>
                  </a:lnTo>
                  <a:lnTo>
                    <a:pt x="180759" y="485112"/>
                  </a:lnTo>
                  <a:lnTo>
                    <a:pt x="172028" y="530907"/>
                  </a:lnTo>
                  <a:lnTo>
                    <a:pt x="169038" y="578374"/>
                  </a:lnTo>
                  <a:lnTo>
                    <a:pt x="169038" y="7216982"/>
                  </a:lnTo>
                  <a:lnTo>
                    <a:pt x="172028" y="7264449"/>
                  </a:lnTo>
                  <a:lnTo>
                    <a:pt x="180759" y="7310244"/>
                  </a:lnTo>
                  <a:lnTo>
                    <a:pt x="194867" y="7353997"/>
                  </a:lnTo>
                  <a:lnTo>
                    <a:pt x="213992" y="7395338"/>
                  </a:lnTo>
                  <a:lnTo>
                    <a:pt x="237772" y="7433898"/>
                  </a:lnTo>
                  <a:lnTo>
                    <a:pt x="265845" y="7469307"/>
                  </a:lnTo>
                  <a:lnTo>
                    <a:pt x="297849" y="7501195"/>
                  </a:lnTo>
                  <a:lnTo>
                    <a:pt x="333424" y="7529191"/>
                  </a:lnTo>
                  <a:lnTo>
                    <a:pt x="372207" y="7552926"/>
                  </a:lnTo>
                  <a:lnTo>
                    <a:pt x="413837" y="7572031"/>
                  </a:lnTo>
                  <a:lnTo>
                    <a:pt x="457953" y="7586135"/>
                  </a:lnTo>
                  <a:lnTo>
                    <a:pt x="504191" y="7594869"/>
                  </a:lnTo>
                  <a:lnTo>
                    <a:pt x="552192" y="7597862"/>
                  </a:lnTo>
                  <a:lnTo>
                    <a:pt x="3645029" y="7597862"/>
                  </a:lnTo>
                  <a:lnTo>
                    <a:pt x="3625172" y="7619728"/>
                  </a:lnTo>
                  <a:lnTo>
                    <a:pt x="3590911" y="7650930"/>
                  </a:lnTo>
                  <a:lnTo>
                    <a:pt x="3553793" y="7678777"/>
                  </a:lnTo>
                  <a:lnTo>
                    <a:pt x="3514067" y="7703020"/>
                  </a:lnTo>
                  <a:lnTo>
                    <a:pt x="3471981" y="7723412"/>
                  </a:lnTo>
                  <a:lnTo>
                    <a:pt x="3427782" y="7739703"/>
                  </a:lnTo>
                  <a:lnTo>
                    <a:pt x="3381717" y="7751647"/>
                  </a:lnTo>
                  <a:lnTo>
                    <a:pt x="3334035" y="7758995"/>
                  </a:lnTo>
                  <a:lnTo>
                    <a:pt x="3284982" y="7761500"/>
                  </a:lnTo>
                  <a:close/>
                </a:path>
                <a:path w="3766820" h="7761605">
                  <a:moveTo>
                    <a:pt x="2614462" y="451414"/>
                  </a:moveTo>
                  <a:lnTo>
                    <a:pt x="1143827" y="451414"/>
                  </a:lnTo>
                  <a:lnTo>
                    <a:pt x="1098552" y="446807"/>
                  </a:lnTo>
                  <a:lnTo>
                    <a:pt x="1056314" y="433604"/>
                  </a:lnTo>
                  <a:lnTo>
                    <a:pt x="1018039" y="412730"/>
                  </a:lnTo>
                  <a:lnTo>
                    <a:pt x="984649" y="385112"/>
                  </a:lnTo>
                  <a:lnTo>
                    <a:pt x="957070" y="351675"/>
                  </a:lnTo>
                  <a:lnTo>
                    <a:pt x="936227" y="313344"/>
                  </a:lnTo>
                  <a:lnTo>
                    <a:pt x="923042" y="271046"/>
                  </a:lnTo>
                  <a:lnTo>
                    <a:pt x="918442" y="225707"/>
                  </a:lnTo>
                  <a:lnTo>
                    <a:pt x="918883" y="217727"/>
                  </a:lnTo>
                  <a:lnTo>
                    <a:pt x="919851" y="210542"/>
                  </a:lnTo>
                  <a:lnTo>
                    <a:pt x="920819" y="203885"/>
                  </a:lnTo>
                  <a:lnTo>
                    <a:pt x="921260" y="197493"/>
                  </a:lnTo>
                  <a:lnTo>
                    <a:pt x="2839847" y="197493"/>
                  </a:lnTo>
                  <a:lnTo>
                    <a:pt x="2839847" y="225707"/>
                  </a:lnTo>
                  <a:lnTo>
                    <a:pt x="2835247" y="271046"/>
                  </a:lnTo>
                  <a:lnTo>
                    <a:pt x="2822063" y="313344"/>
                  </a:lnTo>
                  <a:lnTo>
                    <a:pt x="2801219" y="351675"/>
                  </a:lnTo>
                  <a:lnTo>
                    <a:pt x="2773640" y="385112"/>
                  </a:lnTo>
                  <a:lnTo>
                    <a:pt x="2740251" y="412730"/>
                  </a:lnTo>
                  <a:lnTo>
                    <a:pt x="2701975" y="433604"/>
                  </a:lnTo>
                  <a:lnTo>
                    <a:pt x="2659738" y="446807"/>
                  </a:lnTo>
                  <a:lnTo>
                    <a:pt x="2614462" y="451414"/>
                  </a:lnTo>
                  <a:close/>
                </a:path>
                <a:path w="3766820" h="7761605">
                  <a:moveTo>
                    <a:pt x="3645029" y="7597862"/>
                  </a:moveTo>
                  <a:lnTo>
                    <a:pt x="3217367" y="7597862"/>
                  </a:lnTo>
                  <a:lnTo>
                    <a:pt x="3264766" y="7594869"/>
                  </a:lnTo>
                  <a:lnTo>
                    <a:pt x="3310496" y="7586135"/>
                  </a:lnTo>
                  <a:lnTo>
                    <a:pt x="3354186" y="7572031"/>
                  </a:lnTo>
                  <a:lnTo>
                    <a:pt x="3395469" y="7552926"/>
                  </a:lnTo>
                  <a:lnTo>
                    <a:pt x="3433974" y="7529191"/>
                  </a:lnTo>
                  <a:lnTo>
                    <a:pt x="3469332" y="7501195"/>
                  </a:lnTo>
                  <a:lnTo>
                    <a:pt x="3501174" y="7469307"/>
                  </a:lnTo>
                  <a:lnTo>
                    <a:pt x="3529130" y="7433898"/>
                  </a:lnTo>
                  <a:lnTo>
                    <a:pt x="3552832" y="7395338"/>
                  </a:lnTo>
                  <a:lnTo>
                    <a:pt x="3571909" y="7353997"/>
                  </a:lnTo>
                  <a:lnTo>
                    <a:pt x="3585993" y="7310244"/>
                  </a:lnTo>
                  <a:lnTo>
                    <a:pt x="3594714" y="7264449"/>
                  </a:lnTo>
                  <a:lnTo>
                    <a:pt x="3597703" y="7216982"/>
                  </a:lnTo>
                  <a:lnTo>
                    <a:pt x="3597703" y="578374"/>
                  </a:lnTo>
                  <a:lnTo>
                    <a:pt x="3594714" y="530907"/>
                  </a:lnTo>
                  <a:lnTo>
                    <a:pt x="3585993" y="485112"/>
                  </a:lnTo>
                  <a:lnTo>
                    <a:pt x="3571909" y="441358"/>
                  </a:lnTo>
                  <a:lnTo>
                    <a:pt x="3552832" y="400017"/>
                  </a:lnTo>
                  <a:lnTo>
                    <a:pt x="3529130" y="361457"/>
                  </a:lnTo>
                  <a:lnTo>
                    <a:pt x="3501174" y="326048"/>
                  </a:lnTo>
                  <a:lnTo>
                    <a:pt x="3469332" y="294161"/>
                  </a:lnTo>
                  <a:lnTo>
                    <a:pt x="3433974" y="266165"/>
                  </a:lnTo>
                  <a:lnTo>
                    <a:pt x="3395469" y="242429"/>
                  </a:lnTo>
                  <a:lnTo>
                    <a:pt x="3354186" y="223324"/>
                  </a:lnTo>
                  <a:lnTo>
                    <a:pt x="3310496" y="209220"/>
                  </a:lnTo>
                  <a:lnTo>
                    <a:pt x="3264766" y="200487"/>
                  </a:lnTo>
                  <a:lnTo>
                    <a:pt x="3217367" y="197493"/>
                  </a:lnTo>
                  <a:lnTo>
                    <a:pt x="3672806" y="197493"/>
                  </a:lnTo>
                  <a:lnTo>
                    <a:pt x="3708346" y="252119"/>
                  </a:lnTo>
                  <a:lnTo>
                    <a:pt x="3728708" y="293992"/>
                  </a:lnTo>
                  <a:lnTo>
                    <a:pt x="3744977" y="337931"/>
                  </a:lnTo>
                  <a:lnTo>
                    <a:pt x="3756903" y="383685"/>
                  </a:lnTo>
                  <a:lnTo>
                    <a:pt x="3764241" y="431001"/>
                  </a:lnTo>
                  <a:lnTo>
                    <a:pt x="3766742" y="479627"/>
                  </a:lnTo>
                  <a:lnTo>
                    <a:pt x="3766742" y="7279051"/>
                  </a:lnTo>
                  <a:lnTo>
                    <a:pt x="3764241" y="7328174"/>
                  </a:lnTo>
                  <a:lnTo>
                    <a:pt x="3756903" y="7375924"/>
                  </a:lnTo>
                  <a:lnTo>
                    <a:pt x="3744977" y="7422055"/>
                  </a:lnTo>
                  <a:lnTo>
                    <a:pt x="3728708" y="7466317"/>
                  </a:lnTo>
                  <a:lnTo>
                    <a:pt x="3708346" y="7508464"/>
                  </a:lnTo>
                  <a:lnTo>
                    <a:pt x="3684138" y="7548246"/>
                  </a:lnTo>
                  <a:lnTo>
                    <a:pt x="3656330" y="7585417"/>
                  </a:lnTo>
                  <a:lnTo>
                    <a:pt x="3645029" y="7597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95368" y="2560694"/>
              <a:ext cx="135231" cy="1354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892464" y="2605836"/>
              <a:ext cx="471805" cy="56515"/>
            </a:xfrm>
            <a:custGeom>
              <a:avLst/>
              <a:gdLst/>
              <a:ahLst/>
              <a:cxnLst/>
              <a:rect l="l" t="t" r="r" b="b"/>
              <a:pathLst>
                <a:path w="471804" h="56514">
                  <a:moveTo>
                    <a:pt x="235813" y="56401"/>
                  </a:moveTo>
                  <a:lnTo>
                    <a:pt x="189808" y="55859"/>
                  </a:lnTo>
                  <a:lnTo>
                    <a:pt x="145571" y="54254"/>
                  </a:lnTo>
                  <a:lnTo>
                    <a:pt x="104802" y="51648"/>
                  </a:lnTo>
                  <a:lnTo>
                    <a:pt x="61076" y="47137"/>
                  </a:lnTo>
                  <a:lnTo>
                    <a:pt x="12024" y="37281"/>
                  </a:lnTo>
                  <a:lnTo>
                    <a:pt x="0" y="30052"/>
                  </a:lnTo>
                  <a:lnTo>
                    <a:pt x="0" y="26348"/>
                  </a:lnTo>
                  <a:lnTo>
                    <a:pt x="39741" y="12533"/>
                  </a:lnTo>
                  <a:lnTo>
                    <a:pt x="86212" y="6400"/>
                  </a:lnTo>
                  <a:lnTo>
                    <a:pt x="124649" y="3329"/>
                  </a:lnTo>
                  <a:lnTo>
                    <a:pt x="167359" y="1213"/>
                  </a:lnTo>
                  <a:lnTo>
                    <a:pt x="212698" y="135"/>
                  </a:lnTo>
                  <a:lnTo>
                    <a:pt x="235812" y="0"/>
                  </a:lnTo>
                  <a:lnTo>
                    <a:pt x="247397" y="33"/>
                  </a:lnTo>
                  <a:lnTo>
                    <a:pt x="293124" y="845"/>
                  </a:lnTo>
                  <a:lnTo>
                    <a:pt x="336649" y="2708"/>
                  </a:lnTo>
                  <a:lnTo>
                    <a:pt x="376298" y="5550"/>
                  </a:lnTo>
                  <a:lnTo>
                    <a:pt x="418100" y="10310"/>
                  </a:lnTo>
                  <a:lnTo>
                    <a:pt x="459601" y="19119"/>
                  </a:lnTo>
                  <a:lnTo>
                    <a:pt x="471625" y="26348"/>
                  </a:lnTo>
                  <a:lnTo>
                    <a:pt x="471625" y="30052"/>
                  </a:lnTo>
                  <a:lnTo>
                    <a:pt x="431884" y="43868"/>
                  </a:lnTo>
                  <a:lnTo>
                    <a:pt x="385412" y="50000"/>
                  </a:lnTo>
                  <a:lnTo>
                    <a:pt x="346975" y="53071"/>
                  </a:lnTo>
                  <a:lnTo>
                    <a:pt x="304266" y="55187"/>
                  </a:lnTo>
                  <a:lnTo>
                    <a:pt x="258926" y="56265"/>
                  </a:lnTo>
                  <a:lnTo>
                    <a:pt x="235813" y="56401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86" rIns="0" bIns="0" rtlCol="0">
            <a:spAutoFit/>
          </a:bodyPr>
          <a:lstStyle/>
          <a:p>
            <a:pPr marL="213995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095421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91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43" y="84086"/>
            <a:ext cx="2466974" cy="1847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2346" y="45495"/>
            <a:ext cx="1429391" cy="1671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343" y="2612451"/>
            <a:ext cx="114300" cy="1142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5727" y="2209893"/>
            <a:ext cx="17393285" cy="783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975">
              <a:lnSpc>
                <a:spcPct val="139600"/>
              </a:lnSpc>
              <a:spcBef>
                <a:spcPts val="95"/>
              </a:spcBef>
            </a:pPr>
            <a:r>
              <a:rPr sz="3000" spc="270" dirty="0">
                <a:solidFill>
                  <a:srgbClr val="091758"/>
                </a:solidFill>
                <a:latin typeface="Cambria"/>
                <a:cs typeface="Cambria"/>
              </a:rPr>
              <a:t>Mr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10" dirty="0">
                <a:solidFill>
                  <a:srgbClr val="091758"/>
                </a:solidFill>
                <a:latin typeface="Cambria"/>
                <a:cs typeface="Cambria"/>
              </a:rPr>
              <a:t>.Nawale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Rohit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10" dirty="0">
                <a:solidFill>
                  <a:srgbClr val="091758"/>
                </a:solidFill>
                <a:latin typeface="Cambria"/>
                <a:cs typeface="Cambria"/>
              </a:rPr>
              <a:t>Ramhari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, </a:t>
            </a:r>
            <a:r>
              <a:rPr sz="3000" spc="260" dirty="0">
                <a:solidFill>
                  <a:srgbClr val="091758"/>
                </a:solidFill>
                <a:latin typeface="Cambria"/>
                <a:cs typeface="Cambria"/>
              </a:rPr>
              <a:t>Mr.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10" dirty="0">
                <a:solidFill>
                  <a:srgbClr val="091758"/>
                </a:solidFill>
                <a:latin typeface="Cambria"/>
                <a:cs typeface="Cambria"/>
              </a:rPr>
              <a:t>Mouriya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25" dirty="0">
                <a:solidFill>
                  <a:srgbClr val="091758"/>
                </a:solidFill>
                <a:latin typeface="Cambria"/>
                <a:cs typeface="Cambria"/>
              </a:rPr>
              <a:t>Narayan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45" dirty="0">
                <a:solidFill>
                  <a:srgbClr val="091758"/>
                </a:solidFill>
                <a:latin typeface="Cambria"/>
                <a:cs typeface="Cambria"/>
              </a:rPr>
              <a:t>Dilip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4" dirty="0">
                <a:solidFill>
                  <a:srgbClr val="091758"/>
                </a:solidFill>
                <a:latin typeface="Cambria"/>
                <a:cs typeface="Cambria"/>
              </a:rPr>
              <a:t>,Mr.Saindane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80" dirty="0">
                <a:solidFill>
                  <a:srgbClr val="091758"/>
                </a:solidFill>
                <a:latin typeface="Cambria"/>
                <a:cs typeface="Cambria"/>
              </a:rPr>
              <a:t>Sumit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10" dirty="0">
                <a:solidFill>
                  <a:srgbClr val="091758"/>
                </a:solidFill>
                <a:latin typeface="Cambria"/>
                <a:cs typeface="Cambria"/>
              </a:rPr>
              <a:t>Madhukar, </a:t>
            </a:r>
            <a:r>
              <a:rPr sz="3000" spc="254" dirty="0">
                <a:solidFill>
                  <a:srgbClr val="091758"/>
                </a:solidFill>
                <a:latin typeface="Cambria"/>
                <a:cs typeface="Cambria"/>
              </a:rPr>
              <a:t>Mr.Wagh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65" dirty="0">
                <a:solidFill>
                  <a:srgbClr val="091758"/>
                </a:solidFill>
                <a:latin typeface="Cambria"/>
                <a:cs typeface="Cambria"/>
              </a:rPr>
              <a:t>Prasad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Sunil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60" dirty="0">
                <a:solidFill>
                  <a:srgbClr val="091758"/>
                </a:solidFill>
                <a:latin typeface="Cambria"/>
                <a:cs typeface="Cambria"/>
              </a:rPr>
              <a:t>UG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50" dirty="0">
                <a:solidFill>
                  <a:srgbClr val="091758"/>
                </a:solidFill>
                <a:latin typeface="Cambria"/>
                <a:cs typeface="Cambria"/>
              </a:rPr>
              <a:t>Student,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Department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of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80" dirty="0">
                <a:solidFill>
                  <a:srgbClr val="091758"/>
                </a:solidFill>
                <a:latin typeface="Cambria"/>
                <a:cs typeface="Cambria"/>
              </a:rPr>
              <a:t>Computer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0" dirty="0">
                <a:solidFill>
                  <a:srgbClr val="091758"/>
                </a:solidFill>
                <a:latin typeface="Cambria"/>
                <a:cs typeface="Cambria"/>
              </a:rPr>
              <a:t>Engineering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85" dirty="0">
                <a:solidFill>
                  <a:srgbClr val="091758"/>
                </a:solidFill>
                <a:latin typeface="Cambria"/>
                <a:cs typeface="Cambria"/>
              </a:rPr>
              <a:t>BVCOE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65" dirty="0">
                <a:solidFill>
                  <a:srgbClr val="091758"/>
                </a:solidFill>
                <a:latin typeface="Cambria"/>
                <a:cs typeface="Cambria"/>
              </a:rPr>
              <a:t>&amp;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30" dirty="0">
                <a:solidFill>
                  <a:srgbClr val="091758"/>
                </a:solidFill>
                <a:latin typeface="Cambria"/>
                <a:cs typeface="Cambria"/>
              </a:rPr>
              <a:t>Rc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Nashik Prof.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0" dirty="0">
                <a:solidFill>
                  <a:srgbClr val="091758"/>
                </a:solidFill>
                <a:latin typeface="Cambria"/>
                <a:cs typeface="Cambria"/>
              </a:rPr>
              <a:t>S.R.Jadhav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25" dirty="0">
                <a:solidFill>
                  <a:srgbClr val="091758"/>
                </a:solidFill>
                <a:latin typeface="Cambria"/>
                <a:cs typeface="Cambria"/>
              </a:rPr>
              <a:t>Assistant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Professor,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Department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of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80" dirty="0">
                <a:solidFill>
                  <a:srgbClr val="091758"/>
                </a:solidFill>
                <a:latin typeface="Cambria"/>
                <a:cs typeface="Cambria"/>
              </a:rPr>
              <a:t>Computer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0" dirty="0">
                <a:solidFill>
                  <a:srgbClr val="091758"/>
                </a:solidFill>
                <a:latin typeface="Cambria"/>
                <a:cs typeface="Cambria"/>
              </a:rPr>
              <a:t>Engineering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85" dirty="0">
                <a:solidFill>
                  <a:srgbClr val="091758"/>
                </a:solidFill>
                <a:latin typeface="Cambria"/>
                <a:cs typeface="Cambria"/>
              </a:rPr>
              <a:t>BVCOE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65" dirty="0">
                <a:solidFill>
                  <a:srgbClr val="091758"/>
                </a:solidFill>
                <a:latin typeface="Cambria"/>
                <a:cs typeface="Cambria"/>
              </a:rPr>
              <a:t>&amp;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30" dirty="0">
                <a:solidFill>
                  <a:srgbClr val="091758"/>
                </a:solidFill>
                <a:latin typeface="Cambria"/>
                <a:cs typeface="Cambria"/>
              </a:rPr>
              <a:t>Rc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Nashik </a:t>
            </a:r>
            <a:r>
              <a:rPr sz="3000" u="heavy" spc="75" dirty="0">
                <a:solidFill>
                  <a:srgbClr val="0052CC"/>
                </a:solidFill>
                <a:uFill>
                  <a:solidFill>
                    <a:srgbClr val="0052CC"/>
                  </a:solidFill>
                </a:uFill>
                <a:latin typeface="Cambria"/>
                <a:cs typeface="Cambria"/>
              </a:rPr>
              <a:t>https://</a:t>
            </a:r>
            <a:r>
              <a:rPr sz="3000" u="heavy" spc="75" dirty="0">
                <a:solidFill>
                  <a:srgbClr val="0052CC"/>
                </a:solidFill>
                <a:uFill>
                  <a:solidFill>
                    <a:srgbClr val="0052CC"/>
                  </a:solidFill>
                </a:uFill>
                <a:latin typeface="Cambria"/>
                <a:cs typeface="Cambria"/>
                <a:hlinkClick r:id="rId5"/>
              </a:rPr>
              <a:t>www.ijres.org/papers/Volume-</a:t>
            </a:r>
            <a:r>
              <a:rPr sz="3000" u="heavy" spc="-10" dirty="0">
                <a:solidFill>
                  <a:srgbClr val="0052CC"/>
                </a:solidFill>
                <a:uFill>
                  <a:solidFill>
                    <a:srgbClr val="0052CC"/>
                  </a:solidFill>
                </a:uFill>
                <a:latin typeface="Cambria"/>
                <a:cs typeface="Cambria"/>
                <a:hlinkClick r:id="rId5"/>
              </a:rPr>
              <a:t>10/Issue-</a:t>
            </a:r>
            <a:r>
              <a:rPr sz="3000" u="heavy" spc="-40" dirty="0">
                <a:solidFill>
                  <a:srgbClr val="0052CC"/>
                </a:solidFill>
                <a:uFill>
                  <a:solidFill>
                    <a:srgbClr val="0052CC"/>
                  </a:solidFill>
                </a:uFill>
                <a:latin typeface="Cambria"/>
                <a:cs typeface="Cambria"/>
                <a:hlinkClick r:id="rId5"/>
              </a:rPr>
              <a:t>5/Ser-</a:t>
            </a:r>
            <a:r>
              <a:rPr sz="3000" u="heavy" spc="-10" dirty="0">
                <a:solidFill>
                  <a:srgbClr val="0052CC"/>
                </a:solidFill>
                <a:uFill>
                  <a:solidFill>
                    <a:srgbClr val="0052CC"/>
                  </a:solidFill>
                </a:uFill>
                <a:latin typeface="Cambria"/>
                <a:cs typeface="Cambria"/>
                <a:hlinkClick r:id="rId5"/>
              </a:rPr>
              <a:t>15/1005105110.pdf</a:t>
            </a:r>
            <a:endParaRPr sz="3000" dirty="0">
              <a:latin typeface="Cambria"/>
              <a:cs typeface="Cambria"/>
            </a:endParaRPr>
          </a:p>
          <a:p>
            <a:pPr marL="66675" marR="117475">
              <a:lnSpc>
                <a:spcPct val="139600"/>
              </a:lnSpc>
              <a:spcBef>
                <a:spcPts val="3115"/>
              </a:spcBef>
            </a:pPr>
            <a:r>
              <a:rPr sz="3000" spc="170" dirty="0">
                <a:solidFill>
                  <a:srgbClr val="091758"/>
                </a:solidFill>
                <a:latin typeface="Cambria"/>
                <a:cs typeface="Cambria"/>
              </a:rPr>
              <a:t>Vaishali</a:t>
            </a:r>
            <a:r>
              <a:rPr sz="3000" spc="13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95" dirty="0">
                <a:solidFill>
                  <a:srgbClr val="091758"/>
                </a:solidFill>
                <a:latin typeface="Cambria"/>
                <a:cs typeface="Cambria"/>
              </a:rPr>
              <a:t>S.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45" dirty="0">
                <a:solidFill>
                  <a:srgbClr val="091758"/>
                </a:solidFill>
                <a:latin typeface="Cambria"/>
                <a:cs typeface="Cambria"/>
              </a:rPr>
              <a:t>Rajput,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Satyajeet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85" dirty="0">
                <a:solidFill>
                  <a:srgbClr val="091758"/>
                </a:solidFill>
                <a:latin typeface="Cambria"/>
                <a:cs typeface="Cambria"/>
              </a:rPr>
              <a:t>B.</a:t>
            </a:r>
            <a:r>
              <a:rPr sz="3000" spc="13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0" dirty="0">
                <a:solidFill>
                  <a:srgbClr val="091758"/>
                </a:solidFill>
                <a:latin typeface="Cambria"/>
                <a:cs typeface="Cambria"/>
              </a:rPr>
              <a:t>Jadhav,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29" dirty="0">
                <a:solidFill>
                  <a:srgbClr val="091758"/>
                </a:solidFill>
                <a:latin typeface="Cambria"/>
                <a:cs typeface="Cambria"/>
              </a:rPr>
              <a:t>Makarand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20" dirty="0">
                <a:solidFill>
                  <a:srgbClr val="091758"/>
                </a:solidFill>
                <a:latin typeface="Cambria"/>
                <a:cs typeface="Cambria"/>
              </a:rPr>
              <a:t>D.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0" dirty="0">
                <a:solidFill>
                  <a:srgbClr val="091758"/>
                </a:solidFill>
                <a:latin typeface="Cambria"/>
                <a:cs typeface="Cambria"/>
              </a:rPr>
              <a:t>Jadhav,</a:t>
            </a:r>
            <a:r>
              <a:rPr sz="3000" spc="13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Rohit </a:t>
            </a:r>
            <a:r>
              <a:rPr sz="3000" spc="220" dirty="0">
                <a:solidFill>
                  <a:srgbClr val="091758"/>
                </a:solidFill>
                <a:latin typeface="Cambria"/>
                <a:cs typeface="Cambria"/>
              </a:rPr>
              <a:t>D.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0" dirty="0">
                <a:solidFill>
                  <a:srgbClr val="091758"/>
                </a:solidFill>
                <a:latin typeface="Cambria"/>
                <a:cs typeface="Cambria"/>
              </a:rPr>
              <a:t>Jadhav,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0" dirty="0">
                <a:solidFill>
                  <a:srgbClr val="091758"/>
                </a:solidFill>
                <a:latin typeface="Cambria"/>
                <a:cs typeface="Cambria"/>
              </a:rPr>
              <a:t>Rohan</a:t>
            </a:r>
            <a:r>
              <a:rPr sz="3000" spc="13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20" dirty="0">
                <a:solidFill>
                  <a:srgbClr val="091758"/>
                </a:solidFill>
                <a:latin typeface="Cambria"/>
                <a:cs typeface="Cambria"/>
              </a:rPr>
              <a:t>D.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90" dirty="0">
                <a:solidFill>
                  <a:srgbClr val="091758"/>
                </a:solidFill>
                <a:latin typeface="Cambria"/>
                <a:cs typeface="Cambria"/>
              </a:rPr>
              <a:t>Jadhav, </a:t>
            </a:r>
            <a:r>
              <a:rPr sz="3000" spc="204" dirty="0">
                <a:solidFill>
                  <a:srgbClr val="091758"/>
                </a:solidFill>
                <a:latin typeface="Cambria"/>
                <a:cs typeface="Cambria"/>
              </a:rPr>
              <a:t>Pranav</a:t>
            </a:r>
            <a:r>
              <a:rPr sz="3000" spc="15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85" dirty="0">
                <a:solidFill>
                  <a:srgbClr val="091758"/>
                </a:solidFill>
                <a:latin typeface="Cambria"/>
                <a:cs typeface="Cambria"/>
              </a:rPr>
              <a:t>B.</a:t>
            </a:r>
            <a:r>
              <a:rPr sz="3000" spc="15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10" dirty="0">
                <a:solidFill>
                  <a:srgbClr val="091758"/>
                </a:solidFill>
                <a:latin typeface="Cambria"/>
                <a:cs typeface="Cambria"/>
              </a:rPr>
              <a:t>Jadhav</a:t>
            </a:r>
            <a:r>
              <a:rPr sz="3000" spc="16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10" dirty="0">
                <a:solidFill>
                  <a:srgbClr val="091758"/>
                </a:solidFill>
                <a:latin typeface="Cambria"/>
                <a:cs typeface="Cambria"/>
              </a:rPr>
              <a:t>Vishwakarma</a:t>
            </a:r>
            <a:r>
              <a:rPr sz="3000" spc="15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20" dirty="0">
                <a:solidFill>
                  <a:srgbClr val="091758"/>
                </a:solidFill>
                <a:latin typeface="Cambria"/>
                <a:cs typeface="Cambria"/>
              </a:rPr>
              <a:t>Institute</a:t>
            </a:r>
            <a:r>
              <a:rPr sz="3000" spc="16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of</a:t>
            </a:r>
            <a:r>
              <a:rPr sz="3000" spc="15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60" dirty="0">
                <a:solidFill>
                  <a:srgbClr val="091758"/>
                </a:solidFill>
                <a:latin typeface="Cambria"/>
                <a:cs typeface="Cambria"/>
              </a:rPr>
              <a:t>Technology,</a:t>
            </a:r>
            <a:r>
              <a:rPr sz="3000" spc="15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80" dirty="0">
                <a:solidFill>
                  <a:srgbClr val="091758"/>
                </a:solidFill>
                <a:latin typeface="Cambria"/>
                <a:cs typeface="Cambria"/>
              </a:rPr>
              <a:t>Pune,</a:t>
            </a:r>
            <a:r>
              <a:rPr sz="3000" spc="16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91758"/>
                </a:solidFill>
                <a:latin typeface="Cambria"/>
                <a:cs typeface="Cambria"/>
              </a:rPr>
              <a:t>411037,</a:t>
            </a:r>
            <a:r>
              <a:rPr sz="3000" spc="15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0" dirty="0">
                <a:solidFill>
                  <a:srgbClr val="091758"/>
                </a:solidFill>
                <a:latin typeface="Cambria"/>
                <a:cs typeface="Cambria"/>
              </a:rPr>
              <a:t>Maharashtra,</a:t>
            </a:r>
            <a:r>
              <a:rPr sz="3000" spc="160" dirty="0">
                <a:solidFill>
                  <a:srgbClr val="091758"/>
                </a:solidFill>
                <a:latin typeface="Cambria"/>
                <a:cs typeface="Cambria"/>
              </a:rPr>
              <a:t> India </a:t>
            </a:r>
            <a:r>
              <a:rPr sz="3000" u="heavy" spc="70" dirty="0">
                <a:solidFill>
                  <a:srgbClr val="0052CC"/>
                </a:solidFill>
                <a:uFill>
                  <a:solidFill>
                    <a:srgbClr val="0052CC"/>
                  </a:solidFill>
                </a:uFill>
                <a:latin typeface="Cambria"/>
                <a:cs typeface="Cambria"/>
              </a:rPr>
              <a:t>https://ymerdigital.com/uploads/YMER2111P9.pdf</a:t>
            </a:r>
            <a:endParaRPr sz="3000" dirty="0">
              <a:latin typeface="Cambria"/>
              <a:cs typeface="Cambria"/>
            </a:endParaRPr>
          </a:p>
          <a:p>
            <a:pPr marL="66675" marR="310515">
              <a:lnSpc>
                <a:spcPct val="139600"/>
              </a:lnSpc>
              <a:spcBef>
                <a:spcPts val="3120"/>
              </a:spcBef>
            </a:pPr>
            <a:r>
              <a:rPr sz="3000" spc="180" dirty="0">
                <a:solidFill>
                  <a:srgbClr val="091758"/>
                </a:solidFill>
                <a:latin typeface="Cambria"/>
                <a:cs typeface="Cambria"/>
              </a:rPr>
              <a:t>Sagar</a:t>
            </a:r>
            <a:r>
              <a:rPr sz="3000" spc="13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95" dirty="0">
                <a:solidFill>
                  <a:srgbClr val="091758"/>
                </a:solidFill>
                <a:latin typeface="Cambria"/>
                <a:cs typeface="Cambria"/>
              </a:rPr>
              <a:t>Janokar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,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0" dirty="0">
                <a:solidFill>
                  <a:srgbClr val="091758"/>
                </a:solidFill>
                <a:latin typeface="Cambria"/>
                <a:cs typeface="Cambria"/>
              </a:rPr>
              <a:t>Atharva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55" dirty="0">
                <a:solidFill>
                  <a:srgbClr val="091758"/>
                </a:solidFill>
                <a:latin typeface="Cambria"/>
                <a:cs typeface="Cambria"/>
              </a:rPr>
              <a:t>Raut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,</a:t>
            </a:r>
            <a:r>
              <a:rPr sz="3000" spc="13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Yogeshwar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0" dirty="0">
                <a:solidFill>
                  <a:srgbClr val="091758"/>
                </a:solidFill>
                <a:latin typeface="Cambria"/>
                <a:cs typeface="Cambria"/>
              </a:rPr>
              <a:t>Rekhawar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,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4" dirty="0">
                <a:solidFill>
                  <a:srgbClr val="091758"/>
                </a:solidFill>
                <a:latin typeface="Cambria"/>
                <a:cs typeface="Cambria"/>
              </a:rPr>
              <a:t>Shravani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55" dirty="0">
                <a:solidFill>
                  <a:srgbClr val="091758"/>
                </a:solidFill>
                <a:latin typeface="Cambria"/>
                <a:cs typeface="Cambria"/>
              </a:rPr>
              <a:t>Raut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,</a:t>
            </a:r>
            <a:r>
              <a:rPr sz="3000" spc="13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Reva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85" dirty="0">
                <a:solidFill>
                  <a:srgbClr val="091758"/>
                </a:solidFill>
                <a:latin typeface="Cambria"/>
                <a:cs typeface="Cambria"/>
              </a:rPr>
              <a:t>Buche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40" dirty="0">
                <a:solidFill>
                  <a:srgbClr val="091758"/>
                </a:solidFill>
                <a:latin typeface="Cambria"/>
                <a:cs typeface="Cambria"/>
              </a:rPr>
              <a:t>,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305" dirty="0">
                <a:solidFill>
                  <a:srgbClr val="091758"/>
                </a:solidFill>
                <a:latin typeface="Cambria"/>
                <a:cs typeface="Cambria"/>
              </a:rPr>
              <a:t>Om</a:t>
            </a:r>
            <a:r>
              <a:rPr sz="3000" spc="13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55" dirty="0">
                <a:solidFill>
                  <a:srgbClr val="091758"/>
                </a:solidFill>
                <a:latin typeface="Cambria"/>
                <a:cs typeface="Cambria"/>
              </a:rPr>
              <a:t>Raut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90" dirty="0">
                <a:solidFill>
                  <a:srgbClr val="091758"/>
                </a:solidFill>
                <a:latin typeface="Cambria"/>
                <a:cs typeface="Cambria"/>
              </a:rPr>
              <a:t>, </a:t>
            </a:r>
            <a:r>
              <a:rPr sz="3000" spc="204" dirty="0">
                <a:solidFill>
                  <a:srgbClr val="091758"/>
                </a:solidFill>
                <a:latin typeface="Cambria"/>
                <a:cs typeface="Cambria"/>
              </a:rPr>
              <a:t>Pranav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95" dirty="0">
                <a:solidFill>
                  <a:srgbClr val="091758"/>
                </a:solidFill>
                <a:latin typeface="Cambria"/>
                <a:cs typeface="Cambria"/>
              </a:rPr>
              <a:t>Raundal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Department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of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0" dirty="0">
                <a:solidFill>
                  <a:srgbClr val="091758"/>
                </a:solidFill>
                <a:latin typeface="Cambria"/>
                <a:cs typeface="Cambria"/>
              </a:rPr>
              <a:t>Engineering,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45" dirty="0">
                <a:solidFill>
                  <a:srgbClr val="091758"/>
                </a:solidFill>
                <a:latin typeface="Cambria"/>
                <a:cs typeface="Cambria"/>
              </a:rPr>
              <a:t>Sciences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25" dirty="0">
                <a:solidFill>
                  <a:srgbClr val="091758"/>
                </a:solidFill>
                <a:latin typeface="Cambria"/>
                <a:cs typeface="Cambria"/>
              </a:rPr>
              <a:t>and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90" dirty="0">
                <a:solidFill>
                  <a:srgbClr val="091758"/>
                </a:solidFill>
                <a:latin typeface="Cambria"/>
                <a:cs typeface="Cambria"/>
              </a:rPr>
              <a:t>Humanities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00" dirty="0">
                <a:solidFill>
                  <a:srgbClr val="091758"/>
                </a:solidFill>
                <a:latin typeface="Cambria"/>
                <a:cs typeface="Cambria"/>
              </a:rPr>
              <a:t>(DESH)</a:t>
            </a:r>
            <a:r>
              <a:rPr sz="3000" spc="1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0" dirty="0">
                <a:solidFill>
                  <a:srgbClr val="091758"/>
                </a:solidFill>
                <a:latin typeface="Cambria"/>
                <a:cs typeface="Cambria"/>
              </a:rPr>
              <a:t>Vishwakarma </a:t>
            </a:r>
            <a:r>
              <a:rPr sz="3000" spc="120" dirty="0">
                <a:solidFill>
                  <a:srgbClr val="091758"/>
                </a:solidFill>
                <a:latin typeface="Cambria"/>
                <a:cs typeface="Cambria"/>
              </a:rPr>
              <a:t>Institute</a:t>
            </a:r>
            <a:r>
              <a:rPr sz="3000" spc="16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091758"/>
                </a:solidFill>
                <a:latin typeface="Cambria"/>
                <a:cs typeface="Cambria"/>
              </a:rPr>
              <a:t>of</a:t>
            </a:r>
            <a:r>
              <a:rPr sz="3000" spc="17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60" dirty="0">
                <a:solidFill>
                  <a:srgbClr val="091758"/>
                </a:solidFill>
                <a:latin typeface="Cambria"/>
                <a:cs typeface="Cambria"/>
              </a:rPr>
              <a:t>Technology,</a:t>
            </a:r>
            <a:r>
              <a:rPr sz="3000" spc="17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80" dirty="0">
                <a:solidFill>
                  <a:srgbClr val="091758"/>
                </a:solidFill>
                <a:latin typeface="Cambria"/>
                <a:cs typeface="Cambria"/>
              </a:rPr>
              <a:t>Pune,</a:t>
            </a:r>
            <a:r>
              <a:rPr sz="3000" spc="17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91758"/>
                </a:solidFill>
                <a:latin typeface="Cambria"/>
                <a:cs typeface="Cambria"/>
              </a:rPr>
              <a:t>411037,</a:t>
            </a:r>
            <a:r>
              <a:rPr sz="3000" spc="17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200" dirty="0">
                <a:solidFill>
                  <a:srgbClr val="091758"/>
                </a:solidFill>
                <a:latin typeface="Cambria"/>
                <a:cs typeface="Cambria"/>
              </a:rPr>
              <a:t>Maharashtra,</a:t>
            </a:r>
            <a:r>
              <a:rPr sz="3000" spc="17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000" spc="160" dirty="0">
                <a:solidFill>
                  <a:srgbClr val="091758"/>
                </a:solidFill>
                <a:latin typeface="Cambria"/>
                <a:cs typeface="Cambria"/>
              </a:rPr>
              <a:t>India</a:t>
            </a:r>
            <a:endParaRPr sz="3000" dirty="0">
              <a:latin typeface="Cambria"/>
              <a:cs typeface="Cambria"/>
            </a:endParaRPr>
          </a:p>
          <a:p>
            <a:pPr marL="112395">
              <a:lnSpc>
                <a:spcPct val="100000"/>
              </a:lnSpc>
              <a:spcBef>
                <a:spcPts val="1425"/>
              </a:spcBef>
            </a:pPr>
            <a:r>
              <a:rPr sz="3000" u="heavy" spc="70" dirty="0">
                <a:solidFill>
                  <a:srgbClr val="0052CC"/>
                </a:solidFill>
                <a:uFill>
                  <a:solidFill>
                    <a:srgbClr val="0052CC"/>
                  </a:solidFill>
                </a:uFill>
                <a:latin typeface="Cambria"/>
                <a:cs typeface="Cambria"/>
              </a:rPr>
              <a:t>https://</a:t>
            </a:r>
            <a:r>
              <a:rPr sz="3000" u="heavy" spc="70" dirty="0">
                <a:solidFill>
                  <a:srgbClr val="0052CC"/>
                </a:solidFill>
                <a:uFill>
                  <a:solidFill>
                    <a:srgbClr val="0052CC"/>
                  </a:solidFill>
                </a:uFill>
                <a:latin typeface="Cambria"/>
                <a:cs typeface="Cambria"/>
                <a:hlinkClick r:id="rId6"/>
              </a:rPr>
              <a:t>www.ijraset.com/best-</a:t>
            </a:r>
            <a:r>
              <a:rPr sz="3000" u="heavy" spc="80" dirty="0">
                <a:solidFill>
                  <a:srgbClr val="0052CC"/>
                </a:solidFill>
                <a:uFill>
                  <a:solidFill>
                    <a:srgbClr val="0052CC"/>
                  </a:solidFill>
                </a:uFill>
                <a:latin typeface="Cambria"/>
                <a:cs typeface="Cambria"/>
                <a:hlinkClick r:id="rId6"/>
              </a:rPr>
              <a:t>journal/pg-</a:t>
            </a:r>
            <a:r>
              <a:rPr sz="3000" u="heavy" spc="170" dirty="0">
                <a:solidFill>
                  <a:srgbClr val="0052CC"/>
                </a:solidFill>
                <a:uFill>
                  <a:solidFill>
                    <a:srgbClr val="0052CC"/>
                  </a:solidFill>
                </a:uFill>
                <a:latin typeface="Cambria"/>
                <a:cs typeface="Cambria"/>
                <a:hlinkClick r:id="rId6"/>
              </a:rPr>
              <a:t>finder</a:t>
            </a:r>
            <a:endParaRPr sz="3000" dirty="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343" y="5561394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343" y="7872234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982" rIns="0" bIns="0" rtlCol="0">
            <a:spAutoFit/>
          </a:bodyPr>
          <a:lstStyle/>
          <a:p>
            <a:pPr marL="1619885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MiniProject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095421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91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43" y="84086"/>
            <a:ext cx="2466974" cy="1847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2346" y="45495"/>
            <a:ext cx="1429391" cy="16719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1676400" y="2343075"/>
            <a:ext cx="6058183" cy="700544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0515" algn="ctr">
              <a:lnSpc>
                <a:spcPct val="100000"/>
              </a:lnSpc>
              <a:spcBef>
                <a:spcPts val="730"/>
              </a:spcBef>
            </a:pPr>
            <a:r>
              <a:rPr spc="215" dirty="0"/>
              <a:t>Under</a:t>
            </a:r>
            <a:r>
              <a:rPr spc="160" dirty="0"/>
              <a:t> </a:t>
            </a:r>
            <a:r>
              <a:rPr spc="165" dirty="0"/>
              <a:t>the</a:t>
            </a:r>
            <a:r>
              <a:rPr spc="160" dirty="0"/>
              <a:t> </a:t>
            </a:r>
            <a:r>
              <a:rPr spc="210" dirty="0"/>
              <a:t>guidance</a:t>
            </a:r>
            <a:r>
              <a:rPr spc="165" dirty="0"/>
              <a:t> </a:t>
            </a:r>
            <a:r>
              <a:rPr spc="170" dirty="0"/>
              <a:t>of</a:t>
            </a:r>
          </a:p>
          <a:p>
            <a:pPr marL="310515" algn="ctr">
              <a:lnSpc>
                <a:spcPct val="100000"/>
              </a:lnSpc>
              <a:spcBef>
                <a:spcPts val="670"/>
              </a:spcBef>
            </a:pPr>
            <a:r>
              <a:rPr sz="3850" b="1" spc="215" dirty="0">
                <a:latin typeface="Cambria"/>
                <a:cs typeface="Cambria"/>
              </a:rPr>
              <a:t>Prof.</a:t>
            </a:r>
            <a:r>
              <a:rPr sz="3850" b="1" spc="155" dirty="0">
                <a:latin typeface="Cambria"/>
                <a:cs typeface="Cambria"/>
              </a:rPr>
              <a:t> </a:t>
            </a:r>
            <a:r>
              <a:rPr lang="en-US" sz="3850" b="1" spc="225" dirty="0" err="1">
                <a:latin typeface="Cambria"/>
                <a:cs typeface="Cambria"/>
              </a:rPr>
              <a:t>M.B.Shinde</a:t>
            </a:r>
            <a:endParaRPr sz="38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85"/>
              </a:spcBef>
            </a:pPr>
            <a:endParaRPr sz="3850" dirty="0">
              <a:latin typeface="Cambria"/>
              <a:cs typeface="Cambria"/>
            </a:endParaRPr>
          </a:p>
          <a:p>
            <a:pPr marL="428625" indent="-416559">
              <a:lnSpc>
                <a:spcPct val="100000"/>
              </a:lnSpc>
            </a:pPr>
            <a:r>
              <a:rPr lang="en-US" sz="4300" b="1" spc="310" dirty="0">
                <a:latin typeface="Cambria"/>
                <a:cs typeface="Cambria"/>
              </a:rPr>
              <a:t>   </a:t>
            </a:r>
            <a:r>
              <a:rPr sz="4300" b="1" spc="310" dirty="0">
                <a:latin typeface="Cambria"/>
                <a:cs typeface="Cambria"/>
              </a:rPr>
              <a:t>Name</a:t>
            </a:r>
            <a:r>
              <a:rPr sz="4300" b="1" spc="170" dirty="0">
                <a:latin typeface="Cambria"/>
                <a:cs typeface="Cambria"/>
              </a:rPr>
              <a:t> </a:t>
            </a:r>
            <a:r>
              <a:rPr sz="4300" b="1" spc="254" dirty="0">
                <a:latin typeface="Cambria"/>
                <a:cs typeface="Cambria"/>
              </a:rPr>
              <a:t>of</a:t>
            </a:r>
            <a:r>
              <a:rPr sz="4300" b="1" spc="170" dirty="0">
                <a:latin typeface="Cambria"/>
                <a:cs typeface="Cambria"/>
              </a:rPr>
              <a:t> </a:t>
            </a:r>
            <a:r>
              <a:rPr sz="4300" b="1" spc="210" dirty="0">
                <a:latin typeface="Cambria"/>
                <a:cs typeface="Cambria"/>
              </a:rPr>
              <a:t>Student</a:t>
            </a:r>
            <a:r>
              <a:rPr sz="4300" b="1" spc="170" dirty="0">
                <a:latin typeface="Cambria"/>
                <a:cs typeface="Cambria"/>
              </a:rPr>
              <a:t> </a:t>
            </a:r>
            <a:r>
              <a:rPr sz="4300" b="1" spc="55" dirty="0">
                <a:latin typeface="Cambria"/>
                <a:cs typeface="Cambria"/>
              </a:rPr>
              <a:t>:</a:t>
            </a:r>
            <a:endParaRPr sz="4300" dirty="0">
              <a:latin typeface="Cambria"/>
              <a:cs typeface="Cambria"/>
            </a:endParaRPr>
          </a:p>
          <a:p>
            <a:pPr marL="457834" marR="1146810" indent="-29209" algn="just">
              <a:lnSpc>
                <a:spcPct val="230799"/>
              </a:lnSpc>
              <a:spcBef>
                <a:spcPts val="670"/>
              </a:spcBef>
            </a:pPr>
            <a:r>
              <a:rPr lang="en-US" sz="3900" spc="195" dirty="0"/>
              <a:t>Gaurav Gokhale</a:t>
            </a:r>
          </a:p>
          <a:p>
            <a:pPr marL="457834" marR="1146810" indent="-29209" algn="just">
              <a:lnSpc>
                <a:spcPct val="230799"/>
              </a:lnSpc>
              <a:spcBef>
                <a:spcPts val="670"/>
              </a:spcBef>
            </a:pPr>
            <a:r>
              <a:rPr lang="en-US" sz="3900" spc="195" dirty="0"/>
              <a:t>Mahemud Borgave</a:t>
            </a:r>
          </a:p>
          <a:p>
            <a:pPr marL="457834" marR="1146810" indent="-29209" algn="just">
              <a:lnSpc>
                <a:spcPct val="230799"/>
              </a:lnSpc>
              <a:spcBef>
                <a:spcPts val="670"/>
              </a:spcBef>
            </a:pPr>
            <a:r>
              <a:rPr lang="en-US" sz="3900" spc="195" dirty="0"/>
              <a:t>Sandesh Shinde</a:t>
            </a:r>
            <a:endParaRPr sz="3900" dirty="0"/>
          </a:p>
        </p:txBody>
      </p:sp>
      <p:sp>
        <p:nvSpPr>
          <p:cNvPr id="7" name="object 7"/>
          <p:cNvSpPr txBox="1"/>
          <p:nvPr/>
        </p:nvSpPr>
        <p:spPr>
          <a:xfrm>
            <a:off x="10725769" y="2331869"/>
            <a:ext cx="5534025" cy="65659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650" spc="195" dirty="0">
                <a:solidFill>
                  <a:srgbClr val="091758"/>
                </a:solidFill>
                <a:latin typeface="Cambria"/>
                <a:cs typeface="Cambria"/>
              </a:rPr>
              <a:t>Panel</a:t>
            </a:r>
            <a:r>
              <a:rPr sz="3650" spc="15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3650" spc="254" dirty="0">
                <a:solidFill>
                  <a:srgbClr val="091758"/>
                </a:solidFill>
                <a:latin typeface="Cambria"/>
                <a:cs typeface="Cambria"/>
              </a:rPr>
              <a:t>Member</a:t>
            </a:r>
            <a:endParaRPr sz="365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650" b="1" spc="195" dirty="0">
                <a:solidFill>
                  <a:srgbClr val="091758"/>
                </a:solidFill>
                <a:latin typeface="Cambria"/>
                <a:cs typeface="Cambria"/>
              </a:rPr>
              <a:t>Prof.</a:t>
            </a:r>
            <a:r>
              <a:rPr sz="3650" b="1" spc="17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lang="en-US" sz="3650" b="1" spc="170" dirty="0" err="1">
                <a:solidFill>
                  <a:srgbClr val="091758"/>
                </a:solidFill>
                <a:latin typeface="Cambria"/>
                <a:cs typeface="Cambria"/>
              </a:rPr>
              <a:t>S.P.Sonawane</a:t>
            </a:r>
            <a:endParaRPr sz="3650" dirty="0">
              <a:latin typeface="Cambria"/>
              <a:cs typeface="Cambria"/>
            </a:endParaRPr>
          </a:p>
          <a:p>
            <a:pPr marL="2966720">
              <a:lnSpc>
                <a:spcPct val="100000"/>
              </a:lnSpc>
            </a:pPr>
            <a:r>
              <a:rPr sz="4300" b="1" spc="180" dirty="0">
                <a:solidFill>
                  <a:srgbClr val="091758"/>
                </a:solidFill>
                <a:latin typeface="Cambria"/>
                <a:cs typeface="Cambria"/>
              </a:rPr>
              <a:t>PRN:</a:t>
            </a:r>
            <a:endParaRPr sz="4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4300" dirty="0">
              <a:latin typeface="Cambria"/>
              <a:cs typeface="Cambria"/>
            </a:endParaRPr>
          </a:p>
          <a:p>
            <a:pPr marL="2411095">
              <a:lnSpc>
                <a:spcPct val="100000"/>
              </a:lnSpc>
            </a:pPr>
            <a:r>
              <a:rPr lang="en-US" sz="4300" spc="-10" dirty="0">
                <a:solidFill>
                  <a:srgbClr val="091758"/>
                </a:solidFill>
                <a:latin typeface="Cambria"/>
                <a:cs typeface="Cambria"/>
              </a:rPr>
              <a:t>23620004</a:t>
            </a:r>
            <a:endParaRPr sz="4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4300" dirty="0">
              <a:latin typeface="Cambria"/>
              <a:cs typeface="Cambria"/>
            </a:endParaRPr>
          </a:p>
          <a:p>
            <a:pPr marL="2411095">
              <a:lnSpc>
                <a:spcPct val="100000"/>
              </a:lnSpc>
            </a:pPr>
            <a:r>
              <a:rPr lang="en-US" sz="4300" spc="-10" dirty="0">
                <a:solidFill>
                  <a:srgbClr val="091758"/>
                </a:solidFill>
                <a:latin typeface="Cambria"/>
                <a:cs typeface="Cambria"/>
              </a:rPr>
              <a:t>23620005</a:t>
            </a:r>
            <a:endParaRPr sz="4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795"/>
              </a:spcBef>
            </a:pPr>
            <a:endParaRPr sz="4300" dirty="0">
              <a:latin typeface="Cambria"/>
              <a:cs typeface="Cambria"/>
            </a:endParaRPr>
          </a:p>
          <a:p>
            <a:pPr marL="2411095">
              <a:lnSpc>
                <a:spcPct val="100000"/>
              </a:lnSpc>
              <a:spcBef>
                <a:spcPts val="5"/>
              </a:spcBef>
            </a:pPr>
            <a:r>
              <a:rPr lang="en-US" sz="4300" spc="-10" dirty="0">
                <a:solidFill>
                  <a:srgbClr val="091758"/>
                </a:solidFill>
                <a:latin typeface="Cambria"/>
                <a:cs typeface="Cambria"/>
              </a:rPr>
              <a:t>23620006</a:t>
            </a:r>
            <a:endParaRPr sz="43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85" rIns="0" bIns="0" rtlCol="0">
            <a:spAutoFit/>
          </a:bodyPr>
          <a:lstStyle/>
          <a:p>
            <a:pPr marL="2844800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Agenda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095421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91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43" y="84087"/>
            <a:ext cx="2466974" cy="1847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2346" y="45495"/>
            <a:ext cx="1429391" cy="1671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498" y="2755058"/>
            <a:ext cx="156984" cy="1569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0797" y="2203125"/>
            <a:ext cx="5864225" cy="703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500"/>
              </a:lnSpc>
              <a:spcBef>
                <a:spcPts val="100"/>
              </a:spcBef>
            </a:pPr>
            <a:r>
              <a:rPr sz="4150" spc="215" dirty="0">
                <a:solidFill>
                  <a:srgbClr val="091758"/>
                </a:solidFill>
                <a:latin typeface="Cambria"/>
                <a:cs typeface="Cambria"/>
              </a:rPr>
              <a:t>Problem</a:t>
            </a:r>
            <a:r>
              <a:rPr sz="4150" spc="18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4150" spc="185" dirty="0">
                <a:solidFill>
                  <a:srgbClr val="091758"/>
                </a:solidFill>
                <a:latin typeface="Cambria"/>
                <a:cs typeface="Cambria"/>
              </a:rPr>
              <a:t>Statement </a:t>
            </a:r>
            <a:r>
              <a:rPr sz="4150" spc="190" dirty="0">
                <a:solidFill>
                  <a:srgbClr val="091758"/>
                </a:solidFill>
                <a:latin typeface="Cambria"/>
                <a:cs typeface="Cambria"/>
              </a:rPr>
              <a:t>Introduction</a:t>
            </a:r>
            <a:r>
              <a:rPr sz="4150" spc="103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4150" spc="170" dirty="0">
                <a:solidFill>
                  <a:srgbClr val="091758"/>
                </a:solidFill>
                <a:latin typeface="Cambria"/>
                <a:cs typeface="Cambria"/>
              </a:rPr>
              <a:t>Objectives </a:t>
            </a:r>
            <a:r>
              <a:rPr sz="4150" spc="200" dirty="0">
                <a:solidFill>
                  <a:srgbClr val="091758"/>
                </a:solidFill>
                <a:latin typeface="Cambria"/>
                <a:cs typeface="Cambria"/>
              </a:rPr>
              <a:t>Methodology </a:t>
            </a:r>
            <a:r>
              <a:rPr sz="4150" spc="180" dirty="0">
                <a:solidFill>
                  <a:srgbClr val="091758"/>
                </a:solidFill>
                <a:latin typeface="Cambria"/>
                <a:cs typeface="Cambria"/>
              </a:rPr>
              <a:t>Technologies</a:t>
            </a:r>
            <a:r>
              <a:rPr sz="4150" spc="160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4150" spc="290" dirty="0">
                <a:solidFill>
                  <a:srgbClr val="091758"/>
                </a:solidFill>
                <a:latin typeface="Cambria"/>
                <a:cs typeface="Cambria"/>
              </a:rPr>
              <a:t>and</a:t>
            </a:r>
            <a:r>
              <a:rPr sz="4150" spc="16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4150" spc="114" dirty="0">
                <a:solidFill>
                  <a:srgbClr val="091758"/>
                </a:solidFill>
                <a:latin typeface="Cambria"/>
                <a:cs typeface="Cambria"/>
              </a:rPr>
              <a:t>Tools </a:t>
            </a:r>
            <a:r>
              <a:rPr sz="4150" spc="204" dirty="0">
                <a:solidFill>
                  <a:srgbClr val="091758"/>
                </a:solidFill>
                <a:latin typeface="Cambria"/>
                <a:cs typeface="Cambria"/>
              </a:rPr>
              <a:t>Flowchart</a:t>
            </a:r>
            <a:endParaRPr sz="4150" dirty="0">
              <a:latin typeface="Cambria"/>
              <a:cs typeface="Cambria"/>
            </a:endParaRPr>
          </a:p>
          <a:p>
            <a:pPr marL="12700" marR="3094355">
              <a:lnSpc>
                <a:spcPts val="6900"/>
              </a:lnSpc>
              <a:spcBef>
                <a:spcPts val="345"/>
              </a:spcBef>
            </a:pPr>
            <a:r>
              <a:rPr sz="4150" spc="210" dirty="0">
                <a:solidFill>
                  <a:srgbClr val="091758"/>
                </a:solidFill>
                <a:latin typeface="Cambria"/>
                <a:cs typeface="Cambria"/>
              </a:rPr>
              <a:t>UI</a:t>
            </a:r>
            <a:r>
              <a:rPr sz="4150" spc="165" dirty="0">
                <a:solidFill>
                  <a:srgbClr val="091758"/>
                </a:solidFill>
                <a:latin typeface="Cambria"/>
                <a:cs typeface="Cambria"/>
              </a:rPr>
              <a:t> </a:t>
            </a:r>
            <a:r>
              <a:rPr sz="4150" spc="180" dirty="0">
                <a:solidFill>
                  <a:srgbClr val="091758"/>
                </a:solidFill>
                <a:latin typeface="Cambria"/>
                <a:cs typeface="Cambria"/>
              </a:rPr>
              <a:t>Design References</a:t>
            </a:r>
            <a:endParaRPr sz="4150" dirty="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498" y="3630865"/>
            <a:ext cx="156984" cy="1569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498" y="4506671"/>
            <a:ext cx="156984" cy="1569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498" y="5382478"/>
            <a:ext cx="156984" cy="1569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498" y="6258284"/>
            <a:ext cx="156984" cy="1569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498" y="7134091"/>
            <a:ext cx="156984" cy="15698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498" y="8009897"/>
            <a:ext cx="156984" cy="15698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498" y="8885704"/>
            <a:ext cx="156984" cy="1569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Problem</a:t>
            </a:r>
            <a:r>
              <a:rPr spc="240" dirty="0"/>
              <a:t> </a:t>
            </a:r>
            <a:r>
              <a:rPr spc="30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095419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91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43" y="84087"/>
            <a:ext cx="2466974" cy="1847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2346" y="45495"/>
            <a:ext cx="1429391" cy="16719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8677" y="2594542"/>
            <a:ext cx="16718915" cy="28482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900"/>
              </a:lnSpc>
              <a:spcBef>
                <a:spcPts val="95"/>
              </a:spcBef>
            </a:pPr>
            <a:r>
              <a:rPr lang="en-US" sz="5400" spc="254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college admission process, students seek transparent and detailed information about colleges from current students to make informed decisions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82" rIns="0" bIns="0" rtlCol="0">
            <a:spAutoFit/>
          </a:bodyPr>
          <a:lstStyle/>
          <a:p>
            <a:pPr marL="1740535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095419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91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43" y="84087"/>
            <a:ext cx="2466974" cy="1847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2346" y="45495"/>
            <a:ext cx="1429391" cy="16719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6950" y="2672454"/>
            <a:ext cx="14449425" cy="8679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52805" indent="-685800" algn="just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4650" spc="270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platform for students seeking information about specific colleges or universities</a:t>
            </a:r>
          </a:p>
          <a:p>
            <a:pPr marL="852805" indent="-685800" algn="just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4650" spc="270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directly with peers who are currently enrolled in those institutions</a:t>
            </a:r>
          </a:p>
          <a:p>
            <a:pPr marL="852805" indent="-685800" algn="just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4650" spc="270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direct communication channels</a:t>
            </a:r>
          </a:p>
          <a:p>
            <a:pPr marL="852805" indent="-685800" algn="just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4650" spc="270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transparent and authentic exchange</a:t>
            </a:r>
          </a:p>
          <a:p>
            <a:pPr marL="852805" indent="-68580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endParaRPr lang="en-US" sz="4650" spc="270" dirty="0">
              <a:solidFill>
                <a:srgbClr val="091758"/>
              </a:solidFill>
              <a:latin typeface="Cambria"/>
            </a:endParaRPr>
          </a:p>
          <a:p>
            <a:pPr marL="852805" indent="-68580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endParaRPr lang="en-US" sz="4650" spc="270" dirty="0">
              <a:solidFill>
                <a:srgbClr val="091758"/>
              </a:solidFill>
              <a:latin typeface="Cambria"/>
            </a:endParaRPr>
          </a:p>
          <a:p>
            <a:pPr marL="167005">
              <a:lnSpc>
                <a:spcPct val="100000"/>
              </a:lnSpc>
              <a:spcBef>
                <a:spcPts val="125"/>
              </a:spcBef>
            </a:pPr>
            <a:endParaRPr sz="4650" spc="270" dirty="0">
              <a:solidFill>
                <a:srgbClr val="091758"/>
              </a:solidFill>
              <a:latin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85" rIns="0" bIns="0" rtlCol="0">
            <a:spAutoFit/>
          </a:bodyPr>
          <a:lstStyle/>
          <a:p>
            <a:pPr marL="2545715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Objectives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095421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91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43" y="84087"/>
            <a:ext cx="2466974" cy="1847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2346" y="45495"/>
            <a:ext cx="1429391" cy="16719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76400" y="3120740"/>
            <a:ext cx="13639800" cy="48911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00" indent="-685800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5400" spc="200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Easy User-Interface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indent="-685800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sz="5400" spc="305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5400" spc="204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215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5400" spc="215" dirty="0">
              <a:solidFill>
                <a:srgbClr val="0917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indent="-685800" algn="just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5400" spc="200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request-response based service.</a:t>
            </a:r>
            <a:endParaRPr lang="en-IN" sz="5400" spc="200" dirty="0">
              <a:solidFill>
                <a:srgbClr val="0917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indent="-685800" algn="just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sz="5400" spc="310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sz="5400" spc="200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225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5400" spc="200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254" dirty="0">
                <a:solidFill>
                  <a:srgbClr val="0917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982" rIns="0" bIns="0" rtlCol="0">
            <a:spAutoFit/>
          </a:bodyPr>
          <a:lstStyle/>
          <a:p>
            <a:pPr marL="2048510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095421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91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843" y="84086"/>
            <a:ext cx="2466974" cy="1847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02346" y="45495"/>
            <a:ext cx="1429391" cy="16719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125494" y="2488822"/>
            <a:ext cx="17162505" cy="67476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spc="265" dirty="0"/>
              <a:t>Requirement</a:t>
            </a:r>
            <a:r>
              <a:rPr spc="225" dirty="0"/>
              <a:t> </a:t>
            </a:r>
            <a:r>
              <a:rPr spc="229" dirty="0"/>
              <a:t>Analysis</a:t>
            </a:r>
          </a:p>
          <a:p>
            <a:pPr marL="698500" marR="1217930" indent="-685800">
              <a:lnSpc>
                <a:spcPct val="173400"/>
              </a:lnSpc>
              <a:buFont typeface="Arial" panose="020B0604020202020204" pitchFamily="34" charset="0"/>
              <a:buChar char="•"/>
            </a:pPr>
            <a:r>
              <a:rPr spc="225" dirty="0"/>
              <a:t>User</a:t>
            </a:r>
            <a:r>
              <a:rPr spc="210" dirty="0"/>
              <a:t> </a:t>
            </a:r>
            <a:r>
              <a:rPr spc="245" dirty="0"/>
              <a:t>Interface</a:t>
            </a:r>
            <a:r>
              <a:rPr spc="210" dirty="0"/>
              <a:t> </a:t>
            </a:r>
            <a:r>
              <a:rPr spc="225" dirty="0"/>
              <a:t>Design </a:t>
            </a:r>
            <a:r>
              <a:rPr spc="245" dirty="0"/>
              <a:t>Database</a:t>
            </a:r>
            <a:r>
              <a:rPr spc="225" dirty="0"/>
              <a:t> Design</a:t>
            </a:r>
          </a:p>
          <a:p>
            <a:pPr marL="698500" marR="5080" indent="-685800">
              <a:lnSpc>
                <a:spcPct val="173400"/>
              </a:lnSpc>
              <a:buFont typeface="Arial" panose="020B0604020202020204" pitchFamily="34" charset="0"/>
              <a:buChar char="•"/>
            </a:pPr>
            <a:r>
              <a:rPr lang="en-IN" spc="265" dirty="0"/>
              <a:t>Real-time Communication Features</a:t>
            </a:r>
          </a:p>
          <a:p>
            <a:pPr marL="698500" marR="5080" indent="-685800">
              <a:lnSpc>
                <a:spcPct val="173400"/>
              </a:lnSpc>
              <a:buFont typeface="Arial" panose="020B0604020202020204" pitchFamily="34" charset="0"/>
              <a:buChar char="•"/>
            </a:pPr>
            <a:r>
              <a:rPr spc="215" dirty="0"/>
              <a:t>System </a:t>
            </a:r>
            <a:r>
              <a:rPr spc="175" dirty="0"/>
              <a:t>Testing</a:t>
            </a:r>
            <a:r>
              <a:rPr spc="210" dirty="0"/>
              <a:t> </a:t>
            </a:r>
            <a:r>
              <a:rPr spc="330" dirty="0"/>
              <a:t>and</a:t>
            </a:r>
            <a:r>
              <a:rPr spc="210" dirty="0"/>
              <a:t> </a:t>
            </a:r>
            <a:r>
              <a:rPr spc="254" dirty="0"/>
              <a:t>Debugging </a:t>
            </a:r>
            <a:endParaRPr lang="en-US" spc="254" dirty="0"/>
          </a:p>
          <a:p>
            <a:pPr marL="698500" marR="5080" indent="-685800">
              <a:lnSpc>
                <a:spcPct val="173400"/>
              </a:lnSpc>
              <a:buFont typeface="Arial" panose="020B0604020202020204" pitchFamily="34" charset="0"/>
              <a:buChar char="•"/>
            </a:pPr>
            <a:r>
              <a:rPr spc="250" dirty="0"/>
              <a:t>Deployment</a:t>
            </a:r>
            <a:endParaRPr lang="en-US" spc="250" dirty="0"/>
          </a:p>
          <a:p>
            <a:pPr marL="698500" marR="5080" indent="-685800">
              <a:lnSpc>
                <a:spcPct val="173400"/>
              </a:lnSpc>
              <a:buFont typeface="Arial" panose="020B0604020202020204" pitchFamily="34" charset="0"/>
              <a:buChar char="•"/>
            </a:pPr>
            <a:r>
              <a:rPr lang="en-IN" spc="250" dirty="0"/>
              <a:t>Continuous Improvement</a:t>
            </a:r>
            <a:endParaRPr spc="2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2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Technologies</a:t>
            </a:r>
            <a:r>
              <a:rPr spc="254" dirty="0"/>
              <a:t> </a:t>
            </a:r>
            <a:r>
              <a:rPr spc="345" dirty="0"/>
              <a:t>and</a:t>
            </a:r>
            <a:r>
              <a:rPr spc="260" dirty="0"/>
              <a:t> </a:t>
            </a:r>
            <a:r>
              <a:rPr spc="185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095421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85724">
            <a:solidFill>
              <a:srgbClr val="09175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43" y="84087"/>
            <a:ext cx="2466974" cy="1847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2346" y="45495"/>
            <a:ext cx="1429391" cy="167197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981200" y="4523740"/>
            <a:ext cx="31730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210" dirty="0">
                <a:solidFill>
                  <a:srgbClr val="091758"/>
                </a:solidFill>
                <a:latin typeface="Cambria"/>
                <a:cs typeface="Cambria"/>
              </a:rPr>
              <a:t>Development</a:t>
            </a:r>
            <a:endParaRPr sz="39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31005" y="4613464"/>
            <a:ext cx="325310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165" dirty="0">
                <a:solidFill>
                  <a:srgbClr val="091758"/>
                </a:solidFill>
                <a:latin typeface="Cambria"/>
                <a:cs typeface="Cambria"/>
              </a:rPr>
              <a:t>Technologies</a:t>
            </a:r>
            <a:endParaRPr sz="3900" dirty="0">
              <a:latin typeface="Cambria"/>
              <a:cs typeface="Cambria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B62E9C-DCE8-0997-98BA-9E0D56ABF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40" y="5505688"/>
            <a:ext cx="2143125" cy="21431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C78A14-C684-9D2E-FBB2-D6DFD606A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538" y="5650219"/>
            <a:ext cx="1815545" cy="18155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57C40C-B5BF-5251-F8CD-FCCD014E0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890" y="5662482"/>
            <a:ext cx="4593195" cy="15871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982" rIns="0" bIns="0" rtlCol="0">
            <a:spAutoFit/>
          </a:bodyPr>
          <a:lstStyle/>
          <a:p>
            <a:pPr marL="259969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D987F-CAFC-C906-0817-BD2ECA29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99" y="2171700"/>
            <a:ext cx="12877800" cy="800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2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343</Words>
  <Application>Microsoft Office PowerPoint</Application>
  <PresentationFormat>Custom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Cambria</vt:lpstr>
      <vt:lpstr>Times New Roman</vt:lpstr>
      <vt:lpstr>Office Theme</vt:lpstr>
      <vt:lpstr>Department of Information Technology</vt:lpstr>
      <vt:lpstr>MiniProject</vt:lpstr>
      <vt:lpstr>Agenda</vt:lpstr>
      <vt:lpstr>Problem Statement</vt:lpstr>
      <vt:lpstr>Introduction</vt:lpstr>
      <vt:lpstr>Objectives</vt:lpstr>
      <vt:lpstr>Methodology</vt:lpstr>
      <vt:lpstr>Technologies and Tools</vt:lpstr>
      <vt:lpstr>Flowchart</vt:lpstr>
      <vt:lpstr>UI Design</vt:lpstr>
      <vt:lpstr>UI Design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College of Engineering,Sangli</dc:title>
  <dc:creator>22610040 KHEDEKAR MANALI RAVI</dc:creator>
  <cp:keywords>DAF8HZY5GwY,BAFsRH8dce8</cp:keywords>
  <cp:lastModifiedBy>vaibhav gokhale</cp:lastModifiedBy>
  <cp:revision>2</cp:revision>
  <dcterms:created xsi:type="dcterms:W3CDTF">2024-02-10T08:20:14Z</dcterms:created>
  <dcterms:modified xsi:type="dcterms:W3CDTF">2024-02-10T19:34:25Z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2024-02-10T00:00:00Z</vt:filetime>
  </property>
  <property fmtid="{D5CDD505-2E9C-101B-9397-08002B2CF9AE}" pid="3" name="Creator">
    <vt:lpwstr>Canva</vt:lpwstr>
  </property>
  <property fmtid="{D5CDD505-2E9C-101B-9397-08002B2CF9AE}" pid="4" name="LastSaved">
    <vt:filetime>2024-02-10T00:00:00Z</vt:filetime>
  </property>
  <property fmtid="{D5CDD505-2E9C-101B-9397-08002B2CF9AE}" pid="5" name="Producer">
    <vt:lpwstr>Canva</vt:lpwstr>
  </property>
</Properties>
</file>