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f5d7db1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f5d7db1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f5d7db1b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f5d7db1b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f5d7db1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f5d7db1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f5d7db1b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f5d7db1b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f5d7db1b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f5d7db1b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f5d7db1b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f5d7db1b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f5d7db1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f5d7db1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f5d7db1b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f5d7db1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f5d7db1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f5d7db1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5d7db1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5d7db1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f5d7db1b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f5d7db1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f5d7db1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f5d7db1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f5d7db1b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f5d7db1b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f5d7db1b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f5d7db1b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f5d7db1b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f5d7db1b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5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Chess Project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18925"/>
            <a:ext cx="8520600" cy="3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Chess Game is a web-based platform designed to provide users with an interactive and seamless environment to play casual chess. It allows both multiplayer mode where players can challenge each other in real-time or single player mode compete against a computer opponent.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platform features a simple, intuitive interface that ensures an enjoyable experience for all users. The game is built using the WebSocket protocol to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real-time synchronization, ensuring smooth communication between players.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aims to deliver a responsive and stable chess-playing experience through the effective use of these technologies, providing both competitive and casual players with a platform to enjoy the classic game of chess.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23625"/>
            <a:ext cx="8520600" cy="4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iii)​ Game State Update: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○​ If the move is valid: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■​ The server retrieves the current game state from Redis.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■​ Applies the move to the game state.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■​ Saves the updated state back to Redis using atomic operations to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 conflicts.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iv)​ Broadcast Update: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○​ The updated game state is sent to both Player A and Player B over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WebSocket connections.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 Reconnection Handling: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○​ If a player disconnects, the server keeps the game state in Redis.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○​ Upon reconnection, the server retrieves the latest game state and sends it to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player to resume the match.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Minimax Algorithm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840950"/>
            <a:ext cx="8520600" cy="4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 Initialization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i) Start the WebSocket server.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ii) Initialize the chessboard using python-chess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iii) Set the depth for the Minimax algorithm (e.g., 2 or 3).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iv) Define the evaluation function to </a:t>
            </a:r>
            <a:r>
              <a:rPr lang="en">
                <a:solidFill>
                  <a:schemeClr val="dk1"/>
                </a:solidFill>
              </a:rPr>
              <a:t>scoreboard</a:t>
            </a:r>
            <a:r>
              <a:rPr lang="en">
                <a:solidFill>
                  <a:schemeClr val="dk1"/>
                </a:solidFill>
              </a:rPr>
              <a:t> states based on material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advantage (e.g., pawns = 1, queens = 9).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Player’s Move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i) Receive Move: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●​ Wait for the player to send a move in UCI format (e.g., e2e4) via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WebSocket.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	i) Validate Move: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●​ Parse the move using python-chess.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●​ Check if the move is in the list of legal moves: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○​ If invalid, send an error message back to the player.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31775"/>
            <a:ext cx="8520600" cy="4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○​ If valid, apply the move to the chessboard using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board.push().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iii) Check Endgame Conditions: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Use board.is_game_over() to check for game-ending conditions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(checkmate, stalemate, etc.).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If the game is over, send the result (checkmate, stalemate, etc.) to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player and end the game.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AI’s Turn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i) Simulate All Possible Moves: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For each legal move the AI can make: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○​ Apply the move to the chessboard using board.push().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 Call the Minimax function recursively to evaluate the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ii) Evaluate Board State: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At the base case of the recursion (depth = 0 or game over):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○​ Use the evaluation function to assign a score to the current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board state.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■​ Positive scores favor the AI.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■​ Negative scores favor the opponent.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229025"/>
            <a:ext cx="85206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iii) Backpropagate Scores: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For the maximizing player (AI):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○​ Return the maximum score among all possible moves.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For the minimizing player (human):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○​ Return the minimum score among all possible moves.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iv) Prune Irrelevant Branches: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Use Alpha-Beta Pruning to skip branches of the game tree that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influence the final decision.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v) Select the Best Move: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The move with the highest score from the root node is chosen as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AI’s move.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vi) Apply AI’s Move: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Apply the selected move to the chessboard using board.push().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Send the AI’s move to the player via WebSocket.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78075"/>
            <a:ext cx="8520600" cy="4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Repeat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​i) Alternate turns between the player and the AI.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​ii) Repeat until the game ends: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Either due to checkmate, stalemate, or resignation.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iii) Send the final game result to the player.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275" y="93763"/>
            <a:ext cx="3761675" cy="372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/>
        </p:nvSpPr>
        <p:spPr>
          <a:xfrm>
            <a:off x="2232900" y="3846425"/>
            <a:ext cx="29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FlowChart of Overall Gameplay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445025"/>
            <a:ext cx="73188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Conclusion</a:t>
            </a:r>
            <a:endParaRPr b="1" sz="1800"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785950"/>
            <a:ext cx="7063800" cy="4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Multiplayer Chess Game project has achieved its objectives, delivering a simple and reliable platform for real-time chess matches. Here are the key outcomes: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i) Seamless Gameplay: Real-time synchronization and rule enforcement ensure smooth and fair gameplay for players.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ii)​ User-Friendly Interface: The application features a clean, responsive, and easy-to-navigate design, providing a positive user experience across all devices.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iii)​ Reliable Backend: Built with Python and Django Channels, the backend efficiently handles game sessions, player interactions, and data management.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iv)​ Scalable Architecture: The modular system supports future expansion and integration of additional features, ensuring the platform adapts to user needs.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 summary, the Multiplayer Chess Game project successfully meets its goals, delivering a well-designed and efficient platform for casual and competitive chess players.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88225"/>
            <a:ext cx="8520600" cy="3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chess platforms have made the game more accessible to everyone but players still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several challenges that make their experience bad. Key issues include: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1)​ Lack of Simple Multiplayer Chess Options: Many existing chess platforms are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very complex or most of them lack the simplicity required for casual users.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2)​ Real-Time Gameplay Issues: Achieving smooth, real-time gameplay is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challenging, which leads to less enjoyable user experience.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Accessibility for Casual Players: There is a need for a straightforward chess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 that focuses on core gameplay only without overwhelming users with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features.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Objective</a:t>
            </a:r>
            <a:endParaRPr b="1" sz="18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38025"/>
            <a:ext cx="85206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1)</a:t>
            </a:r>
            <a:r>
              <a:rPr lang="en">
                <a:solidFill>
                  <a:schemeClr val="dk1"/>
                </a:solidFill>
              </a:rPr>
              <a:t> To create a simple and accessible multiplayer chess game that allows users 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connect and play against each other in real-time using WebSockets protocol,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ensuring smooth and responsive gameplay.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2)​ To provide a distraction-free platform focused on basic chess functionality,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catering to casual players who prefer a straightforward and easy-to-use interface.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3) To deliver a reliable and efficient application by using modern web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technologies, ensuring that the game is accessible to a wide range of users across different devices.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Lichess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Lichess is a popular open-source chess platform offering real-time gameplay, puzzles, tournaments, and analysis tools. While feature-rich, it can overwhelm users seeking a simple experience. During peak times, occasional slowdowns and latency may occur.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Chess.com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Chess.com is known for its extensive features like multiplayer games, tutorials, and AI opponents. However, its interface can feel cluttered for casual users, and many advanced tools are locked behind a premium subscription, limiting access for those preferring a fully free experience.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Playchess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Playchess focuses on simplicity and direct online matches but lacks modern matchmaking features. Its reliance on manual server connections can be challenging for non-technical users.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Chess24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Chess24 offers a comprehensive chess experience with live streaming, puzzles, and tutorials. Popular among serious players, it can be overwhelming for casual users, with many advanced features available only through a subscription.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Requirement Analysis</a:t>
            </a:r>
            <a:endParaRPr sz="18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54475"/>
            <a:ext cx="8520600" cy="46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Functional Requirement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I) Real-Time Gameplay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The system must provide smooth, real-time synchronization of the chessboard between two ​ players using WebSocket technology.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II) Multiplayer Match Initialization: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Allow players to create or join matches via a game ID internally managed by the platform itself.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III) Basic Chess Functionality: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Include essential chess rules and mechanics (e.g., check, checkmate, stalemate) using the python-chess library.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IV) Game State Persistence: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Ensure that the game state is ​saved during active matches to allow players to reconnect in case of disconnections or other work.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220125"/>
            <a:ext cx="8520600" cy="4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220125"/>
            <a:ext cx="5840571" cy="42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45700"/>
            <a:ext cx="8520600" cy="6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Non-functional requirement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I) Performance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The application should ensure fast data processing and low latency for real-time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gameplay, with WebSocket updates occurring within 100 milliseconds.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II) Scalability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The system must handle an increasing number of concurrent games efficiently by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WebSocket connections effectively.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III) Compatibility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It should also provide a responsive design that adapts to desktops, tablets, and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smartphones, ensuring a consistent user experience.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IV) Security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●​ It should implement secure authentication methods to prevent unauthorized access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game sessions.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( General Program Flow)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9599"/>
            <a:ext cx="9144001" cy="336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Algorithm Implementation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930250"/>
            <a:ext cx="85206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Websocket Synchronization Algorithm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synchronization algorithm ensures that the chessboard state remains consistent for both players in real time, handles simultaneous move attempts, and manages player Reconnections.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in the Algorithm: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i) Player Move Submission: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○​ Player A makes a move and sends it to the server over a WebSocket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ii)​ Validation of Move: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○​ The server validates the move using the python-chess library.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○​ If the move is illegal, the server sends an error message back to Player A,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state remains unchanged.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