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eabaf4f26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eeabaf4f26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eabaf4f26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eeabaf4f26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eabaf4f26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eeabaf4f26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eabaf4f26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eeabaf4f26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eabaf4f26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eeabaf4f26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eeabaf4f26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eeabaf4f26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eabaf4f26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eeabaf4f26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eeabaf4f26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eeabaf4f26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eabaf4f26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eabaf4f26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eabaf4f26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eabaf4f26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eabaf4f26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eabaf4f26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eabaf4f26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eabaf4f26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eabaf4f26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eeabaf4f26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eabaf4f26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eeabaf4f26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eabaf4f26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eeabaf4f26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eabaf4f26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eeabaf4f26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994850" y="1629900"/>
            <a:ext cx="7303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Malignant Comment  Classification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SANDES 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Threat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0900" y="2125625"/>
            <a:ext cx="3655526" cy="235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Bad intensity vs char length of the message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1536" y="2018225"/>
            <a:ext cx="4173889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Bad intensity vs word length of the message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5450" y="2148475"/>
            <a:ext cx="3739925" cy="260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Count of bad intensity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5200" y="2145850"/>
            <a:ext cx="3893601" cy="251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9144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Most of the messages are not  hateful</a:t>
            </a:r>
            <a:endParaRPr sz="2400"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The training dataset is imbalanced</a:t>
            </a:r>
            <a:endParaRPr sz="2400"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High bad comments contain less number of words</a:t>
            </a:r>
            <a:endParaRPr sz="2400"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Output accuracy is lesser in test dataset</a:t>
            </a:r>
            <a:endParaRPr sz="2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TRAINING</a:t>
            </a:r>
            <a:endParaRPr/>
          </a:p>
        </p:txBody>
      </p:sp>
      <p:sp>
        <p:nvSpPr>
          <p:cNvPr id="228" name="Google Shape;228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Used models with accuracy</a:t>
            </a:r>
            <a:endParaRPr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-GB" sz="2400"/>
              <a:t>BinaryRelevance - 49%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ClassifierChain - 51%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LabelPowerset - 37%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MLkNN - 90%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234" name="Google Shape;234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500"/>
              <a:t>All comments are vectorized and trained to find out the bad words and find out the toxicity of the message.</a:t>
            </a:r>
            <a:endParaRPr sz="23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LIMITATION</a:t>
            </a:r>
            <a:endParaRPr/>
          </a:p>
        </p:txBody>
      </p:sp>
      <p:sp>
        <p:nvSpPr>
          <p:cNvPr id="240" name="Google Shape;240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400"/>
              <a:t>Had to cut off the feature number to 3000 because of lesser resources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015750" y="1157700"/>
            <a:ext cx="7038900" cy="39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Proliferation of social media has a good side and bad side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There is nothing to prevent harmful comments to post in social media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Hateful comments cost a lot of people’s lives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Our objective to create a model that finds a comment is harmful or not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●We are provided with customer data  of comments on social media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●The data is in csv format and it contains test and train datasets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●Data contains </a:t>
            </a:r>
            <a:r>
              <a:rPr lang="en-GB" sz="2400"/>
              <a:t>159571 </a:t>
            </a:r>
            <a:r>
              <a:rPr lang="en-GB" sz="2400">
                <a:solidFill>
                  <a:srgbClr val="FFFFFF"/>
                </a:solidFill>
              </a:rPr>
              <a:t>rows and 8 columns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PREPROCESSING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914400" rtl="0" algn="l"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There were no missing values</a:t>
            </a:r>
            <a:endParaRPr sz="1900"/>
          </a:p>
          <a:p>
            <a:pPr indent="-349250" lvl="0" marL="9144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Removed the stopwords from the message</a:t>
            </a:r>
            <a:endParaRPr sz="1900"/>
          </a:p>
          <a:p>
            <a:pPr indent="-349250" lvl="0" marL="9144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Lemmetized the message</a:t>
            </a:r>
            <a:endParaRPr sz="1900"/>
          </a:p>
          <a:p>
            <a:pPr indent="-349250" lvl="0" marL="9144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Created three new columns which </a:t>
            </a:r>
            <a:endParaRPr sz="1900"/>
          </a:p>
          <a:p>
            <a:pPr indent="-349250" lvl="1" marL="13716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GB" sz="1900"/>
              <a:t>Character length of the message</a:t>
            </a:r>
            <a:endParaRPr sz="1900"/>
          </a:p>
          <a:p>
            <a:pPr indent="-349250" lvl="1" marL="13716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GB" sz="1900"/>
              <a:t>Word length of the message</a:t>
            </a:r>
            <a:endParaRPr sz="1900"/>
          </a:p>
          <a:p>
            <a:pPr indent="-349250" lvl="1" marL="13716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GB" sz="1900"/>
              <a:t>The intensity of badness(sum of the column values loathe, abuse, threat, rude, malignant, highly malignant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PLOTS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Malignant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4872" y="1840625"/>
            <a:ext cx="4092275" cy="279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Highly malignant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8050" y="1959875"/>
            <a:ext cx="3786525" cy="24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Rude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9000" y="2096400"/>
            <a:ext cx="3584025" cy="230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Loathe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2075" y="1898450"/>
            <a:ext cx="3863575" cy="248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Abuse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025" y="2031425"/>
            <a:ext cx="3744300" cy="240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