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57c5e8e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357c5e8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57c5e8e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57c5e8e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357c5e8e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357c5e8e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57c5e8e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357c5e8e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57c5e8e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57c5e8e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57c5e8e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357c5e8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57c5e8e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357c5e8e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57c5e8e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57c5e8e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57c5e8e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57c5e8e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57c5e8e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357c5e8e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57c5e8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57c5e8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57c5e8e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57c5e8e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57c5e8e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357c5e8e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57c5e8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57c5e8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357c5e8e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357c5e8e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57c5e8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57c5e8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357c5e8e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357c5e8e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357c5e8e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357c5e8e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357c5e8e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357c5e8e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357c5e8e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357c5e8e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357c5e8e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357c5e8e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57c5e8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57c5e8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57c5e8e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57c5e8e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357c5e8e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357c5e8e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357c5e8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357c5e8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357c5e8e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357c5e8e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357c5e8e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357c5e8e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57c5e8e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357c5e8e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357c5e8e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357c5e8e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7c5e8e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7c5e8e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357c5e8e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357c5e8e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357c5e8e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357c5e8e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7c5e8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7c5e8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57c5e8e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357c5e8e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357c5e8e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357c5e8e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357c5e8e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357c5e8e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357c5e8e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357c5e8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357c5e8ec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357c5e8ec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357c5e8ec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357c5e8ec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57c5e8ec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357c5e8ec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357c5e8ec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357c5e8ec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357c5e8ec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357c5e8ec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357c5e8ec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357c5e8ec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57c5e8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57c5e8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357c5e8ec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357c5e8ec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357c5e8ec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357c5e8ec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357c5e8ec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357c5e8ec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357c5e8ec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357c5e8ec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357c5e8ec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357c5e8ec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57c5e8ec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57c5e8ec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357c5e8ec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357c5e8ec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57c5e8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57c5e8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57c5e8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57c5e8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57c5e8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57c5e8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57c5e8e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57c5e8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Relationship Id="rId5" Type="http://schemas.openxmlformats.org/officeDocument/2006/relationships/image" Target="../media/image55.png"/><Relationship Id="rId6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3.png"/><Relationship Id="rId4" Type="http://schemas.openxmlformats.org/officeDocument/2006/relationships/image" Target="../media/image67.png"/><Relationship Id="rId5" Type="http://schemas.openxmlformats.org/officeDocument/2006/relationships/image" Target="../media/image64.png"/><Relationship Id="rId6" Type="http://schemas.openxmlformats.org/officeDocument/2006/relationships/image" Target="../media/image6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2.png"/><Relationship Id="rId4" Type="http://schemas.openxmlformats.org/officeDocument/2006/relationships/image" Target="../media/image69.png"/><Relationship Id="rId5" Type="http://schemas.openxmlformats.org/officeDocument/2006/relationships/image" Target="../media/image74.png"/><Relationship Id="rId6" Type="http://schemas.openxmlformats.org/officeDocument/2006/relationships/image" Target="../media/image7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Relationship Id="rId5" Type="http://schemas.openxmlformats.org/officeDocument/2006/relationships/image" Target="../media/image81.png"/><Relationship Id="rId6" Type="http://schemas.openxmlformats.org/officeDocument/2006/relationships/image" Target="../media/image7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Relationship Id="rId5" Type="http://schemas.openxmlformats.org/officeDocument/2006/relationships/image" Target="../media/image86.png"/><Relationship Id="rId6" Type="http://schemas.openxmlformats.org/officeDocument/2006/relationships/image" Target="../media/image7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8.png"/><Relationship Id="rId4" Type="http://schemas.openxmlformats.org/officeDocument/2006/relationships/image" Target="../media/image80.png"/><Relationship Id="rId5" Type="http://schemas.openxmlformats.org/officeDocument/2006/relationships/image" Target="../media/image84.png"/><Relationship Id="rId6" Type="http://schemas.openxmlformats.org/officeDocument/2006/relationships/image" Target="../media/image9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3.png"/><Relationship Id="rId4" Type="http://schemas.openxmlformats.org/officeDocument/2006/relationships/image" Target="../media/image85.png"/><Relationship Id="rId5" Type="http://schemas.openxmlformats.org/officeDocument/2006/relationships/image" Target="../media/image82.png"/><Relationship Id="rId6" Type="http://schemas.openxmlformats.org/officeDocument/2006/relationships/image" Target="../media/image9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2.png"/><Relationship Id="rId4" Type="http://schemas.openxmlformats.org/officeDocument/2006/relationships/image" Target="../media/image99.png"/><Relationship Id="rId5" Type="http://schemas.openxmlformats.org/officeDocument/2006/relationships/image" Target="../media/image95.png"/><Relationship Id="rId6" Type="http://schemas.openxmlformats.org/officeDocument/2006/relationships/image" Target="../media/image9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6.png"/><Relationship Id="rId4" Type="http://schemas.openxmlformats.org/officeDocument/2006/relationships/image" Target="../media/image119.png"/><Relationship Id="rId5" Type="http://schemas.openxmlformats.org/officeDocument/2006/relationships/image" Target="../media/image100.png"/><Relationship Id="rId6" Type="http://schemas.openxmlformats.org/officeDocument/2006/relationships/image" Target="../media/image1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9.png"/><Relationship Id="rId6" Type="http://schemas.openxmlformats.org/officeDocument/2006/relationships/image" Target="../media/image1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6.png"/><Relationship Id="rId4" Type="http://schemas.openxmlformats.org/officeDocument/2006/relationships/image" Target="../media/image108.png"/><Relationship Id="rId5" Type="http://schemas.openxmlformats.org/officeDocument/2006/relationships/image" Target="../media/image111.png"/><Relationship Id="rId6" Type="http://schemas.openxmlformats.org/officeDocument/2006/relationships/image" Target="../media/image10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7.png"/><Relationship Id="rId4" Type="http://schemas.openxmlformats.org/officeDocument/2006/relationships/image" Target="../media/image110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2.png"/><Relationship Id="rId4" Type="http://schemas.openxmlformats.org/officeDocument/2006/relationships/image" Target="../media/image122.png"/><Relationship Id="rId5" Type="http://schemas.openxmlformats.org/officeDocument/2006/relationships/image" Target="../media/image115.png"/><Relationship Id="rId6" Type="http://schemas.openxmlformats.org/officeDocument/2006/relationships/image" Target="../media/image1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3.png"/><Relationship Id="rId4" Type="http://schemas.openxmlformats.org/officeDocument/2006/relationships/image" Target="../media/image118.png"/><Relationship Id="rId5" Type="http://schemas.openxmlformats.org/officeDocument/2006/relationships/image" Target="../media/image121.png"/><Relationship Id="rId6" Type="http://schemas.openxmlformats.org/officeDocument/2006/relationships/image" Target="../media/image1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0.png"/><Relationship Id="rId4" Type="http://schemas.openxmlformats.org/officeDocument/2006/relationships/image" Target="../media/image123.png"/><Relationship Id="rId5" Type="http://schemas.openxmlformats.org/officeDocument/2006/relationships/image" Target="../media/image128.png"/><Relationship Id="rId6" Type="http://schemas.openxmlformats.org/officeDocument/2006/relationships/image" Target="../media/image1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5.png"/><Relationship Id="rId4" Type="http://schemas.openxmlformats.org/officeDocument/2006/relationships/image" Target="../media/image129.png"/><Relationship Id="rId5" Type="http://schemas.openxmlformats.org/officeDocument/2006/relationships/image" Target="../media/image127.png"/><Relationship Id="rId6" Type="http://schemas.openxmlformats.org/officeDocument/2006/relationships/image" Target="../media/image1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Price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prices in Australia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190125"/>
            <a:ext cx="3279300" cy="2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625" y="190125"/>
            <a:ext cx="3180174" cy="22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00" y="2592600"/>
            <a:ext cx="3279300" cy="21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263" y="2643400"/>
            <a:ext cx="3126900" cy="20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38" y="332250"/>
            <a:ext cx="3143450" cy="2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313" y="332250"/>
            <a:ext cx="3143449" cy="2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63" y="2715175"/>
            <a:ext cx="3143437" cy="2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7313" y="2715175"/>
            <a:ext cx="3143437" cy="2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25" y="242325"/>
            <a:ext cx="3210900" cy="2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425" y="242325"/>
            <a:ext cx="3210900" cy="2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25" y="2679200"/>
            <a:ext cx="3210900" cy="2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425" y="2679200"/>
            <a:ext cx="3210900" cy="21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2400"/>
            <a:ext cx="3390500" cy="2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225" y="98450"/>
            <a:ext cx="3390487" cy="2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94350"/>
            <a:ext cx="3390475" cy="226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225" y="2694350"/>
            <a:ext cx="3462450" cy="2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50" y="12584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the outliers with NaN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#replace the outlier values with nan 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 column in train.columns: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if train[column].dtype != "object":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   if column != "SalePrice":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       ul, ll = out_limits(train[column])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       train[column] = np.where((train[column] &gt; ul)|(train[column] &lt; ll), np.nan, train[column])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Replaced the NaN values with the </a:t>
            </a:r>
            <a:r>
              <a:rPr lang="en-GB"/>
              <a:t>median</a:t>
            </a:r>
            <a:r>
              <a:rPr lang="en-GB"/>
              <a:t> and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#replacing nan values with median and mode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for column in train.columns: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    if train[column].dtype != "object":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        train[column].replace(np.nan, train[column].median(), inplace=True)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        train[column].replace(np.nan, train[column].mode(), inplace=True)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Scatterplots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25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375"/>
            <a:ext cx="3224375" cy="21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00" y="2558200"/>
            <a:ext cx="3224375" cy="22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9375"/>
            <a:ext cx="3386049" cy="21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3386049" cy="225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09009" y="405782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09009" y="915248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0" y="252125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23" y="252125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46" y="2720925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518" y="2761325"/>
            <a:ext cx="2510259" cy="197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create a ML model that predicts the house price in Australia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38" y="30080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956" y="30080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937" y="278657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9956" y="278657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63" y="3631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3631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062" y="274017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74017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09009" y="405780"/>
            <a:ext cx="51975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09009" y="915237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173" y="414548"/>
            <a:ext cx="2510259" cy="197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496" y="414546"/>
            <a:ext cx="2510259" cy="197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618" y="2685169"/>
            <a:ext cx="2510259" cy="197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491" y="2685167"/>
            <a:ext cx="2510259" cy="197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88" y="41537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3631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7587" y="28716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8716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249574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249574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00" y="363150"/>
            <a:ext cx="2510061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65" y="363158"/>
            <a:ext cx="2510061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293" y="2771104"/>
            <a:ext cx="2510061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71" y="2771099"/>
            <a:ext cx="2510061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25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Skewness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257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18"/>
              <a:t>Found skewness in the </a:t>
            </a:r>
            <a:r>
              <a:rPr lang="en-GB" sz="5518"/>
              <a:t>following</a:t>
            </a:r>
            <a:r>
              <a:rPr lang="en-GB" sz="5518"/>
              <a:t> column</a:t>
            </a:r>
            <a:endParaRPr sz="5518"/>
          </a:p>
          <a:p>
            <a:pPr indent="-34248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MSSubClass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OverallCond 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MasVnrArea  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BsmtFinSF1  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BsmtUnfSF   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2ndFlrSF    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HalfBath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GarageYrBlt    </a:t>
            </a:r>
            <a:endParaRPr sz="5518"/>
          </a:p>
          <a:p>
            <a:pPr indent="-34248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18"/>
              <a:t>WoodDeckSF     </a:t>
            </a:r>
            <a:endParaRPr sz="55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Distplots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0" y="16219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88" y="3631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06" y="3631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87" y="26860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3706" y="26860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38" y="20800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781" y="20800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237" y="26241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2781" y="26241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provided with train and test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dataset contains 1168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consist of 81 columns including the price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09009" y="405782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09009" y="915248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0" y="259875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498" y="259875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746" y="2737850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493" y="2737850"/>
            <a:ext cx="2510259" cy="197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63" y="18482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18483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462" y="26473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6473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25" y="15240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15240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437" y="270922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70922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88" y="30082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30083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587" y="278657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78657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59610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369" y="59610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912" y="3001666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values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25" y="476875"/>
            <a:ext cx="4743575" cy="47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Countplots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675" y="17147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63" y="4400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4400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362" y="281752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81752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63" y="3317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81" y="3317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862" y="280207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081" y="280207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88" y="2621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706" y="2621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687" y="268602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706" y="268602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Dropped columns Alley,MiscFeature, PoolQC, Fence because there were null values more than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Dropped Utility column since it has only one unique value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09009" y="405782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309009" y="915248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25" y="304800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523" y="304800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321" y="2645050"/>
            <a:ext cx="2510259" cy="19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993" y="2645050"/>
            <a:ext cx="2510259" cy="197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63" y="22347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81" y="22348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7262" y="267830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5281" y="267829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63" y="238950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981" y="238958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062" y="261642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2981" y="261642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3" y="22347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781" y="22348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962" y="25717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781" y="25717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13" y="10747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656" y="10748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712" y="2608679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656" y="2608674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249578" y="363148"/>
            <a:ext cx="51975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249578" y="872651"/>
            <a:ext cx="51975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763" y="223475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31" y="223483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762" y="2571754"/>
            <a:ext cx="2510159" cy="19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531" y="2571749"/>
            <a:ext cx="2510159" cy="197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25" y="1152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three new columns from the year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train["builtTosale"] = train["YrSold"] - train["YearBuilt"]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train["modiTosale"] = train["YrSold"] - train["YearRemodAdd"]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train["garageTosale"] = train["YrSold"] - train["GarageYrBlt"]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In sub class, Price decrease with increase in value within sub division of sub class(in the base of stories and styles)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Lot Fontage has no direct relationship with price. It might have dependent with other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Price increases with overall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In over all condition, Price is higher in the middle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Year built is approximately +ve correlated with price, but we have to check with other parameters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BsmtFinSF2 column has only 1 value which is zero. so we can drop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Other basement area(sq ft) related features is almost directly propotional to saleprice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Floor squre feet is + correlated with sale 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LowQualFinSF column has only 1 value which is zero. so we can drop that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BsmtHalfBath,kitchenabvgr,EnclosedPorch,3ssnporch, screenporch,poolarea,miscval columns have only 1 value which is zero. so we can drop that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GrLivArea is directly correlated with 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FullBath, BedroomAbvgr,fireplaces, GarageYrBlt,GarageCars is directly correlated with price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columns MSSubClass, OverallQual, OverallCond, BsmtFullBath, Fullbath, HalfBath, BedroomAbvGr, TotRmsAbvGrd, FirePlaces, GarageCars, MoSols, YrSold can be treated as categorical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Boxplotted all numeric columns to get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00" y="20262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skewed column except OverallCond are poorly correlated with sales price. So we can convert to log these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basment full bath and basementunitsf are -vely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floor sqft and basement sqft are highly +ve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Overall quality and price are highly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garage car and garage area are +vely correlated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Price decreases from MZZoning RL to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Houses in Paved street is more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Houses in flat level have more price and banked houses cost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 price decreases with slope of the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Typical basement houses have more price than excellent basement . So there is less over all consideration for basement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Houses with gas forced heating have more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Central air conditioned houses have more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Mixed wired houses have lesser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Houses with attached garage have more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Houses with paved driveway have more price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125" y="186650"/>
            <a:ext cx="4165149" cy="48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505" name="Google Shape;50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Tried SVC, KNN, Random Forest, Logistic regression and Naïve byes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KNN is found to be the most efficient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0" y="302225"/>
            <a:ext cx="8606999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311700" y="46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518" name="Google Shape;51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using KNN regressor, the model gained 85.5%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-------------------------------------END----------------------------------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0" y="328450"/>
            <a:ext cx="36290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625" y="328450"/>
            <a:ext cx="36290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50" y="2873475"/>
            <a:ext cx="3629025" cy="22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625" y="2873475"/>
            <a:ext cx="3718326" cy="24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" y="445025"/>
            <a:ext cx="3368825" cy="23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00" y="445025"/>
            <a:ext cx="3456850" cy="230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50" y="2816650"/>
            <a:ext cx="3368825" cy="21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400" y="2838933"/>
            <a:ext cx="3456850" cy="230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268975"/>
            <a:ext cx="3079575" cy="20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00" y="268975"/>
            <a:ext cx="3199500" cy="2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625" y="2722325"/>
            <a:ext cx="3079575" cy="2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722325"/>
            <a:ext cx="3079575" cy="2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00" y="351025"/>
            <a:ext cx="3331100" cy="22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00" y="351025"/>
            <a:ext cx="3331100" cy="2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13" y="2727500"/>
            <a:ext cx="3331087" cy="22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625" y="2696450"/>
            <a:ext cx="3331100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