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30f457c3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30f457c3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30f457c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30f457c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30f457c3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30f457c3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30f457c3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30f457c3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30f457c3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30f457c3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30f457c3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30f457c3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30f457c3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30f457c3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30f457c3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30f457c3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30f457c3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30f457c3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30f457c3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30f457c3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50eb7bf2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50eb7bf2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30f457c3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30f457c3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30f457c3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30f457c3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30f457c3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30f457c3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30f457c3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30f457c3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30f457c3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30f457c3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30f457c3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30f457c3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30f457c3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30f457c3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30f457c3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30f457c3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30f457c3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30f457c3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30f457c3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30f457c3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30f457c3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30f457c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30f457c3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30f457c3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30f457c3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30f457c3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30f457c3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30f457c3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30f457c3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30f457c3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30f457c3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30f457c3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30f457c3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30f457c3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30f457c3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30f457c3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30f457c3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30f457c3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30f457c3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30f457c3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30f457c3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30f457c3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30f457c3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30f457c3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30f457c3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e30f457c3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30f457c3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30f457c3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30f457c3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30f457c3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30f457c3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30f457c3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30f457c3b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e30f457c3b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30f457c3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e30f457c3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e30f457c3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e30f457c3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30f457c3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30f457c3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30f457c3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30f457c3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30f457c3b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e30f457c3b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30f457c3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30f457c3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30f457c3b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30f457c3b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30f457c3b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e30f457c3b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30f457c3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e30f457c3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30f457c3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e30f457c3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e30f457c3b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e30f457c3b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e30f457c3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e30f457c3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30f457c3b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e30f457c3b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30f457c3b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30f457c3b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30f457c3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30f457c3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30f457c3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30f457c3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30f457c3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30f457c3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30f457c3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30f457c3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Retention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SANDES 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Most of the users mobile internet to purchase online</a:t>
            </a:r>
            <a:endParaRPr sz="1500"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500" y="517500"/>
            <a:ext cx="3619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since most of the users use mobile internet to purchase, smartphone will be their device</a:t>
            </a:r>
            <a:endParaRPr sz="1500"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400" y="440150"/>
            <a:ext cx="36766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475" y="1144000"/>
            <a:ext cx="37909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More people using windows OS for purchasing online</a:t>
            </a:r>
            <a:endParaRPr sz="1500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450" y="393750"/>
            <a:ext cx="38481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225" y="748950"/>
            <a:ext cx="40195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17"/>
          </a:p>
          <a:p>
            <a:pPr indent="-31591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617"/>
              <a:t>There are no repondents from Mac(Desktop) users</a:t>
            </a:r>
            <a:endParaRPr sz="1617"/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17"/>
              <a:t>Most of the respondents from smartphones are Android users</a:t>
            </a:r>
            <a:endParaRPr sz="1617"/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17"/>
              <a:t>Laptop users are more than desktop users</a:t>
            </a:r>
            <a:endParaRPr sz="1617"/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17"/>
              <a:t>Respondents who use apple laptops are very less</a:t>
            </a:r>
            <a:endParaRPr sz="1617"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688" y="632625"/>
            <a:ext cx="39147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325" y="1022550"/>
            <a:ext cx="47053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 Google Chrome users, most of them are using windows 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There are very few are using Mozilla Firefox and Opera browser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Around half of the IOS users use chrome for online shopping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600" y="483750"/>
            <a:ext cx="47053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Most of the users reached the shopping website by the search engine for the first 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Only less than 20% of the customers visit the shopping website through content marketing and advertisements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50" y="298125"/>
            <a:ext cx="55530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No customers reached through content marketing from windows 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NO customers reached through adverts from IOS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000" y="393750"/>
            <a:ext cx="5905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We are provided with customer survey data about e-commerce websites in India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data is in Excel format and it contains two sheets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 contains 269 rows and 71 columns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After the first use people who use application direcly increses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After the first use, people browse url directly also increases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963" y="349950"/>
            <a:ext cx="42386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1297500" y="1567550"/>
            <a:ext cx="70389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Customers which earned through content marketing was through lesser screen size devices </a:t>
            </a:r>
            <a:endParaRPr sz="1600"/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263" y="168525"/>
            <a:ext cx="55530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1328450" y="1884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Most of the people spend more than 15 minutes to make a decision to purchase</a:t>
            </a:r>
            <a:endParaRPr sz="1500"/>
          </a:p>
        </p:txBody>
      </p:sp>
      <p:pic>
        <p:nvPicPr>
          <p:cNvPr id="281" name="Google Shape;2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400" y="653925"/>
            <a:ext cx="56388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People who have age between 20 and 30 take more time to make purchase decision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People between 30 and 40 make purchase decision very quickly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550" y="496025"/>
            <a:ext cx="56388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Most of the people use card transactions for purchase</a:t>
            </a:r>
            <a:endParaRPr sz="1500"/>
          </a:p>
        </p:txBody>
      </p:sp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813" y="393750"/>
            <a:ext cx="56483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813" y="1333500"/>
            <a:ext cx="56483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 txBox="1"/>
          <p:nvPr>
            <p:ph idx="1" type="body"/>
          </p:nvPr>
        </p:nvSpPr>
        <p:spPr>
          <a:xfrm>
            <a:off x="1444450" y="2874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People who aged between 20 and 30 mainly uses card(credit/debit) for purchase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People aged above 50 not at all using e wallets for purchasing</a:t>
            </a:r>
            <a:endParaRPr sz="1500"/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468125"/>
            <a:ext cx="57721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325" y="1333500"/>
            <a:ext cx="67532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1297500" y="1567550"/>
            <a:ext cx="70389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Most of the people abandon cart because of the better alternative offer</a:t>
            </a:r>
            <a:endParaRPr sz="1500"/>
          </a:p>
        </p:txBody>
      </p:sp>
      <p:pic>
        <p:nvPicPr>
          <p:cNvPr id="323" name="Google Shape;3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548" y="488400"/>
            <a:ext cx="5572801" cy="32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1"/>
          <p:cNvSpPr txBox="1"/>
          <p:nvPr>
            <p:ph idx="1" type="body"/>
          </p:nvPr>
        </p:nvSpPr>
        <p:spPr>
          <a:xfrm>
            <a:off x="1297500" y="1567550"/>
            <a:ext cx="7038900" cy="3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People ages between 20 and forty are looking for alternative offers aggressively</a:t>
            </a:r>
            <a:endParaRPr sz="1500"/>
          </a:p>
        </p:txBody>
      </p:sp>
      <p:pic>
        <p:nvPicPr>
          <p:cNvPr id="330" name="Google Shape;3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850" y="921750"/>
            <a:ext cx="3619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895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528"/>
              <a:t>Male respondents are lesser than female respondents</a:t>
            </a:r>
            <a:endParaRPr sz="2528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175" y="1413650"/>
            <a:ext cx="36766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Most of the users agree that their online store website is easily readable</a:t>
            </a:r>
            <a:endParaRPr sz="1500"/>
          </a:p>
        </p:txBody>
      </p:sp>
      <p:pic>
        <p:nvPicPr>
          <p:cNvPr id="337" name="Google Shape;3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988" y="200813"/>
            <a:ext cx="370522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most of the people agree that product comparison is good on their online shopping website</a:t>
            </a:r>
            <a:endParaRPr sz="1500"/>
          </a:p>
        </p:txBody>
      </p:sp>
      <p:pic>
        <p:nvPicPr>
          <p:cNvPr id="344" name="Google Shape;3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638" y="595913"/>
            <a:ext cx="40290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333500"/>
            <a:ext cx="44196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People aged between 20 and 40 are satisfied with the relevent information about the product on the shopping website</a:t>
            </a:r>
            <a:endParaRPr sz="1500"/>
          </a:p>
        </p:txBody>
      </p:sp>
      <p:pic>
        <p:nvPicPr>
          <p:cNvPr id="358" name="Google Shape;3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050" y="806550"/>
            <a:ext cx="3619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Most of the websites have easy navigation system</a:t>
            </a:r>
            <a:endParaRPr sz="1500"/>
          </a:p>
        </p:txBody>
      </p:sp>
      <p:pic>
        <p:nvPicPr>
          <p:cNvPr id="365" name="Google Shape;36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475" y="569175"/>
            <a:ext cx="36766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7"/>
          <p:cNvSpPr txBox="1"/>
          <p:nvPr>
            <p:ph idx="1" type="body"/>
          </p:nvPr>
        </p:nvSpPr>
        <p:spPr>
          <a:xfrm>
            <a:off x="1297500" y="1567550"/>
            <a:ext cx="7038900" cy="3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Respondents rated as overall good as website performance like design, loading, info etc</a:t>
            </a:r>
            <a:endParaRPr sz="1500"/>
          </a:p>
        </p:txBody>
      </p:sp>
      <p:pic>
        <p:nvPicPr>
          <p:cNvPr id="372" name="Google Shape;3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350" y="195575"/>
            <a:ext cx="36385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675" y="1333500"/>
            <a:ext cx="36766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Most of the customers are satisfied with the payment options given on the shopping website</a:t>
            </a:r>
            <a:endParaRPr sz="1500"/>
          </a:p>
        </p:txBody>
      </p:sp>
      <p:pic>
        <p:nvPicPr>
          <p:cNvPr id="386" name="Google Shape;3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600" y="508600"/>
            <a:ext cx="3619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00" y="1333500"/>
            <a:ext cx="39909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Most of the peple trust the transaction system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People in 30s trust the transaction fullfilment most people in 40s have less trust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00" name="Google Shape;4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913" y="354600"/>
            <a:ext cx="39528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Most of the respondents belongs to the age group 30-40</a:t>
            </a:r>
            <a:endParaRPr sz="15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350" y="455625"/>
            <a:ext cx="6698999" cy="24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Majority of people agree that shopping website has empathy</a:t>
            </a:r>
            <a:endParaRPr sz="1500"/>
          </a:p>
        </p:txBody>
      </p:sp>
      <p:pic>
        <p:nvPicPr>
          <p:cNvPr id="407" name="Google Shape;4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175" y="452025"/>
            <a:ext cx="36766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900" y="1024125"/>
            <a:ext cx="36766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Most of the users are thinking the website gives good privacy to them</a:t>
            </a:r>
            <a:endParaRPr sz="1500"/>
          </a:p>
        </p:txBody>
      </p:sp>
      <p:pic>
        <p:nvPicPr>
          <p:cNvPr id="421" name="Google Shape;4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400" y="559800"/>
            <a:ext cx="3619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above 50% people agree that their shopping website has good communication</a:t>
            </a:r>
            <a:endParaRPr sz="1500"/>
          </a:p>
        </p:txBody>
      </p:sp>
      <p:pic>
        <p:nvPicPr>
          <p:cNvPr id="428" name="Google Shape;42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263" y="552050"/>
            <a:ext cx="45815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MOst of the people think that they are saving when they shop online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Very few people think that there is no benefit in purchasing online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35" name="Google Shape;43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550" y="393750"/>
            <a:ext cx="36766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Online shopping is convenient for most of the people</a:t>
            </a:r>
            <a:endParaRPr sz="1500"/>
          </a:p>
        </p:txBody>
      </p:sp>
      <p:pic>
        <p:nvPicPr>
          <p:cNvPr id="442" name="Google Shape;44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075" y="599525"/>
            <a:ext cx="36766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It is obvious that return policy is matter for most of the people</a:t>
            </a:r>
            <a:endParaRPr sz="1500"/>
          </a:p>
        </p:txBody>
      </p:sp>
      <p:pic>
        <p:nvPicPr>
          <p:cNvPr id="449" name="Google Shape;44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638" y="806550"/>
            <a:ext cx="38195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50" y="1323975"/>
            <a:ext cx="38004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Female users consider loyality point is important than males</a:t>
            </a:r>
            <a:endParaRPr sz="1500"/>
          </a:p>
        </p:txBody>
      </p:sp>
      <p:pic>
        <p:nvPicPr>
          <p:cNvPr id="463" name="Google Shape;46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738" y="755800"/>
            <a:ext cx="37433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938" y="1267350"/>
            <a:ext cx="37433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 all age slabs, female respondents are higher</a:t>
            </a:r>
            <a:endParaRPr sz="15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25" y="259875"/>
            <a:ext cx="7371049" cy="24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Trust and satisfaction are correlated </a:t>
            </a:r>
            <a:endParaRPr sz="1500"/>
          </a:p>
        </p:txBody>
      </p:sp>
      <p:pic>
        <p:nvPicPr>
          <p:cNvPr id="477" name="Google Shape;47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675" y="1051350"/>
            <a:ext cx="36766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675" y="1333500"/>
            <a:ext cx="36766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All people used Amazon.in for online purchase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Most of the people used Flipkart for online purchase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91" name="Google Shape;49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250" y="181600"/>
            <a:ext cx="4181775" cy="28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Myntra has lesser number of customers as per the response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Flipkart and Amazon are the most easy usable platforms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Paytm is the lease easy usable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Amazon is the most visually appealing website</a:t>
            </a:r>
            <a:endParaRPr sz="14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Snapdeal is the least visually appealing website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Amazon and Flipkart are leading in variety of products</a:t>
            </a:r>
            <a:endParaRPr sz="1500"/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Snapdeal and Paytm have less variety products</a:t>
            </a:r>
            <a:endParaRPr sz="1500"/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Amazon gives high in description</a:t>
            </a:r>
            <a:endParaRPr sz="1500"/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Lowest for snapdeal and Paytm</a:t>
            </a:r>
            <a:endParaRPr sz="1500"/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Amazon has the highest loading speed</a:t>
            </a:r>
            <a:endParaRPr sz="1500"/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Myntra has least loading speed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amazon has highest reliability </a:t>
            </a:r>
            <a:endParaRPr sz="1500"/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Snapdeal has least reliability</a:t>
            </a:r>
            <a:endParaRPr sz="1500"/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Customers who use Amazon have opinion that they can purchase quickly from the website</a:t>
            </a:r>
            <a:endParaRPr sz="1500"/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For different payment options, Amazon and Flipkart are almost same</a:t>
            </a:r>
            <a:endParaRPr sz="1500"/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Paytm has least no. of payment method</a:t>
            </a:r>
            <a:endParaRPr sz="15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Amazon has the greatest delivery speed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No respondents choose Paytm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Amazon offers good privacy to the customers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Aound half of the respondents who are purchasing from Flipkart do not think they give privacy</a:t>
            </a:r>
            <a:endParaRPr sz="15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CONCLUSION</a:t>
            </a:r>
            <a:endParaRPr/>
          </a:p>
        </p:txBody>
      </p:sp>
      <p:sp>
        <p:nvSpPr>
          <p:cNvPr id="521" name="Google Shape;521;p6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By using above customer data, we can say that Amazon scores the highest score in terms of website quality and service related to the products</a:t>
            </a:r>
            <a:endParaRPr b="1"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Second best score is for Flipkart</a:t>
            </a:r>
            <a:endParaRPr b="1"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More than 80% of the people recommend amazon to their friends or family</a:t>
            </a:r>
            <a:endParaRPr b="1"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largest number of respondents have more experienced</a:t>
            </a:r>
            <a:endParaRPr sz="15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775" y="231325"/>
            <a:ext cx="36766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973850"/>
            <a:ext cx="38290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100" y="1499800"/>
            <a:ext cx="37719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Female users purchase more than men</a:t>
            </a:r>
            <a:endParaRPr sz="15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075" y="432425"/>
            <a:ext cx="36766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