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309" r:id="rId6"/>
    <p:sldId id="31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57c5e8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57c5e8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57c5e8e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57c5e8e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7c5e8e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7c5e8e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357c5e8ec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357c5e8ec_2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357c5e8ec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357c5e8ec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Rating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To create a ML model that predicts the rating of a product from it’s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</a:t>
            </a:r>
            <a:r>
              <a:rPr lang="en-IN" dirty="0"/>
              <a:t>have to fetch review and rating data from e-commerce website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We scrape review data for different electronics product from Flipkart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Scraped review data using selenium scraping tool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Scraped around 30000 data with each rating of around 6000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20700" rtl="0" fontAlgn="base">
              <a:spcBef>
                <a:spcPts val="9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Removed all things that are not letters</a:t>
            </a:r>
          </a:p>
          <a:p>
            <a:pPr marL="520700" rtl="0" fontAlgn="base">
              <a:spcBef>
                <a:spcPts val="9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converted all letters to lower case</a:t>
            </a:r>
          </a:p>
          <a:p>
            <a:pPr marL="520700" rtl="0" fontAlgn="base">
              <a:spcBef>
                <a:spcPts val="9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Lemmatized to get the root word of all words</a:t>
            </a:r>
          </a:p>
          <a:p>
            <a:pPr marL="520700" rtl="0" fontAlgn="base">
              <a:spcBef>
                <a:spcPts val="9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Stopwords</a:t>
            </a:r>
            <a:r>
              <a:rPr lang="en-US" sz="1800" b="0" i="0" u="none" strike="noStrike" dirty="0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are not used since this is a type of sentiment analysis</a:t>
            </a:r>
          </a:p>
          <a:p>
            <a:pPr marL="520700" rtl="0" fontAlgn="base">
              <a:spcBef>
                <a:spcPts val="9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The corpus of the word is given to a count vectorizer to transform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505" name="Google Shape;50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Tried Naïve Bayes, Decision Tree, and Random Forest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Random Forest is found to be the most efficient model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>
            <a:spLocks noGrp="1"/>
          </p:cNvSpPr>
          <p:nvPr>
            <p:ph type="title"/>
          </p:nvPr>
        </p:nvSpPr>
        <p:spPr>
          <a:xfrm>
            <a:off x="311700" y="46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518" name="Google Shape;51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using Random Forest, the model gained 88% accuracy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-------------------------------------END----------------------------------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Rating Prediction</vt:lpstr>
      <vt:lpstr>GOAL</vt:lpstr>
      <vt:lpstr>DATA</vt:lpstr>
      <vt:lpstr>PREPROCESSING</vt:lpstr>
      <vt:lpstr>Model training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cp:lastModifiedBy>sandes p</cp:lastModifiedBy>
  <cp:revision>3</cp:revision>
  <dcterms:modified xsi:type="dcterms:W3CDTF">2021-08-07T11:54:32Z</dcterms:modified>
</cp:coreProperties>
</file>