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abaf4f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abaf4f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abaf4f2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abaf4f2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abaf4f2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eabaf4f2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abaf4f2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abaf4f2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235060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235060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350608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350608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eabaf4f2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eabaf4f2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4850" y="1629900"/>
            <a:ext cx="7303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Cloth Classification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SANDES 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15750" y="1157700"/>
            <a:ext cx="7038900" cy="3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Our objective to create a model that can classify the image whether it is a saree, </a:t>
            </a:r>
            <a:r>
              <a:rPr lang="en-GB" sz="2100"/>
              <a:t>jeans</a:t>
            </a:r>
            <a:r>
              <a:rPr lang="en-GB" sz="2100"/>
              <a:t> or trousers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For the image data, we had to scrap from e-commerce websites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Here, we used BeautifulSoup and scraped the images from www.amazon.in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●Scraped 1200 images 400 belongs to each category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●The images are in PNG format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Only preprocessing done is read the images and label and </a:t>
            </a:r>
            <a:r>
              <a:rPr lang="en-GB" sz="1900"/>
              <a:t>converted</a:t>
            </a:r>
            <a:r>
              <a:rPr lang="en-GB" sz="1900"/>
              <a:t> to array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One hot encoded the label values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Used sequential model to train with the images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We used 8 inner layers of </a:t>
            </a:r>
            <a:r>
              <a:rPr lang="en-GB" sz="2300"/>
              <a:t>neurons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The output activation function is softmax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Accuracy is found out by categorical cross entropy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48600"/>
            <a:ext cx="5734050" cy="50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00" y="300038"/>
            <a:ext cx="57340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All images are converted to arrays and fed to CNN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Got an accuracy around 93%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