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94f1a31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94f1a31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94f1a31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94f1a31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294f1a3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294f1a3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294f1a3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294f1a3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294f1a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294f1a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294f1a3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294f1a3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294f1a3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294f1a3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294f1a31e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b294f1a3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294f1a3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294f1a3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94f1a3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294f1a3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94f1a31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294f1a31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94f1a31e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b294f1a31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SPECIALLY ABLED HELPING KIT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CIS HACKATHON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98850" y="1649850"/>
            <a:ext cx="85206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distance is categorized according to the proximity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Each category gives an output voltage to solenoid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Where voltage ∝ proximity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Variable pressure is applied on users skin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Where pressure ∝ voltage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714625"/>
            <a:ext cx="85206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More pressure ⇒ very close obstacle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Less pressure ⇒ far away obstacle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LIGHT INTENSITY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93850" y="167282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LDR detects the ambient light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each iteration, checks if new value &gt;= 1.5(old value)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yes the motor gives out 1s vibration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checks if its &lt;= 0.5(old value)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yes, gives out 2 short vibrations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value is stored for future iterations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TRACKING DEVICE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60950" y="76684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GPS MODULE</a:t>
            </a:r>
            <a:endParaRPr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60950" y="16942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Arduino requests location from GPS Module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Module sends the string message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Message is parsed and co-ordinates are retrieved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Coordinates are received by arduino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Coordinates are sent to user through GSM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GSM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71900" y="17459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GSM module receives SMS message.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Arduino checks message for authentication code.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authentication  successful get location info.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Location info taken from GPS module.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Arduino converts the raw latitude and longitude to Google Maps link.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Google Maps link is sent  as SMS message.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3900">
                <a:latin typeface="Times New Roman"/>
                <a:ea typeface="Times New Roman"/>
                <a:cs typeface="Times New Roman"/>
                <a:sym typeface="Times New Roman"/>
              </a:rPr>
              <a:t>GOGGLES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Encloses all electronic components in body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Battery kept on strap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Glow in dark sticker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concealed buckle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13413" l="10748" r="13065" t="8965"/>
          <a:stretch/>
        </p:blipFill>
        <p:spPr>
          <a:xfrm>
            <a:off x="5555225" y="1753425"/>
            <a:ext cx="2867750" cy="296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030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200"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12187" l="4165" r="3061" t="9638"/>
          <a:stretch/>
        </p:blipFill>
        <p:spPr>
          <a:xfrm>
            <a:off x="778863" y="770327"/>
            <a:ext cx="7586280" cy="36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41800"/>
            <a:ext cx="8520597" cy="45089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>
            <p:ph type="title"/>
          </p:nvPr>
        </p:nvSpPr>
        <p:spPr>
          <a:xfrm>
            <a:off x="318921" y="-33446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INTERFACING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1606113" y="463208"/>
            <a:ext cx="1082700" cy="33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Declaration of Pins and Variables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1694006" y="2214258"/>
            <a:ext cx="906780" cy="47244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Echo=High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3498766" y="586551"/>
            <a:ext cx="557604" cy="30061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100ms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3373769" y="3639014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Solenoid O/P=5V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672524" y="981501"/>
            <a:ext cx="949800" cy="567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 pulse at trigger of all ultrasonic sensor modules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1738936" y="1726119"/>
            <a:ext cx="816900" cy="23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Wait for echo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1739929" y="2946015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Calculate Distance (d)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3380879" y="1943010"/>
            <a:ext cx="816900" cy="54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Give two short HIGH pulse to vibrator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3373769" y="2905504"/>
            <a:ext cx="816900" cy="56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Give HIGH value to vibrator for 1 sec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3373769" y="4400762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Solenoid O/P=4.2V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5381499" y="3772328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Read LDR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Analog IN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5378344" y="1196214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prev value=new value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7326722" y="1286428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 GPS Values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7329974" y="3335344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Send SMS with GPS info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7336151" y="4459725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Solenoid O/P=3.5V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1700457" y="3607943"/>
            <a:ext cx="906780" cy="47244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d&lt;15cm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1700457" y="4369691"/>
            <a:ext cx="906780" cy="47244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d&lt;30cm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5066447" y="1869563"/>
            <a:ext cx="1447024" cy="68939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 value&lt;= 0.5x prev value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5131774" y="2829819"/>
            <a:ext cx="1316369" cy="713288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 value&gt;=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1.5x prev value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5339060" y="4428654"/>
            <a:ext cx="906780" cy="47244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D&lt;50cm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5041497" y="460334"/>
            <a:ext cx="1501965" cy="556091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SMS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==Password 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3"/>
          <p:cNvCxnSpPr>
            <a:stCxn id="202" idx="2"/>
            <a:endCxn id="206" idx="0"/>
          </p:cNvCxnSpPr>
          <p:nvPr/>
        </p:nvCxnSpPr>
        <p:spPr>
          <a:xfrm>
            <a:off x="2147463" y="800408"/>
            <a:ext cx="0" cy="1812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33"/>
          <p:cNvCxnSpPr>
            <a:stCxn id="206" idx="2"/>
            <a:endCxn id="207" idx="0"/>
          </p:cNvCxnSpPr>
          <p:nvPr/>
        </p:nvCxnSpPr>
        <p:spPr>
          <a:xfrm>
            <a:off x="2147424" y="1549401"/>
            <a:ext cx="0" cy="1767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33"/>
          <p:cNvCxnSpPr>
            <a:stCxn id="207" idx="2"/>
            <a:endCxn id="203" idx="0"/>
          </p:cNvCxnSpPr>
          <p:nvPr/>
        </p:nvCxnSpPr>
        <p:spPr>
          <a:xfrm>
            <a:off x="2147386" y="1962519"/>
            <a:ext cx="0" cy="2517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33"/>
          <p:cNvCxnSpPr>
            <a:stCxn id="203" idx="2"/>
            <a:endCxn id="208" idx="0"/>
          </p:cNvCxnSpPr>
          <p:nvPr/>
        </p:nvCxnSpPr>
        <p:spPr>
          <a:xfrm>
            <a:off x="2147396" y="2686698"/>
            <a:ext cx="900" cy="2592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33"/>
          <p:cNvCxnSpPr>
            <a:stCxn id="208" idx="2"/>
            <a:endCxn id="217" idx="0"/>
          </p:cNvCxnSpPr>
          <p:nvPr/>
        </p:nvCxnSpPr>
        <p:spPr>
          <a:xfrm>
            <a:off x="2148379" y="3356415"/>
            <a:ext cx="5400" cy="2514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33"/>
          <p:cNvCxnSpPr>
            <a:stCxn id="217" idx="3"/>
            <a:endCxn id="205" idx="1"/>
          </p:cNvCxnSpPr>
          <p:nvPr/>
        </p:nvCxnSpPr>
        <p:spPr>
          <a:xfrm>
            <a:off x="2607237" y="3844163"/>
            <a:ext cx="766500" cy="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33"/>
          <p:cNvCxnSpPr>
            <a:stCxn id="217" idx="2"/>
            <a:endCxn id="218" idx="0"/>
          </p:cNvCxnSpPr>
          <p:nvPr/>
        </p:nvCxnSpPr>
        <p:spPr>
          <a:xfrm>
            <a:off x="2153847" y="4080383"/>
            <a:ext cx="0" cy="2892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33"/>
          <p:cNvCxnSpPr>
            <a:stCxn id="218" idx="3"/>
            <a:endCxn id="211" idx="1"/>
          </p:cNvCxnSpPr>
          <p:nvPr/>
        </p:nvCxnSpPr>
        <p:spPr>
          <a:xfrm>
            <a:off x="2607237" y="4605911"/>
            <a:ext cx="766500" cy="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33"/>
          <p:cNvCxnSpPr>
            <a:stCxn id="221" idx="3"/>
            <a:endCxn id="216" idx="1"/>
          </p:cNvCxnSpPr>
          <p:nvPr/>
        </p:nvCxnSpPr>
        <p:spPr>
          <a:xfrm>
            <a:off x="6245840" y="4664874"/>
            <a:ext cx="1090200" cy="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33"/>
          <p:cNvCxnSpPr>
            <a:stCxn id="212" idx="0"/>
            <a:endCxn id="220" idx="2"/>
          </p:cNvCxnSpPr>
          <p:nvPr/>
        </p:nvCxnSpPr>
        <p:spPr>
          <a:xfrm rot="10800000">
            <a:off x="5789949" y="3543128"/>
            <a:ext cx="0" cy="2292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33"/>
          <p:cNvCxnSpPr>
            <a:stCxn id="220" idx="0"/>
            <a:endCxn id="219" idx="2"/>
          </p:cNvCxnSpPr>
          <p:nvPr/>
        </p:nvCxnSpPr>
        <p:spPr>
          <a:xfrm rot="10800000">
            <a:off x="5789958" y="2558919"/>
            <a:ext cx="0" cy="2709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33"/>
          <p:cNvCxnSpPr>
            <a:stCxn id="220" idx="1"/>
            <a:endCxn id="210" idx="3"/>
          </p:cNvCxnSpPr>
          <p:nvPr/>
        </p:nvCxnSpPr>
        <p:spPr>
          <a:xfrm rot="10800000">
            <a:off x="4190674" y="3186463"/>
            <a:ext cx="941100" cy="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33"/>
          <p:cNvCxnSpPr>
            <a:stCxn id="219" idx="1"/>
            <a:endCxn id="209" idx="3"/>
          </p:cNvCxnSpPr>
          <p:nvPr/>
        </p:nvCxnSpPr>
        <p:spPr>
          <a:xfrm rot="10800000">
            <a:off x="4197647" y="2214258"/>
            <a:ext cx="868800" cy="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33"/>
          <p:cNvCxnSpPr>
            <a:stCxn id="219" idx="0"/>
            <a:endCxn id="213" idx="2"/>
          </p:cNvCxnSpPr>
          <p:nvPr/>
        </p:nvCxnSpPr>
        <p:spPr>
          <a:xfrm rot="10800000">
            <a:off x="5786659" y="1606763"/>
            <a:ext cx="3300" cy="2628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33"/>
          <p:cNvCxnSpPr>
            <a:stCxn id="213" idx="0"/>
            <a:endCxn id="222" idx="2"/>
          </p:cNvCxnSpPr>
          <p:nvPr/>
        </p:nvCxnSpPr>
        <p:spPr>
          <a:xfrm flipH="1" rot="10800000">
            <a:off x="5786794" y="1016514"/>
            <a:ext cx="5700" cy="1797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33"/>
          <p:cNvCxnSpPr>
            <a:stCxn id="222" idx="3"/>
            <a:endCxn id="239" idx="1"/>
          </p:cNvCxnSpPr>
          <p:nvPr/>
        </p:nvCxnSpPr>
        <p:spPr>
          <a:xfrm flipH="1" rot="10800000">
            <a:off x="6543462" y="737779"/>
            <a:ext cx="783300" cy="6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33"/>
          <p:cNvCxnSpPr>
            <a:stCxn id="214" idx="2"/>
            <a:endCxn id="241" idx="0"/>
          </p:cNvCxnSpPr>
          <p:nvPr/>
        </p:nvCxnSpPr>
        <p:spPr>
          <a:xfrm>
            <a:off x="7735172" y="1696828"/>
            <a:ext cx="0" cy="2856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33"/>
          <p:cNvCxnSpPr>
            <a:stCxn id="221" idx="0"/>
            <a:endCxn id="212" idx="2"/>
          </p:cNvCxnSpPr>
          <p:nvPr/>
        </p:nvCxnSpPr>
        <p:spPr>
          <a:xfrm rot="10800000">
            <a:off x="5790050" y="4182654"/>
            <a:ext cx="2400" cy="2460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33"/>
          <p:cNvCxnSpPr>
            <a:stCxn id="215" idx="3"/>
            <a:endCxn id="204" idx="0"/>
          </p:cNvCxnSpPr>
          <p:nvPr/>
        </p:nvCxnSpPr>
        <p:spPr>
          <a:xfrm rot="10800000">
            <a:off x="3777674" y="586444"/>
            <a:ext cx="4369200" cy="2954100"/>
          </a:xfrm>
          <a:prstGeom prst="bentConnector4">
            <a:avLst>
              <a:gd fmla="val -5232" name="adj1"/>
              <a:gd fmla="val 107744" name="adj2"/>
            </a:avLst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33"/>
          <p:cNvCxnSpPr>
            <a:stCxn id="216" idx="0"/>
            <a:endCxn id="212" idx="3"/>
          </p:cNvCxnSpPr>
          <p:nvPr/>
        </p:nvCxnSpPr>
        <p:spPr>
          <a:xfrm flipH="1" rot="5400000">
            <a:off x="6730451" y="3445575"/>
            <a:ext cx="482100" cy="1546200"/>
          </a:xfrm>
          <a:prstGeom prst="bentConnector2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33"/>
          <p:cNvCxnSpPr>
            <a:stCxn id="218" idx="2"/>
            <a:endCxn id="221" idx="2"/>
          </p:cNvCxnSpPr>
          <p:nvPr/>
        </p:nvCxnSpPr>
        <p:spPr>
          <a:xfrm flipH="1" rot="-5400000">
            <a:off x="3943647" y="3052331"/>
            <a:ext cx="59100" cy="3638700"/>
          </a:xfrm>
          <a:prstGeom prst="bentConnector3">
            <a:avLst>
              <a:gd fmla="val 357634" name="adj1"/>
            </a:avLst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33"/>
          <p:cNvCxnSpPr/>
          <p:nvPr/>
        </p:nvCxnSpPr>
        <p:spPr>
          <a:xfrm flipH="1" rot="10800000">
            <a:off x="4197799" y="4104560"/>
            <a:ext cx="1190700" cy="62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33"/>
          <p:cNvSpPr txBox="1"/>
          <p:nvPr/>
        </p:nvSpPr>
        <p:spPr>
          <a:xfrm>
            <a:off x="6736191" y="580848"/>
            <a:ext cx="39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4347639" y="580847"/>
            <a:ext cx="40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2070084" y="2686696"/>
            <a:ext cx="3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790744" y="3686292"/>
            <a:ext cx="3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2793612" y="4450018"/>
            <a:ext cx="3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6612635" y="4498189"/>
            <a:ext cx="3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480412" y="3010108"/>
            <a:ext cx="3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4479931" y="2060680"/>
            <a:ext cx="3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2744981" y="2285093"/>
            <a:ext cx="40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2097915" y="4095285"/>
            <a:ext cx="40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3739858" y="4890783"/>
            <a:ext cx="40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722371" y="4260549"/>
            <a:ext cx="40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722371" y="2621263"/>
            <a:ext cx="40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5722371" y="1658482"/>
            <a:ext cx="40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33"/>
          <p:cNvCxnSpPr>
            <a:stCxn id="203" idx="3"/>
          </p:cNvCxnSpPr>
          <p:nvPr/>
        </p:nvCxnSpPr>
        <p:spPr>
          <a:xfrm>
            <a:off x="2600786" y="2450478"/>
            <a:ext cx="552600" cy="1092600"/>
          </a:xfrm>
          <a:prstGeom prst="bentConnector2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33"/>
          <p:cNvCxnSpPr/>
          <p:nvPr/>
        </p:nvCxnSpPr>
        <p:spPr>
          <a:xfrm>
            <a:off x="3153344" y="3540493"/>
            <a:ext cx="2228100" cy="311700"/>
          </a:xfrm>
          <a:prstGeom prst="bentConnector3">
            <a:avLst>
              <a:gd fmla="val 77361" name="adj1"/>
            </a:avLst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33"/>
          <p:cNvCxnSpPr>
            <a:stCxn id="205" idx="3"/>
            <a:endCxn id="212" idx="1"/>
          </p:cNvCxnSpPr>
          <p:nvPr/>
        </p:nvCxnSpPr>
        <p:spPr>
          <a:xfrm>
            <a:off x="4190669" y="3844214"/>
            <a:ext cx="1190700" cy="13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33"/>
          <p:cNvSpPr txBox="1"/>
          <p:nvPr/>
        </p:nvSpPr>
        <p:spPr>
          <a:xfrm>
            <a:off x="3046079" y="629136"/>
            <a:ext cx="44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7326722" y="1982517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 Phone number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7329974" y="2670579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 Location Info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33"/>
          <p:cNvCxnSpPr>
            <a:stCxn id="241" idx="2"/>
            <a:endCxn id="265" idx="0"/>
          </p:cNvCxnSpPr>
          <p:nvPr/>
        </p:nvCxnSpPr>
        <p:spPr>
          <a:xfrm>
            <a:off x="7735172" y="2392917"/>
            <a:ext cx="3300" cy="2778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33"/>
          <p:cNvCxnSpPr>
            <a:stCxn id="265" idx="2"/>
            <a:endCxn id="215" idx="0"/>
          </p:cNvCxnSpPr>
          <p:nvPr/>
        </p:nvCxnSpPr>
        <p:spPr>
          <a:xfrm>
            <a:off x="7738424" y="3080979"/>
            <a:ext cx="0" cy="2544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33"/>
          <p:cNvCxnSpPr>
            <a:stCxn id="222" idx="1"/>
            <a:endCxn id="204" idx="3"/>
          </p:cNvCxnSpPr>
          <p:nvPr/>
        </p:nvCxnSpPr>
        <p:spPr>
          <a:xfrm rot="10800000">
            <a:off x="4056297" y="736879"/>
            <a:ext cx="985200" cy="15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3"/>
          <p:cNvCxnSpPr>
            <a:stCxn id="204" idx="2"/>
            <a:endCxn id="206" idx="3"/>
          </p:cNvCxnSpPr>
          <p:nvPr/>
        </p:nvCxnSpPr>
        <p:spPr>
          <a:xfrm rot="5400000">
            <a:off x="3010768" y="498669"/>
            <a:ext cx="378300" cy="1155300"/>
          </a:xfrm>
          <a:prstGeom prst="bentConnector2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33"/>
          <p:cNvSpPr/>
          <p:nvPr/>
        </p:nvSpPr>
        <p:spPr>
          <a:xfrm>
            <a:off x="7326722" y="532470"/>
            <a:ext cx="816900" cy="41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SMS String=NULL</a:t>
            </a:r>
            <a:endParaRPr b="0" i="0" sz="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33"/>
          <p:cNvCxnSpPr>
            <a:stCxn id="239" idx="2"/>
            <a:endCxn id="214" idx="0"/>
          </p:cNvCxnSpPr>
          <p:nvPr/>
        </p:nvCxnSpPr>
        <p:spPr>
          <a:xfrm>
            <a:off x="7735172" y="942870"/>
            <a:ext cx="0" cy="343500"/>
          </a:xfrm>
          <a:prstGeom prst="straightConnector1">
            <a:avLst/>
          </a:prstGeom>
          <a:noFill/>
          <a:ln cap="flat" cmpd="sng" w="9525">
            <a:solidFill>
              <a:srgbClr val="1C2B2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33"/>
          <p:cNvSpPr txBox="1"/>
          <p:nvPr/>
        </p:nvSpPr>
        <p:spPr>
          <a:xfrm rot="-5400000">
            <a:off x="-1731876" y="2214393"/>
            <a:ext cx="48177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1071679" y="951"/>
            <a:ext cx="45600" cy="5143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 BAND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WORKING AND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471900" y="1674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Modified bluetooth headphone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Connection with phone similar to normal bluetooth headphones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Inbuilt microphone used to receive audio signals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Speakers replaced with vibrator motors giving morse code output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ANDROID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PURPOSE OF THE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471900" y="1674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Recognizes speech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Converts it into text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Converts the text into morse code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Morse code to audio signal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GOGGLES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471900" y="16748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Effective contactless obstacle detection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Improved security though tracking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Light detection 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Easy wearing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Cost effective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471900" y="1674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Enables easy communication for people with hearing disability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Recognizes speech for them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Reduces the gap of communication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 VIDEO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GOGGLES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22650" y="1683425"/>
            <a:ext cx="85206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Enables contact free obstacle detection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Direction in line of sight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Alerts changes in light intensity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Enables live tracking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 FOR VIDEO FOLDER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471900" y="1674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https://drive.google.com/drive/folders/1P-ScGVR52XshVf2SPGJ6gV0zlWmuWuIJ?usp=sharing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ctrTitle"/>
          </p:nvPr>
        </p:nvSpPr>
        <p:spPr>
          <a:xfrm>
            <a:off x="3139900" y="17053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22650" y="1506425"/>
            <a:ext cx="85206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Means for deaf people to communicate normally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Uses morse code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Gives output through vibrations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Linked with an android application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BLIND MAN’S GOGGLES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1394" y="211216"/>
            <a:ext cx="3741682" cy="4666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452600" y="1409175"/>
            <a:ext cx="38532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7459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Detects obstacles in line of sight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Improves security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Helps in light detection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Easy to wear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Easy handling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PROXIMITY SENSOR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5050" y="1672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4 ultrasonic sensors in 4 directions(left, right, up and down)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Each ultrasonic sensor sends a sound signal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They hit an obstacle and bounce back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Receiver receives the signal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Time taken for response is taken by arduino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This time is used to calculate distance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