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406640" cy="969336"/>
          </a:xfrm>
        </p:spPr>
        <p:txBody>
          <a:bodyPr/>
          <a:lstStyle/>
          <a:p>
            <a:r>
              <a:rPr lang="en-US" sz="1900" dirty="0" smtClean="0">
                <a:latin typeface="Bell MT" pitchFamily="18" charset="0"/>
              </a:rPr>
              <a:t>	</a:t>
            </a:r>
            <a:r>
              <a:rPr lang="en-US" sz="1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HANDWRITTEN DIGIT </a:t>
            </a:r>
            <a:r>
              <a:rPr lang="en-US" sz="1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RECOGNITION USING </a:t>
            </a:r>
            <a:r>
              <a:rPr lang="en-US" sz="1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                                    	  GENERATIVE ADVERSARIAL  NETWORK   </a:t>
            </a:r>
            <a:endParaRPr lang="en-US" sz="1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endParaRPr lang="en-US" dirty="0" smtClean="0">
              <a:latin typeface="Elephant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REFERENCE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Smith, J., &amp; Patel, A. (Year). "Enhancing Handwritten Digit Recognition with Generative Adversarial Networks."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Journal/Conference Proceedings Name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Volume(Issue), Page range. DOI: [DOI number if available]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914400"/>
            <a:ext cx="7638288" cy="5334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1800" dirty="0" smtClean="0"/>
              <a:t>PRESENTED BY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			SANDHANA 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[B.TECH/ IT3</a:t>
            </a:r>
            <a:r>
              <a:rPr lang="en-US" sz="18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YEAR]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210921205042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sanjanamithraa@gmail.com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LOYOLA INSTITUTE OF TECHNOLOGY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	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OUTLINE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PROPOSED SYSTEM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SYSTEM DEVELOPMENT APPROACH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ALGORITHM AND DEPLOYMENT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RESULT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CONCLUSION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REFERENCES</a:t>
            </a:r>
          </a:p>
          <a:p>
            <a:pPr>
              <a:buClr>
                <a:schemeClr val="tx2"/>
              </a:buCl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9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PROBLEM STATEMENT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Evaluating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performance of GAN-generated samples for digit recognition poses challenges.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Traditional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evaluation metrics such as accuracy may not fully capture the quality and diversity of generated digits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Developing appropriate evaluation metrics tailored to GAN-generated data is necessary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PROPOSED SYSTEM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Preprocess the data to standardize the image sizes, normalize pixel values, and augment the dataset to increase diversity and robustness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Train a GAN architecture, such as Deep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Convolutional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GANs (DCGANs) or Wasserstein GANs (WGANs), to generate realistic handwritten digit images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Evaluate the performance of the GAN-based handwritten digit recognition system using metrics such as accuracy, precision, recall, and F1-score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SYSTEM DEVELOPMENT APPROACH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Design and implement the generator network architecture, incorporating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convolutional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and/or transposed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convolutional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layers to learn hierarchical features and generate realistic digit images.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Experiment with architectural variations, such as residual connections, attention mechanisms, or progressive growing, to enhance image generation quality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Implement logging and visualization tools to monitor training progress, visualize generated samples, and analyze model performance</a:t>
            </a:r>
            <a:r>
              <a:rPr lang="en-US" sz="2400" dirty="0" smtClean="0"/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  <a:cs typeface="Arial" pitchFamily="34" charset="0"/>
              </a:rPr>
              <a:t>ALGORITHM AND DEPLOYMENT</a:t>
            </a:r>
            <a:endParaRPr lang="en-US" sz="2200" u="sng" dirty="0">
              <a:latin typeface="Algerian" pitchFamily="82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Package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serialized models, along with any necessary dependencies, into containers using tools like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Docker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Containerization ensures consistent deployment across different environments and facilitates scalability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Serialize the trained GAN and classifier models into a format suitable for deployment, such as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</a:t>
            </a:r>
            <a:r>
              <a:rPr lang="en-US" sz="2400" dirty="0" err="1" smtClean="0"/>
              <a:t>SavedModel</a:t>
            </a:r>
            <a:r>
              <a:rPr lang="en-US" sz="2400" dirty="0" smtClean="0"/>
              <a:t> or ONNX.</a:t>
            </a:r>
          </a:p>
          <a:p>
            <a:pPr lvl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RESULT</a:t>
            </a:r>
            <a:endParaRPr lang="en-US" sz="2200" u="sng" dirty="0">
              <a:latin typeface="Algerian" pitchFamily="82" charset="0"/>
            </a:endParaRPr>
          </a:p>
        </p:txBody>
      </p:sp>
      <p:pic>
        <p:nvPicPr>
          <p:cNvPr id="4" name="Content Placeholder 3" descr="WhatsApp Image 2024-04-03 at 12.42.24 A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600200"/>
            <a:ext cx="6819900" cy="33813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4-04-03 at 12.42.22 A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295400"/>
            <a:ext cx="7162799" cy="3733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u="sng" dirty="0" smtClean="0">
                <a:latin typeface="Algerian" pitchFamily="82" charset="0"/>
              </a:rPr>
              <a:t>CONCLUSION</a:t>
            </a:r>
            <a:endParaRPr lang="en-US" sz="22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In conclusion, the utilization of Generative Adversarial Networks (GANs) for handwritten digit recognition has demonstrated promising results and significant advancements in the field of computer vision and machine learning. GANs, a class of deep learning models, have shown remarkable capabilities in generating realistic data samples, which can be particularly beneficial in scenarios where labeled data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is scarce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or expensive to obtain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169</TotalTime>
  <Words>366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Slide 1</vt:lpstr>
      <vt:lpstr>OUTLINE</vt:lpstr>
      <vt:lpstr>PROBLEM STATEMENT</vt:lpstr>
      <vt:lpstr>PROPOSED SYSTEM</vt:lpstr>
      <vt:lpstr>SYSTEM DEVELOPMENT APPROACH</vt:lpstr>
      <vt:lpstr>ALGORITHM AND DEPLOYMENT</vt:lpstr>
      <vt:lpstr>RESULT</vt:lpstr>
      <vt:lpstr>Slide 8</vt:lpstr>
      <vt:lpstr>CONCLUSION</vt:lpstr>
      <vt:lpstr>REFERENCE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2006-08-16T00:00:00Z</dcterms:created>
  <dcterms:modified xsi:type="dcterms:W3CDTF">2024-04-03T21:36:39Z</dcterms:modified>
</cp:coreProperties>
</file>