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IN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CAA41363-7851-4CC7-8C28-657F978230C2}" type="slidenum">
              <a:rPr b="1" lang="en-IN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581DFFC8-1B18-470F-BBF8-E2517A1C1C8D}" type="slidenum">
              <a:rPr b="1" lang="en-IN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IN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The Battle of Neighbourhood- Week 1</a:t>
            </a:r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IN" sz="2200" spc="-1" strike="noStrike">
                <a:solidFill>
                  <a:srgbClr val="1c1c1c"/>
                </a:solidFill>
                <a:latin typeface="Source Sans Pro Light"/>
              </a:rPr>
              <a:t>Sandheep Gopinath</a:t>
            </a:r>
            <a:endParaRPr b="0" lang="en-IN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Problem Statement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The Project is targeted at people who are interested in starting a new business in the city of Toronto,New York.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Toronto is a city with a wide varienty of food options available. It includes Indian, Italian, Middle Eastern, Chinese etc.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Starting a new business in such a competitive environment can be challenging. Hence it is important to start the new business strategetically.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Problem Statement ( contd.. )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Tagret Audience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The project specifically focusses on people who want to start a restaurant business in Toronto.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Importance of the project</a:t>
            </a: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The projects takes into consideration different factors like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-Population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-Availability of Raw Materials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-Competitors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-Type of resturants in the area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-Type of customers in the area etc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Hence it helps the stakeholders to start the right business in the right location, so as to make the best out of the business.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N" sz="3200" spc="-1" strike="noStrike">
                <a:solidFill>
                  <a:srgbClr val="ffffff"/>
                </a:solidFill>
                <a:latin typeface="Source Sans Pro Black"/>
              </a:rPr>
              <a:t>Problem Statement ( contd.. )</a:t>
            </a:r>
            <a:endParaRPr b="1" lang="en-IN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 u="sng">
                <a:solidFill>
                  <a:srgbClr val="1c1c1c"/>
                </a:solidFill>
                <a:uFillTx/>
                <a:latin typeface="Source Sans Pro Semibold"/>
              </a:rPr>
              <a:t>Tagret Audience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The project specifically focusses on people who want to start a restaurant business in Toronto.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The projects takes into consideration different factors like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-Population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-Availability of Raw Materials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-Competitors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-Type of resturants in the area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-Type of customers in the area etc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IN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2020-03-27T20:35:13Z</dcterms:created>
  <dc:creator/>
  <dc:description/>
  <dc:language>en-IN</dc:language>
  <cp:lastModifiedBy/>
  <dcterms:modified xsi:type="dcterms:W3CDTF">2020-03-27T21:58:27Z</dcterms:modified>
  <cp:revision>2</cp:revision>
  <dc:subject/>
  <dc:title>Alizarin</dc:title>
</cp:coreProperties>
</file>