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IN"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640" cy="899640"/>
          </a:xfrm>
          <a:prstGeom prst="rect">
            <a:avLst/>
          </a:prstGeom>
        </p:spPr>
        <p:txBody>
          <a:bodyPr lIns="0" rIns="0" tIns="0" bIns="0" anchor="b"/>
          <a:p>
            <a:r>
              <a:rPr b="0" lang="en-IN" sz="1800" spc="-1" strike="noStrike">
                <a:latin typeface="Arial"/>
              </a:rPr>
              <a:t>Click to edit the title text format</a:t>
            </a:r>
            <a:endParaRPr b="0" lang="en-IN"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60000"/>
            <a:ext cx="9359640" cy="899640"/>
          </a:xfrm>
          <a:prstGeom prst="rect">
            <a:avLst/>
          </a:prstGeom>
        </p:spPr>
        <p:txBody>
          <a:bodyPr lIns="0" rIns="0" tIns="0" bIns="0" anchor="b"/>
          <a:p>
            <a:r>
              <a:rPr b="0" lang="en-IN" sz="1800" spc="-1" strike="noStrike">
                <a:latin typeface="Arial"/>
              </a:rPr>
              <a:t>Click to edit the title text format</a:t>
            </a:r>
            <a:endParaRPr b="0" lang="en-IN" sz="1800" spc="-1" strike="noStrike">
              <a:latin typeface="Arial"/>
            </a:endParaRPr>
          </a:p>
        </p:txBody>
      </p:sp>
      <p:sp>
        <p:nvSpPr>
          <p:cNvPr id="44"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s://geo.nyu.edu/catalog/nyu_2451_34572" TargetMode="External"/><Relationship Id="rId2" Type="http://schemas.openxmlformats.org/officeDocument/2006/relationships/hyperlink" Target="https://data.cityofnewyork.us/dataset/DOHMH-Farmers-Markets-and-Food-Boxes/8vwk-6iz2" TargetMode="External"/><Relationship Id="rId3" Type="http://schemas.openxmlformats.org/officeDocument/2006/relationships/hyperlink" Target="https://en.wikipedia.org/wiki/Economy_of_New_York_City" TargetMode="External"/><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hyperlink" Target="https://en.wikipedia.org/wiki/List_of_Michelin_starred_restaurants_in_New_York_City"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IN" sz="3200" spc="-1" strike="noStrike">
                <a:solidFill>
                  <a:srgbClr val="ffffff"/>
                </a:solidFill>
                <a:latin typeface="Source Sans Pro Black"/>
              </a:rPr>
              <a:t>The Battle of Neighbourhood- Week 1</a:t>
            </a:r>
            <a:r>
              <a:rPr b="1" lang="en-IN" sz="3200" spc="-1" strike="noStrike">
                <a:solidFill>
                  <a:srgbClr val="ffffff"/>
                </a:solidFill>
                <a:latin typeface="Source Sans Pro Black"/>
              </a:rPr>
              <a:t>	</a:t>
            </a:r>
            <a:endParaRPr b="0" lang="en-IN" sz="3200" spc="-1" strike="noStrike">
              <a:latin typeface="Arial"/>
            </a:endParaRPr>
          </a:p>
        </p:txBody>
      </p:sp>
      <p:sp>
        <p:nvSpPr>
          <p:cNvPr id="82" name="CustomShape 2"/>
          <p:cNvSpPr/>
          <p:nvPr/>
        </p:nvSpPr>
        <p:spPr>
          <a:xfrm>
            <a:off x="540000" y="4680000"/>
            <a:ext cx="9179640" cy="2519640"/>
          </a:xfrm>
          <a:prstGeom prst="rect">
            <a:avLst/>
          </a:prstGeom>
          <a:noFill/>
          <a:ln>
            <a:noFill/>
          </a:ln>
        </p:spPr>
        <p:style>
          <a:lnRef idx="0"/>
          <a:fillRef idx="0"/>
          <a:effectRef idx="0"/>
          <a:fontRef idx="minor"/>
        </p:style>
        <p:txBody>
          <a:bodyPr lIns="0" rIns="0" tIns="0" bIns="0"/>
          <a:p>
            <a:pPr>
              <a:lnSpc>
                <a:spcPct val="100000"/>
              </a:lnSpc>
            </a:pPr>
            <a:r>
              <a:rPr b="0" lang="en-IN" sz="2200" spc="-1" strike="noStrike">
                <a:solidFill>
                  <a:srgbClr val="1c1c1c"/>
                </a:solidFill>
                <a:latin typeface="Source Sans Pro Light"/>
              </a:rPr>
              <a:t>Sandheep Gopinath</a:t>
            </a:r>
            <a:endParaRPr b="0" lang="en-IN" sz="2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IN" sz="3200" spc="-1" strike="noStrike">
                <a:solidFill>
                  <a:srgbClr val="ffffff"/>
                </a:solidFill>
                <a:latin typeface="Source Sans Pro Black"/>
              </a:rPr>
              <a:t>Data</a:t>
            </a:r>
            <a:endParaRPr b="0" lang="en-IN" sz="3200" spc="-1" strike="noStrike">
              <a:latin typeface="Arial"/>
            </a:endParaRPr>
          </a:p>
        </p:txBody>
      </p:sp>
      <p:sp>
        <p:nvSpPr>
          <p:cNvPr id="84" name="CustomShape 2"/>
          <p:cNvSpPr/>
          <p:nvPr/>
        </p:nvSpPr>
        <p:spPr>
          <a:xfrm>
            <a:off x="360000" y="1980000"/>
            <a:ext cx="9179640" cy="4679640"/>
          </a:xfrm>
          <a:prstGeom prst="rect">
            <a:avLst/>
          </a:prstGeom>
          <a:noFill/>
          <a:ln>
            <a:noFill/>
          </a:ln>
        </p:spPr>
        <p:style>
          <a:lnRef idx="0"/>
          <a:fillRef idx="0"/>
          <a:effectRef idx="0"/>
          <a:fontRef idx="minor"/>
        </p:style>
      </p:sp>
      <p:sp>
        <p:nvSpPr>
          <p:cNvPr id="85" name="CustomShape 3"/>
          <p:cNvSpPr/>
          <p:nvPr/>
        </p:nvSpPr>
        <p:spPr>
          <a:xfrm>
            <a:off x="35748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u="sng">
                <a:solidFill>
                  <a:srgbClr val="1c1c1c"/>
                </a:solidFill>
                <a:uFillTx/>
                <a:latin typeface="Source Sans Pro Semibold"/>
              </a:rPr>
              <a:t>Dataset 1:</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The dataset which contains a total of 5 boroughs and 306 neighbourhoods in New York City. </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The dataset also contains the latitude and longitude cordinates of each neighbourhood. </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Link to Dataset : </a:t>
            </a:r>
            <a:r>
              <a:rPr b="1" lang="en-IN" sz="2600" spc="-1" strike="noStrike">
                <a:solidFill>
                  <a:srgbClr val="1c1c1c"/>
                </a:solidFill>
                <a:latin typeface="Source Sans Pro Semibold"/>
                <a:hlinkClick r:id="rId1"/>
              </a:rPr>
              <a:t>https://geo.nyu.edu/catalog/nyu_2451_34572</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rPr>
              <a:t>Dataset 2:</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The dataset contains the list of Farmer Markets in NYC. The dataset is a part of the website GrowNYC.</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hlinkClick r:id="rId2"/>
              </a:rPr>
              <a:t>https://data.cityofnewyork.us/dataset/DOHMH-Farmers-Markets-and-Food-Boxes/8vwk-6iz2</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rPr>
              <a:t>Dataset 3:</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Economy of New York City</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hlinkClick r:id="rId3"/>
              </a:rPr>
              <a:t>https://en.wikipedia.org/wiki/Economy_of_New_York_City</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IN" sz="3200" spc="-1" strike="noStrike">
                <a:solidFill>
                  <a:srgbClr val="ffffff"/>
                </a:solidFill>
                <a:latin typeface="Source Sans Pro Black"/>
              </a:rPr>
              <a:t>Data</a:t>
            </a:r>
            <a:endParaRPr b="0" lang="en-IN" sz="3200" spc="-1" strike="noStrike">
              <a:latin typeface="Arial"/>
            </a:endParaRPr>
          </a:p>
        </p:txBody>
      </p:sp>
      <p:sp>
        <p:nvSpPr>
          <p:cNvPr id="87" name="CustomShape 2"/>
          <p:cNvSpPr/>
          <p:nvPr/>
        </p:nvSpPr>
        <p:spPr>
          <a:xfrm>
            <a:off x="360000" y="1980000"/>
            <a:ext cx="9179640" cy="4679640"/>
          </a:xfrm>
          <a:prstGeom prst="rect">
            <a:avLst/>
          </a:prstGeom>
          <a:noFill/>
          <a:ln>
            <a:noFill/>
          </a:ln>
        </p:spPr>
        <p:style>
          <a:lnRef idx="0"/>
          <a:fillRef idx="0"/>
          <a:effectRef idx="0"/>
          <a:fontRef idx="minor"/>
        </p:style>
      </p:sp>
      <p:sp>
        <p:nvSpPr>
          <p:cNvPr id="88" name="CustomShape 3"/>
          <p:cNvSpPr/>
          <p:nvPr/>
        </p:nvSpPr>
        <p:spPr>
          <a:xfrm>
            <a:off x="35748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u="sng">
                <a:solidFill>
                  <a:srgbClr val="1c1c1c"/>
                </a:solidFill>
                <a:uFillTx/>
                <a:latin typeface="Source Sans Pro Semibold"/>
              </a:rPr>
              <a:t>Dataset 4:</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Cusines in New York </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https://en.wikipedia.org/wiki/Cuisine_of_New_York_City </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rPr>
              <a:t>Dataset 5:</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List of restaurants </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hlinkClick r:id="rId1"/>
              </a:rPr>
              <a:t>https://en.wikipedia.org/wiki/List_of_Michelin_starred_restaurants_in_New_York_City</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r>
              <a:rPr b="1" lang="en-IN" sz="2600" spc="-1" strike="noStrike" u="sng">
                <a:solidFill>
                  <a:srgbClr val="1c1c1c"/>
                </a:solidFill>
                <a:uFillTx/>
                <a:latin typeface="Source Sans Pro Semibold"/>
              </a:rPr>
              <a:t>Dataset 6</a:t>
            </a:r>
            <a:endParaRPr b="0" lang="en-IN" sz="2600" spc="-1" strike="noStrike">
              <a:latin typeface="Arial"/>
            </a:endParaRPr>
          </a:p>
          <a:p>
            <a:pPr>
              <a:lnSpc>
                <a:spcPct val="100000"/>
              </a:lnSpc>
              <a:spcAft>
                <a:spcPts val="1142"/>
              </a:spcAft>
            </a:pPr>
            <a:r>
              <a:rPr b="1" lang="en-IN" sz="2600" spc="-1" strike="noStrike">
                <a:solidFill>
                  <a:srgbClr val="1c1c1c"/>
                </a:solidFill>
                <a:latin typeface="Source Sans Pro Semibold"/>
              </a:rPr>
              <a:t>Newyork city geographical coordinates data will be utilized as input for the Foursquare API, that will be leveraged to provision venues information for each neighborhood.We will use the Foursquare API to explore neighborhoods in New York City.</a:t>
            </a: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a:p>
            <a:pPr>
              <a:lnSpc>
                <a:spcPct val="100000"/>
              </a:lnSpc>
              <a:spcAft>
                <a:spcPts val="1142"/>
              </a:spcAft>
            </a:pPr>
            <a:endParaRPr b="0" lang="en-IN"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2020-03-27T20:35:13Z</dcterms:created>
  <dc:creator/>
  <dc:description/>
  <dc:language>en-IN</dc:language>
  <cp:lastModifiedBy/>
  <dcterms:modified xsi:type="dcterms:W3CDTF">2020-03-27T22:33:47Z</dcterms:modified>
  <cp:revision>4</cp:revision>
  <dc:subject/>
  <dc:title>Alizarin</dc:title>
</cp:coreProperties>
</file>