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notesSlides/notesSlide1.xml" ContentType="application/vnd.openxmlformats-officedocument.presentationml.notesSlide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0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2 24575,'-31'0'0,"-16"-2"0,0 3 0,0 2 0,-88 17 0,132-19 0,0 0 0,1 0 0,-1 0 0,1 0 0,-1 0 0,1 0 0,-1 1 0,1-1 0,0 1 0,0 0 0,0-1 0,0 1 0,0 0 0,0 0 0,0 1 0,0-1 0,1 0 0,-1 0 0,1 1 0,0-1 0,0 1 0,0-1 0,-2 6 0,1 3 0,1 0 0,-1 0 0,2 0 0,0 20 0,1-13 0,5 885 0,-7-898 0,1 0 0,1-1 0,-1 1 0,1 0 0,-1 0 0,1-1 0,1 1 0,-1-1 0,1 1 0,2 4 0,-3-7 0,1 0 0,-1 0 0,1 0 0,0 0 0,0 0 0,0 0 0,0-1 0,0 1 0,1-1 0,-1 1 0,0-1 0,1 0 0,-1 0 0,1 0 0,-1 0 0,1 0 0,-1-1 0,1 1 0,4-1 0,20 3-206,1-2-1,30-3 1,-45 1-540,14 0-6080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5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24575,'5'0'0,"6"0"0,6 0 0,4 0 0,4 0 0,2 0 0,1 0 0,0 0 0,1 0 0,-1 0 0,0 0 0,0 0 0,-5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0 191 448 0 0,'11'-9'1038'0'0,"30"-29"17"0"0,-31 29-32 0 0,-1 3-59 0 0,39-31 689 0 0,-20 18-931 0 0,-22 14-66 0 0,2-1-74 0 0,36-27 273 0 0,-11 10-1373 0 0,-25 17-307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1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120 102 212 0 0,'0'0'10202'0'0,"12"-8"-9752"0"0,35-24-28 0 0,-35 24 3415 0 0,-8-1-3639 0 0,14-27-10 0 0,-13 28 3847 0 0,-15 41-3818 0 0,-29 101 26 0 0,10-30 524 0 0,15-45-225 0 0,6-20-278 0 0,6-29 4 0 0,-2 3 32 0 0,-11 42 17 0 0,11-42 0 0 0,1-3-15 0 0,-12 50 479 0 0,7-27-545 0 0,6-24 774 0 0,-1 1-866 0 0,-9 33-11 0 0,10-33 646 0 0,-38 13-12028 0 0,32-19 5606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3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55 368,'0'0'12300,"-25"9"-12046,-74 29-9,74-28 2,20-1-12,-13 27-6,13-27-14,3-6-183,-1-1 0,1 1 0,0-1-1,1 1 1,-1 0 0,0 0 0,1 0-1,0-1 1,-2 5 0,-1 2 21,0-1 254,1 5-161,-10 36-6,10-36 110,3-3-140,0 31 26,0-30 392,5 3-452,-1 3-45,-3-10 14,1 1-1,0-1 1,0 1-1,1-1 0,5 10 1,-1-11 17,21 16-7,-21-17 101,51-10-109,-40 2-38,-3 1 11,-1-6-24,3 0 1,-9 5 2,0-1 0,1-1 0,-2 1 0,1-2 0,13-10 0,-12 9-1,26-22-5,-11 4-7,-17 19-2,0-4 16,24-29-14,-21 22 15,3-16 11,-10 25 5,-3-4-1,0-37 19,0 36 82,-4 0-97,-11-42 15,11 41 16,-1 6-33,-14-22-11,15 23-22,-5 2-450,-24-15 79,25 15-188,-12 11-2638,-62 15 873,62-15-1474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0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85 173 472 0 0,'0'0'5321'0'0,"1"-20"-4749"0"0,0-57-24 0 0,0 58 5843 0 0,-4 10-6197 0 0,-1 0-80 0 0,-1-2-292 0 0,2 2 360 0 0,1-1 545 0 0,2 1 189 0 0,-7 41-774 0 0,-27 134 182 0 0,25-128-146 0 0,7-28 99 0 0,0 3-157 0 0,-8 41 3 0 0,8-40 1 0 0,-2 39 177 0 0,4-42-30 0 0,0 2-126 0 0,3 37-29 0 0,-2-38 224 0 0,0 1-236 0 0,3 35-26 0 0,-3-35 176 0 0,3-2-210 0 0,11 36-2 0 0,-11-35 90 0 0,-2-3-90 0 0,8 29-5 0 0,-8-29-2 0 0,0 1-49 0 0,7 29-50 0 0,-7-29-66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24 20 0 0,'0'0'1544'0'0,"-4"14"-823"0"0,-1 3-490 0 0,3-9-8 0 0,0 1 0 0 0,0-1 0 0 0,-1 0 0 0 0,-7 14 0 0 0,8-11 408 0 0,-3 34-32 0 0,4-34-22 0 0,1 3-20 0 0,0 39-31 0 0,0-39 454 0 0,1 1-520 0 0,6 49-18 0 0,-6-48-10 0 0,1-8-13 0 0,-1 2-264 0 0,0-6-38 0 0,-1-1 1 0 0,1 1 0 0 0,0 0 0 0 0,-1-1-1 0 0,2 1 1 0 0,-1 0 0 0 0,0-1-1 0 0,1 1 1 0 0,-1-1 0 0 0,3 3 0 0 0,15 32 188 0 0,-15-28 522 0 0,2-4-588 0 0,19 20-2 0 0,-19-20 622 0 0,-2-6-826 0 0,1 0 0 0 0,-1 1 0 0 0,0-1-1 0 0,1 1 1 0 0,-1 0 0 0 0,0 0 0 0 0,0 1 0 0 0,4 1 0 0 0,4 1 24 0 0,-2-2 641 0 0,6-10-592 0 0,49-24-17 0 0,-49 24-12 0 0,-8 0-2 0 0,22-21-3 0 0,-22 21-13 0 0,-2 0-6 0 0,31-39 71 0 0,-14 16-93 0 0,-17 23 10 0 0,-3 0-10 0 0,10-24-10 0 0,-10 24 38 0 0,0-3-34 0 0,11-29 4 0 0,-11 30 22 0 0,-3 6-48 0 0,0-1 0 0 0,1 1 0 0 0,-1 0 0 0 0,1-1 0 0 0,0 1 0 0 0,0 0 1 0 0,4-8-1 0 0,-2 1 1 0 0,0 0 191 0 0,-7-4-148 0 0,-9-47 26 0 0,9 47 437 0 0,-2 8-451 0 0,-19-21-22 0 0,19 21 111 0 0,-3 4-149 0 0,-29-10 3 0 0,29 10-16 0 0,-9 6-3323 0 0,-54 12 2411 0 0,54-11-271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2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0 172 0 0,'0'0'12303'0'0,"-1"28"-12093"0"0,-3 81 10 0 0,4-82-9 0 0,-2-15 4 0 0,-5 37-11 0 0,5-36-12 0 0,2 0-5 0 0,0 3-131 0 0,-3 47 236 0 0,-3 6 311 0 0,2 15-72 0 0,1-38-355 0 0,3-35 4 0 0,-1 1-15 0 0,0 33 7 0 0,0-33 341 0 0,1 0-355 0 0,1 2-91 0 0,0-4 115 0 0,-1-1-1 0 0,0 0 0 0 0,0 0 1 0 0,-3 13-1 0 0,1-8-360 0 0,-1 7 213 0 0,1 3-10476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0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1646 1 588 0 0,'0'0'3196'0'0,"-27"9"-2708"0"0,-82 25 10 0 0,105-33-435 0 0,0 0-1 0 0,0 0 0 0 0,0 1 0 0 0,0-1 1 0 0,1 1-1 0 0,-1 0 0 0 0,-5 3 0 0 0,0 1 107 0 0,-30 24 689 0 0,30-20-690 0 0,4-4-31 0 0,0-1 0 0 0,0 0 0 0 0,0 0 0 0 0,-1-1 0 0 0,-11 8 0 0 0,-39 27 795 0 0,-1 5-54 0 0,4-5-49 0 0,-6 8-68 0 0,-89 79 662 0 0,34-29-268 0 0,-127 83 0 0 0,140-99-440 0 0,96-77-688 0 0,-145 97 601 0 0,114-79-322 0 0,-1 4-29 0 0,25-21-215 0 0,5-1-11 0 0,1-1 0 0 0,0 1 0 0 0,0-1 0 0 0,0 2 0 0 0,-9 7 0 0 0,-37 30 350 0 0,5-2-57 0 0,23-19-198 0 0,19-15 8 0 0,-31 23 130 0 0,28-24-55 0 0,0 3-142 0 0,-25 20 1 0 0,25-21 390 0 0,2-1-419 0 0,-19 17-8 0 0,18-18 129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0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0 876 0 0,'0'0'15163'0'0,"6"15"-14860"0"0,20 46 17 0 0,-19-46 302 0 0,-9 1-304 0 0,-2 47-3 0 0,3-47-17 0 0,1-5-5 0 0,2 33-16 0 0,-1-34 321 0 0,-1 5-277 0 0,0 66 1096 0 0,2-68-1716 0 0,1 9 605 0 0,-3-13-4712 0 0,-1 3-4153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1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1 676 0 0,'0'0'10548'0'0,"0"28"-10174"0"0,4 113 248 0 0,1-135-346 0 0,16 17-24 0 0,-16-17 189 0 0,3 1-246 0 0,26 18-23 0 0,-25-18-14 0 0,2 0-17 0 0,32 20-12 0 0,-33-20-4 0 0,-1-3 9 0 0,26 13-5 0 0,-27-13-8 0 0,1 0 0 0 0,27 12 0 0 0,-27-12 97 0 0,-1 3-104 0 0,22 18-34 0 0,-22-19 321 0 0,-8 5-312 0 0,0 33-3 0 0,0-33 195 0 0,-8 2-229 0 0,-30 53 113 0 0,31-59-131 0 0,-23 20-24 0 0,23-20-42 0 0,-2-4-849 0 0,-28 10 332 0 0,28-9-161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0 230 336 0 0,'0'0'1776'0'0,"15"-9"-932"0"0,3-3-574 0 0,-5 2 163 0 0,0 2-1 0 0,29-14 1 0 0,-31 15-187 0 0,-5 4-52 0 0,0-1 0 0 0,0 1 0 0 0,0 1 0 0 0,1-1 0 0 0,11-3 0 0 0,45-15 1067 0 0,-50 16-1061 0 0,-5 1-6 0 0,1 1 0 0 0,0 0 0 0 0,-1 0-1 0 0,12-1 1 0 0,50-13 831 0 0,-4-1-99 0 0,-27 4-492 0 0,-30 11-33 0 0,2-1-9 0 0,32-10-26 0 0,-32 10 909 0 0,-2 0-1002 0 0,2 0-344 0 0,5-3 179 0 0,1-1-7687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1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1919 0 636 0 0,'0'0'9514'0'0,"-16"20"-9293"0"0,-47 58-2 0 0,48-60-21 0 0,0-1-1 0 0,-1-1 1 0 0,-35 29-1 0 0,30-28-139 0 0,-71 66 504 0 0,-134 103 86 0 0,192-163-568 0 0,-36 28 141 0 0,-124 120 405 0 0,-22 15-111 0 0,49-47-155 0 0,-371 287 808 0 0,534-422-1149 0 0,-1-1-1 0 0,0 1 0 0 0,0-1 1 0 0,0 0-1 0 0,0-1 1 0 0,-9 4-1 0 0,2-1 9 0 0,3-1 52 0 0,0 3-19 0 0,-25 19-2 0 0,25-19 2 0 0,4-2-5 0 0,-2 0-29 0 0,-19 23 225 0 0,2 3-207 0 0,18-23 651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0 169 280 0 0,'0'0'5417'0'0,"24"-5"-4751"0"0,73-17-64 0 0,-62 13-65 0 0,28-15 300 0 0,-21 8-573 0 0,-32 13-104 0 0,-8 95-1966 0 0,-2-74 1864 0 0,-8-1 62 0 0,-23 50 60 0 0,23-51 46 0 0,8-13-183 0 0,-1 0 1 0 0,1 0-1 0 0,0 0 1 0 0,-1 0-1 0 0,0 0 1 0 0,0 0-1 0 0,0 0 1 0 0,0-1-1 0 0,0 1 1 0 0,-3 4-1 0 0,1 1 57 0 0,0 0 4166 0 0,15-3-4441 0 0,36 13-118 0 0,-36-14-125 0 0,8-18-1699 0 0,4-3 1634 0 0,12-8-220 0 0,10-11-2747 0 0,-4 2 780 0 0</inkml:trace>
  <inkml:trace contextRef="#ctx0" brushRef="#br0" timeOffset="1">757 0 1000 0 0,'0'0'13345'0'0,"4"24"-12705"0"0,10 73-14 0 0,-10-73 507 0 0,-9 34-357 0 0,2-41-634 0 0,1-2 248 0 0,1-3-33 0 0,-6 34-34 0 0,5-34-65 0 0,-1-3-115 0 0,-8 26-136 0 0,9-26-119 0 0,-1 2-998 0 0,-1 0 593 0 0,-2 9 475 0 0,4 1-10218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17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46 160 232 0 0,'0'0'6100'0'0,"11"-18"-5546"0"0,34-53-33 0 0,-34 53 2126 0 0,-8 9-2266 0 0,11-26 3 0 0,-11 27 6339 0 0,-11 23-6647 0 0,1 1-1 0 0,0 0 1 0 0,-5 22 0 0 0,7-21-8 0 0,-1-1-1 0 0,0 1 1 0 0,-11 18 0 0 0,17-31-39 0 0,0-1 1 0 0,0 0 0 0 0,0 1-1 0 0,-1-1 1 0 0,1 0 0 0 0,-1 1-1 0 0,1-1 1 0 0,-3 6 0 0 0,-9 33 272 0 0,6-6-82 0 0,4-28 5 0 0,1 8 19 0 0,-1 2-156 0 0,-1 49 344 0 0,4-54-350 0 0,-4 42 539 0 0,-5 32-131 0 0,0-28 168 0 0,3-6-472 0 0,3-40 330 0 0,2-2-354 0 0,-4 56 821 0 0,2-54-1266 0 0,2-2 2177 0 0,-1-2-3783 0 0,0 0-3530 0 0,0 3-4889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18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98 632 0 0,'0'0'9947'0'0,"10"-10"-9614"0"0,33-29-30 0 0,-32 29 256 0 0,-6 10-495 0 0,1 0-1 0 0,-1-1 0 0 0,1 0 0 0 0,-1 0 0 0 0,1 0 0 0 0,4-2 0 0 0,3 0 20 0 0,-2 1 379 0 0,1-1-262 0 0,39-9-10 0 0,-39 9 169 0 0,-1 1-198 0 0,41-5 1532 0 0,-40 15-1642 0 0,36 22 47 0 0,-35-22 390 0 0,-17 7-344 0 0,-11 44-4 0 0,11-44 120 0 0,-1 0-87 0 0,-23 69 315 0 0,4-19 34 0 0,-22 94 616 0 0,43-149-888 0 0,3-5-203 0 0,0 1 0 0 0,-1-1 0 0 0,0 1 0 0 0,0-1 0 0 0,0 1 0 0 0,0-1 0 0 0,-3 7-1 0 0,-1 2 36 0 0,3-1 181 0 0,0 0 15 0 0,-5 38 3 0 0,5-38-5 0 0,-11 61 602 0 0,4-38-700 0 0,7-27 556 0 0,0 1-629 0 0,-1 2-481 0 0,0-1 2308 0 0,1-2-3628 0 0,1 0-3468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18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0 354 604 0 0,'0'0'8729'0'0,"14"-15"-8198"0"0,41-44-25 0 0,-24 30 164 0 0,-19 23-565 0 0,-3 1 34 0 0,23-13 441 0 0,1 1-48 0 0,19-13 85 0 0,-18 11-357 0 0,-25 15-25 0 0,0-1-35 0 0,27-12-57 0 0,-27 13-79 0 0,0-2-196 0 0,27-18-112 0 0,-27 18-157 0 0,-2-1-927 0 0,22-22 282 0 0,-22 22-954 0 0,0-1-1318 0 0,29-31 256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0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1185 0 124 0 0,'0'0'16270'0'0,"-15"22"-16144"0"0,-46 66-1 0 0,46-66-3 0 0,10-13-19 0 0,-2 2-77 0 0,-19 29 137 0 0,-25 26 230 0 0,0-6-49 0 0,14-16-44 0 0,-9 6 4 0 0,11-8-155 0 0,-13 14 385 0 0,-95 88 1 0 0,-33 7 313 0 0,-42 40 9 0 0,190-168-705 0 0,0 4 164 0 0,3 0-245 0 0,19-20 984 0 0,0 0-1029 0 0,-23 25 32 0 0,25-24-69 0 0,-11 26 4 0 0,11-25 14 0 0,0 2-32 0 0,-14 35 16 0 0,13-34 11 0 0,2-3 3 0 0,-11 29 3 0 0,13-34-8 0 0,0 0 0 0 0,0 0 1 0 0,-1 0-1 0 0,0-1 0 0 0,1 1 0 0 0,-2 0 1 0 0,1-1-1 0 0,0 0 0 0 0,-1 1 1 0 0,-4 4-1 0 0,-1 1 1 0 0,2 0 2 0 0,2-2 7 0 0,-11 24-19 0 0,11-24 45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2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0 166 636 0 0,'0'0'12422'0'0,"13"-18"-12383"0"0,40-57-5 0 0,-40 57-10 0 0,-7 12-9 0 0,22-17-1 0 0,-21 18 1 0 0,3 1-17 0 0,30-9 4 0 0,-30 10 50 0 0,0 20-34 0 0,28 53 26 0 0,-28-52 8 0 0,-11-5-3 0 0,2 3-30 0 0,0-10 3 0 0,-1 1 0 0 0,0 0 0 0 0,-1 0 0 0 0,1 0-1 0 0,-1 0 1 0 0,0 0 0 0 0,-4 10 0 0 0,2-1 8 0 0,2-6 6 0 0,-1 1-1 0 0,-1-1 0 0 0,1 0 1 0 0,-7 12-1 0 0,-13 43 199 0 0,0-5 1 0 0,9-24-118 0 0,10-27 1 0 0,-2 1 2 0 0,-16 30-2 0 0,16-30 10 0 0,-1-1-16 0 0,-19 27-22 0 0,19-26-7 0 0,1-3 16 0 0,-14 21 7 0 0,14-21 342 0 0,0 0-370 0 0,-16 20-5 0 0,16-20 1647 0 0,36-12-1695 0 0,93-17-1 0 0,-93 17 6 0 0,12 1-1 0 0,14-2-147 0 0,-10 4-7 0 0,-35 1-82 0 0,30-22-10930 0 0,-34 18 7642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1 804 0 0,'0'0'14171'0'0,"-2"31"-13850"0"0,-5 96-6 0 0,5-96 3 0 0,2 47 316 0 0,0-72-556 0 0,0 0-1 0 0,0 0 1 0 0,0 0 0 0 0,0 0 0 0 0,1 0 0 0 0,2 9-1 0 0,0-4 34 0 0,-1-1 217 0 0,0 3-20 0 0,8 39-26 0 0,-8-39-34 0 0,0-3-26 0 0,11 49 625 0 0,-9-50-788 0 0,-2-6-4 0 0,-1 1 0 0 0,0 0 1 0 0,1 0-1 0 0,-1-1 0 0 0,-1 1 1 0 0,1 0-1 0 0,0 0 0 0 0,-1 0 0 0 0,0 0 1 0 0,0 5-1 0 0,2 41-69 0 0,-1-37-57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3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0 144 0 0,'0'0'7886'0'0,"-23"10"-7419"0"0,-70 26-15 0 0,70-27-9 0 0,16-1-20 0 0,-3 0-288 0 0,6-5-62 0 0,0 1 0 0 0,1-1 1 0 0,-1 1-1 0 0,1 0 0 0 0,-1 0 0 0 0,1 0 1 0 0,0 0-1 0 0,-2 6 0 0 0,-15 20 305 0 0,16-23-27 0 0,-4 2-17 0 0,-2 1-225 0 0,-23 32 411 0 0,14-16-220 0 0,14-19-2 0 0,-1 2-13 0 0,-19 25-9 0 0,19-26-10 0 0,3 2-15 0 0,-10 30-9 0 0,10-30 211 0 0,3-6-412 0 0,0 0-1 0 0,0 0 1 0 0,-1 0 0 0 0,1 0 0 0 0,-1 0-1 0 0,0 0 1 0 0,-3 5 0 0 0,1 1 18 0 0,1 0 905 0 0,11-1-817 0 0,28 29 12 0 0,-28-28 204 0 0,2-10-334 0 0,-1-1 0 0 0,0 1 0 0 0,0-2 0 0 0,0 1 1 0 0,9-4-1 0 0,2 0 11 0 0,-3 2 80 0 0,-3-5 0 0 0,2-3-78 0 0,-4 3 7 0 0,-1 1-1 0 0,2 0 0 0 0,14-5 1 0 0,8-4 38 0 0,-27 12 3 0 0,0 0 4 0 0,27-15-7 0 0,-28 14 202 0 0,2 2-229 0 0,27-12-34 0 0,-27 11 48 0 0,-1-2-7905 0 0,28-21 3911 0 0,-27 21 299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1360 0 448,'0'0'5805,"-10"9"-5274,-29 27-8,29-27-7,1-2-14,0 2-345,6-6-73,-1 1 1,1-1-1,-1 0 0,0 0 1,0 0-1,-1 0 0,1-1 1,-7 4-1,0-2 56,-30 20 534,-20 17 66,-198 135 1103,-121 81 48,321-218-1498,-148 87 529,199-121-803,-2 2-8,-29 21 12,29-21-15,3-2-5,-21 13-8,21-13 128,1 1-175,-31 30 287,14-9-311,17-20 151,-1-1-161,-21 18 1,21-17 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44,'0'0'9435,"11"-8"-9086,30-24-25,-31 24 805,2 4-889,35-10-19,-36 11-1,-7 3-186,-1-1 0,1 1 0,-1-1 0,1 1-1,-1-1 1,1 0 0,-1 0 0,0 0 0,4-2-1,2-1 28,0 1 837,4 2-819,36-4-14,-37 3 264,-2 11-284,27 24 2,-27-25 143,-12 7-127,-1 3-37,1-8 36,0 1 0,1-1 0,0 17 0,-6-12 50,-22 44 10,28-55-102,-1 0 1,0 0 0,0 1-1,0-2 1,0 1 0,-1 0-1,0 0 1,1-1 0,-6 6-1,0-2 18,3 1 81,-3 1-4,-20 30-7,20-29 9,1-2 13,-20 26 12,20-25 27,1-2 0,-16 23-6,17-23 210,-1 1-199,-14 24-22,15-25 812,1 2-869,-8 25-1,9-25 751,16 0-772,38 28 4,-39-28 129,56-7-96,-55-1 48,7-6-123,58-15-56,-58 15-45,-11 1-225,29-10 69,-29 11-41,-1-2-1936,23-14 1231,-23 15-380,31-39-9583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48,'0'0'7011,"-22"13"-6615,-64 38-28,64-38 283,20-4-368,-7 28-17,7-27 1128,13 4-1171,33 41-17,-32-41-2,-4-8-12,25 17-16,-25-18 4,3 1 6,33 17-6,-33-17-26,-2-1-17,25 12 0,-26-12-15,0-1-4,21 13-17,-22-13 107,0 4-95,20 22 4,-20-22 223,-3 0-245,10 25-12,-11-24 407,-11 6-402,-24 49-10,24-48-6,1-10-3,-22 19-5,22-19-38,-1-1-54,-23 12-56,23-12-60,-3 0-403,-34 14 120,34-14-117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0 176 0 0,'0'0'8286'0'0,"6"26"-7558"0"0,18 74-34 0 0,-18-77-358 0 0,2-15-8 0 0,42 25 875 0 0,6 0-57 0 0,-1-1 18 0 0,-19-13-668 0 0,-27-14-26 0 0,-1 0-44 0 0,26 15-23 0 0,-26-15 251 0 0,-2 0-404 0 0,20 19 25 0 0,-19-18 554 0 0,-16 12-1404 0 0,-28 52 147 0 0,28-53-184 0 0,-4-14-1206 0 0,-38 10 474 0 0,38-10-1100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0 239 640,'12'-8'943,"2"-2"-630,-5 3 68,1 1 0,0 0 0,16-8 0,23-11 488,4-3 765,1 2 0,105-33 1,-95 39-804,-30 11-454,-25 7 528,1-1-659,32-10-32,-32 10 172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6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966 599 336 0 0,'0'0'2734'0'0,"20"-13"-2354"0"0,4-1-262 0 0,-5 3 63 0 0,-1 0 0 0 0,27-23-1 0 0,1-1 394 0 0,-37 29-473 0 0,-4 3-14 0 0,-1 1 0 0 0,0-1 0 0 0,0 0 0 0 0,0 0 0 0 0,0-1 1 0 0,-1 1-1 0 0,6-8 0 0 0,35-35 382 0 0,-37 41-391 0 0,-4 2-16 0 0,0 1 1 0 0,0-1 0 0 0,0 1-1 0 0,0-1 1 0 0,-1 0-1 0 0,1 0 1 0 0,-1 0-1 0 0,2-4 1 0 0,18-24 171 0 0,-17 23 25 0 0,2 2 1 0 0,18-22-22 0 0,-19 21-25 0 0,12-15 92 0 0,4-8-13 0 0,1 3-112 0 0,-18 20-6 0 0,3-3-8 0 0,1 1-110 0 0,-4 4-9 0 0,-1 1 1 0 0,0-1-1 0 0,0 1 1 0 0,0-1 0 0 0,-1 0-1 0 0,0-1 1 0 0,3-5 0 0 0,12-21 92 0 0,-13 24-8 0 0,-1 1 17 0 0,14-22 0 0 0,-14 21 327 0 0,0 0-299 0 0,13-24 3 0 0,-13 23 1479 0 0,-36 23-1592 0 0,-106 43-4 0 0,107-42-12 0 0,0 1 0 0 0,-35 24 0 0 0,39-22 1 0 0,8-6 10 0 0,0 1 1 0 0,-17 16-1 0 0,-21 14 64 0 0,-194 139 777 0 0,226-165-810 0 0,-45 34 261 0 0,58-43-303 0 0,-33 31 189 0 0,-115 98 414 0 0,60-54-236 0 0,49-41-233 0 0,2-4 4 0 0,19-13-99 0 0,22-19 10 0 0,2 0-15 0 0,-20 17-3 0 0,19-17 54 0 0,0 0-62 0 0,-22 17 8 0 0,21-17 149 0 0,-1-1-151 0 0,-26 17-13 0 0,26-17 157 0 0,1 1-150 0 0,-24 18-5 0 0,24-18 52 0 0,2 0-68 0 0,-19 17-8 0 0,19-17 161 0 0,-1 0-195 0 0,-19 18-9 0 0,20-18-31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52 110 516 0 0,'0'0'8536'0'0,"9"-10"-8068"0"0,35-42 376 0 0,-35 48-479 0 0,27-16-34 0 0,-27 15 231 0 0,1 2-302 0 0,28-9-22 0 0,-28 9 1183 0 0,3 11-1379 0 0,41 26 6 0 0,-41-25 205 0 0,-19 8-177 0 0,-20 53-15 0 0,19-52 75 0 0,0-6-73 0 0,-20 35-7 0 0,20-35 36 0 0,4-4-53 0 0,-11 24 0 0 0,11-24 128 0 0,8 6-149 0 0,15 38 4 0 0,-15-38 4 0 0,2-8 4 0 0,2 0-20 0 0,-5-3-6 0 0,-1 0 0 0 0,1-1 0 0 0,-1 1-1 0 0,0 1 1 0 0,0-1 0 0 0,0 0 0 0 0,0 1 0 0 0,3 5-1 0 0,17 23 8 0 0,-17-24 46 0 0,-6-2-43 0 0,0 0-1 0 0,-1 0 1 0 0,0 1 0 0 0,0-1 0 0 0,0 0 0 0 0,-3 8 0 0 0,0 1 14 0 0,1-2 65 0 0,-6-3 11 0 0,-28 30 26 0 0,19-24 7 0 0,-34 16 174 0 0,18-12-179 0 0,26-15-23 0 0,-2 0-4 0 0,-29 13-9 0 0,30-13 116 0 0,-3-17-4599 0 0,-37-37 2135 0 0,37 37-1433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7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1 604 0 0,'0'0'4563'0'0,"6"16"-3737"0"0,16 52-7 0 0,-17-51-26 0 0,-10 58 692 0 0,4-60-791 0 0,-3 4-13 0 0,-17 86 633 0 0,9-37-109 0 0,2 1-132 0 0,9-53-903 0 0,-9 43 620 0 0,8-48-649 0 0,-10 35 541 0 0,-6 12 498 0 0,3-14-839 0 0,11-33-52 0 0,1-3-21 0 0,-8 25-30 0 0,8-25 290 0 0,-1 1-1212 0 0,-9 28 255 0 0,9-28-142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7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1 196 0 0,'0'0'5624'0'0,"-22"10"-4901"0"0,-69 29-50 0 0,88-38-601 0 0,0 1-1 0 0,-1-1 1 0 0,1 0 0 0 0,0 1-1 0 0,0 0 1 0 0,0 0-1 0 0,0 0 1 0 0,-2 2 0 0 0,-5 4 138 0 0,5-5-66 0 0,0 1 0 0 0,1 0-1 0 0,-1 0 1 0 0,1 0 0 0 0,0 0 0 0 0,-6 9 0 0 0,-14 17 404 0 0,18-22-24 0 0,0-1-33 0 0,-17 25-10 0 0,17-25 406 0 0,2 1-502 0 0,-10 24-29 0 0,11-24 1649 0 0,21-1-1965 0 0,57 20-124 0 0,-57-20-111 0 0,2-12-612 0 0,59-12 145 0 0,-60 13-189 0 0,-7-1-264 0 0,37-16-951 0 0,-37 15-1347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0 472 0 0,'0'0'12468'0'0,"15"13"-12361"0"0,4 1-69 0 0,-6-4 59 0 0,0 1-1 0 0,18 17 1 0 0,-37-10 17 0 0,-19 52-4 0 0,18-52-24 0 0,2-6-10 0 0,-19 36-6 0 0,18-36-6 0 0,7-9-53 0 0,-1 1 1 0 0,-1-1 0 0 0,1 0-1 0 0,0 1 1 0 0,-1-1 0 0 0,0 0 0 0 0,1 1-1 0 0,-4 5 1 0 0,2 0 5 0 0,0 0 50 0 0,8 1-87 0 0,19 30-9 0 0,-19-30 2 0 0,6-3-2 0 0,0 3 19 0 0,-5-5 1 0 0,0 0 0 0 0,0-1 0 0 0,0 0 0 0 0,0 0 0 0 0,13 5 0 0 0,-8-5-1 0 0,37 21-42 0 0,-38-20 40 0 0,-4-2 2 0 0,-1 1 0 0 0,0-1 0 0 0,0 1 0 0 0,0 0 0 0 0,6 6 0 0 0,18 14 7 0 0,-23-18 12 0 0,-4 4 3 0 0,10 30-7 0 0,-10-30 40 0 0,-11 7 3 0 0,0 1-22 0 0,3-8-4 0 0,1 1-1 0 0,-1-1 0 0 0,-1-1 0 0 0,0 1 0 0 0,0-1 1 0 0,-1 0-1 0 0,0 0 0 0 0,-1-1 0 0 0,0 0 0 0 0,-13 11 1 0 0,-33 25 198 0 0,44-35-182 0 0,-31 24 134 0 0,8-10-74 0 0,24-17-19 0 0,2-2-12 0 0,-24 15-16 0 0,24-15-43 0 0,-7-4-1404 0 0,-41-3 614 0 0,42 3-326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8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0 348 0 0,'0'0'7773'0'0,"3"26"-6955"0"0,8 78-23 0 0,-9-67-39 0 0,-5 9-39 0 0,3-34-33 0 0,-2 3-20 0 0,-5 72 570 0 0,6-75-1020 0 0,-5 41 1288 0 0,5-37-1336 0 0,0-6-14 0 0,0 0 1 0 0,-1-1-1 0 0,0 1 0 0 0,-5 12 1 0 0,4-12 5 0 0,1-5 30 0 0,0-1 0 0 0,0 1 1 0 0,1 1-1 0 0,0-1 0 0 0,0 0 0 0 0,-1 10 0 0 0,-5 38 111 0 0,6-40 566 0 0,-1-4-800 0 0,0 2-319 0 0,-1 6 260 0 0,2-8-4086 0 0,0 1-3696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9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0 100 0 0,'0'0'6217'0'0,"-22"12"-5545"0"0,-67 33-20 0 0,66-33-25 0 0,16-6-26 0 0,-20 18-29 0 0,20-18 470 0 0,-1 0-577 0 0,-20 17-19 0 0,20-17 750 0 0,4 1-841 0 0,-16 24-23 0 0,15-24 1989 0 0,26 0-2365 0 0,60 18-111 0 0,-61-18-135 0 0,-3-10-150 0 0,2 2 231 0 0,-7 0-187 0 0,-1-1 0 0 0,1 1-1 0 0,-1-2 1 0 0,22-6 0 0 0,-12 2 40 0 0,58-14-2559 0 0,-24 9-568 0 0,-42 8 262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9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0,'0'0'8488'0'0,"19"5"-8010"0"0,55 15-44 0 0,-55-15 549 0 0,-5-6-843 0 0,3-1-254 0 0,10 0 121 0 0,2 1-6388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9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0 844 0 0,'0'0'9144'0'0,"-6"26"-8458"0"0,-16 79-26 0 0,16-79-4 0 0,3-12-8 0 0,-14 64 623 0 0,7-23-112 0 0,-4 3 352 0 0,1-14-1078 0 0,10-33 338 0 0,0 0-462 0 0,-9 32-22 0 0,9-32 184 0 0,0-1-739 0 0,-1 0-234 0 0,-4 11 757 0 0,7-11-4062 0 0,0 1-3672 0 0</inkml:trace>
  <inkml:trace contextRef="#ctx0" brushRef="#br0" timeOffset="1">339 31 784 0 0,'0'0'6563'0'0,"13"19"-5943"0"0,36 60-32 0 0,-47-77-525 0 0,-1 1 1 0 0,1 0-1 0 0,0 0 1 0 0,0-1-1 0 0,0 1 1 0 0,0-1-1 0 0,0 1 1 0 0,4 2-1 0 0,3 4 123 0 0,33 22 724 0 0,15 6 68 0 0,-4-4-152 0 0,-42-28-698 0 0,-5-2-24 0 0,0 0 0 0 0,-1 0-1 0 0,1 0 1 0 0,-1 1 0 0 0,6 5 0 0 0,15 11 238 0 0,-19-15-32 0 0,-2 2-27 0 0,18 20-15 0 0,-18-20 899 0 0,-13 11-1042 0 0,-24 53-11 0 0,24-53 0 0 0,0-14-9 0 0,-23 15-36 0 0,23-14-80 0 0,3-5-13 0 0,1 0-1 0 0,-1 0 1 0 0,1 1 0 0 0,-1 0 0 0 0,1 0 0 0 0,-1 0 0 0 0,1 0 0 0 0,-6 4-1 0 0,-2-1-45 0 0,0-1-246 0 0,-1-2-164 0 0,-38 2-194 0 0,38-2-184 0 0,-1-7-2530 0 0,-43-16-266 0 0,43 16 277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3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1 204 276 0 0,'14'-11'1061'0'0,"110"-79"2142"0"0,-70 49-1348 0 0,-21 18-1027 0 0,-25 17-58 0 0,0 1-67 0 0,21-17-57 0 0,-22 17 1482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00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1 129 140 0 0,'11'-6'875'0'0,"36"-21"-10"0"0,-35 21 733 0 0,-2 1-881 0 0,33-13-60 0 0,-32 14 467 0 0,-8 4-1066 0 0,-1 0-1 0 0,1 0 1 0 0,0 0 0 0 0,-1-1-1 0 0,1 1 1 0 0,0-1 0 0 0,-1 0-1 0 0,1 1 1 0 0,-1-1 0 0 0,1 0-1 0 0,2-2 1 0 0,-2 2-18 0 0,-1 0-1 0 0,0 0 1 0 0,1 0-1 0 0,0 0 1 0 0,-1 0 0 0 0,1 1-1 0 0,-1-1 1 0 0,1 1-1 0 0,0 0 1 0 0,0 0 0 0 0,2 0-1 0 0,7-4 142 0 0,35-13-117 0 0,-36 13-157 0 0,1 2-158 0 0,2-3 55 0 0,8-1 28 0 0,11 2-3195 0 0,19-2 1494 0 0</inkml:trace>
  <inkml:trace contextRef="#ctx0" brushRef="#br0" timeOffset="1">664 285 384 0 0,'0'0'10422'0'0,"21"5"-9960"0"0,62 14-45 0 0,-63-14 364 0 0,49-7-1638 0 0,-55 2 254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00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1 448 0 0,'0'0'10788'0'0,"18"6"-10556"0"0,55 22-98 0 0,-54-22-121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0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88 388 0 0,'0'0'9474'0'0,"3"-15"-9066"0"0,11-43-4 0 0,-10 43 5735 0 0,-9 48-5832 0 0,-13 97 1 0 0,14-98-19 0 0,4-20-8 0 0,0 35-1 0 0,0-35 11 0 0,0 0 29 0 0,0 2-198 0 0,-4 43 970 0 0,-5 17 82 0 0,8-62-1147 0 0,1-5-199 0 0,0-1 0 0 0,-1 1-1 0 0,0 0 1 0 0,0-1 0 0 0,-3 9 0 0 0,-6 25-497 0 0,8-30-112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07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1 208 0 0,'0'0'10135'0'0,"-30"9"-9757"0"0,-90 27-11 0 0,93-27-191 0 0,18-1-6 0 0,-13 21 156 0 0,16-21-29 0 0,3 0-22 0 0,-10 25-9 0 0,9-25 209 0 0,1 1-270 0 0,-1 1-93 0 0,3-7 34 0 0,-1 0-1 0 0,1 0 1 0 0,-1 1 0 0 0,1-1 0 0 0,0 0 0 0 0,1 1 0 0 0,-1-1-1 0 0,1 1 1 0 0,-1 5 0 0 0,16-2-94 0 0,45 21-8 0 0,-45-21 38 0 0,3-23-55 0 0,58-48 3 0 0,-57 48 6 0 0,-14 9-5 0 0,17-22 1 0 0,-16 22 211 0 0,-1 0-176 0 0,12-22 4 0 0,-12 22 1860 0 0,-6 36-1648 0 0,-1 84 25 0 0,1-85 35 0 0,-2-12 16 0 0,-15 74 378 0 0,5-23 94 0 0,11-54-689 0 0,-12 42 554 0 0,-8 19 106 0 0,19-62-675 0 0,-12 35 476 0 0,2-17-256 0 0,10-22 296 0 0,0 3-353 0 0,-11 36-12 0 0,11-36 835 0 0,2 2-2324 0 0,-4 6 3993 0 0,2-11-7536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1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76 168 0 0,'-13'9'11973'0'0,"13"-9"-11897"0"0,0 0-1 0 0,0 0 1 0 0,0 0 0 0 0,0 0 0 0 0,1 0 0 0 0,-1-1-1 0 0,0 1 1 0 0,0 0 0 0 0,0 0 0 0 0,0 0 0 0 0,0 0 0 0 0,0 0-1 0 0,0 0 1 0 0,0 0 0 0 0,0 0 0 0 0,0-1 0 0 0,0 1 0 0 0,0 0-1 0 0,0 0 1 0 0,0 0 0 0 0,-1-1 1061 0 0,1 1-1061 0 0,0 0 0 0 0,-1-1 0 0 0,1 1 0 0 0,0 0 0 0 0,0 0-1 0 0,0 0 1 0 0,0 0 0 0 0,0 0 0 0 0,0 0 0 0 0,0 0 0 0 0,0 0-1 0 0,-1 0 1 0 0,1 0 0 0 0,0 0 0 0 0,0 0 0 0 0,0 0-1 0 0,0 0 1 0 0,14-15 754 0 0,-7 9-827 0 0,0 0 0 0 0,0 1 0 0 0,1-1 0 0 0,9-4 0 0 0,-2 3 68 0 0,-7 3-43 0 0,-1 0 0 0 0,1 0 0 0 0,0 1 0 0 0,0 1 0 0 0,0-1 0 0 0,1 1 0 0 0,-1 1 0 0 0,12-2 0 0 0,-14 3-31 0 0,-1 1 0 0 0,1-1 1 0 0,-1 1-1 0 0,1 0 0 0 0,-1 1 0 0 0,1 0 0 0 0,-1-1 1 0 0,0 2-1 0 0,0-1 0 0 0,0 0 0 0 0,0 1 1 0 0,0 0-1 0 0,-1 0 0 0 0,1 1 0 0 0,-1-1 0 0 0,8 9 1 0 0,-11-10-1 0 0,1 1 0 0 0,-1 0 1 0 0,0 0-1 0 0,0 0 0 0 0,0 0 1 0 0,0 0-1 0 0,0 0 1 0 0,-1 0-1 0 0,0 1 0 0 0,1-1 1 0 0,-1 0-1 0 0,-1 5 0 0 0,1 1 6 0 0,1 2-3 0 0,0-1-1 0 0,-2 1 1 0 0,1-1 0 0 0,-1 1-1 0 0,-1-1 1 0 0,0 0-1 0 0,0 1 1 0 0,-1-1 0 0 0,-5 13-1 0 0,-6 8 77 0 0,-23 43 0 0 0,3-17 448 0 0,-72 92 1 0 0,99-140-456 0 0,-13 14 467 0 0,2 2 1 0 0,-19 31-1 0 0,9-23 198 0 0,26-31-596 0 0,-4 3-59 0 0,6-5-45 0 0,0 0-1 0 0,0 0 1 0 0,0 0-1 0 0,0 1 1 0 0,-1-1-1 0 0,1 0 1 0 0,0 0-1 0 0,0 0 1 0 0,0 0-1 0 0,0 0 1 0 0,0 1 0 0 0,0-1-1 0 0,-1 0 1 0 0,1 0-1 0 0,0 0 1 0 0,0 0-1 0 0,0 1 1 0 0,0-1-1 0 0,0 0 1 0 0,0 0-1 0 0,0 0 1 0 0,0 0-1 0 0,0 1 1 0 0,0-1-1 0 0,0 0 1 0 0,0 0-1 0 0,0 0 1 0 0,0 0 0 0 0,0 1-1 0 0,0-1 1 0 0,0 0-1 0 0,0 0 1 0 0,0 0-1 0 0,0 1 1 0 0,0-1-1 0 0,0 0 1 0 0,1 0-1 0 0,-1 0 1 0 0,0 0-1 0 0,0 0 1 0 0,0 1-1 0 0,0-1 1 0 0,0 0-1 0 0,0 0 1 0 0,1 0-1 0 0,-1 0 1 0 0,0 0 0 0 0,0 0-1 0 0,0 1 1 0 0,0-1-1 0 0,20 6 47 0 0,0-1-1 0 0,-1-1 1 0 0,1 0 0 0 0,0-2-1 0 0,31 1 1 0 0,-17-5-14 0 0,-1-1 0 0 0,1-2-1 0 0,46-12 1 0 0,-62 13-142 0 0,-16 4-76 0 0,2-1-184 0 0,0-1 0 0 0,0 1 0 0 0,0-1 1 0 0,-1 0-1 0 0,1 0 0 0 0,-1 0 0 0 0,4-3 1 0 0,-1-8-1206 0 0,18-32-9499 0 0,-16 31 6482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1 380 0 0,'-5'1'937'0'0,"0"1"-615"0"0,-1 0 0 0 0,1-1 0 0 0,-1 2 0 0 0,1-1 0 0 0,0 1 0 0 0,0-1-1 0 0,0 1 1 0 0,1 1 0 0 0,-1-1 0 0 0,1 1 0 0 0,0-1 0 0 0,0 1 0 0 0,0 1 0 0 0,0-1 0 0 0,1 0 0 0 0,-1 1 0 0 0,1 0 0 0 0,0 0 0 0 0,1 0 0 0 0,-1 0 0 0 0,1 0 0 0 0,0 1 0 0 0,0-1 0 0 0,1 0 0 0 0,-1 1 0 0 0,1 0 0 0 0,0 7 0 0 0,3-7-169 0 0,0-1 0 0 0,0 1 0 0 0,1-1 1 0 0,0 0-1 0 0,0 0 0 0 0,0 0 0 0 0,1 0 0 0 0,0-1 1 0 0,0 1-1 0 0,5 4 0 0 0,85 70 1443 0 0,-60-52-829 0 0,-31-25-686 0 0,0 1 0 0 0,-1-1 0 0 0,1 0-1 0 0,-1 1 1 0 0,1 0 0 0 0,-1-1 0 0 0,0 1 0 0 0,0 0 0 0 0,0 0 0 0 0,0 1 0 0 0,-1-1-1 0 0,1 0 1 0 0,-1 0 0 0 0,0 1 0 0 0,0-1 0 0 0,0 1 0 0 0,-1-1 0 0 0,1 1 0 0 0,0 5-1 0 0,-2-3-23 0 0,0-1-1 0 0,-1 0 1 0 0,0 0-1 0 0,1 0 1 0 0,-1 0-1 0 0,-1 0 1 0 0,1-1-1 0 0,-1 1 1 0 0,0 0-1 0 0,0-1 1 0 0,0 0-1 0 0,-1 0 1 0 0,1 0-1 0 0,-8 6 1 0 0,-13 17 178 0 0,20-21-233 0 0,0-1 0 0 0,0 1 1 0 0,-1-1-1 0 0,1 0 0 0 0,-1-1 0 0 0,-1 1 0 0 0,1-1 0 0 0,-1 0 0 0 0,1 0 0 0 0,-1-1 0 0 0,-11 5 1 0 0,-26 5-2607 0 0,-6-6-5691 0 0,34-5 4804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52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1 228 932,'25'-21'1484,"0"1"0,2 1 0,46-26 0,92-35 1272,-151 73-2634,-9 5-479,1-1 1,-1 0 0,0 0 0,-1 0-1,8-7 1,4-2-5576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52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1 292,'-46'163'7402,"44"-153"-7040,-30 87 3215,5-17-765,26-75-2753,-1-1-1,0 1 1,0 0-1,0-1 1,0 1-1,-1-1 1,1 0-1,-1 0 1,-5 5-1,6-7-657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2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70 560 0 0,'12'-21'3521'0'0,"-11"19"-2430"0"0,23-17 4139 0 0,2 3-3347 0 0,-24 15-1325 0 0,14-7 1327 0 0,-15 7-1839 0 0,-1 1 0 0 0,0 0 0 0 0,1 0 0 0 0,-1-1 0 0 0,1 1 0 0 0,-1 0 0 0 0,1 0 0 0 0,-1 0 0 0 0,1 0 0 0 0,-1 0 0 0 0,0-1 0 0 0,1 1 0 0 0,-1 0 0 0 0,1 0 0 0 0,-1 0 0 0 0,1 0 0 0 0,-1 0 0 0 0,1 1 0 0 0,-1-1 0 0 0,1 0 0 0 0,-1 0 0 0 0,1 0 0 0 0,-1 0 0 0 0,0 0 0 0 0,1 1 0 0 0,-1-1 0 0 0,1 0 0 0 0,-1 0 0 0 0,1 1 0 0 0,-1-1 0 0 0,0 0 0 0 0,1 0 0 0 0,-1 1 0 0 0,0-1 0 0 0,1 1 0 0 0,-1-1 0 0 0,0 0 0 0 0,0 1 0 0 0,1-1 0 0 0,-1 1 0 0 0,0-1 0 0 0,0 0 0 0 0,1 2 0 0 0,7 32 1050 0 0,-5 30 150 0 0,-38 235 3793 0 0,21-224-3807 0 0,7-44-434 0 0,2-1-1 0 0,-2 49 0 0 0,6-66-554 0 0,0 1 0 0 0,-1-1 0 0 0,-3 14 0 0 0,2-13-119 0 0,3-12-4 0 0,0 2-14 0 0,1-1-103 0 0,-1 0 0 0 0,0 0 1 0 0,0 1-1 0 0,0-1 1 0 0,0 0-1 0 0,-1 0 0 0 0,1 0 1 0 0,-1 0-1 0 0,-1 4 1 0 0,1-4-211 0 0,-1 8-374 0 0,-1-7-3024 0 0,-9-1-2818 0 0,-5-7 4145 0 0,1-8 533 0 0,6 1-3733 0 0,-3-2 534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16 708 0 0,'-7'-15'4872'0'0,"0"19"-4128"0"0,-20 16 268 0 0,1 1 0 0 0,2 1 1 0 0,-29 31-1 0 0,-27 29 1024 0 0,47-50-995 0 0,0 2 0 0 0,-39 54-1 0 0,55-66-268 0 0,-1-1 0 0 0,-40 35 0 0 0,18-17 488 0 0,39-39-1180 0 0,0 1 0 0 0,0-1-1 0 0,0 1 1 0 0,1 0 0 0 0,-1-1-1 0 0,0 1 1 0 0,1 0 0 0 0,-1-1 0 0 0,0 1-1 0 0,1 0 1 0 0,-1 0 0 0 0,1 0-1 0 0,-1-1 1 0 0,1 1 0 0 0,0 0 0 0 0,-1 0-1 0 0,1 0 1 0 0,0 0 0 0 0,0 0-1 0 0,-1 0 1 0 0,1 0 0 0 0,0 0 0 0 0,0 0-1 0 0,0 0 1 0 0,0 0 0 0 0,0 0-1 0 0,1 0 1 0 0,-1 0 0 0 0,0 1 0 0 0,1-1-2 0 0,0 0 1 0 0,0 0 0 0 0,0 0 0 0 0,0 0-1 0 0,0-1 1 0 0,1 1 0 0 0,-1 0 0 0 0,0 0-1 0 0,0-1 1 0 0,0 1 0 0 0,1-1 0 0 0,1 1-1 0 0,0 0-292 0 0,8 0 382 0 0,42-13 65 0 0,143-38 338 0 0,-101 24-379 0 0,31-10-70 0 0,-64 22-3219 0 0,-60 13 2196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5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77 760 0 0,'0'0'6814'0'0,"7"-13"-6083"0"0,19-38-41 0 0,-20 38 6056 0 0,1 38-6369 0 0,3 3-255 0 0,-1-2 180 0 0,11 52 0 0 0,-16-65-176 0 0,-2-7-35 0 0,0 0 0 0 0,-1 1 1 0 0,0-1-1 0 0,0 1 1 0 0,0-1-1 0 0,0 10 1 0 0,1 29 288 0 0,-1-34-11 0 0,-2 5 0 0 0,-1 51-13 0 0,1-51-26 0 0,2-1-22 0 0,1 42-16 0 0,-1-43-5 0 0,0-3-20 0 0,1 0-164 0 0,0-5 53 0 0,-1 1-1 0 0,-1-1 1 0 0,1 0 0 0 0,-1 0-1 0 0,0 1 1 0 0,-1 6 0 0 0,-1 34-15 0 0,2-35 418 0 0,8-45-15383 0 0,30-130 10527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53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1 740,'-6'4'1065,"-6"6"-410,0 1 0,1 0 0,1 0 0,0 1 0,0 1 0,-8 13 0,-49 93 2365,50-87-2349,6-12-84,2 2 0,0-1-1,2 1 1,-9 42 0,7-24 110,4-21-101,-5 37 0,8-22 28,1 0 1,1 0-1,2 0 0,1 0 1,2 0-1,1-1 0,21 65 0,-24-90-646,1-1 0,-1 1 0,1-1 0,1 0 0,-1 0 0,1 0 0,1 0 0,-1-1 0,1 0 0,0 0-1,0-1 1,1 0 0,12 9 0,-15-12-362,0 0-1,-1 0 1,1 0-1,0 0 1,0-1-1,0 0 1,0 1 0,0-1-1,0-1 1,0 1-1,0-1 1,0 1-1,0-1 1,1 0-1,-1-1 1,0 1 0,0-1-1,0 1 1,0-1-1,5-2 1,12-1-3898,14-4 216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54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34 388 0 0,'0'0'10715'0'0,"9"-6"-10202"0"0,30-19-15 0 0,-38 25-463 0 0,1-1 0 0 0,-1 1 0 0 0,1 0 0 0 0,-1-1 0 0 0,1 1 0 0 0,-1 0 0 0 0,1 0 0 0 0,-1 0 0 0 0,1 0 0 0 0,-1 0 0 0 0,1 0 0 0 0,-1 0 0 0 0,1 1 0 0 0,-1-1 0 0 0,1 0 0 0 0,-1 1 0 0 0,1-1 0 0 0,-1 1 0 0 0,0 0 0 0 0,1 0 0 0 0,1 0 0 0 0,21 21 514 0 0,-21-18-455 0 0,16 14 308 0 0,-10-9-163 0 0,0 0-1 0 0,-1 1 1 0 0,0 0-1 0 0,0 0 1 0 0,12 21-1 0 0,7 19 353 0 0,-17-36-332 0 0,-2 1 1 0 0,0 0-1 0 0,0 0 0 0 0,-2 1 1 0 0,0 0-1 0 0,0 0 1 0 0,5 32-1 0 0,-10-35-89 0 0,-1 1 0 0 0,0-1 0 0 0,-1 1 0 0 0,0 0 0 0 0,-1-1 0 0 0,0 0 0 0 0,-2 1 0 0 0,1-1 0 0 0,-2 0 0 0 0,1-1 0 0 0,-2 1-1 0 0,0-1 1 0 0,0 0 0 0 0,-13 17 0 0 0,1-5-161 0 0,-1 0 1 0 0,-1-2-1 0 0,-1 0 0 0 0,-1-2 1 0 0,-1 0-1 0 0,0-1 0 0 0,-30 17 0 0 0,16-14-2140 0 0,-1-2 0 0 0,-49 20-1 0 0,51-26-3262 0 0,-8 4 413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219 186 60 0 0,'-19'-11'14987'0'0,"28"-3"-12182"0"0,21-25-3016 0 0,-7 8 1017 0 0,-18 24-758 0 0,0 1 0 0 0,1-1 0 0 0,0 1 0 0 0,0 0 0 0 0,0 1 0 0 0,0 0 0 0 0,1 0 0 0 0,0 0 0 0 0,0 1 0 0 0,0 0 0 0 0,0 0 0 0 0,1 0 0 0 0,0 1 0 0 0,15-4 0 0 0,-9 1 17 0 0,-13 6-62 0 0,0-1 0 0 0,0 0 0 0 0,0 1-1 0 0,0-1 1 0 0,0 1 0 0 0,0-1-1 0 0,0 1 1 0 0,0-1 0 0 0,0 1 0 0 0,0 0-1 0 0,0-1 1 0 0,0 1 0 0 0,0 0 0 0 0,1 0-1 0 0,-1 0 1 0 0,0 0 0 0 0,0 0-1 0 0,0 0 1 0 0,0 0 0 0 0,0 0 0 0 0,0 0-1 0 0,1 1 1 0 0,-1-1 0 0 0,1 1-1 0 0,1 1 0 0 0,-1-1 0 0 0,1 1 0 0 0,-1 1-1 0 0,1-1 1 0 0,-1 0 0 0 0,0 0-1 0 0,0 1 1 0 0,0 0 0 0 0,0-1 0 0 0,0 1-1 0 0,-1 0 1 0 0,1 0 0 0 0,-1 0 0 0 0,0 0-1 0 0,0 0 1 0 0,1 3 0 0 0,0 1 10 0 0,-1-1 0 0 0,-1 1 0 0 0,1-1 0 0 0,-1 1-1 0 0,0 0 1 0 0,-1-1 0 0 0,-1 11 0 0 0,-2 0 43 0 0,-1 0-1 0 0,0 0 0 0 0,-1-1 0 0 0,-1 0 0 0 0,-12 23 0 0 0,-26 33 201 0 0,-19 35 157 0 0,61-101-383 0 0,1 1 0 0 0,-1-1 0 0 0,1 0-1 0 0,0 0 1 0 0,0 1 0 0 0,1-1 0 0 0,-2 12-1 0 0,3-14-18 0 0,0 0 0 0 0,1 0-1 0 0,-1-1 1 0 0,1 1 0 0 0,-1 0 0 0 0,1-1-1 0 0,0 1 1 0 0,0-1 0 0 0,1 1-1 0 0,-1-1 1 0 0,1 0 0 0 0,0 1-1 0 0,0-1 1 0 0,0 0 0 0 0,3 4 0 0 0,30 39 68 0 0,-29-35-63 0 0,0-1-1 0 0,0 1 0 0 0,-1 0 1 0 0,0 0-1 0 0,3 14 1 0 0,-6-19 8 0 0,-1 1 1 0 0,0-1 0 0 0,0 1-1 0 0,0-1 1 0 0,-1 1-1 0 0,0 0 1 0 0,0-1 0 0 0,-1 1-1 0 0,0 0 1 0 0,-2 10 0 0 0,1-11 24 0 0,-1 1 1 0 0,1-1-1 0 0,-1 0 1 0 0,-1 0-1 0 0,1 0 0 0 0,-1 0 1 0 0,-5 6-1 0 0,-13 15 303 0 0,-2-1 0 0 0,-36 32 0 0 0,46-46-210 0 0,-1-1 1 0 0,0 0-1 0 0,-1-1 0 0 0,0-1 0 0 0,0-1 1 0 0,-25 10-1 0 0,27-15-216 0 0,-1 1 0 0 0,-28 1 1 0 0,39-5-355 0 0,-14-12-2906 0 0,17 11 2989 0 0,-7-16-2007 0 0,11 0-6274 0 0,6 0 3936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4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0 456 0 0,'9'2'8917'0'0,"-9"-2"-8738"0"0,0 1-1 0 0,2 18 2077 0 0,-6 21-1448 0 0,1-29-374 0 0,-10 55 2507 0 0,-7 87-1 0 0,16-121-1832 0 0,-10 45-1 0 0,-3 14 542 0 0,-1 49 974 0 0,11-103-2002 0 0,-1 13 276 0 0,8-48-895 0 0,-2 1-313 0 0,-2 3 697 0 0,8-49-7417 0 0,3 6 4948 0 0,12-41 0 0 0,6-3-5838 0 0,-10 36 3395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5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44 696 0 0,'1'-20'3646'0'0,"-5"6"-2896"0"0,3 10-12 0 0,-2 3-33 0 0,-1 0-472 0 0,0 0-1 0 0,0 0 0 0 0,0 0 0 0 0,1 1 1 0 0,-1-1-1 0 0,0 1 0 0 0,0 0 1 0 0,0 0-1 0 0,0 1 0 0 0,0-1 0 0 0,0 1 1 0 0,0 0-1 0 0,-6 2 0 0 0,-4 2 65 0 0,1 1 1 0 0,-19 11-1 0 0,-2 1 576 0 0,6-3-218 0 0,1 0 0 0 0,1 2 0 0 0,0 1 0 0 0,-32 30 1 0 0,13-7 960 0 0,-48 60 0 0 0,88-95-1318 0 0,0 0 1 0 0,0 0 0 0 0,1 0-1 0 0,0 0 1 0 0,0 1 0 0 0,1 0 0 0 0,-1-1-1 0 0,1 1 1 0 0,1 1 0 0 0,-3 8-1 0 0,5-14-280 0 0,0-1 0 0 0,1 0 0 0 0,-1 0 0 0 0,0 0-1 0 0,1 0 1 0 0,-1 0 0 0 0,1 0 0 0 0,-1 0 0 0 0,1 0 0 0 0,0 0 0 0 0,-1 0-1 0 0,1 0 1 0 0,0 0 0 0 0,-1 0 0 0 0,1-1 0 0 0,0 1 0 0 0,0 0-1 0 0,0 0 1 0 0,0-1 0 0 0,0 1 0 0 0,0-1 0 0 0,0 1 0 0 0,0-1-1 0 0,0 1 1 0 0,0-1 0 0 0,2 1 0 0 0,27 5 220 0 0,-15-5-269 0 0,0-1 0 0 0,0 0 0 0 0,0-1-1 0 0,0-1 1 0 0,0 0 0 0 0,-1-1 0 0 0,21-6-1 0 0,9-7-722 0 0,42-22-1 0 0,-23 10-455 0 0,82-28-4453 0 0,-114 51-993 0 0,-11 3 2843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5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0 736 0 0,'-1'4'1220'0'0,"-49"125"8214"0"0,37-98-8298 0 0,-2-1 0 0 0,-2 0-1 0 0,0-1 1 0 0,-27 32 0 0 0,5-11 159 0 0,8-10 150 0 0,-48 48-1 0 0,69-78-1510 0 0,-1 0-1 0 0,0-1 1 0 0,0-1-1 0 0,-20 12 1 0 0,28-19-479 0 0,-3-1-609 0 0,5 1 948 0 0,0-1 0 0 0,0 0 0 0 0,1 0-1 0 0,-1 0 1 0 0,0 0 0 0 0,0 0 0 0 0,0 0 0 0 0,0 0 0 0 0,0-1-1 0 0,0 1 1 0 0,0 0 0 0 0,0 0 0 0 0,0-1 0 0 0,1 1 0 0 0,-1-1-1 0 0,0 1 1 0 0,0 0 0 0 0,0-1 0 0 0,1 0 0 0 0,-1 1-1 0 0,0-1 1 0 0,0 1 0 0 0,1-1 0 0 0,-1 0 0 0 0,1 1 0 0 0,-1-1-1 0 0,1 0 1 0 0,-1 0 0 0 0,1 0 0 0 0,-1 1 0 0 0,1-1-1 0 0,-1 0 1 0 0,1 0 0 0 0,0 0 0 0 0,-1-2 0 0 0,-3-7-4258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6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19 652 0 0,'0'-17'12441'0'0,"-17"16"-11934"0"0,13 0 467 0 0,1 4-514 0 0,-48 26 1321 0 0,50-29-1744 0 0,0 1-1 0 0,0-1 1 0 0,0 1 0 0 0,0 0-1 0 0,0-1 1 0 0,1 1 0 0 0,-1 0 0 0 0,0-1-1 0 0,1 1 1 0 0,-1 0 0 0 0,0 0-1 0 0,1 0 1 0 0,-1 0 0 0 0,1 0-1 0 0,-1-1 1 0 0,1 1 0 0 0,-1 1 0 0 0,-9 16 437 0 0,7-15-408 0 0,0 0 0 0 0,1 0 0 0 0,0 0 0 0 0,-1 1 0 0 0,1-1 1 0 0,0 1-1 0 0,1-1 0 0 0,-1 1 0 0 0,1 0 0 0 0,0 0 0 0 0,0 0 1 0 0,0 0-1 0 0,0 0 0 0 0,1 0 0 0 0,-1 0 0 0 0,1 0 0 0 0,0 0 0 0 0,0 0 1 0 0,1 0-1 0 0,-1 0 0 0 0,1 0 0 0 0,0 0 0 0 0,0-1 0 0 0,0 1 1 0 0,0 0-1 0 0,1 0 0 0 0,-1-1 0 0 0,1 1 0 0 0,0-1 0 0 0,3 4 0 0 0,4 7 101 0 0,1-1-1 0 0,0 0 0 0 0,1-1 1 0 0,0 0-1 0 0,1-1 0 0 0,17 13 1 0 0,-19-16 67 0 0,-1 0 1 0 0,0 1 0 0 0,-1 0 0 0 0,0 1 0 0 0,0-1 0 0 0,-1 2 0 0 0,0-1 0 0 0,-1 1 0 0 0,0 0-1 0 0,-1 0 1 0 0,0 0 0 0 0,-1 1 0 0 0,6 23 0 0 0,-10-26-10 0 0,-1 0-1 0 0,0 0 1 0 0,0 0 0 0 0,-1 0 0 0 0,0 0-1 0 0,0-1 1 0 0,-1 1 0 0 0,-1 0 0 0 0,1-1-1 0 0,-10 15 1 0 0,6-15-103 0 0,0 0 0 0 0,-1 0 0 0 0,0 0 0 0 0,-1-1 0 0 0,1 0 0 0 0,-1-1 0 0 0,-1 0 0 0 0,1 0-1 0 0,-14 5 1 0 0,6-4-441 0 0,0 0-1 0 0,0-2 1 0 0,0 0 0 0 0,-35 6-1 0 0,-24-5-5253 0 0,28-10-5685 0 0,32-1 5794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1 215 492 0 0,'16'-9'3821'0'0,"19"-5"-1171"0"0,0 2 0 0 0,60-13 1 0 0,-37 11-862 0 0,111-21 1895 0 0,-97 22-2240 0 0,-36 6-698 0 0,-13 3 19 0 0,34-10 0 0 0,-9-6-2053 0 0,-32 12-1170 0 0,0 1 0 0 0,33-9 0 0 0,-21 9-2384 0 0,3-3 369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1:28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4389 1214 404 0 0,'1'13'8093'0'0,"-2"1"-7611"0"0,0 0-1 0 0,-1-1 1 0 0,0 1-1 0 0,-7 19 1 0 0,-18 32 978 0 0,5-14-25 0 0,-22 74 0 0 0,40-106-1129 0 0,-2-1 0 0 0,0 0 0 0 0,-16 31 0 0 0,0-2 344 0 0,-9 37 503 0 0,-7 14 199 0 0,-32 56 1785 0 0,-52 168-1 0 0,54-106-1315 0 0,61-192-1507 0 0,-15 33 0 0 0,0-4 43 0 0,14-33-224 0 0,-2 0-1 0 0,0-1 0 0 0,-2 0 1 0 0,0-1-1 0 0,-16 19 0 0 0,23-29-264 0 0,-1-1-1 0 0,1 0 1 0 0,-2 0-1 0 0,1-1 0 0 0,-1 1 1 0 0,0-1-1 0 0,0-1 1 0 0,0 1-1 0 0,-1-1 1 0 0,0-1-1 0 0,0 1 0 0 0,-13 4 1 0 0,8-5-10 0 0,1 0 0 0 0,-1-1 1 0 0,0-1-1 0 0,0 0 0 0 0,0 0 0 0 0,-19-2 1 0 0,-79-9-539 0 0,45 2 366 0 0,-163-6-442 0 0,-68-5-96 0 0,5 3 212 0 0,119 10 371 0 0,-196-6-191 0 0,197 10 456 0 0,-12-9 388 0 0,121 1-285 0 0,35 9-108 0 0,1 2 0 0 0,-1 2 1 0 0,0 0-1 0 0,-29 10 0 0 0,13-5 24 0 0,-152 25 11 0 0,190-34-22 0 0,-30 1 3 0 0,33 0 5 0 0,-1-2-2 0 0,-29-5 191 0 0,30 6-167 0 0,-16-6 62 0 0,-17-7-63 0 0,2 2-15 0 0,19 5-15 0 0,-42-14-2 0 0,21 10-9 0 0,-9 2 0 0 0,-1 2-1 0 0,-51 0 1 0 0,76 5 7 0 0,-51-2 25 0 0,56 4-17 0 0,7 0-3 0 0,0 0 1 0 0,0-1-1 0 0,0 0 1 0 0,1 0-1 0 0,-1-1 1 0 0,-12-3-1 0 0,-219-19 67 0 0,221 24-71 0 0,-95 18 75 0 0,111-19 97 0 0,1 0-122 0 0,0 0 1 0 0,1 0-1 0 0,-1 0 0 0 0,0 0 0 0 0,1 1 0 0 0,-1-1 0 0 0,0 0 0 0 0,1 1 1 0 0,-1-1-1 0 0,0 1 0 0 0,1 0 0 0 0,-1-1 0 0 0,-1 2 0 0 0,-21 6 268 0 0,18-9-314 0 0,4 1-2 0 0,1 0 0 0 0,-1 0 0 0 0,0 0 0 0 0,1 1 0 0 0,-1-1 0 0 0,1 0 0 0 0,-1 0 0 0 0,0 1 0 0 0,1-1 0 0 0,-1 1 0 0 0,1 0 0 0 0,-1-1 0 0 0,-1 2 0 0 0,1-1 22 0 0,-3 0 14 0 0,4 0-34 0 0,1-1-1 0 0,0 0 1 0 0,-1 0-1 0 0,1 1 0 0 0,-1-1 1 0 0,1 0-1 0 0,-1 0 1 0 0,1 0-1 0 0,0 0 1 0 0,-1 0-1 0 0,1 0 0 0 0,-1 1 1 0 0,1-1-1 0 0,-1 0 1 0 0,1 0-1 0 0,-1 0 1 0 0,1-1-1 0 0,0 1 0 0 0,-1 0 1 0 0,1 0-1 0 0,-1 0 1 0 0,1 0-1 0 0,-1 0 1 0 0,1 0-1 0 0,0-1 0 0 0,-1 1 1 0 0,1 0-1 0 0,-1 0 1 0 0,1 0-1 0 0,0-1 1 0 0,-1 1-1 0 0,1 0 1 0 0,-1-1-1 0 0,-1-11-22 0 0,1 0 0 0 0,0 0-1 0 0,2-22 1 0 0,-1-27-183 0 0,-16-121-1 0 0,7 105 21 0 0,-4-14-142 0 0,7 54 192 0 0,1 0 0 0 0,2 0 0 0 0,2-44 1 0 0,13-153-224 0 0,2 123 233 0 0,-12 94 100 0 0,1-1-1 0 0,6-18 0 0 0,3-13-15 0 0,37-141-76 0 0,-44 174 109 0 0,13-71-15 0 0,-14 63 15 0 0,1-1-1 0 0,9-28 0 0 0,-5 26-6 0 0,-1-1 0 0 0,-1-1 0 0 0,5-55 0 0 0,-5 35-150 0 0,-3-1-1 0 0,-2 1 1 0 0,-4-53 0 0 0,0 63-34 0 0,2 27 140 0 0,-1 0-1 0 0,0 0 1 0 0,-5-19 0 0 0,-3-8-57 0 0,-8-27-106 0 0,-20-46-159 0 0,30 89 292 0 0,1 1 0 0 0,0-1 1 0 0,2-1-1 0 0,1 1 0 0 0,-1-36 0 0 0,3 39-26 0 0,0 0 0 0 0,2 0 0 0 0,1 1 0 0 0,0-1 0 0 0,2 0 0 0 0,0 0 0 0 0,1 1 0 0 0,1 0 0 0 0,1 0 0 0 0,13-26 0 0 0,-9 19 110 0 0,-1 4-1101 0 0,1-3-2533 0 0,18-34 2367 0 0,-22 44-1221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7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245 121 504 0 0,'0'0'11094'0'0,"11"-8"-10731"0"0,32-27-6 0 0,-33 26 4365 0 0,-35 5-4620 0 0,-77-13-16 0 0,76 13 166 0 0,17 1-190 0 0,-27-9 10 0 0,28 9 220 0 0,-1-1-236 0 0,-26-13-10 0 0,26 13 586 0 0,1 18-600 0 0,-25 44 22 0 0,25-43 2 0 0,13 96 285 0 0,11 135 578 0 0,-13-159-378 0 0,-1-35-409 0 0,16 192 1316 0 0,-15-222-1149 0 0,1 45-1 0 0,0-5 52 0 0,-3-54-268 0 0,0-1 0 0 0,0 1-1 0 0,-1 0 1 0 0,1 0 0 0 0,-3 11 0 0 0,1-4 13 0 0,1-2 186 0 0,1 2-6 0 0,1 44 4 0 0,-1-44 236 0 0,1-5-301 0 0,-1 1-105 0 0,-1-7 38 0 0,0 0 0 0 0,1 0 0 0 0,-1 1 0 0 0,1-1 0 0 0,0 0 0 0 0,0 0 0 0 0,1-1 0 0 0,-1 1 0 0 0,5 7 0 0 0,8 20-26 0 0,-11-23 200 0 0,20-21-614 0 0,68-38-21 0 0,-59 30-138 0 0,23-28-882 0 0,122-97-6318 0 0,-151 128 3095 0 0,-6 10 2331 0 0,-9 4 482 0 0,-1 0-3157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6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40 0 0,'0'0'6366'0'0,"16"15"-5783"0"0,49 41-21 0 0,-39-36-28 0 0,35 11 487 0 0,-49-24-855 0 0,-5-3-30 0 0,-1 0 0 0 0,1-1-1 0 0,1 0 1 0 0,-1 0 0 0 0,11 2-1 0 0,47 17 733 0 0,-54-19-734 0 0,33 14 506 0 0,-13-2-281 0 0,-23-11 284 0 0,-1 3-364 0 0,23 21-14 0 0,-23-21 398 0 0,-4 48-323 0 0,-2-44 44 0 0,-11 3-430 0 0,-30 40-116 0 0,30-40-122 0 0,6-14-314 0 0,0 0 455 0 0,0 0-1 0 0,0 1 1 0 0,0 0 0 0 0,0 0-1 0 0,0 0 1 0 0,-6 2 0 0 0,0 1-139 0 0,0-2-850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7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3 156 0 0,'0'0'15797'0'0,"24"7"-15382"0"0,69 20 9 0 0,-69-20 410 0 0,-9-7-444 0 0,3-1-245 0 0,-7 0 238 0 0,-1 1 0 0 0,0 0 0 0 0,19 2 0 0 0,-16-5-118 0 0,41-9-21 0 0,-41 9 541 0 0,-3-1-5593 0 0,27-13 3247 0 0,-28 12-1177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7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1 150 552 0 0,'0'0'1027'0'0,"2"-16"8"0"0,9-49-12 0 0,-8 48 1775 0 0,0 9-1991 0 0,9-27-60 0 0,-8 26 5435 0 0,-2 43-5838 0 0,10 99 15 0 0,-10-86 38 0 0,-2-30-259 0 0,-5 48 560 0 0,2-49-557 0 0,-2 47 550 0 0,6-48-558 0 0,-4 45 530 0 0,-1-14-274 0 0,2-35-14 0 0,2 5-12 0 0,-3 47-4 0 0,2-48-17 0 0,2-1-3 0 0,-2 2-224 0 0,5 47 640 0 0,4 3 462 0 0,-4-17-1081 0 0,-3-37-49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8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0 352 0 0,'0'0'6015'0'0,"11"14"-5192"0"0,32 39-29 0 0,-33-40-47 0 0,-10-1-40 0 0,0 34-33 0 0,0-35-22 0 0,-1 3-48 0 0,-3 41-48 0 0,3-41 451 0 0,-3-1-578 0 0,-9 41-38 0 0,9-41 260 0 0,1-4-382 0 0,-9 29-41 0 0,9-29-48 0 0,-1 0-810 0 0,-11 27 160 0 0,11-27-140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68 512 0 0,'0'0'5112'0'0,"7"-11"-4213"0"0,18-34-57 0 0,-19 34 7991 0 0,1 33-8481 0 0,22 66 7 0 0,-21-55 18 0 0,-2 31 440 0 0,0-19-412 0 0,-4-34-11 0 0,-1 4 12 0 0,1 3-264 0 0,3 52 851 0 0,-3 11 77 0 0,-1-44-744 0 0,0-28 305 0 0,-1 4-348 0 0,-1 2-180 0 0,0-8 35 0 0,1 0 1 0 0,0 0-1 0 0,0 0 1 0 0,1 0-1 0 0,0 0 1 0 0,3 12 0 0 0,-1-5-78 0 0,-1-6 37 0 0,0 1 0 0 0,0-1 1 0 0,-1 1-1 0 0,0 13 1 0 0,2 22 2 0 0,-2-34-47 0 0,-1 3-1026 0 0,0 37 391 0 0,0-38-124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0 340 0 0,'0'0'5131'0'0,"6"15"-4313"0"0,19 41-17 0 0,-19-41-17 0 0,-6-4-21 0 0,0 62 1927 0 0,-4-4-1144 0 0,1-55-1116 0 0,-11 40-34 0 0,11-41-47 0 0,0-3-25 0 0,0 1-221 0 0,2-6-19 0 0,0-1-1 0 0,0 1 0 0 0,-1 0 1 0 0,0-1-1 0 0,1 1 0 0 0,-2-1 1 0 0,-3 7-1 0 0,-11 20 65 0 0,13-23-123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9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1 832 0 0,'0'0'13039'0'0,"7"21"-12501"0"0,2 5-354 0 0,16 55 739 0 0,-27-66-391 0 0,-7 46-7 0 0,7-45 19 0 0,2-2 27 0 0,-2 3-383 0 0,0 39 716 0 0,11 15 118 0 0,-7-57-537 0 0,-3-11-405 0 0,1 1 0 0 0,0 0 0 0 0,0-1 0 0 0,0 1 0 0 0,1 0 0 0 0,-1-1 0 0 0,1 1 0 0 0,2 6 0 0 0,0 0 48 0 0,-2 0 570 0 0,1 2-391 0 0,6 36-18 0 0,-6-36-27 0 0,0-2-19 0 0,7 30-21 0 0,-7-30 346 0 0,0 0-413 0 0,1 1-585 0 0,1 0 2509 0 0,-2-2-3817 0 0,-1 0-3682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39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1 125 256 0 0,'0'0'6201'0'0,"8"-13"-5617"0"0,3-2-400 0 0,-5 6 37 0 0,1 0 1 0 0,-1 0-1 0 0,5-13 1 0 0,4 18 298 0 0,1-2-346 0 0,-7 3-38 0 0,1 0 1 0 0,-1 0-1 0 0,1 1 1 0 0,0 0 0 0 0,12-1-1 0 0,-5 0 13 0 0,-3 0 28 0 0,-1 1 0 0 0,1 1 1 0 0,14 0-1 0 0,47-3 603 0 0,-2 1 349 0 0,-11-1-778 0 0,-47 3 318 0 0,-2 2-347 0 0,65 2 1756 0 0,-27 1-1846 0 0,-38-4 1381 0 0,-7 7-1433 0 0,18 19 19 0 0,-18-19 225 0 0,-6 7-205 0 0,4 66 301 0 0,-4-13 63 0 0,2-51-486 0 0,-1 48 437 0 0,-3 18 156 0 0,0-2-23 0 0,-5 4 19 0 0,-1-7-37 0 0,6-33-330 0 0,1-33-25 0 0,1 4-15 0 0,-3 71 302 0 0,2-44-294 0 0,1-31-14 0 0,0 5-8 0 0,0 3-172 0 0,-4 54 537 0 0,-1-22-413 0 0,3-39-7 0 0,2 0-12 0 0,-3 34-3 0 0,2-34 0 0 0,0-2-40 0 0,-7 29-7 0 0,7-29 237 0 0,-4-1-272 0 0,-13 27-9 0 0,14-28 356 0 0,-3-2-402 0 0,-21 15-6 0 0,21-16-34 0 0,-17-17-1448 0 0,-72-37 747 0 0,64 30-146 0 0,-19-21-1143 0 0,22 17 773 0 0,22 17-202 0 0,1 1-241 0 0,-19-16-414 0 0,19 16-1241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0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81 452 0 0,'0'0'6190'0'0,"-4"-13"-5791"0"0,-17-55 12000 0 0,31 95-12139 0 0,31 81 18 0 0,-40-105-252 0 0,0 0 0 0 0,1 0-1 0 0,-1 0 1 0 0,0 0-1 0 0,0 0 1 0 0,-1 0-1 0 0,1 1 1 0 0,0-1-1 0 0,-1 0 1 0 0,0 0-1 0 0,0 4 1 0 0,-4 77 932 0 0,2 7-357 0 0,1-30 319 0 0,0-46-803 0 0,-1-6 88 0 0,1 1 1 0 0,1-1-1 0 0,0 1 0 0 0,2 12 1 0 0,0 23 50 0 0,-1-33 1506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1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169 139 1012 0 0,'0'0'5298'0'0,"6"-14"-4577"0"0,14-42-35 0 0,-15 42 3840 0 0,-2 4-4192 0 0,10-26-36 0 0,-10 27 2344 0 0,-1 46-2395 0 0,10 192 295 0 0,-14-70 306 0 0,1-8-225 0 0,-12 349 1845 0 0,-3-222-978 0 0,17-65-470 0 0,-3 44 91 0 0,-23 273 770 0 0,0 152 10 0 0,50 3-572 0 0,-20-631-1246 0 0,9 165 224 0 0,-4 131 171 0 0,6-79-177 0 0,-14-251-273 0 0,-2 0 0 0 0,-1-1 0 0 0,0 1 0 0 0,-8 36 0 0 0,-4 25-88 0 0,12-61 43 0 0,0-9-8 0 0,0 0 1 0 0,0 0-1 0 0,-1 0 0 0 0,0-1 0 0 0,-5 14 0 0 0,-12 39-552 0 0,16-56 203 0 0,-5 9 478 0 0,6 0-5907 0 0,-14-39 4256 0 0,2 4 1063 0 0,1 2-151 0 0,1-1 1 0 0,0 0-1 0 0,1-1 0 0 0,1 0 0 0 0,1 0 0 0 0,0-1 1 0 0,-6-24-1 0 0,0-46-5400 0 0,0-2 463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2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0 187 192 0 0,'0'0'11276'0'0,"30"5"-11006"0"0,130 23 269 0 0,-144-24-452 0 0,52 7 330 0 0,-50-7-336 0 0,-6-2-3 0 0,1 0 0 0 0,-1-1 0 0 0,1 0 0 0 0,15-1 1 0 0,78 1 331 0 0,144 7 264 0 0,-170-4-544 0 0,27 0 119 0 0,315-19 184 0 0,-148-5-222 0 0,-83 4-84 0 0,309-31 43 0 0,-99 25-49 0 0,-173 12-75 0 0,252-31-37 0 0,-135 24-4 0 0,85-5 67 0 0,-339 19-50 0 0,-56 2-16 0 0,63-2 33 0 0,74-2-30 0 0,-32 1 62 0 0,123-18 140 0 0,-246 20-198 0 0,-6 0 2 0 0,-1 0 0 0 0,1 2 0 0 0,0-1 0 0 0,11 2-1 0 0,-8 0 1 0 0,-6 0 6 0 0,0-1-1 0 0,0 0 1 0 0,0 0-1 0 0,15-3 1 0 0,26-2 22 0 0,-37 4 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6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1 193 784 0 0,'0'0'1916'0'0,"74"-43"-184"0"0,-24 12-271 0 0,3 0-281 0 0,-1 1-472 0 0,-7-2-648 0 0,5 7-1256 0 0</inkml:trace>
  <inkml:trace contextRef="#ctx0" brushRef="#br0" timeOffset="1">585 226 888 0 0,'0'0'4244'0'0,"20"1"-3314"0"0,57 4-66 0 0,-57-4 1318 0 0,-7-5-1614 0 0,42-11-114 0 0,-41 11 35 0 0,-6-1-480 0 0,25-13-189 0 0,-24 14-196 0 0,-4-3-999 0 0,19-19-239 0 0,-19 20-1067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0 756 0 0,'0'0'9744'0'0,"-21"14"-9586"0"0,-63 41 3 0 0,63-41 896 0 0,33 6-868 0 0,35 60-5 0 0,-35-60-17 0 0,-3-13-7 0 0,25 21-9 0 0,-26-20-9 0 0,-1-3-2 0 0,20 17-2 0 0,-21-17 202 0 0,-1 4-249 0 0,13 25-3 0 0,-14-26 274 0 0,-12 9-301 0 0,-24 49-7 0 0,24-50 20 0 0,2-10-35 0 0,-16 19 3 0 0,17-19 16 0 0,12-38-7157 0 0,24-99 6704 0 0,-31 128 365 0 0,0 0 1 0 0,1 0-1 0 0,-1 0 1 0 0,1 0-1 0 0,0 0 0 0 0,0 0 1 0 0,0 0-1 0 0,0 0 0 0 0,0 0 1 0 0,1 0-1 0 0,3-4 1 0 0,2-3-78 0 0,-5 5 55 0 0,2 1-1 0 0,-1 0 1 0 0,0 0-1 0 0,1 0 1 0 0,0 0-1 0 0,0 0 0 0 0,7-4 1 0 0,45-39-259 0 0,98-60 755 0 0,-123 86-182 0 0,-23 15 409 0 0,0 1-293 0 0,25-16 3 0 0,-24 15 3679 0 0,-12 32-3725 0 0,-8 76-23 0 0,8-77 276 0 0,2-11-297 0 0,-3 43-4 0 0,3-43 513 0 0,2-2-549 0 0,1 36-31 0 0,-1-36 2038 0 0,28-28-2175 0 0,85-47-15 0 0,-77 41-4 0 0,8-17 64 0 0,-23 18-57 0 0,-17 16 19 0 0,2-1-93 0 0,19-18-11 0 0,-20 18-12 0 0,-9 34-26 0 0,-9 84 74 0 0,9-84 16 0 0,0-16 3 0 0,-6 37 8 0 0,7-37 133 0 0,3 1-109 0 0,5 37 12 0 0,-5-37 1169 0 0,13-14-1164 0 0,54-5 110 0 0,-52-10-152 0 0,1-4-33 0 0,-1 2-5 0 0,0 1 1 0 0,21-17-1 0 0,8-5-24 0 0,-22 20 4 0 0,-17 14-4 0 0,2 21-346 0 0,25 48 390 0 0,-24-48 130 0 0,-9 28-35 0 0,0-18 3151 0 0,17-40-3225 0 0,54-39-34 0 0,-47 32-33 0 0,2-11-26 0 0,-20 24-6 0 0,1 1-20 0 0,19-17-37 0 0,-19 17-44 0 0,-5 28-1553 0 0,8 63 1756 0 0,-8-63 2579 0 0,12-36-2541 0 0,64-69 25 0 0,-47 52-104 0 0,-24 24-23 0 0,1 2-26 0 0,22-18-46 0 0,-22 18-41 0 0,4 18-1234 0 0,38 38 1194 0 0,-38-38-2 0 0,-11 2-244 0 0,2 43 141 0 0,-2-43-60 0 0,-2-3-696 0 0,-4 33 309 0 0,4-33-175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1004 0 0,'0'0'1092'0'0,"-1"17"-6"0"0,0 52-34 0 0,0-52 899 0 0,-2-5-1062 0 0,-11 37-60 0 0,11-37 628 0 0,-1-3-822 0 0,-14 28-48 0 0,13-28 1326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4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1 180 0 0,'0'0'7509'0'0,"3"25"-6616"0"0,8 76 0 0 0,-11-96-766 0 0,1 0 0 0 0,-1 0-1 0 0,1-1 1 0 0,-1 1 0 0 0,-1 0 0 0 0,0 8 0 0 0,-13 82 1614 0 0,6-13-84 0 0,5-66-1388 0 0,0-6-6 0 0,2 0-1 0 0,-1 0 1 0 0,2 1-1 0 0,0 13 1 0 0,-1 58 1810 0 0,3-2-885 0 0,1-17 656 0 0,-3-25-1364 0 0,0-26-4854 0 0,0 3-4793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5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0 281 132 0 0,'5'-16'773'0'0,"13"-47"-20"0"0,-9 39 13 0 0,22-19 695 0 0,-10 17-786 0 0,-16 19-16 0 0,3-2-22 0 0,24-29-8 0 0,-24 29-6 0 0,-2 4-24 0 0,16-18-33 0 0,-17 18 1400 0 0,1 5-1870 0 0,-1 0 0 0 0,0-1 0 0 0,1 0 1 0 0,-1 0-1 0 0,0 0 0 0 0,6-2 0 0 0,1 0 28 0 0,-1 1 1356 0 0,-4 21-1119 0 0,21 59-11 0 0,-27-76-321 0 0,0 0 0 0 0,0 0 0 0 0,0 0 0 0 0,-1 0 0 0 0,1 1 0 0 0,-1-1 0 0 0,1 0 0 0 0,-1 0 1 0 0,0 1-1 0 0,0-1 0 0 0,0 3 0 0 0,-3 37 314 0 0,3-32-17 0 0,-5 4-21 0 0,0 4-205 0 0,-19 46 367 0 0,-1-6-13 0 0,9-26-258 0 0,12-24-18 0 0,-1 1-38 0 0,-16 26-82 0 0,16-27-88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62 119 116 0 0,'0'0'4686'0'0,"-6"28"-3811"0"0,0 6-588 0 0,-19 83 1106 0 0,15-79-602 0 0,8-28-31 0 0,0 3-32 0 0,-2 3-466 0 0,2-8 203 0 0,0 0 0 0 0,1-1 0 0 0,0 1 0 0 0,0 14-1 0 0,1-15-267 0 0,1 0 0 0 0,-1 0 0 0 0,1 0 0 0 0,3 12 0 0 0,-1-6-4 0 0,-1-1 1946 0 0,5-6-1645 0 0,20 17-33 0 0,-20-17 1210 0 0,15-19-1433 0 0,63-40-33 0 0,-82 52-185 0 0,0 0 0 0 0,-1-1-1 0 0,1 0 1 0 0,0 0 0 0 0,-1 0 0 0 0,1 0 0 0 0,-1 0 0 0 0,5-5 0 0 0,34-45 152 0 0,-31 39-173 0 0,-5 8-2 0 0,0-1-1 0 0,-1 1 1 0 0,1-1 0 0 0,-1-1 0 0 0,-1 1 0 0 0,1 0 0 0 0,2-9-1 0 0,0 2 1 0 0,7-10-79 0 0,-2-1 0 0 0,-1-1-1 0 0,-2 0 1 0 0,0 0 0 0 0,5-26 0 0 0,-11 39 45 0 0,2-26-130 0 0,-7 24-279 0 0,-13-44 330 0 0,13 43 1 0 0,-61 12-246 0 0,51 2 294 0 0,-4 14-187 0 0,-52 38 207 0 0,52-38-7 0 0,12-5 7 0 0,-13 25 2 0 0,14-25 473 0 0,36-9-366 0 0,95-1-24 0 0,-123 3-34 0 0,0-1 0 0 0,0 0 0 0 0,0 0 0 0 0,0-1-1 0 0,-1 1 1 0 0,1-1 0 0 0,0 0 0 0 0,0 1 0 0 0,0-2-1 0 0,4-1 1 0 0,80-32 62 0 0,-76 30-60 0 0,37-10 32 0 0,-12 6-30 0 0,-28 6 10 0 0,4 3-10 0 0,1-2-4 0 0,-8 1-1 0 0,0 0 1 0 0,0 0 0 0 0,0 1-1 0 0,0 0 1 0 0,12 2 0 0 0,-8 5 12 0 0,28 20 22 0 0,-28-21 10 0 0,-3 3 13 0 0,20 23 35 0 0,-20-24 7 0 0,-1 32 131 0 0,-4-28-183 0 0,0-2 292 0 0,-4 4-161 0 0,0 3-124 0 0,-4 37 316 0 0,0-42-241 0 0,-1 3-92 0 0,5-9-14 0 0,-1 1 0 0 0,0-1-1 0 0,-1 0 1 0 0,1 0 0 0 0,-1 0-1 0 0,-8 9 1 0 0,-7 9 75 0 0,14-18-11 0 0,-5 2 1 0 0,-1 1-59 0 0,-33 24 208 0 0,15-14-283 0 0,21-14-90 0 0,6-28-12359 0 0,-10-89 8396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5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571 1 284 0 0,'0'0'2294'0'0,"9"14"-1145"0"0,27 44-10 0 0,-25-35-20 0 0,-8-13-762 0 0,-1-6-137 0 0,-1 0 0 0 0,0-1-1 0 0,0 1 1 0 0,0 0 0 0 0,0 0 0 0 0,-1 0-1 0 0,1 7 1 0 0,0 27 1170 0 0,0-28-1150 0 0,-1 0 1 0 0,0 0 0 0 0,-1 0-1 0 0,0 0 1 0 0,-4 11 0 0 0,5-8 44 0 0,-1-7-113 0 0,1 0-1 0 0,-1-1 0 0 0,0 1 1 0 0,0 0-1 0 0,-1 0 0 0 0,1 0 1 0 0,-4 6-1 0 0,1 2 75 0 0,-17 40 885 0 0,16-41-919 0 0,0 0-8 0 0,0-2 0 0 0,-1 1 1 0 0,-1-1-1 0 0,0 0 0 0 0,0 0 0 0 0,-15 16 1 0 0,-25 26 596 0 0,38-41-717 0 0,-30 31 122 0 0,-11 6-458 0 0,41-39 148 0 0,5-6 19 0 0,0 0-1 0 0,0 0 1 0 0,0 0 0 0 0,0 0-1 0 0,-1-1 1 0 0,1 1 0 0 0,-1-1-1 0 0,-8 3 1 0 0,-32 18-1342 0 0,-73 28 0 0 0,99-44 807 0 0,0 1-575 0 0,-16 3-3275 0 0,-60 19 849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6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0 188 0 0,'0'0'2086'0'0,"-12"17"-1562"0"0,-4 4-303 0 0,-4 6 247 0 0,1 1 0 0 0,-18 36-1 0 0,-108 257 3066 0 0,129-276-2847 0 0,9-26-431 0 0,1 1 0 0 0,1-1 0 0 0,0 1 0 0 0,-1 24 0 0 0,0-5 153 0 0,4-29-32 0 0,1 4-45 0 0,-6 43-44 0 0,6-43 63 0 0,0-3-331 0 0,0-1-119 0 0,0-6-121 0 0,0-1 0 0 0,0 1 0 0 0,1 0-1 0 0,0-1 1 0 0,0 1 0 0 0,0-1 0 0 0,0 1 0 0 0,0 0 0 0 0,2 5 0 0 0,14 52-2299 0 0,-13-49-77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51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88 182 516 0 0,'0'0'6656'0'0,"-8"-11"-6287"0"0,-22-34-16 0 0,22 34 1821 0 0,2 5-2055 0 0,-22-18-26 0 0,21 18 745 0 0,33 3-828 0 0,77-10 4 0 0,-57 10 12 0 0,463-13 290 0 0,-343 6-192 0 0,63-6 81 0 0,-188 11-159 0 0,47-1 1 0 0,-5 4 32 0 0,19-2 17 0 0,-44 4-39 0 0,-43 0-13 0 0,0 0 0 0 0,74 3 76 0 0,-38-2-104 0 0,-39-1 42 0 0,-5 6-56 0 0,19 16 4 0 0,-20-17 5 0 0,-10 12-6 0 0,-13 49-3 0 0,13-49 20 0 0,0-2-7 0 0,-10 48 10 0 0,10-48 17 0 0,1 0 2 0 0,-1 1-31 0 0,1-5 9 0 0,0 0 0 0 0,1 0-1 0 0,1 0 1 0 0,-1 13 0 0 0,2-11 3 0 0,-7 44 101 0 0,3-42-96 0 0,2-5 1 0 0,0-1-1 0 0,1 1 1 0 0,-1-1-1 0 0,2 1 0 0 0,0 10 1 0 0,-9 222 550 0 0,2-155-261 0 0,-4 396 828 0 0,17-220-455 0 0,-7-241-639 0 0,5 53 223 0 0,21 208 408 0 0,-15-206-299 0 0,1 125 0 0 0,-12 191 565 0 0,-1-307-665 0 0,-1-50-220 0 0,-11 205 688 0 0,4-149-357 0 0,8-71-350 0 0,-4 130 255 0 0,5-73 59 0 0,8 315 721 0 0,-9-320-845 0 0,4 42 81 0 0,5 220 562 0 0,-3-219-478 0 0,-2-91-291 0 0,-2 42-1 0 0,-1-52-46 0 0,1 0-1 0 0,0 1 1 0 0,3 14-1 0 0,0-1-13 0 0,-1-6-2 0 0,-5 35 187 0 0,-2-2-160 0 0,-21 245 586 0 0,-4-24-118 0 0,14-134-257 0 0,-8 150 112 0 0,18-238-318 0 0,-2 6 2 0 0,1 26 26 0 0,-9 54 35 0 0,3-55-72 0 0,1-3-4 0 0,2-11-18 0 0,9-54-39 0 0,-9 52 21 0 0,7-58-35 0 0,-5 38-86 0 0,1 18-474 0 0,-3 12-281 0 0,9-69 618 0 0,-5 34-2566 0 0,-4 3 1722 0 0,7-37-181 0 0,-3-2-228 0 0,-20 26-441 0 0,10-21-1260 0 0,-19 8-1996 0 0,26-17 397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9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57 392 0 0,'0'0'6329'0'0,"9"-10"-5874"0"0,30-27-8 0 0,-30 27 6163 0 0,-2 30-6457 0 0,18 62 44 0 0,-18-49 26 0 0,-1 47 289 0 0,-2 2-54 0 0,1 5 49 0 0,1 159 631 0 0,-10-27-189 0 0,5-199-772 0 0,-1 1 0 0 0,-3 28 0 0 0,-1-16-66 0 0,2-5 11 0 0,-2 107 762 0 0,-2 111 265 0 0,1-160-608 0 0,-2 192 477 0 0,6-102-377 0 0,2-89-264 0 0,-1 219 410 0 0,-1-223-482 0 0,-5 51 4 0 0,0-4 132 0 0,5-100-275 0 0,4 361 1034 0 0,-5-306-921 0 0,5 60 80 0 0,5 43 32 0 0,16 196 234 0 0,-19-302-537 0 0,-1-52-71 0 0,-3 49 79 0 0,0-59-85 0 0,0-9-7 0 0,0 0-1 0 0,-2-1 1 0 0,1 1-1 0 0,-1 0 1 0 0,-3 14-1 0 0,-8 53-119 0 0,10-65 69 0 0,-1 41-574 0 0,3-6 175 0 0,0-36-151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5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0 384 0 0,'0'0'4196'0'0,"27"4"-3776"0"0,82 13-8 0 0,-41-9 253 0 0,-55-8-535 0 0,-2 0 248 0 0,6 2-16 0 0,4 1-244 0 0,62 5 456 0 0,163 1 692 0 0,-9-6-365 0 0,-70-1-307 0 0,226 12 595 0 0,-267-5-898 0 0,-85-8-233 0 0,152 5 329 0 0,116 8 201 0 0,-275-12-493 0 0,42-2 1 0 0,-28-1-57 0 0,213 15 257 0 0,-255-14-288 0 0,358 1 407 0 0,-166-7-307 0 0,-174 5-91 0 0,57 1 63 0 0,-53 0-71 0 0,210 0 197 0 0,-151-6-134 0 0,-1 3-8 0 0,-41 3-30 0 0,-34 0 5 0 0,3 0-6 0 0,51-4-1238 0 0,-56-1 671 0 0,24-13-145 0 0,-25 14-147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6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1 460 0 0,'0'0'10824'0'0,"3"25"-10044"0"0,14 110 1359 0 0,-10-94-1444 0 0,-5-31-12 0 0,-1 2-13 0 0,6 61 1063 0 0,-7-60-1556 0 0,6 40 1084 0 0,1-9-839 0 0,-6-33-35 0 0,-1 2-37 0 0,2 3-223 0 0,-1-8 69 0 0,-1 1 0 0 0,0-1 0 0 0,0 0 1 0 0,-1 1-1 0 0,-2 14 0 0 0,2-9-236 0 0,-1 10 156 0 0,-7 9-2933 0 0,5-25 2114 0 0,-5 10 806 0 0,8-9-3688 0 0,0 0-3482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5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0 368 0 0,'0'0'14650'0'0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5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0 520 0 0,'0'0'13216'0'0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06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263 102 1008 0 0,'0'0'10789'0'0,"-2"-17"-10256"0"0,-3-2-308 0 0,-1-13-47 0 0,4-1 2714 0 0,-20 50-2734 0 0,-65 50-18 0 0,36-26 48 0 0,43-31-151 0 0,-21 21 126 0 0,23-22-134 0 0,1-3 57 0 0,0 2 2 0 0,-14 23-39 0 0,14-24 14 0 0,3 5-94 0 0,-1 1 18 0 0,1-7-3 0 0,1 0 1 0 0,0 0-1 0 0,0 0 1 0 0,0 0-1 0 0,1 7 1 0 0,13-3 7 0 0,40 31 3 0 0,-40-31 2 0 0,-3-7-12 0 0,30 12 7 0 0,-30-11-8 0 0,-1-1 1 0 0,27 10 21 0 0,-27-10-3 0 0,-1 3-6 0 0,23 17-16 0 0,-23-17-8 0 0,-3 4 26 0 0,13 30 0 0 0,-14-30 4 0 0,-8 39 20 0 0,1-34-21 0 0,2-3-4 0 0,-5 0-46 0 0,-16 33-40 0 0,17-33-48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07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0 152 0 0,'0'0'8067'0'0,"0"25"-7481"0"0,0 74-35 0 0,0-74-18 0 0,0-13-23 0 0,0 60 1200 0 0,0-56-1577 0 0,0-7 47 0 0,0 1 0 0 0,0-1 0 0 0,1 0 0 0 0,3 14 0 0 0,-3-12-63 0 0,-1-6 18 0 0,0 0 0 0 0,1-1-1 0 0,0 1 1 0 0,0 0 0 0 0,0-1 0 0 0,0 1-1 0 0,1-1 1 0 0,2 5 0 0 0,10 29 22 0 0,-10-28 1635 0 0,14-30-1709 0 0,58-62-15 0 0,-73 80-61 0 0,0-1 1 0 0,-1 0 0 0 0,1 0 0 0 0,-1 0 0 0 0,1 0 0 0 0,-1 0 0 0 0,3-6 0 0 0,10-24 29 0 0,-12 25-7 0 0,1 0 17 0 0,11-25-2 0 0,-11 25 143 0 0,6 27-196 0 0,30 59 66 0 0,-29-59 28 0 0,-8-6 22 0 0,10 37 1 0 0,-9-37 38 0 0,1-3 23 0 0,14 29-4 0 0,-14-29 135 0 0,1-3-166 0 0,16 21-9 0 0,-16-21 1230 0 0,17-19-1260 0 0,69-36-32 0 0,-89 47-59 0 0,-1 0-1 0 0,1 0 0 0 0,0-1 0 0 0,-1 1 0 0 0,1-1 0 0 0,-1 1 0 0 0,0-1 0 0 0,1 0 1 0 0,-1 0-1 0 0,3-4 0 0 0,91-132-29 0 0,-81 110-60 0 0,1 3 46 0 0,2 3-32 0 0,2-4 13 0 0,-15 19-4 0 0,0 0-160 0 0,16-19 126 0 0,-16 20 8 0 0,1 29-88 0 0,16 72 287 0 0,-16-72 35 0 0,-1 32 169 0 0,-4-45-36 0 0,0 3-135 0 0,3 37 11 0 0,-3-37 910 0 0,-1-3-845 0 0,2 32 15 0 0,-2-31 2353 0 0,9-42-2699 0 0,28-94-2 0 0,-24 86-22 0 0,3 9-14 0 0,-13 23 10 0 0,1-1-424 0 0,11-24 328 0 0,-11 24 1 0 0,5 31-1204 0 0,26 69 1464 0 0,-27-69 193 0 0,-2 15-34 0 0,-4-27-143 0 0,0-2 3455 0 0,12-32-3356 0 0,7-7-99 0 0,-5 6 6 0 0,-1-1 1 0 0,23-51-1 0 0,-34 66-37 0 0,0 1 0 0 0,1 0 0 0 0,0 0 0 0 0,6-8 0 0 0,-2 3-10 0 0,19-28-43 0 0,-20 33 27 0 0,-2 2-55 0 0,-2 0-45 0 0,13-17-54 0 0,-13 18-28 0 0,8 27-1140 0 0,33 60 1235 0 0,-34-60 4 0 0,-8-11 2 0 0,5 34 29 0 0,-6-33 24 0 0,-1 0-10 0 0,4 36 46 0 0,-3-35-6 0 0,-1-2-19 0 0,5 32 25 0 0,-5-32-35 0 0,-2 3-5153 0 0,-3 36 4235 0 0,3-37-97 0 0,-2-1-8122 0 0,-12 42 5457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09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28 0 0,'0'0'13564'0'0,"15"-16"-13259"0"0,44-46-33 0 0,-40 39-12 0 0,9-26 188 0 0,1-9-64 0 0,48-114 195 0 0,-37 53-221 0 0,-34 104-326 0 0,-3 7-2 0 0,1-1 0 0 0,-2 1 0 0 0,1-1 1 0 0,1-17-1 0 0,-1 14-8 0 0,6-40 79 0 0,-7 41-77 0 0,0 6-9 0 0,-1 0 1 0 0,-1 0-1 0 0,1 1 0 0 0,-1-1 0 0 0,0 0 0 0 0,0 0 1 0 0,0 0-1 0 0,0 0 0 0 0,-2-5 0 0 0,-4-50 41 0 0,5 45-21 0 0,-3 3 2 0 0,-10-36 4 0 0,11 36 24 0 0,0 3-47 0 0,-8-26-24 0 0,9 26-3 0 0,-15 26-100 0 0,-49 55 105 0 0,64-71 3 0 0,0 1 1 0 0,0 0-1 0 0,0 0 1 0 0,0 0 0 0 0,1 0-1 0 0,-1 0 1 0 0,1 0-1 0 0,0 0 1 0 0,-1 1 0 0 0,1-1-1 0 0,0 0 1 0 0,0 1 0 0 0,-1 3-1 0 0,-25 86 6 0 0,22-78-2 0 0,2-7 3 0 0,0 1-1 0 0,1-1 0 0 0,0 0 1 0 0,1 1-1 0 0,0-1 1 0 0,-1 12-1 0 0,-5 52 57 0 0,5-59-48 0 0,1-5-5 0 0,0 0-1 0 0,0-1 1 0 0,1 1 0 0 0,0 0-1 0 0,1-1 1 0 0,0 9 0 0 0,4 39 24 0 0,-4-41 12 0 0,2 1-7 0 0,7 40-1 0 0,-7-41 11 0 0,0-4-13 0 0,10 26-6 0 0,-10-26 58 0 0,1-2-38 0 0,14 25-15 0 0,-13-25 65 0 0,3-3-76 0 0,23 13-5 0 0,-23-13 2 0 0,10-16-104 0 0,56-33 38 0 0,-71 44 39 0 0,-1-1-1 0 0,1 1 1 0 0,0-1-1 0 0,0 0 0 0 0,-1 0 1 0 0,1-1-1 0 0,4-4 1 0 0,1-2-5 0 0,101-127-181 0 0,-87 103 176 0 0,-16 25-3 0 0,-1 0-7 0 0,0-1 14 0 0,-4 5-21 0 0,1 0 1 0 0,0 1-1 0 0,0-1 0 0 0,1 1 0 0 0,-1 0 0 0 0,0 0 0 0 0,5-4 0 0 0,-11 40 112 0 0,-10 97-11 0 0,12-87 15 0 0,9 20 149 0 0,-6-50-182 0 0,10 41 313 0 0,5 2-214 0 0,-13-42 37 0 0,0-6 3 0 0,8 25-45 0 0,-8-25 517 0 0,3-2-524 0 0,17 20-8 0 0,-17-20 420 0 0,12-21-448 0 0,-1 1-74 0 0,1 0 0 0 0,-2 0 0 0 0,0-1 1 0 0,0-1-1 0 0,25-35 0 0 0,33-59 26 0 0,-37 53-144 0 0,58-70 0 0 0,-76 104 69 0 0,-14 18 31 0 0,1-2-153 0 0,19-21 97 0 0,-19 21 1 0 0,5 28-49 0 0,32 62 210 0 0,-33-62 8 0 0,-8-11 13 0 0,7 32 5 0 0,-7-32-12 0 0,0-2 4 0 0,9 27 6 0 0,-8-27 250 0 0,-1 3-271 0 0,7 33-2 0 0,-7-32 2208 0 0,14-35-2360 0 0,68-97-73 0 0,-60 87 38 0 0,-18 25-8 0 0,-1 2-13 0 0,14-16-43 0 0,-14 16-19 0 0,10 18-854 0 0,47 36 964 0 0,-47-36 5 0 0,-10-1-20 0 0,11 32 28 0 0,-11-32 18 0 0,-3-3-66 0 0,9 25 30 0 0,-8-25-77 0 0,6-4-4550 0 0,29 11 3727 0 0,-29-11-69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09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1 378 84 0 0,'0'0'4884'0'0,"19"-11"-4351"0"0,58-31-11 0 0,-51 24-1 0 0,11-23 462 0 0,-29 32-825 0 0,21-30 596 0 0,-8 6-298 0 0,-15 25-33 0 0,-1 0-21 0 0,18-25-12 0 0,-18 25 353 0 0,1 0-384 0 0,19-21-21 0 0,-18 22 1247 0 0,-6-3-1313 0 0,4-31-24 0 0,-3 31 1464 0 0,-20 7-1740 0 0,-54-13-23 0 0,54 12-32 0 0,4 17-1687 0 0,-44 39 1200 0 0,43-39-107 0 0,11-5-6731 0 0,-16 31 4716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7 828 0 0,'0'0'14327'0'0,"21"4"-13791"0"0,63 12-6 0 0,-63-12 1035 0 0,-5-7-1035 0 0,49-10-8 0 0,-49 10 890 0 0,-3 1-1011 0 0,2-1-592 0 0,8-2 449 0 0,-11 4-4612 0 0,2 1-4048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0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12 596 0 0,'0'0'12865'0'0,"8"15"-12209"0"0,27 44-28 0 0,-26-44 1082 0 0,6-15-1219 0 0,45 0-34 0 0,-45 0 658 0 0,0-1-833 0 0,43-3-64 0 0,-44 3-69 0 0,-3-5-1474 0 0,32-17 504 0 0,-33 17-267 0 0,-3-4-413 0 0,18-29-1198 0 0,-19 29-1743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1 244 0 0,'0'0'12687'0'0,"31"1"-12161"0"0,96 5-4 0 0,-95-4-25 0 0,20-3 173 0 0,1 4 892 0 0,29 0 332 0 0,-69-1-2059 0 0,7 0 274 0 0,-10-2-4102 0 0,2 0-3643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1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0 132 596 0 0,'0'0'9471'0'0,"22"5"-8850"0"0,65 15-31 0 0,-65-15 484 0 0,-7-8-587 0 0,48-8-51 0 0,-47 8-57 0 0,-5-1-33 0 0,32-13-55 0 0,-33 13-84 0 0,0 0-118 0 0,29-14-212 0 0,-30 13-174 0 0,-1-3-1768 0 0,22-25 867 0 0,-22 25-853 0 0,-4 0-1299 0 0,15-28 251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7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0 293 416 0 0,'0'0'9608'0'0,"6"25"-8991"0"0,19 73-8 0 0,-25-97-578 0 0,0 1 1 0 0,0 0-1 0 0,0 0 1 0 0,1-1-1 0 0,-1 1 1 0 0,0 0-1 0 0,1-1 1 0 0,0 1-1 0 0,-1 0 1 0 0,1-1-1 0 0,0 1 1 0 0,0-1-1 0 0,0 1 0 0 0,0-1 1 0 0,0 1-1 0 0,0-1 1 0 0,3 3-1 0 0,28 23 530 0 0,-14-15-27 0 0,-5-8-358 0 0,-7-2-64 0 0,0 0 0 0 0,-1 0 0 0 0,1 1 0 0 0,-1 0 0 0 0,0 0 0 0 0,0 0 0 0 0,6 5 0 0 0,40 27 881 0 0,-4 0 265 0 0,-11-8-908 0 0,-27-20-9 0 0,-4 0-39 0 0,17 18-40 0 0,-16-18 175 0 0,-6 4-275 0 0,-2 35 16 0 0,2-35 106 0 0,-40 56-462 0 0,32-53-6 0 0,1-9-85 0 0,-20 18-120 0 0,20-18-107 0 0,-6-2-1828 0 0,-38 5 1272 0 0,38-6-366 0 0</inkml:trace>
  <inkml:trace contextRef="#ctx0" brushRef="#br0" timeOffset="1">194 319 380 0 0,'0'0'1028'0'0,"14"-8"24"0"0,63-38 960 0 0,-27 17-210 0 0,-40 23-1526 0 0,32-17 1049 0 0,14-3 89 0 0,2 0 224 0 0,-14 5-1207 0 0,-33 16-67 0 0,-1 0-88 0 0,32-14-98 0 0,-32 15-146 0 0,0-1-182 0 0,51-25-696 0 0,-8 3-881 0 0,-43 21 1225 0 0,7-3-183 0 0,11 0-2825 0 0,22-6 818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7193 0 0,'0'0'518'0'0,"7"-11"-252"0"0,3-1-176 0 0,-5 7-17 0 0,0-1 1 0 0,-1 0-1 0 0,0 0 0 0 0,0 0 0 0 0,4-8 4374 0 0,23 86-4032 0 0,-22-48-333 0 0,0 5 152 0 0,0 36 328 0 0,0 13 88 0 0,-2-11 63 0 0,-2-25-366 0 0,-4-31 20 0 0,0 3 3 0 0,4 44-19 0 0,-4-44-1 0 0,0-3-1 0 0,5 32-3 0 0,-5-33 302 0 0,1-1-336 0 0,6 28-12 0 0,-6-27 1447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7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1 154 908 0 0,'0'0'5366'0'0,"5"-15"-4707"0"0,15-46-63 0 0,-14 45-52 0 0,3 10-44 0 0,28-18-47 0 0,-28 18-40 0 0,0 2-38 0 0,27-10-39 0 0,-27 10 442 0 0,4 4-583 0 0,40-3-18 0 0,-40 2 272 0 0,0 11-314 0 0,41 30 6 0 0,-41-30-14 0 0,-9-1-5 0 0,11 31 5 0 0,-11-30 4 0 0,-7 5 15 0 0,-10 43 7 0 0,10-44 3 0 0,-5 5 0 0 0,-1 5-93 0 0,4-10-6 0 0,-1 0 1 0 0,-1 0-1 0 0,0 0 0 0 0,-16 22 0 0 0,20-32-14 0 0,-1 1-1 0 0,1 0 1 0 0,0 1 0 0 0,0-1 0 0 0,-4 10 0 0 0,4-7 10 0 0,0-1 0 0 0,-1 0 0 0 0,1 0 0 0 0,-10 12 1 0 0,6-7 5 0 0,-25 34 243 0 0,-5 3 121 0 0,17-20-210 0 0,15-21-18 0 0,1 0-1 0 0,-12 24-14 0 0,12-24 2869 0 0,19 2-2813 0 0,45 30 0 0 0,-59-39-226 0 0,0 0 0 0 0,0-1 1 0 0,0 1-1 0 0,0 0 0 0 0,0 0 1 0 0,1-1-1 0 0,-1 1 0 0 0,0-1 1 0 0,0 1-1 0 0,0-1 0 0 0,1 1 1 0 0,-1-1-1 0 0,0 0 0 0 0,1 1 1 0 0,-1-1-1 0 0,0 0 0 0 0,1 0 1 0 0,-1 0-1 0 0,0 0 0 0 0,0 0 0 0 0,1 0 1 0 0,1-1-1 0 0,16-1 71 0 0,56-10 329 0 0,28-8 76 0 0,-2 1-44 0 0,-28 4-69 0 0,-6 5-61 0 0,-27 3-177 0 0,-31 5 85 0 0,1-1-371 0 0,29-10-30 0 0,-29 10-69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6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1 492 0 0,'0'0'2798'0'0,"-13"8"-2266"0"0,-38 26-36 0 0,39-25-26 0 0,7-3 7 0 0,-14 21-13 0 0,14-21-12 0 0,-1 4 6 0 0,-3 2-311 0 0,-3 6 30 0 0,-5 10 344 0 0,11-17-390 0 0,-3 4 26 0 0,-5 12 306 0 0,-14 32 225 0 0,21-45-583 0 0,2-7-21 0 0,1 1 0 0 0,1-1 1 0 0,0 1-1 0 0,0 0 0 0 0,-3 11 1 0 0,-12 40 461 0 0,-3 2-54 0 0,0 6-56 0 0,17-57-364 0 0,-4 32 565 0 0,3 6-476 0 0,3-36 119 0 0,5 1-146 0 0,8 39-4 0 0,-8-39 99 0 0,2-3-124 0 0,17 28 3 0 0,-16-29-16 0 0,2-4 4 0 0,22 14-1 0 0,-23-14 114 0 0,6-5-107 0 0,38 0 1 0 0,-38 0 77 0 0,2-7-98 0 0,47-25 8 0 0,-38 17 4 0 0,-13 8-58 0 0,-5 3-9 0 0,-1 0 0 0 0,0 0 0 0 0,1-1 0 0 0,-2 0 0 0 0,9-10 0 0 0,-3 7 5 0 0,-6 5-13 0 0,-1-1-1 0 0,1 1 0 0 0,-1-1 1 0 0,1 0-1 0 0,-1 0 1 0 0,0 0-1 0 0,0 0 0 0 0,2-7 1 0 0,17-26 63 0 0,-16 28 10 0 0,-2-2-10 0 0,14-33-2 0 0,-14 33-10 0 0,-3 0 6 0 0,4-31 20 0 0,-4 32 27 0 0,-2-2-77 0 0,-4-36-13 0 0,4 36 45 0 0,-5 1-92 0 0,-18-32-18 0 0,18 32-26 0 0,-1 6-517 0 0,-19-16 186 0 0,19 16-116 0 0,-1-2-2714 0 0,-25-20 1264 0 0,24 21-1266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18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94 596 0 0,'0'0'6370'0'0,"13"-12"-6107"0"0,41-37-23 0 0,-41 37 490 0 0,-2 8-565 0 0,30-9-16 0 0,-31 9 738 0 0,6 7-727 0 0,49 9-6 0 0,-49-8 344 0 0,-9 5-396 0 0,23 28-2 0 0,-23-28 91 0 0,-5 3-78 0 0,4 34-8 0 0,-4-35 147 0 0,-2 4-103 0 0,0 46-1 0 0,0-46 127 0 0,-3-2-135 0 0,-8 40 9 0 0,9-39 150 0 0,-2-2-158 0 0,-8 38-7 0 0,9-38-14 0 0,1-3 4 0 0,-14 46 407 0 0,1-11-408 0 0,11-33 102 0 0,0-1-99 0 0,-13 30-4 0 0,13-31-2 0 0,0-1-3 0 0,-11 23 4 0 0,11-23 121 0 0,-1 1-114 0 0,-2 0-87 0 0,4-6-20 0 0,1 0-1 0 0,0 1 0 0 0,0-1 1 0 0,0 0-1 0 0,0 1 1 0 0,0-1-1 0 0,1 1 0 0 0,-1-1 1 0 0,0 6 228 0 0,-4-1-121 0 0,-16 24-22 0 0,16-24 206 0 0,1 0-226 0 0,-14 20-18 0 0,14-20 130 0 0,-3-2-149 0 0,-22 21 3 0 0,22-20 903 0 0,1-2-856 0 0,-22 15 16 0 0,22-15 1737 0 0,-8-6-1809 0 0,-44-3-1 0 0,45 3 118 0 0,10-15-5139 0 0,1-3 4247 0 0,-2-10-360 0 0,-2-3-4182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0 500 0 0,'0'0'10492'0'0,"-15"14"-10081"0"0,-42 44-24 0 0,54-55-330 0 0,1 0 0 0 0,-1 0 0 0 0,0 0 0 0 0,0 0 0 0 0,0-1 0 0 0,0 1 0 0 0,0-1 0 0 0,0 0 0 0 0,-8 4 0 0 0,9-5-7 0 0,0 0-1 0 0,-1 0 1 0 0,1 1-1 0 0,0-1 1 0 0,0 1-1 0 0,-1-1 1 0 0,1 1 0 0 0,1 0-1 0 0,-1 0 1 0 0,-3 3-1 0 0,-37 36 662 0 0,32-33-598 0 0,-24 27 448 0 0,-4 10 104 0 0,29-36-558 0 0,4-4-18 0 0,0 1-1 0 0,1-1 1 0 0,-1 1 0 0 0,1 0 0 0 0,-4 9 0 0 0,-128 191 1683 0 0,128-186-1469 0 0,4-7-203 0 0,-7 38 374 0 0,8-39-377 0 0,2-6 0 0 0,-1 0-1 0 0,1 0 1 0 0,1 1-1 0 0,-1-1 1 0 0,1 0-1 0 0,1 11 1 0 0,1 59 360 0 0,1-63-243 0 0,9 41-16 0 0,-9-41-26 0 0,1-3-39 0 0,11 29-21 0 0,-5-24 0 0 0,12 9-8 0 0,-16-19 11 0 0,3 2-25 0 0,30 17-5 0 0,-30-18-21 0 0,1-2-485 0 0,27 10 74 0 0,-27-11-94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4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80 300 0 0,'0'0'5460'0'0,"-14"18"-4681"0"0,-46 52-13 0 0,42-44-20 0 0,3 5-20 0 0,11-23-39 0 0,1 3-34 0 0,-10 36-42 0 0,10-36-26 0 0,3 3-16 0 0,-1 44-49 0 0,0-44-30 0 0,3-2-32 0 0,3 35-33 0 0,-3-35-7 0 0,0-7-315 0 0,1 1 1 0 0,-1-1 0 0 0,0 0-1 0 0,-1 1 1 0 0,3 11 0 0 0,-1-4 6 0 0,0-1 202 0 0,1-5-17 0 0,11 24-3 0 0,-11-24 218 0 0,2 0-285 0 0,19 18-6 0 0,-19-18 303 0 0,9-7-390 0 0,61 0 190 0 0,-57-10-242 0 0,53-26-32 0 0,-69 35-45 0 0,-1 0 1 0 0,0 0-1 0 0,1 0 1 0 0,-1-1 0 0 0,0 1-1 0 0,0 0 1 0 0,0-1-1 0 0,0 0 1 0 0,0 1-1 0 0,2-4 1 0 0,6-4 8 0 0,24-33 27 0 0,-25 32-37 0 0,21-33-3 0 0,-5-5 0 0 0,-19 35 4 0 0,-2 5-3 0 0,-1 0 0 0 0,0 0 0 0 0,-1 0 0 0 0,0-1 1 0 0,1-8-1 0 0,5-23-14 0 0,-6 31-2 0 0,-1-5-8 0 0,4-41 9 0 0,-4 41-4 0 0,-6 0-14 0 0,-15-42 14 0 0,16 42-5 0 0,0 6-11 0 0,-8-23-4 0 0,9 24-3 0 0,-2-1-312 0 0,-16-22 204 0 0,16 22-31 0 0,-7 6-2488 0 0,-36-9 1860 0 0,35 8-91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4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72 220 0 0,'0'0'1071'0'0,"21"0"-24"0"0,82-2 928 0 0,-84 0-1088 0 0,94-10 714 0 0,151-14 1690 0 0,-250 26-3105 0 0,-5 0 58 0 0,0 0 0 0 0,0 0 1 0 0,-1-1-1 0 0,16-3 0 0 0,58-10 967 0 0,-45 5-1068 0 0,-27 7-93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5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0 664 0 0,'0'0'10496'0'0,"-7"21"-9816"0"0,-22 60-6 0 0,22-61 3 0 0,5-7-1 0 0,-5 36-23 0 0,5-36 0 0 0,2 0-15 0 0,-2 42-13 0 0,2-42-13 0 0,1 0-32 0 0,1 39-32 0 0,-1-39-20 0 0,0-1-32 0 0,3 35-33 0 0,-2-35 339 0 0,-1 1-453 0 0,4 38-26 0 0,-3-38 458 0 0,-3-1-573 0 0,2 2-276 0 0,0 8 211 0 0,-6 13-4701 0 0,-2 7 3311 0 0,5-31-352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5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0 660 0 0,'0'0'6601'0'0,"-16"19"-5841"0"0,-46 55-17 0 0,60-73-684 0 0,1 1 0 0 0,-1-1 0 0 0,0 1 1 0 0,1 0-1 0 0,0 0 0 0 0,-1 0 0 0 0,1 0 0 0 0,0 0 0 0 0,0 0 0 0 0,0 0 0 0 0,-1 5 1 0 0,-2 3 187 0 0,-5 35 1466 0 0,1 8-1135 0 0,6-40-52 0 0,2 0-33 0 0,0 2-309 0 0,-1-7 32 0 0,1 0 0 0 0,0 0 0 0 0,1 0 0 0 0,0-1-1 0 0,0 1 1 0 0,3 9 0 0 0,7 37 109 0 0,-8-41-24 0 0,0-4-42 0 0,9 25-22 0 0,-8-25 149 0 0,1-3-306 0 0,17 22-95 0 0,-16-22-113 0 0,5-4-2100 0 0,33 6 1020 0 0,-33-6-1155 0 0</inkml:trace>
  <inkml:trace contextRef="#ctx0" brushRef="#br0" timeOffset="1">433 369 512 0 0,'0'0'8229'0'0,"19"-1"-7430"0"0,57-3-35 0 0,-57 3 681 0 0,-4-1-768 0 0,73-8 1039 0 0,-76 7-1520 0 0,40-1 1948 0 0,1 3-2058 0 0,-40 0-89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6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1 524 0 0,'0'0'13000'0'0,"5"25"-12159"0"0,1 6-564 0 0,0 2 400 0 0,4 41-1 0 0,-4-14 1657 0 0,-3-44-2088 0 0,-1-5 49 0 0,-1 0 0 0 0,0 0 1 0 0,-1 20-1 0 0,0 9 373 0 0,0-30-25 0 0,3 3-27 0 0,10 39-36 0 0,-10-39-23 0 0,-1-2-38 0 0,7 32-31 0 0,-6-32 360 0 0,-3 0-476 0 0,2 2-589 0 0,-1-2 2241 0 0,-1-1-3898 0 0,1-1-3634 0 0,-1 4-5026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12 292 0 0,'0'0'11093'0'0,"26"-1"-11267"0"0,81-7 27 0 0,-81 6-3 0 0,-32 22-402 0 0,-21 63 503 0 0,20-63 38 0 0,2-6 35 0 0,-3 2-4 0 0,-16 45 135 0 0,13-29-21 0 0,8-24 265 0 0,1 5-142 0 0,-1 1-100 0 0,-3 9-78 0 0,5 2 2817 0 0,7-16-2788 0 0,17 29-68 0 0,-17-28-110 0 0,23-23-743 0 0,94-40 280 0 0,62-38-1892 0 0,-29 15-3337 0 0,-100 54 2966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0 108 0 0,'0'0'6250'0'0,"25"4"-5319"0"0,76 12-51 0 0,-99-16-835 0 0,-1 0 0 0 0,1 0 0 0 0,0 0 0 0 0,0 0 0 0 0,-1 0 0 0 0,1 0 0 0 0,0 1 0 0 0,0-1 0 0 0,-1 1 0 0 0,1-1 0 0 0,0 1 0 0 0,-1 0 0 0 0,1 0 0 0 0,-1 0 0 0 0,1-1 0 0 0,-1 2 0 0 0,1-1 0 0 0,1 1-1 0 0,6 7 235 0 0,27 29 1100 0 0,-26-29-1113 0 0,-6-4-80 0 0,1 0-1 0 0,0 0 1 0 0,-1 0 0 0 0,0 1 0 0 0,-1-1-1 0 0,5 9 1 0 0,-1-5 62 0 0,-3-4-96 0 0,-1-1 0 0 0,0 0 1 0 0,0 1-1 0 0,-1 0 0 0 0,1 0 1 0 0,-1-1-1 0 0,3 10 0 0 0,0-3 82 0 0,-2-6-88 0 0,-1-1 0 0 0,0 1 0 0 0,0 0 0 0 0,-1 0 0 0 0,1 0 0 0 0,-1 0 0 0 0,1 9 0 0 0,5 22 526 0 0,-5-27-21 0 0,-3 5-25 0 0,-4 55 532 0 0,0-56-606 0 0,-11 39-38 0 0,16-49-448 0 0,-1 1 1 0 0,0-1-1 0 0,0 0 1 0 0,0 1-1 0 0,-1-1 1 0 0,1 0 0 0 0,-1 0-1 0 0,0 1 1 0 0,1-1-1 0 0,-1-1 1 0 0,-4 5-1 0 0,0 1 84 0 0,1-1 269 0 0,-1 2-43 0 0,-29 42 1022 0 0,11-18-1191 0 0,18-25-18 0 0,1-2-427 0 0,-17 18-88 0 0,17-18-128 0 0,-8-5-6676 0 0,-38 5 4375 0 0,38-5-1757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6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30 476 0 0,'0'0'6614'0'0,"24"-3"-5953"0"0,71-9-62 0 0,-72 9 424 0 0,-12 1-587 0 0,32-6-47 0 0,-32 6 1623 0 0,-7 15-1802 0 0,14 36 6 0 0,-13-37 619 0 0,-13 6-505 0 0,-20 56 16 0 0,20-55 375 0 0,5-9-349 0 0,-9 33-9 0 0,9-33 1806 0 0,10-1-2135 0 0,20 26-134 0 0,-20-26-133 0 0,14-14-782 0 0,60-15 179 0 0,-61 15-256 0 0,-1-4-359 0 0,7-2 634 0 0,24-11-560 0 0,0 2-2911 0 0,-44 17 579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7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30 832 0 0,'0'0'19578'0'0,"30"-1"-19413"0"0,90-6-37 0 0,-90 6-52 0 0,-19-2-1828 0 0,35-11 903 0 0,-35 11-200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4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58 860 0 0,'0'0'8456'0'0,"9"-10"-7810"0"0,26-28-30 0 0,-26 29 6209 0 0,-9 36-6209 0 0,0 84-2 0 0,0-84 1 0 0,-3-11 28 0 0,-18 79 643 0 0,4-17-48 0 0,2-4-85 0 0,-1-10-119 0 0,4-10 396 0 0,-4 9 125 0 0,6-21-1243 0 0,7-32 1760 0 0,1 0-1992 0 0,-8 27-21 0 0,8-28-64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1200 0 0,'0'0'18424'0'0,"20"4"-18178"0"0,77 21 245 0 0,-80-28-251 0 0,4 2-163 0 0,-9 1-5 0 0,0-1 0 0 0,0-1 0 0 0,0 0 0 0 0,18-5 1 0 0,44-11 520 0 0,10 0-266 0 0,-49 10-192 0 0,-26 6 113 0 0,5 2-137 0 0,44-2-19 0 0,-44 2 266 0 0,-3-2-6067 0 0,32-5 4568 0 0,-33 5-303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3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0 240 0 0,'0'0'11928'0'0,"5"25"-11342"0"0,16 77-19 0 0,-18-94-421 0 0,-2 0 0 0 0,1 0 0 0 0,-1 0 0 0 0,0 0 0 0 0,0 13 0 0 0,-1-17-40 0 0,0 1 1 0 0,0 0 0 0 0,1-1 0 0 0,0 1 0 0 0,0 0 0 0 0,0-1 0 0 0,3 6-1 0 0,1 3 79 0 0,-3-6-30 0 0,1 0-1 0 0,-1 0 0 0 0,-1 0 1 0 0,1 1-1 0 0,0 11 0 0 0,6 48 936 0 0,-1-13-558 0 0,-7-50-459 0 0,0 0-1 0 0,0 0 1 0 0,1 0-1 0 0,-1 0 1 0 0,1 0-1 0 0,0 0 1 0 0,0 0-1 0 0,0-1 0 0 0,1 1 1 0 0,2 4-1 0 0,10 27 650 0 0,-3 2-256 0 0,-8-28-26 0 0,0 2-32 0 0,-1 3-263 0 0,12 40 1092 0 0,-10-44-1125 0 0,8 35 1070 0 0,-10-32-1457 0 0,0-2 2234 0 0,0-2-3846 0 0,0 0-3597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3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84 812 0 0,'0'0'9940'0'0,"18"-1"-9308"0"0,55-5-13 0 0,-54 5 545 0 0,-6-1-611 0 0,3 1-363 0 0,48-11 1162 0 0,12-5 17 0 0,-59 15-1212 0 0,-5 1 110 0 0,0-1 0 0 0,0 0 0 0 0,16-6 0 0 0,13-4 91 0 0,-31 9 524 0 0,-1 1-635 0 0,27-8-30 0 0,-27 8 374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3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1 844 0 0,'0'0'12307'0'0,"5"23"-11786"0"0,4 4-348 0 0,-3-6 116 0 0,0 0 0 0 0,4 35 0 0 0,-7-45-105 0 0,2 38 1135 0 0,1 32 64 0 0,-6-66-1228 0 0,5 45 960 0 0,2-5-692 0 0,-5-42-14 0 0,0-3-30 0 0,9 51 1035 0 0,-10-46-1284 0 0,0-7 61 0 0,0-1 0 0 0,0 1 0 0 0,1 0 0 0 0,0 0 0 0 0,4 9 0 0 0,11 36 1122 0 0,-14-44-1849 0 0,2 2 2760 0 0,-3-3-3882 0 0,-1 1-3834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4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0 392 0 0,'0'0'11742'0'0,"16"8"-11557"0"0,67 32 97 0 0,-79-32-3799 0 0,13 25 3220 0 0,-13-24 26 0 0,-10 9-96 0 0,-18 53 505 0 0,18-53 1460 0 0,11-11-1315 0 0,13 22-9 0 0,-13-22 939 0 0,16-13-1416 0 0,61-16-70 0 0,-49 10-110 0 0,-19 4 229 0 0,-4 2-78 0 0,0 0 0 0 0,1 1 1 0 0,15-6-1 0 0,44-15-2269 0 0,-12 5-232 0 0,-2 2 212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4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1 356 0 0,'0'0'13795'0'0,"17"6"-13405"0"0,49 20-1 0 0,-50-20 1125 0 0,-2-6-1144 0 0,42-2 3 0 0,-43 2 3553 0 0,2-4-4955 0 0,42-11 567 0 0,-42 11-117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7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0 24575,'-4'5'0,"-7"15"0,-5 18 0,-1 8 0,-2 5 0,-2-6 0,-2-7 0,2-4 0,1-8 0,3-5 0,5-4-8191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0 304 0 0,'0'0'3620'0'0,"-20"14"-2760"0"0,-61 40-25 0 0,55-34-14 0 0,18-13-556 0 0,5-4-118 0 0,0-1-1 0 0,0 1 1 0 0,0 0 0 0 0,0 1-1 0 0,1-1 1 0 0,-1 0-1 0 0,1 1 1 0 0,-2 4 0 0 0,-3 0 106 0 0,4-4-114 0 0,1-1-1 0 0,-1 1 0 0 0,1 0 0 0 0,0 0 1 0 0,0-1-1 0 0,0 2 0 0 0,0-1 1 0 0,-1 5-1 0 0,-11 27 563 0 0,11-26-28 0 0,0 4-30 0 0,-1 3-440 0 0,2-10-37 0 0,0 1 0 0 0,1-1 0 0 0,0 1 0 0 0,0-1 0 0 0,0 13 0 0 0,4 47 997 0 0,-2-54-623 0 0,2-1-37 0 0,6 36-23 0 0,-6-36 309 0 0,2-2-431 0 0,16 31-29 0 0,-16-30-9 0 0,1-6-8 0 0,19 14-23 0 0,-19-14 255 0 0,7-4-287 0 0,36 2-17 0 0,-37-2 171 0 0,10-13-255 0 0,5-3-100 0 0,0 1 27 0 0,0-1-1 0 0,42-32 0 0 0,-41 21 50 0 0,0-1 0 0 0,-2-2 0 0 0,42-57 0 0 0,-63 77-80 0 0,-1 1-20 0 0,8-24-34 0 0,-9 23-29 0 0,-11-5-238 0 0,-24-45 91 0 0,24 44-18 0 0,-43-8-349 0 0,40 19 185 0 0,-2 0-68 0 0,-39-8-120 0 0,39 9-152 0 0,-6 5-177 0 0,-55 7-197 0 0,39-1-374 0 0,19-3 895 0 0,-5 2-1003 0 0,1 0 1 0 0,0 2-1 0 0,-30 16 0 0 0,3 7-2333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5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10 856 0 0,'0'0'8582'0'0,"18"0"-8243"0"0,54-3-38 0 0,-54 3 529 0 0,-5-1-580 0 0,52-4 976 0 0,-54 12-1012 0 0,32 20-11 0 0,-33-20 181 0 0,-5 1-181 0 0,13 25 9 0 0,-14-24 192 0 0,1 40-55 0 0,-3-34-277 0 0,-1-2 378 0 0,-5 4-230 0 0,-12 51-28 0 0,15-64-158 0 0,1 1 0 0 0,-1-1 0 0 0,0 1 0 0 0,-1-1 0 0 0,1 1 0 0 0,-1-1 0 0 0,0 0 0 0 0,-4 9 0 0 0,0-5 22 0 0,3 0 118 0 0,-2 5 16 0 0,2 2-132 0 0,1-9-23 0 0,1 0 0 0 0,-1 1-1 0 0,0-1 1 0 0,0 0 0 0 0,-1-1 0 0 0,0 1 0 0 0,-6 9 0 0 0,-17 31 311 0 0,10-17-154 0 0,12-21 130 0 0,-1 3-172 0 0,-13 34-4 0 0,14-34-2 0 0,0-4 0 0 0,-11 22 6 0 0,11-22 570 0 0,-2 1-604 0 0,-16 24-17 0 0,17-24 1083 0 0,-1-1-1171 0 0,-14 19 10 0 0,15-20 635 0 0,-1 2-590 0 0,-16 21-3 0 0,16-22 2042 0 0,38-13-1964 0 0,97-18 8 0 0,-97 17 0 0 0,-17 5-1 0 0,3-1-99 0 0,47-10 186 0 0,-27 3-99 0 0,-29 7 0 0 0,3 1-4 0 0,38-6-7 0 0,-38 6 96 0 0,-1 1-122 0 0,35-5-15 0 0,-35 5 714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9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29 800 0 0,'0'0'20015'0'0,"32"0"-19677"0"0,96 1-4 0 0,-96-1-16 0 0,-18 0-5 0 0,74-3 562 0 0,-72 4-768 0 0,49-3 873 0 0,-47 1-884 0 0,-5 1 125 0 0,-1-1 0 0 0,1 0 1 0 0,15-5-1 0 0,-16 3-143 0 0,41-5 406 0 0,-40 6-1028 0 0,-2 1 2444 0 0,-1-1-3981 0 0,0 2-3778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8:59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1076 0 0,'0'0'15608'0'0,"5"22"-15128"0"0,17 68-11 0 0,-11-42 162 0 0,-12-34-519 0 0,0-2 33 0 0,2-2 278 0 0,2 61 442 0 0,-2-57-430 0 0,-2 1 4 0 0,-2 71 432 0 0,3-44-449 0 0,0-31-34 0 0,0 2-32 0 0,1 40-15 0 0,0-39-11 0 0,-2-2-17 0 0,-1 3-202 0 0,1 44 853 0 0,1-44-880 0 0,3 45 653 0 0,0-45-666 0 0,2 43 695 0 0,-4-11-659 0 0,-1-35 255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0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1 460 0 0,'0'0'10618'0'0,"14"12"-9825"0"0,43 35-45 0 0,-43-35 626 0 0,-15 0-736 0 0,-3 35-47 0 0,3-35 905 0 0,-5 6-1084 0 0,-17 53-34 0 0,17-54-42 0 0,1-6-22 0 0,0 2-219 0 0,-18 33 298 0 0,7-21-271 0 0,13-18-96 0 0,-3 1-54 0 0,-14 24-54 0 0,15-23-90 0 0,-1-2-1428 0 0,-17 21 947 0 0,17-20-113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1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63 392 0 0,'0'0'8769'0'0,"-14"-11"-8626"0"0,-41-30 1 0 0,41 30 768 0 0,-7 22-770 0 0,-61 32 8 0 0,61-32 14 0 0,16-3 4 0 0,-28 37 187 0 0,11-15-156 0 0,16-22-1 0 0,2 4 14 0 0,-21 57 250 0 0,13-34-218 0 0,10-27 6 0 0,0 7-7 0 0,-7 43-4 0 0,8-54-204 0 0,0 0 1 0 0,1 0-1 0 0,-1 0 1 0 0,1 0-1 0 0,0 0 1 0 0,0 0 0 0 0,0 0-1 0 0,0 0 1 0 0,2 5-1 0 0,-2-5 35 0 0,1 0 0 0 0,0 0 0 0 0,-1 0 1 0 0,0 1-1 0 0,0-1 0 0 0,0 0 0 0 0,-1 7 0 0 0,-2 38 147 0 0,2-37 216 0 0,3 1-230 0 0,7 38-11 0 0,-7-38 152 0 0,3-6-183 0 0,17 25 17 0 0,-17-25 284 0 0,4-2-290 0 0,27 12-6 0 0,-27-12 378 0 0,9-10-408 0 0,54-13-17 0 0,-70 17-108 0 0,0 1 0 0 0,1-1 0 0 0,-1 1 0 0 0,0-1-1 0 0,0 0 1 0 0,0 0 0 0 0,0 0 0 0 0,0 0 0 0 0,0 0 0 0 0,4-3 0 0 0,5-2 24 0 0,-6 3-20 0 0,-1 1 1 0 0,1-1-1 0 0,-1 0 0 0 0,0 0 0 0 0,0 0 0 0 0,-1-1 1 0 0,1 1-1 0 0,-1-1 0 0 0,5-7 0 0 0,43-47 125 0 0,-6 2-8 0 0,-35 44-114 0 0,-2 4-2 0 0,-1-1 1 0 0,0 1-1 0 0,8-15 0 0 0,-8 14-7 0 0,-3 5-2 0 0,-1 0 0 0 0,0-1 0 0 0,0 1 0 0 0,0-1 0 0 0,-1 0 0 0 0,3-6 0 0 0,17-38 53 0 0,-7 16-29 0 0,-12 25 53 0 0,-3-5-66 0 0,0-42 4 0 0,0 42-2 0 0,-5 0-41 0 0,-18-36-41 0 0,18 36-31 0 0,-1 6-29 0 0,-17-22-27 0 0,17 22-28 0 0,-1 1-28 0 0,-22-18-12 0 0,22 19-47 0 0,-3 2-821 0 0,-31-8 547 0 0,31 8-147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2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487 0 48 0 0,'0'0'4132'0'0,"9"13"-3202"0"0,30 36-51 0 0,-38-47-795 0 0,1 0 1 0 0,0 0 0 0 0,-1 0 0 0 0,0 1 0 0 0,1-1 0 0 0,-1 0 0 0 0,0 0 0 0 0,0 1-1 0 0,1 2 1 0 0,14 43 746 0 0,-10-23-8 0 0,-3-8-551 0 0,3 51 1021 0 0,-4-44-990 0 0,-1-5 72 0 0,0 0 0 0 0,-1 1 0 0 0,-1-1 0 0 0,-5 33 0 0 0,-15 78 904 0 0,14-104-690 0 0,-37 113 438 0 0,19-74-154 0 0,-93 190 405 0 0,93-212-1693 0 0,-2-2 1 0 0,-2-1 0 0 0,-37 41 0 0 0,56-69 181 0 0,7-9 56 0 0,0 1-1 0 0,-1-1 1 0 0,1 1 0 0 0,-1-1-1 0 0,0 0 1 0 0,0 0 0 0 0,-7 3-1 0 0,-1 3-194 0 0,-40 23-2835 0 0,-9 0-728 0 0,18-13 302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2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0 36 0 0,'0'0'8252'0'0,"-16"14"-7881"0"0,-47 43-13 0 0,34-30 87 0 0,23-18-376 0 0,-13 24 408 0 0,-90 129 730 0 0,72-103-489 0 0,-52 109 0 0 0,85-158-648 0 0,0 0 1 0 0,1 1-1 0 0,-5 20 0 0 0,-7 29 415 0 0,8-39-387 0 0,1-6-3 0 0,1 0-1 0 0,1 1 1 0 0,0-1-1 0 0,1 1 0 0 0,-2 25 1 0 0,3-26-26 0 0,0-8-24 0 0,1-1 1 0 0,1 1-1 0 0,-1 0 1 0 0,1 0 0 0 0,0 0-1 0 0,1 0 1 0 0,1 10-1 0 0,6 62 369 0 0,-1-33-238 0 0,-1-25-18 0 0,-2-9-108 0 0,-2-6-14 0 0,1 1 0 0 0,-1-1 0 0 0,1-1 0 0 0,0 1 0 0 0,1 0 0 0 0,4 5 0 0 0,29 47 219 0 0,-30-47-224 0 0,-3-4-2 0 0,0 0 0 0 0,1 0-1 0 0,0-1 1 0 0,10 10 0 0 0,24 27 125 0 0,-15-18-114 0 0,-18-19-47 0 0,3 0-41 0 0,27 20-32 0 0,-27-20-63 0 0,-2 1-414 0 0,21 17 117 0 0,-21-17-121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8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0 108 0 0,'0'0'14035'0'0,"23"10"-13837"0"0,69 29 1 0 0,-69-30 460 0 0,-9-9-398 0 0,41-3-14 0 0,-41 2 1108 0 0,3-1-1145 0 0,2 0-120 0 0,-8 2 99 0 0,-1-1 0 0 0,1 0 0 0 0,-1-1 0 0 0,0 0 0 0 0,11-5 0 0 0,-11 3-715 0 0,10-3 807 0 0,-11 5-4296 0 0,2 2-3879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08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1 900 0 0,'0'0'10619'0'0,"4"28"-10058"0"0,14 85-21 0 0,-13-70-21 0 0,-3 42 573 0 0,-2 10-42 0 0,0-55-818 0 0,5 137 2047 0 0,1-108-1276 0 0,-2-26-538 0 0,-3-32-33 0 0,0-1-31 0 0,6 57 1217 0 0,-4-53-1843 0 0,0 8 407 0 0,-2-11-4820 0 0,-1 2-4271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27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1129 128 284 0 0,'0'0'1082'0'0,"7"-13"-590"0"0,22-37-43 0 0,-22 37 1257 0 0,-5 5-1281 0 0,2-1-160 0 0,3-9-225 0 0,-5 1 3899 0 0,-29 39-3789 0 0,-85 71 9 0 0,67-53 91 0 0,2 1 0 0 0,-58 74 0 0 0,50-54-53 0 0,-227 285 1011 0 0,268-332-1147 0 0,-29 41 269 0 0,-6 11-43 0 0,4-8-38 0 0,33-49-215 0 0,-19 30 124 0 0,10-13-70 0 0,13-19-1 0 0,-3 3-1 0 0,-22 30 4 0 0,21-30-3 0 0,4-1-6 0 0,-20 43 90 0 0,9-24-88 0 0,11-21-11 0 0,-2 4-3 0 0,-31 58 63 0 0,-75 97 196 0 0,89-133-250 0 0,17-24-16 0 0,1-2-13 0 0,-18 21-7 0 0,18-21 229 0 0,-21 24-188 0 0,21-25 94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9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27 364 0 0,'0'0'10046'0'0,"-20"2"-9765"0"0,-60 3-4 0 0,60-4 1119 0 0,12 4-1219 0 0,-25 14-14 0 0,25-14 334 0 0,0 0-401 0 0,-25 13-3 0 0,24-13 2945 0 0,46-13-2992 0 0,107-23-7 0 0,-108 23 7 0 0,-28 5-5 0 0,25-10 4 0 0,-24 10 56 0 0,-1-2-80 0 0,25-12-8 0 0,-25 13 63 0 0,-35 18-148 0 0,-83 39 72 0 0,82-39-2 0 0,17-10-21 0 0,-32 13 16 0 0,33-13 17 0 0,2 0 1 0 0,-24 9-12 0 0,25-10 1944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9:27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1 100 0 0,'0'0'5079'0'0,"-20"0"-4770"0"0,-63 2 8 0 0,63-2 304 0 0,11 8-303 0 0,-41 36 306 0 0,41-37-523 0 0,5-4-39 0 0,0 0 1 0 0,0 0-1 0 0,1 1 1 0 0,-1-1-1 0 0,1 1 1 0 0,0 0-1 0 0,-4 6 1 0 0,-31 40 513 0 0,-5 3-61 0 0,7-3-69 0 0,29-43-374 0 0,4-4-32 0 0,0 0 0 0 0,0 0-1 0 0,1 1 1 0 0,-1-1-1 0 0,1 1 1 0 0,0-1 0 0 0,0 1-1 0 0,-2 7 1 0 0,-12 20 156 0 0,13-23-11 0 0,-1 2-11 0 0,-9 31-23 0 0,9-31 270 0 0,5 3-284 0 0,3 42-6 0 0,-3-41 148 0 0,4-1-150 0 0,12 40-3 0 0,-12-40 0 0 0,-1-4 0 0 0,14 24-5 0 0,-13-25-4 0 0,2 1-14 0 0,32 41 94 0 0,-21-27-108 0 0,-14-17 0 0 0,3 0-2 0 0,22 20 5 0 0,-22-20 1 0 0,2-2-19 0 0,26 14-4 0 0,-27-13 80 0 0,3-2-77 0 0,32 11 6 0 0,-32-10 312 0 0,6-10-333 0 0,52-17 5 0 0,-52 18-13 0 0,-8-3-8 0 0,3 0-28 0 0,-7 5-6 0 0,-1-1 0 0 0,1 0 0 0 0,0 1 0 0 0,-1-2-1 0 0,0 1 1 0 0,0 0 0 0 0,5-8 0 0 0,-1 4 2 0 0,18-27 40 0 0,3-9-6 0 0,-10 13-33 0 0,-14 23 8 0 0,1-4 25 0 0,1-2-35 0 0,17-42 22 0 0,-6 2 21 0 0,-16 42-50 0 0,-2 7 4 0 0,1 1-1 0 0,0-1 0 0 0,0 1 0 0 0,0-1 0 0 0,0 1 0 0 0,1 0 0 0 0,2-6 0 0 0,-4-5 16 0 0,-1-44-3 0 0,1 44-7 0 0,-2 3 12 0 0,-6-34-9 0 0,6 34 4 0 0,-2 2-2 0 0,-8-31 1 0 0,9 30 18 0 0,-3 1-18 0 0,0-2-11 0 0,-23-31 16 0 0,10 18-11 0 0,15 19 11 0 0,-5 0-24 0 0,-1-2-5 0 0,-23-13-186 0 0,28 19 160 0 0,1 0 1 0 0,0 0 0 0 0,-1 0 0 0 0,1 0-1 0 0,-1 1 1 0 0,-8-2 0 0 0,-13-2-317 0 0,7 12-8635 0 0,-74 25 6154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20:31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0 332,'0'0'1200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3.60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133 0 464 257905 70464,'0'0'648'0'0,"0"0"-72"0"0,0 0-32 0 0,0 0-8 0 0,0 0 4 0 0,0 0 0 0 0,0 0-16 0 0,0 0-16 0 0,0 0-8 0 0,0 0-3 0 0,0 0-13 0 0,0 0 0 0 0,0 0-32 0 0,0 0 0 0 0,0 0-28 0 0,0 0-4 0 0,-22 2-24 0 0,-6 1-16 0 0,0-1-12 0 0,6 0-36 0 0,7-1-28 0 0,5 0-28 1277-2073,5 0-16-902 1379,3-1-24-21 0,2 0-16-20 0,1 0-8-18-2,0 0-12-16 0,0 0 12-16-1,0 0-28-13 0,0 0-4-1682 605,-1 0-4 1710-602,1-1-12-15-1,-1 1-20-284 695,0 0 24 1565-614,0 0-20-1565 614,0 0 48 0 0,0 0-8 0 0,-1 0 4 0 0,1 1 0 0 0,0-1-8 225-699,0 0 0-225 699,32 11-24 0 0,10 4-4 0 0,-2 0 16 0 0,9-3-24 0 0,-5-2 12 0 0,1-4-8 0 0,-6-3-20 0 0,-11-2 20 0 0,9-1-20 1262 65,-3-1-8-1262-65,7-1-12 0 0,-4 0-4 0 0,7-1-16 0 0,-3 1 0 0 0,8-3-20 180-702,-3 1-4-180 702,1 0 21 0 0,-7 1-29 0 0,-11 0 36 0 0,9 2-36 0 0,-2 1 16 0 0,4 1 16 0 0,-4-1-16 0 0,-8 1 20 0 0,9 0-40 0 0,-2 0 28 0 0,4 1-4 0 0,-4-1-28 0 0,-8 0 32 0 0,10-1-24 0 0,-2-1-44 0 0,8-1 32 0 0,-3 0-8 0 0,9-1 0 0 0,-4 0-8 0 0,6 2 20 0 0,-6 1 0 0 0,6 0 24 0 0,-4 2-32 1231 52,3 0 16 4-12,-5 0-16 2-11,2 1-12 1-12,-7-1-20 1-11,2 0 44-1239-6,-5 0 8 0 0,4 1-32 0 0,-6-2 0 0 0,5 2 8 0 0,-5 0 8 0 0,4 0-32 0 0,-4-1-8 0 0,-8 0 28 0 0,9 0-20 0 0,-1-1 32 0 0,5 0-28 0 0,-3-1-8 0 0,-9 0 24 0 0,9 1-4 0 0,-1-1-12 0 0,6 1 12 0 0,-4 0-4 0 0,3-1-4 0 0,-4 0 8 0 0,-10 0 8 0 0,10-1-20 0 0,-1 0 0 0 0,5 0-20 0 0,-4-1 0 0 0,-9 0 8 0 0,6 0-8 0 0,-3 1 24 0 0,-6-1-24 0 0,8 0 12 0 0,-1 0-12 0 0,5 0 20 0 0,-3 0-8 0 0,-8 1 0 0 0,11 0 20 0 0,-2 0-8 0 0,4-1-12 0 0,-5 1-16 0 0,-7-1 28 0 0,7 0 4 0 0,-2-2-24 0 0,5 1 32 0 0,-4 0-16 0 0,-8 0-4 0 0,8 1 0 0 0,0 0-36 0 0,-8 1 40 0 0,8 1-8 0 0,-3 0 4 0 0,-6 1 28 0 0,9 0-12 0 0,0 0 4 0 0,4 0 12 0 0,-3 1-40 0 0,-8-1 48 0 0,10 1-48 0 0,-2-1 20 0 0,5 1 0 0 0,-5 0 24 0 0,-8-1 0 0 0,7 2 8 0 0,-3 0-20 0 0,-5-1-28 0 0,9 0 72 0 0,-1 0-8 0 0,6 0-8 0 0,-5 0-12 0 0,-7-1-20 0 0,8 0 40 0 0,0-1-8 0 0,5 0-4 0 0,-4 0-52 0 0,-9 0 60 0 0,11 0 24 0 0,-3 0-40 0 0,5 0-4 0 0,-4 0 16 0 0,-9 0-4 0 0,11-1-16 0 0,-1 0 8 0 0,5 1 0 0 0,-4 0-12 0 0,-9 1 0 0 0,7-1-8 0 0,-2 0 16 0 0,4 1-16 0 0,-4-1-12 0 0,-8 0 12 0 0,9-1 20 0 0,-3 1-28 0 0,-5-1-32 0 0,5 1 28 0 0,-1 0 0 0 0,-6 0 4 0 0,5-1-12 0 0,-2 0 0 0 0,-6 0 12 0 0,7 1 28 0 0,-1 1-28 0 0,-6 0-4 0 0,-7-1 12 0 0,11-1-8 0 0,1 0 4 0 0,-5 0-4 0 0,9-1 16 0 0,-1 0-52 0 0,-6 0 44 0 0,6-1-12 0 0,-4 0-4 0 0,-5 1 0 0 0,7 0 0 0 0,-2 0-8 0 0,-5 1 52 0 0,7-1-48 0 0,-2 1 8 0 0,-4 0-8 0 0,9 0 0 0 0,-1 1 20 0 0,-5-1 0 0 0,8 1-16 0 0,-1 0 12 0 0,-6-1-16 0 0,4 1 4 0 0,-2-1 12 0 0,-6 1-12 0 0,-7-1-8 0 0,-6 1-32 0 0,8-1 36 0 0,1-1-4 0 0,-2 0-16 0 0,-4 1 28 0 0,-5 0-24 0 0,-2 1 20 0 0,-3-1-16 0 0,-2 1 28 0 0,0 0-48 0 0,-1 0 16 0 0,1 0 4 0 0,-1 0 4 0 0,0 0 4 0 0,1 0-12 0 0,0 0-8 0 0,0 0 12 0 0,0 0 4 0 0,12-1-12 0 0,4-2-4 0 0,0 0-8 0 0,-3 1-24 0 0,-4 1-12 0 0,-4 0-52 0 0,-2 1-32 0 0,-2 0-28 0 0,-1 0-60 0 0,11-2-60 0 0,3-1-84 0 0,-1 1-88 0 0,-2 0-128 0 0,-4 1-180 0 0,-2 0-204 0 0,-3 0-208 0 0,-1 1-205 0 0,-1 0-1151 0 0,0 0-2744 0 0,-1 0 1211 0 0,1 0 745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4.8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294 1 340 270000 60236,'0'0'596'0'0,"0"0"-36"0"0,0 0-4 0 0,0 0-20 0 0,0 0-16 0 0,0 0 4 0 0,0 0-4 0 0,0 0-12 0 0,0 0-28 0 0,0 0-3 0 0,0 0-33 0 0,0 0-12 0 0,0 0-20 0 0,0 0 0 0 0,0 0-16 0 0,0 0-36 0 0,0 0-8 0 0,0 0-24 0 0,0 0 8 0 0,0 0-36 0 0,0 0-4 0 0,0 0-20 0 0,0 0 0 0 0,0 0-28 0 0,0 0 4 0 0,0 0-36 0 0,0 0 36 0 0,0 0-16 0 0,0 0 4 0 0,0 0-28 0 0,0 0 0 0 0,0 0-48 0 0,0 0 36 0 0,0 0-32 0 0,0 0-12 0 0,0 0-36 0 0,0 0 16 0 0,0 0-20 0 0,0 0 8 0 0,0 0-16 0 0,0 0 0 0 0,0 0 4 0 0,0 0 4 0 0,0 0 4 0 0,0 0-8 0 0,0 0-48 0 0,-27 8 28 0 0,-8 4-20 0 0,2-1 8 0 0,6-3-12 0 0,-1 2 8 0 0,5-2-8 0 0,5-1-12 0 0,6-3 32 0 0,-2 6-12 0 0,-1 2-16 0 0,4-2 12 0 0,3-2-20 0 0,3-3-4 0 0,-3 5 4 0 0,-1 1-16 0 0,1-2 8 0 0,2-2 0 0 0,3-2-20 0 0,1-3 8 0 0,1 0-20 0 0,1-2 32 0 0,0 0-20 0 0,1 12 12 0 0,1 4-8 0 0,0-1 8 0 0,-1-2 0 0 0,0-4 0 0 0,0-4-24 0 0,12 5 24 0 0,5 0-28 0 0,-1-1 0 0 0,8-1 4 0 0,1-1-12 0 0,-5-2 28 0 0,6 0 4 0 0,-1-1 8 0 0,-5-1-20 0 0,6 1-8 0 0,-1 1 12 0 0,-6-2-16 0 0,6 2 8 0 0,-3-1 4 0 0,-5-1-16 0 0,-5-1 8 0 0,3 3-4 0 0,0 1 4 0 0,-3-1 8 0 0,-3-1-32 0 0,-5-2 4 0 0,-2 0 4 0 0,8 4-4 0 0,1 1 12 0 0,-1 0-12 0 0,-2-2 0 0 0,-3-1 16 0 0,-2-2-8 0 0,-2-1 24 0 0,-2 0 12 0 0,-1 12-8 0 0,-1 4 12 0 0,0 0-28 0 0,1-4 24 0 0,-1-4 24 0 0,2-3 8 0 0,-1-3-4 0 0,-12 9 0 0 0,-4 3 8 0 0,0-2 32 0 0,-7 3-43 0 0,0-2 7 0 0,-4-1 4 0 0,3-2 8 0 0,5-3-4 0 0,-6 0-8 0 0,1-2-24 0 0,5-1 12 0 0,5-2 4 0 0,-6 0-8 0 0,1-1-32 0 0,3 0 4 0 0,4-1-40 0 0,5-1-28 0 0,4 0-76 0 0,2 0-48 0 0,-16-4-92 0 0,-4-1-133 0 0,0 0-147 0 0,5 0-204 0 0,5 2-180 0 0,5 2-252 0 0,3 0-932 0 0,2 0-2272 0 0,2 1 1003 0 0,1 0 621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6.06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619 207 408 270000 60236,'0'0'784'0'0,"0"0"-16"0"0,0 0-48 0 0,0 0-32 0 0,0 0-36 0 0,0 0-24 0 0,0 0 4 0 0,0 0-23 0 0,0 0-37 0 0,0 0-20 0 0,0 0-20 0 0,0 0-28 0 0,0 0-28 0 0,0 0-32 0 0,0 0-20 0 0,0 0-52 0 0,0 0-16 0 0,0 0-40 0 0,0 0-20 0 0,0 0-20 0 0,0 0 0 0 0,0 0-20 0 0,0 0 4 0 0,0 0-32 0 0,0 0 8 0 0,0 0-12 0 0,0 0-4 0 0,0 0-32 0 0,0 0 12 0 0,0 0-8 0 0,0 0-12 0 0,0 0-8 0 0,0 0 12 0 0,0 0-8 0 0,0 0 4 0 0,0 0-8 0 0,0 0-8 0 0,0 0-20 0 0,0 0-16 0 0,0 0-16 0 0,0 0-4 0 0,0 0-16 0 0,0 0 0 0 0,0 0-20 0 0,0 0-4 0 0,0 0-16 0 0,0 0-12 0 0,0 0-40 0 0,-11-13-48 0 0,-3-4-12 0 0,0 1-40 0 0,-8 1-52 0 0,-1 3 8 0 0,4 3-48 0 0,5 3 4 0 0,6 3-16 0 0,-9 0-16 0 0,-1-1 16 0 0,2 2 8 0 0,5 0 12 0 0,3 0 24 0 0,3 2 8 0 0,3 0 32 0 0,2 0-8 0 0,0 0 32 0 0,1 0 0 0 0,0 0 28 0 0,-1 0 24 0 0,1 0 24 0 0,-1 0 8 0 0,0 0 24 0 0,1 0-8 0 0,-1 0 0 0 0,0 0-8 0 0,0 0 12 0 0,0 0-12 0 0,-1 0 16 0 0,1 0 0 0 0,0 0 4 0 0,0 0-32 0-708,0 0 4 0 708,0 0 4 0 0,0 0 12 0 0,-12 0 8 0 0,-5-1 0 0 0,1 1-8 0 0,3-1-4 0 0,3 1 8 0 0,5 0 8 0 0,2 0-8 0 0,1 0 0 0 0,2 0-4 0 0,1 0-20 0 0,0 0 8 0 0,-1 0 16 0 0,-7-5-48 0 0,-3-2 44 0 0,1 0-24 0 0,1 2 20 0 0,2 2-12 0 0,3 0 8 0 0,1 2 4 0 0,-10-3-8 0 0,-2-1 8 0 0,1 0 4 0 0,2 2 0 0 0,3 0-8 0 0,4 2-4 0 0,2 0 12 0 0,-11-3-20 0 0,-2 0 24 0 0,1 0-8 0 0,3 1 12 0 0,4 1-12 0 0,2 0 4 0 0,3 2 20 0 0,1-1 0 0 0,1 1 40 0 0,0 0 20 0 0,-7-4-4 0 0,-4-2 20 0 0,1 0 4 0 0,2 2 12 0 0,2 1 8 0 0,2 0 12 0 0,2 2-16 0 0,1 1-8 0 0,1 0 16 0 0,0 0-16 0 0,1 0-4 0 0,-1 1 8 0 0,1-1-40 0 0,-1 0 8 0 0,0 0-12 0 0,0 0 0 0 0,0 0 16 0 0,0 0 16 0 0,0 0 8 0 0,0 0-8 0 0,0 0 8 0 0,0 0-16 0 0,0 0 32 0 0,0 0 8 0 0,0 0-12 0 0,0 22 4 0 0,0 8-8 0 0,0-2 16 0 0,2 11 32 0 0,0-3-44 0 0,2 8 20 0 0,0-5-3 0 0,-1 8 15 0 0,1-4 24 0 0,-1 8 0 0 0,0 4-4 0 0,0-8 20 0 0,0 7 16 0 0,1 2-24 0 0,-2-8 24 0 0,0 6 32 0 0,0 3 8 0 0,0-9-4 0 0,-1 5-12 0 0,0-7-12 0 708,-2 7 68 0-708,0 9-16 0 0,-2 1 20 0 0,0-9-28 0 0,-2 3 0 0 0,0 1-16 0 0,1-9 8 0 0,-1 4-24 0 0,-1 4 40 0 0,1-9-4 0 0,0 7 16 0 0,-1 2-12 0 0,1-8-8 0 0,0 5-4 0 0,1 2-28 0 0,1-9-32 0 0,0 2 8 0 0,-1 2 0 0 0,0-7 24 0 0,2 6-8 0 0,-1 4-32 0 0,1-8 4 0 0,1 6-4 0 0,0-7 4 0 0,0 5-8 0 0,0-5-4 0 0,0 6-20 0 0,0 1 24 0 0,-1-7 0 0 0,0 3 0 0 709,1-7 0 0-709,-2 4-16 0 0,2-6-12 0 0,-2 4-4 0 0,1-5 20 0 0,-1 3 0 0 0,1-6-19 0 0,-2 6-17 0 709,1-4 8 0-709,-1 1-28 0 0,0-6-16 0 0,1-8 20 0 0,0 4-36 0 0,0-2 0 0 0,0-6-12 0 0,-1 5 4 0 0,1-1-28 0 0,0-5 12 0 0,1-5-20 0 0,0 8-4 0 0,2 1 24 0 0,-1-4-28 0 0,1-4 12 0 0,-1 4-20 0 0,0 1 0 0 0,0-4 4 0 0,0-5 0 0 0,0-4-40 0 0,1-3-24 0 0,-1-2-12 0 0,0 9-28 0 0,-1 3-28 0 0,0-1-52 0 0,1-3-68 0 0,0-3-84 0 0,1-2-120 0 0,-1-3-125 0 0,1-1-147 0 0,0-1-144 0 0,0-1-88 0 0,0 1-100 0 0,0-1-168 0 0,0 1-132 0 0,0-1-124 0 0,0 1-172 0 0,1 0-1385 0 0,-1 0-3251 0 0,0 0 1439 0 0,0 0 881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6.91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329 97 224 270000 62362,'0'0'464'0'0,"0"0"-4"0"0,0 0-12 0 0,0 0-20 0 0,0 0 0 0 0,0 0 12 0 0,0 0-16 0 0,0 0 8 0 0,0 0-24 0 0,0 0 8 0 0,0 0-36 0 0,0 0-8 0 0,0 0-19 0 0,0 0-9 0 0,0 0-4 0 0,0 0 4 0 0,0 0-12 0 0,0 0-12 0 0,0 0-8 0 0,0 0-20 0 0,0 0 0 0 0,0 0-28 0 0,0 0-12 0-708,0 0-24 0 708,0 0-12 0 0,0 0-32 0 0,0 0-8 0 0,0 0 0 0 0,0 0-4 0 0,0 0-4 0 0,-7-15 12 0 0,-3-6 20 0 0,0 1-4 0 0,3 3-24 0 0,1 6-8 0 0,3 4-16 0 0,1 3-4 0 0,1 3-20 0 0,1 0 16 0 0,-20 9 0 0 0,-8 3 20 0 0,2-2-8 0 0,5-1-16 0 0,-5 4 0 0 0,3 0-8 0 0,4-2 4 0 0,0 3-24 0 0,2 0 16 0 0,5-2-20 0 0,4-4-12 0 0,-5 5 4 0 0,1 1-20 0 0,2-2 4 0 0,2-3 24 0 0,1 6-8 0 0,2 2 0 0 0,1-3-20 0 0,1-3 12 0 0,2-3-16 0 0,1-3 8 0 0,0-3-12 0 0,11 12-16 0 0,5 3 16 0 0,-2 0-12 0 0,8-1 12 0 0,-1-2-20 0 0,-4-3 8 0 0,5 0-12 0 0,0-2 12 0 0,-5-2-28 0 0,-5-3 12 0 0,5 3-20 0 0,-2 1 4 0 0,-2-2 8 0 0,-4-1-12 0 0,-3-2 16 0 0,-3-1 16 0 0,-2 0 0 0 0,2 9 28 0 0,1 2 0 0 0,-1 0-24 0 0,0-3 16 0 0,-2-2-24 0 0,0-3 20 0 0,0-2-12 0 0,-9 15 20 0 0,-4 3-28 0 0,2-1-4 0 0,1-4-4 0 0,-6 3 0 0 0,-1-1 8 0 0,3-5-4 0 0,-4 1 0 0 0,1-1-44 0 0,2-4-24 0 0,5-3-60 0 0,3-2-68 0 0,3-2-96 0 0,2 0-104 0 0,-8 2-152 0 0,-2 2-112 0 0,0 0-184 0 0,2-2-184 0 0,3 0-976 0 0,2-2-2116 0 0,2 0 939 0 0,2-1 577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7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29 684 270000 61654,'0'0'948'0'0,"0"0"-4"0"0,0 0-72 0 0,0 0 4 0 0,0 0-68 0 0,0 0-35 0 0,0 0-9 0 0,0 0-52 0 0,0 0-28 0 0,0 0-28 0 0,0 0-64 0 0,19-1-16 0 0,6-1-72 0 0,-1 0 8 0 0,-4 1-76 0 0,-7 0-32 0 0,-4 0-28 0 0,11 2-40 0 0,3 0-40 0 0,-3 0-24 0 0,-5 0-28 0 0,-4 0-16 0 0,-5 0-72 0 0,-3-1-80 0 0,-2 0-88 0 0,11 0-108 0 0,5 0-144 0 0,-2 0-188 0 0,-2 0-188 0 0,-5 0-200 0 0,11-3-256 0 0,1-2-624 0 0,-2 1-1861 0 0,4-3 825 0 0,-1 0 508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7.58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149 1 404 270000 61654,'0'0'1056'0'0,"0"0"-16"0"0,0 0-28 0 0,0 0-32 0 0,0 0-48 0 0,0 0-51 0 0,0 0-49 0 0,0 0-40 0 0,0 0-48 0 0,0 0-28 0 0,0 0-72 0 0,0 0-20 0 0,0 0-64 0 0,0 0-36 0 0,0 0-52 0 0,0 0-64 0 0,0 0-8 0 0,0 0-24 0 0,0 0-68 0 0,0 0-4 0 0,0 0-48 0 0,0 0 0 0 0,0 0 0 0 0,0 0-28 0 0,0 0 4 0 0,0 0-28 0-709,0 0-32 0 709,0 0 48 0 0,0 0 4 0 0,0 0 4 0 0,0 0-11 0 0,0 0 51 0 0,0 0-24 0 0,0 0-36 0 0,0 0 16 0 0,0 0-4 0 0,0 0 72 0 0,0 0 8 0 0,0 0-20 0 0,-3 31-32 0 0,-1 11 44 0 0,-2 7 12 0 0,0-4-40 0 0,-2-1 0 0 0,-1-7 40 0 0,2-11-4 0 0,-1 4-12 0 0,0-3 4 0 0,3-6-12 0 0,-3 5-20 0 0,1-3-8 0 0,2-4 0 0 0,-2 3-8 0 0,1-1-20 0 0,2-5-12 0 0,1-5-24 0 0,-2 6-8 0 0,1-1-20 0 0,0-2-24 0 0,1-4-8 0 0,1-4-24 0 0,1-2-4 0 0,1-3-4 0 0,-4 8-32 0 0,-2 2-60 0 0,1 0-56 0 0,1-3-116 0 0,1-2-112 0 0,1-3-136 0 0,1-1-120 0 0,1-1-92 0 0,0-1-108 0 0,0-1-120 0 0,0 1-168 0 0,0-1-180 0 0,0 1-172 0 0,1 0-1413 0 0,-1 0-3011 0 0,0 0 1335 0 0,0-1 817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8.00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351 1 816 270000 60945,'0'0'804'0'0,"0"0"-4"0"0,0 0-52 0 0,0 0-48 0 0,0 0-20 0 0,0 0-52 0 0,0 0-11 0 0,0 0-5 0 0,0 0-24 0 0,0 0 12 0 0,0 0-16 0 0,0 0-28 0 0,0 0 0 0 0,0 0-24 0 0,0 0-48 0 0,0 0 0 0 0,0 0-12 0 0,0 0 4 0 0,-26 11-40 0 0,-8 5-20 0 0,-7 3 16 0 0,3-2-28 0 0,7-3-24 0 0,-1 2 0 0 0,5-3-24 0 0,7-2-8 0 0,-1 0-44 0 0,3-1-40 0 0,6-2 12 0 0,3-3-28 0 0,5-2-8 0 0,2-1-39 0 0,1-2 23 0 0,2 0-44 0 0,-7 6 40 0 0,-1 3-64 0 0,-1-1 48 0 0,2-2-4 0 0,2-1-44 0 0,2-2 4 0 0,0-1 20 0 0,2-2-28 0 0,-1 0 8 0 0,14 15 0 0 0,3 5-16 0 0,9 2-20 0 0,0-1 12 0 0,6-2-24 0 0,-3-4-4 0 0,-6-4 16 0 0,8 0-32 0 0,-1-2 0 0 0,5 1 0 0 0,-4-2-8 0 0,4 1-16 0 0,-4-2-8 0 0,-8-2-12 0 0,9 0-28 0 0,-2-1 40 0 0,-6-1-28 0 0,4 2-44 0 0,-3 0-96 0 0,-6-2-64 0 0,-6 0-100 0 0,-5-1-64 0 0,-3-1-116 0 0,-3-1-132 0 0,-1 0-152 0 0,-1 0-180 0 0,0 0-149 0 0,11 1-139 0 0,4 1-1148 0 0,0 0-2548 0 0,-3 0 1123 0 0,-3-1 693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09.66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123 1 20 270000 61654,'0'0'596'0'0,"0"0"0"0"0,0 0-52 0 0,0 0-48 0 0,0 0-4 0 0,0 0-52 0 0,0 0-16 0 0,0 0-36 0 0,0 0 8 0 0,0 0-24 0 0,-20 2-12 0 0,-7 2-23 0 0,2-1 7 0 0,5 0-32 0 0,5-2 12 0 0,6 1-4 0 0,4-2-8 0 0,3 0-8 0 0,2 1-16 0 0,1-2 4 0 0,0 1-40 0 0,0 0 4 0 0,0 0-16 0 0,0 0-16 0 0,-1 0-12 0 0,1 0-28 0 0,-1 0-12 0 0,0 0 16 0 0,0 0-16 0 0,0 0-4 0 0,0 0-12 0-709,0 0 16 0 709,0 0 4 0 0,-1 0 16 0 0,1 0-44 0 0,0 0 20 0 0,0 0-12 0-709,0 0 16 0 709,0 0 20 0 0,0 0 0 0 0,0 0-4-1239-6,0 0 12 1239 6,0 0-28-1238-17,0 0 20 1238 17,0 0-24-1237-29,0 0 12 1237 29,0 0 0 0 0,0 0-20-1235-40,0 0-16 1235 40,0 0 36 0 0,0 0-16 0 0,0 0 8 0 0,0 0 0-1231-52,0 0 4 1231 52,0 0-16 0 0,39 4-24 0 0,12 1 4 0 0,-3-1-28 0 0,9-1 4 0 0,-7-1 0 0 0,4-2-16 0 0,-8 0 8-1227-63,0 0-32 1433-637,-7-1 12-206 700,-10 0 4 0 0,8 1-28 0 0,-3 0 8 0 0,7 1 4 0 0,-4-2-4 0 0,6 2 20 0 0,-3-1-12 0 0,3 0 16 0 0,-5-1-28 0 0,-8 0 12 0 0,7 0-4 0 0,-2-1-28 0 0,9 1 52 0 0,-4 0-47 0 0,4-1 19 1193 60,-4 0-72-1193-60,8-1 56 1198 50,-3 0-4 2-11,5 2 16 2-12,-5 1-44-1202-27,5 1 20 1204 17,-5 1 16-1204-17,5 0-12 1204 6,-5-1-12-1204-6,7-1 28 0 0,-5 0-20 0 0,2 0 0 0 0,-6 0 0 0 0,4 0-20 0 0,-5 1 28 0 0,3-1-4 0 0,-6 0-56 0 0,5-2 60 0 0,-5 0-36 0 0,3 0 36 0 0,-5 1-20 0 0,-10 0 16 0 0,10 1-8 0 0,-2 1-4 0 0,6 0-32 0 0,-4 0 40 0 0,4 0-20 0 0,-5 0 20 0 0,-8 0-8 0 0,9-1 0 0 0,-1-1-20 0 0,5 1 16 0 0,-4 0 28 0 0,-9 0-16 0 0,9 0 8 0 0,-1 0-4 0 0,5 0-8 0 0,-3 1 8 0 0,-9-1 4 0 0,9 0-32 0 0,-2 0 16 0 0,4-1 4 0 0,-5-1 8 0 0,-8 1-16 0 0,9 1-8 0 0,-2-1 0 0 0,6 2 12 0 0,-3 0-4 0 0,-8-1 0 0 0,6 1-12 0 0,-2-1 4 0 0,4 1 12 0 0,-3-1-20 0 0,-7 0-12 0 0,8-1-4 0 0,-2 1 28 0 0,6 0-44 0 0,-5 0 52 0 0,-8 0-8 0 0,10 1 28 0 0,-2 1-8 0 0,5-1-16 0 0,-3 0-28 0 0,-9 0 36 0 0,9 0-28 0 0,-2 0 4 0 0,-6 0 16 0 0,7 0-24 0 0,-1 0 12 0 0,5 1-12 0 0,-4 0 24 0 0,-8 1-8 0 0,8-1-8 0 0,-3 1 24 0 0,6 0 4 0 0,-5-1-4 0 0,-8 0 12 0 0,6 0-20 0 0,-3-1 12 0 0,-5 0 20 0 0,6 0-24 0 0,-2-1 20 0 0,-5 1 12 0 0,7 0-20 0 0,-1 1-8 0 0,-6 0-8 0 0,-6-1-8 0 0,9 0 0 0 0,0 0-12 0 0,-3 0 0 0 0,-7-1-8 0 0,-5 1 12 0 0,9-2-12 0 0,0 1 40 0 0,-2 0-24 0 0,-4 0-12 0 0,-5-1-8 0 0,9 2 12 0 0,0 0 8 0 0,-1 1 12 0 0,-5-1-40 0 0,-3-1 24 0 0,11 2-16 0 0,3 0 8 0 0,-3-1 16 0 0,-5 0 24 0 0,9 0-16 0 0,0 1 24 0 0,-3-1-12 0 0,-6 0 24 0 0,8 0-40 0 0,1 0 24 0 0,-5 0 0 0 0,-4-1-8 0 0,12 1-4 0 0,1 0 8 0 0,-3 0-28 0 0,7-1 0 0 0,0 0 20 0 0,-7 0-16 0 0,6 0 8 0 0,-3 1 28 0 0,-7 0-32 0 0,10 0-12 0 0,-2 0 4 0 0,-5 0 0 0 0,7 1 20 0 0,-1 1 4 0 0,-7-1-20 0 0,9 0-4 0 0,0-2 0 0 0,-6 1-32 0 0,5-2 16 0 0,-2 0 0 0 0,-5 0 8 0 0,-8 0 4 0 0,7 0-4 0 0,0-1-24 0 0,-5 1 0 0 0,-4 0 20 0 0,-5 0-8 0 0,-3 1 36 0 0,-4 0-36 0 0,0 0 0 0 0,11 0-12 0 0,5-1 24 0 0,-1 1-12 0 0,-3 0 12 0 0,-4 0 8 0 0,-3 0 4 0 0,-3 0-16 0 0,-2 0 8 0 0,-1 0-4 0 0,15-1 8 0 0,4-1-4 0 0,0 1 0 0 0,-4 0-16 0 0,-5 0 0 0 0,-3 1 0 0 0,-4 0 28 0 0,13-1-16 0 0,2 1-8 0 0,-1 0-16 0 0,-3 0 28 0 0,-5 0 8 0 0,-3 0-8 0 0,11 0-24 0 0,3 0 44 0 0,-3 0-12 0 0,-3 1 8 0 0,-4-1-12 0 0,8-1-4 0 0,1 1-12 0 0,-2-1 20 0 0,-4 1 20 0 0,-5 0-36 0 0,-3 0 12 0 0,-3-1-8 0 0,13 1 0 0 0,3 0 12 0 0,-2 0-16 0 0,-3 0 20 0 0,-4 0-20 0 0,-3 0 40 0 0,-3 0-28 0 0,-2 0 4 0 0,-1 0-16 0 0,-1 0 8 0 0,1 0-24 0 0,-1 0-12 0 0,0 0-48 0 0,1 0-76 0 708,0 0-96 0-708,0 0-56 0 0,0 0-160 0 0,0 0-116 0 0,0 0-128 0 0,0 0-248 0 0,0 0-276 0 0,0 0-197 0 0,0 0-1219 0 0,0 0-2852 0 0,0 0 1259 0 0,0 0 781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6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20 0 0,'0'0'17109'0'0,"0"29"-16780"0"0,0 118 556 0 0,-5-85-368 0 0,4-50-19 0 0,-1-1-273 0 0,-7 54 644 0 0,6-54-1198 0 0,-3 9 616 0 0,5-11-4657 0 0,1 3-4120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16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98 264 0 0,'0'0'13602'0'0,"31"-6"-13412"0"0,133-30 192 0 0,-125 28-187 0 0,-30 6 177 0 0,4-2-190 0 0,40-11 20 0 0,-40 12 182 0 0,-9 3-353 0 0,0-1-1 0 0,0 1 0 0 0,0 0 0 0 0,0-1 0 0 0,0 0 1 0 0,0 0-1 0 0,4-2 0 0 0,2 0 16 0 0,0 1 537 0 0,1 0-518 0 0,33-5-3 0 0,-33 5 179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1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1 188 0 0,'0'0'13187'0'0,"5"20"-12855"0"0,22 81 637 0 0,-27-87-676 0 0,-1 42-10 0 0,1-42 269 0 0,0-3-313 0 0,2 65 638 0 0,-1-16-647 0 0,0-45-17 0 0,-1-4-17 0 0,1 29-13 0 0,-1-30 845 0 0,2 1-918 0 0,1 5 300 0 0,0-14-160 0 0,3-30-99 0 0,5-67-335 0 0,-10 79 239 0 0,9-64-171 0 0,-8 71 41 0 0,-1-4-59 0 0,5-63-329 0 0,-7 60 675 0 0,-7 42-142 0 0,-10 63-64 0 0,15-75 23 0 0,-4 19 170 0 0,7-24-152 0 0,-3 28 36 0 0,-4-8 47 0 0,4-19-569 0 0,-2 9 603 0 0,4-10-4446 0 0,0 1-4016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19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56 0 0,'0'0'13411'0'0,"30"0"-13177"0"0,124-2 448 0 0,-149 2-634 0 0,1 0 1 0 0,0-1-1 0 0,-1 1 1 0 0,1-1-1 0 0,-1 0 1 0 0,8-3-1 0 0,0 1 15 0 0,-1 1 299 0 0,-2-1-194 0 0,53-16 588 0 0,-26 7-942 0 0,-28 9-90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19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0 236 0 0,'0'0'11824'0'0,"-2"30"-11394"0"0,0 6-275 0 0,-5 90 1211 0 0,6-77-1011 0 0,1-37 338 0 0,1 2-344 0 0,4 62 637 0 0,1-13 562 0 0,-3-19-1254 0 0,-2-33 1594 0 0,1-1-1756 0 0,2 0-501 0 0,1 9 681 0 0,-4-10-4846 0 0,-1 2-4291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0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1 776 0 0,'0'0'7798'0'0,"-9"9"-7250"0"0,-29 30-27 0 0,29-30 7394 0 0,36-11-7799 0 0,82-8 9 0 0,-82 7 619 0 0,-11-2-615 0 0,44-13-17 0 0,-44 14 990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0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1 352 0 0,'0'0'15338'0'0,"2"22"-14985"0"0,6 68 5 0 0,-6-68 5 0 0,-3-10-17 0 0,0 36 1 0 0,1-36 363 0 0,-1 2-368 0 0,-7 70 973 0 0,5-31-1002 0 0,2-40 951 0 0,2-2-1071 0 0,0 2-422 0 0,1-2 1925 0 0,-2-2-3299 0 0,1 0-3085 0 0,-1 3-4273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2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66 524 0 0,'0'0'11868'0'0,"27"-7"-11658"0"0,80-21-20 0 0,-80 20 291 0 0,-18 5-410 0 0,26-12-64 0 0,-27 11-86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2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4 360 0 0,'0'0'13548'0'0,"13"13"-13300"0"0,38 41-21 0 0,-38-41 150 0 0,9-22-3587 0 0,68-27 2154 0 0,-68 27-898 0 0,-14 4-1280 0 0,31-19 248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3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1 956 0 0,'0'0'14459'0'0,"14"11"-14116"0"0,39 31-26 0 0,-39-31 1716 0 0,1-18-5130 0 0,47-17 1750 0 0,-47 18-1193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53 324 0 0,'0'0'4774'0'0,"13"-9"-4179"0"0,41-26-55 0 0,-40 27 2083 0 0,51 12-1960 0 0,-52-3 813 0 0,-6 8-1223 0 0,22 30 17 0 0,-22-29 265 0 0,-5 2-235 0 0,7 36 7 0 0,-7-36 582 0 0,-5 3-613 0 0,-10 46-22 0 0,10-45 432 0 0,-1-5-474 0 0,-14 37 13 0 0,13-36-8 0 0,-1-3 2 0 0,0 2-145 0 0,-22 30 283 0 0,9-17-161 0 0,14-18 4 0 0,-1 1-9 0 0,-19 21 19 0 0,19-21 1 0 0,0 0-20 0 0,-18 21-22 0 0,19-21 314 0 0,-2 0-301 0 0,-19 21 18 0 0,20-21 526 0 0,0 0-550 0 0,-18 23-17 0 0,19-23 2372 0 0,30-6-2418 0 0,75 1-12 0 0,-75-1-9 0 0,-7-5 6 0 0,86-15 67 0 0,-29 8-22 0 0,0 4-1 0 0,-27 3-87 0 0,-37 3-12 0 0,2 0 12 0 0,61-10-941 0 0,-61 7 413 0 0,9-1 498 0 0,-12 4-4642 0 0,2 1-4249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6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1 276 0 0,'0'0'8830'0'0,"8"23"-8283"0"0,22 73 8 0 0,-30-94-513 0 0,1 0-1 0 0,-1 1 1 0 0,1-1-1 0 0,0 0 0 0 0,-1 0 1 0 0,1 0-1 0 0,0 1 1 0 0,0-1-1 0 0,0 0 1 0 0,1 0-1 0 0,-1-1 1 0 0,2 3-1 0 0,19 19 481 0 0,-16-18-23 0 0,1 2-31 0 0,22 21-33 0 0,-22-21 323 0 0,-1 1-400 0 0,1 0-230 0 0,13 22 908 0 0,-18-20-805 0 0,2 30-21 0 0,-3-30 271 0 0,-9 3-374 0 0,-30 54-145 0 0,29-60-173 0 0,-26 18-153 0 0,26-18-182 0 0,-1-4-186 0 0,-28 11-195 0 0,28-10-353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0 508 0 0,'0'0'11557'0'0,"29"6"-11485"0"0,83 17 1 0 0,-83-18 1 0 0,7-5 23 0 0,39 5 41 0 0,-5 2 19 0 0,8-1-6 0 0,10-1-1 0 0,1-3-22 0 0,-70-3-106 0 0,57 3 91 0 0,285 12 184 0 0,-280-14-220 0 0,-62 0-72 0 0,56 3 11 0 0,18 5-4 0 0,6-1 22 0 0,-82-5-28 0 0,-3 0-2 0 0,-1-1 0 0 0,0 0 0 0 0,18-2 0 0 0,-13-1 0 0 0,50 2 32 0 0,10 5 0 0 0,9-1-25 0 0,-20-2 4 0 0,34-9 19 0 0,-79 6-32 0 0,57 1 3 0 0,-65 2-3 0 0,46-2 11 0 0,35-5-29 0 0,-52 4 12 0 0,-32 0 1 0 0,2 3 14 0 0,3 1-11 0 0,-6-2-1 0 0,0 1-1 0 0,-1-1 1 0 0,1-1-1 0 0,0 0 1 0 0,10-1 0 0 0,61 0-7 0 0,12 3 15 0 0,-66 0-5 0 0,-17-1-3 0 0,1-1 0 0 0,0 0 0 0 0,0 0 0 0 0,11-3 0 0 0,58-3 5 0 0,12 0-8 0 0,-22 3-27 0 0,-54 3 24 0 0,46-4-15 0 0,-47 1 18 0 0,-7 1 1 0 0,1 0 0 0 0,-1 1-1 0 0,1 1 1 0 0,-1-1 0 0 0,13 2 0 0 0,64-1-1 0 0,-10-2-11 0 0,-58 3 10 0 0,51-2-32 0 0,-4-3 32 0 0,-48 3-1 0 0,1 1 1 0 0,81-2-13 0 0,-41 0 14 0 0,27-2 2 0 0,-34 1-4 0 0,-38 2 6 0 0,6 1-6 0 0,52 0 14 0 0,58 2 4 0 0,-57-3 2 0 0,-13-3-4 0 0,-43 4 6 0 0,-1-1 9 0 0,44-1-11 0 0,17 0-1 0 0,-63 2-2 0 0,1-1 4 0 0,38-3-19 0 0,-38 4-6 0 0,-1-2-20 0 0,35-3-38 0 0,-35 4-42 0 0,1 1-64 0 0,2 0 81 0 0,-5 0-173 0 0,0 0-1 0 0,-1 0 1 0 0,1-1 0 0 0,13-3-1 0 0,28-4-396 0 0,-39 6-150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5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505 0 688 0 0,'0'0'5778'0'0,"-11"23"-5350"0"0,-34 67 7 0 0,33-68 14 0 0,10-11-24 0 0,1 1-288 0 0,0-7-62 0 0,1 0 0 0 0,-1 1 0 0 0,0-1 0 0 0,-1 0 1 0 0,1 0-1 0 0,-1 0 0 0 0,0-1 0 0 0,-3 7 0 0 0,-1 0 57 0 0,3-5-25 0 0,0 0 1 0 0,0 0-1 0 0,1 0 1 0 0,0 0-1 0 0,-3 13 1 0 0,-11 43 625 0 0,13-49-620 0 0,-15 40 423 0 0,-20 50 679 0 0,-31 142 0 0 0,50-124-381 0 0,19-120-838 0 0,-5 76 407 0 0,4-50-325 0 0,-4 52 371 0 0,-15 181 262 0 0,10 134 305 0 0,11-387-991 0 0,-1 1 0 0 0,0-1 0 0 0,0 0 0 0 0,-1 0 0 0 0,1 0 0 0 0,-4 10 0 0 0,2-8 5 0 0,0 1-1 0 0,1 0 1 0 0,0 0-1 0 0,1 19 1 0 0,-9 93 171 0 0,8-114-178 0 0,-1 0 0 0 0,1 0 0 0 0,1 0 0 0 0,0 0 0 0 0,0 0 0 0 0,1 12 1 0 0,1-3 2 0 0,-2 43 76 0 0,3 45 42 0 0,-4-80-67 0 0,-20 212 118 0 0,9-159-104 0 0,-23 153 64 0 0,23-157-119 0 0,0-15 22 0 0,8-47-55 0 0,-8 39 24 0 0,10-35-25 0 0,-11 45-16 0 0,0-16 8 0 0,10-33-24 0 0,-3 42-1892 0 0,1-44 1440 0 0,-1 0 24 0 0,-4 7 415 0 0,4 2-10008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6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53 216 0 0,'0'0'9390'0'0,"26"-3"-9165"0"0,79-9-16 0 0,-79 9 154 0 0,-12 2-214 0 0,41-7-18 0 0,-41 6 16 0 0,0 2-5 0 0,41 3-10 0 0,-41-3-7 0 0,2-1-3 0 0,3-1-81 0 0,57-1 230 0 0,21 3-95 0 0,-24-2 48 0 0,18-1-78 0 0,-77 1-124 0 0,45 0 137 0 0,9 3-93 0 0,-50-1-2 0 0,-2 1-4 0 0,49 0-7 0 0,-49 0-12 0 0,-2-2 11 0 0,71-7 89 0 0,-69 5-124 0 0,-8 2 9 0 0,-1 0 0 0 0,1 0-1 0 0,-1 0 1 0 0,1 1 0 0 0,0 0 0 0 0,-1 1-1 0 0,8 1 1 0 0,2 0-179 0 0,8 0 171 0 0,3-1-8284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8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54 480 0 0,'0'0'6043'0'0,"-24"-9"-5675"0"0,-69-27-6 0 0,69 27 1775 0 0,6 15-1851 0 0,-55 17 2 0 0,54-17-19 0 0,10 1-7 0 0,-3 0-178 0 0,7-4-37 0 0,0-1-1 0 0,1 2 1 0 0,-1-1-1 0 0,1 0 1 0 0,0 1-1 0 0,0 0 1 0 0,0 0-1 0 0,-3 4 1 0 0,-28 30 392 0 0,13-13-220 0 0,17-19-10 0 0,-1 1-16 0 0,-16 24-6 0 0,17-23-14 0 0,-1 2 2 0 0,-14 31-2 0 0,15-30-16 0 0,2-3-15 0 0,-11 46 353 0 0,6-14-385 0 0,6-30 151 0 0,3 4-194 0 0,6 40 3 0 0,-5-40 141 0 0,3-3-169 0 0,16 35 6 0 0,-16-35 47 0 0,1-3-46 0 0,17 23-11 0 0,-17-23 86 0 0,4-5-86 0 0,26 9 3 0 0,-26-9 100 0 0,12-11-135 0 0,68-23 0 0 0,-60 17 9 0 0,-21 8-6 0 0,25-23 23 0 0,-10 7-18 0 0,-18 16-4 0 0,1-2-8 0 0,19-26 9 0 0,-20 25-1 0 0,-2 1 0 0 0,13-26-5 0 0,-13 26-3 0 0,-4-3-8 0 0,2-33 11 0 0,-2 33 3 0 0,-3-5-9 0 0,-11-48 9 0 0,10 48 1 0 0,-1 8-25 0 0,-16-25-14 0 0,16 24-30 0 0,-1 4-193 0 0,-18-18 34 0 0,18 17-80 0 0,-3-2-2368 0 0,-24-22 543 0 0,25 22-1427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29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245 131 156 0 0,'0'0'9960'0'0,"-23"9"-9625"0"0,-66 24-10 0 0,87-33-307 0 0,0 1 0 0 0,1-1 1 0 0,-1 0-1 0 0,0 1 1 0 0,1 0-1 0 0,-1-1 0 0 0,0 1 1 0 0,1 0-1 0 0,-1 0 1 0 0,1 0-1 0 0,-1 0 0 0 0,1 0 1 0 0,0 0-1 0 0,-1 0 1 0 0,1 0-1 0 0,-2 3 0 0 0,-17 24 270 0 0,14-21-23 0 0,0 4 4 0 0,-29 51 217 0 0,20-34-252 0 0,11-22-14 0 0,2 4-23 0 0,-9 27-29 0 0,8-28 155 0 0,3 4-169 0 0,-2 37-9 0 0,2-37 283 0 0,4-1-339 0 0,16 36-12 0 0,-15-36 147 0 0,5-9-162 0 0,29 11-7 0 0,-29-11 90 0 0,10-9-115 0 0,57-18-1 0 0,-48 12-5 0 0,-17 6-18 0 0,-5 2-5 0 0,-1 1 0 0 0,0-1 1 0 0,0 0-1 0 0,0 0 0 0 0,9-9 0 0 0,41-35-29 0 0,-43 37 23 0 0,7-6-14 0 0,31-35 0 0 0,-17 11-9 0 0,-13 5 11 0 0,2-18 41 0 0,-19 44-6 0 0,-8-52-4 0 0,3 49 10 0 0,-5 1-23 0 0,-22-37-12 0 0,21 37 5 0 0,0 7-6 0 0,2-2 9 0 0,3 5-1 0 0,0 0 0 0 0,0-1 1 0 0,0 1-1 0 0,0 0 0 0 0,-1 1 0 0 0,1-1 0 0 0,0 0 0 0 0,-1 1 0 0 0,1-1 0 0 0,-1 1 1 0 0,0 0-1 0 0,1 0 0 0 0,-5-2 0 0 0,-33-14-12 0 0,30 13-9 0 0,-10 10-6975 0 0,-58 18 4027 0 0,58-18 227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0 388 0 0,'0'0'14587'0'0,"23"11"-14376"0"0,68 30-26 0 0,-68-31 187 0 0,-9-9-194 0 0,3 0-110 0 0,-7 0 56 0 0,0 0-1 0 0,0-1 1 0 0,0 0 0 0 0,18-3 0 0 0,-11 0-58 0 0,-5 1 129 0 0,-1 1-1 0 0,1 0 1 0 0,22 1 0 0 0,-19 1-387 0 0,9-1 208 0 0,-12 0-3888 0 0,2 0-3499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3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0 100 0 0,'0'0'11242'0'0,"-1"30"-10656"0"0,-4 132 1043 0 0,2-105-1110 0 0,3-43-21 0 0,-2-1-53 0 0,-1 1-286 0 0,2-8 17 0 0,-1 1 0 0 0,1-1 1 0 0,1 0-1 0 0,-1 1 0 0 0,1-1 0 0 0,0 0 0 0 0,2 12 1 0 0,1-3-34 0 0,-2-8 27 0 0,0 0 0 0 0,0 0 0 0 0,-1 1 0 0 0,0-1 0 0 0,0 0 1 0 0,-2 11-1 0 0,-2 28 92 0 0,3-34 774 0 0,0-1-884 0 0,-3 31-50 0 0,3-31-72 0 0,-5-4-6182 0 0,-17 21 3647 0 0,17-21-1601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4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44 180 0 0,'0'0'5864'0'0,"18"-2"-5263"0"0,55-7-51 0 0,-54 7-22 0 0,-7 1-28 0 0,63-10 1607 0 0,-21 3-1751 0 0,-41 6 1560 0 0,28-3-1686 0 0,-28 3-196 0 0,-2 1 42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4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1 276 0 0,'0'0'2813'0'0,"19"11"-1931"0"0,57 34-25 0 0,-57-34 714 0 0,-3-10-836 0 0,49 1-38 0 0,-49-1 577 0 0,-3-1-693 0 0,41-1-53 0 0,-40 1 1526 0 0,-9-1-1996 0 0,0-1 1 0 0,1 2 0 0 0,-1-1-1 0 0,0 1 1 0 0,1-1 0 0 0,-1 2-1 0 0,7 0 1 0 0,2 0 27 0 0,-1-2 616 0 0,-1-5-3722 0 0,1 0 2482 0 0,9-5-243 0 0,7-6-3091 0 0,9-7 882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5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8 848 0 0,'0'0'12686'0'0,"22"4"-12346"0"0,64 16-18 0 0,-64-16 1125 0 0,-6-6-1165 0 0,49-10-7 0 0,-49 9 1270 0 0,-5 0-1435 0 0,35-9-23 0 0,-35 9-37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6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1 128 796 0 0,'0'0'1952'0'0,"78"-47"-276"0"0,-29 18-323 0 0,1 4 131 0 0,2-1-1500 0 0</inkml:trace>
  <inkml:trace contextRef="#ctx0" brushRef="#br0" timeOffset="1">430 173 168 0 0,'0'0'6042'0'0,"24"-3"-5546"0"0,73-9-61 0 0,-73 9 195 0 0,-14-1-508 0 0,30-11-161 0 0,-30 11-158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3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1 416 0 0,'0'0'11328'0'0,"7"23"-10834"0"0,20 72 22 0 0,-12-37 350 0 0,-14-46-697 0 0,1-2 311 0 0,-2 5-11 0 0,0 44-12 0 0,0-44 0 0 0,-1 0-7 0 0,1 2-294 0 0,1-5 61 0 0,-1-1 1 0 0,-1 0-1 0 0,0 0 0 0 0,-3 14 1 0 0,-5 29 166 0 0,7-40-8 0 0,1-3-18 0 0,0 4-217 0 0,2 42 1317 0 0,3-7-1195 0 0,-3-38 2029 0 0,3-45-2738 0 0,13-99 314 0 0,-13 99 8 0 0,-2 24 77 0 0,0 0 0 0 0,0-1 0 0 0,0-15 1 0 0,-1 9 11 0 0,1 2-66 0 0,-1 4-270 0 0,4-28 295 0 0,-3 29-14 0 0,-7 44-510 0 0,-21 139 604 0 0,24-147 21 0 0,-5 18-400 0 0,4-34 228 0 0,1-6-208 0 0,1-1 1 0 0,0 1 0 0 0,0-1 0 0 0,0 1 0 0 0,1-1-1 0 0,-1 9 1 0 0,-5-5-599 0 0,-19 24-154 0 0,19-24-292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45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0 56 0 0,'0'0'10630'0'0,"-19"15"-10352"0"0,-60 43-25 0 0,77-57-232 0 0,-1 1 0 0 0,1-1 0 0 0,0 1 0 0 0,0 0 0 0 0,0-1 0 0 0,0 1 0 0 0,0 0 0 0 0,0 0 0 0 0,0 0 0 0 0,-2 4 0 0 0,-3 4 52 0 0,4-5-12 0 0,-1 0 0 0 0,1 0 0 0 0,0 1-1 0 0,0-1 1 0 0,-3 12 0 0 0,0-7 11 0 0,-10 35 259 0 0,0 12 26 0 0,6-19-199 0 0,8-28-9 0 0,2 2-3 0 0,0 36-14 0 0,0-36 179 0 0,3 1-225 0 0,11 40-7 0 0,-10-40 205 0 0,1-6-216 0 0,17 20-4 0 0,-17-20 372 0 0,14-24-400 0 0,57-51 4 0 0,-52 45 9 0 0,-6-4-2 0 0,-14 20 2 0 0,2-1-19 0 0,19-26-1 0 0,-18 26 43 0 0,-4 0-33 0 0,13-23-6 0 0,-13 23 162 0 0,5 32-198 0 0,35 107-16 0 0,-39-119 18 0 0,13 35 33 0 0,-9-30 45 0 0,0 0-1 0 0,2-1 1 0 0,15 22 0 0 0,-24-37 578 0 0,21-13-547 0 0,69-42-18 0 0,-79 47-62 0 0,0-2 0 0 0,-1 1 0 0 0,0-1 0 0 0,-1-1 0 0 0,0 0 0 0 0,13-17 0 0 0,-13 15-22 0 0,11-15 68 0 0,21-33 0 0 0,-38 54-72 0 0,30-50 77 0 0,-29 47-54 0 0,-1 1 2 0 0,11-23 1 0 0,-11 23 4 0 0,9 25-38 0 0,40 47 44 0 0,-40-48 3 0 0,-9-8 6 0 0,14 24 7 0 0,-13-24 79 0 0,0 1-72 0 0,16 27-14 0 0,-16-26 239 0 0,-1-3-221 0 0,11 23-7 0 0,-11-22 1292 0 0,3-31-1636 0 0,22-67 182 0 0,-9 34-46 0 0,-14 46 122 0 0,-3 2-62 0 0,2-1 10 0 0,13-25-10 0 0,-14 25-10 0 0,3 3-629 0 0,18-18 592 0 0,-19 18 5 0 0,4 28-244 0 0,31 65 314 0 0,-37-80 47 0 0,0 0 1 0 0,-1 0-1 0 0,0 0 1 0 0,0 0-1 0 0,3 13 1 0 0,6 19-21 0 0,-8-27 25 0 0,15 33-16 0 0,-2-11 15 0 0,-13-25 20 0 0,2 0 23 0 0,1 4-12 0 0,25 34 74 0 0,-29-44-28 0 0,0 0 0 0 0,-1 0 0 0 0,1-1 0 0 0,0 1 0 0 0,1-1 0 0 0,-1 0 0 0 0,0 0 1 0 0,1 0-1 0 0,5 2 0 0 0,11-12 15 0 0,57-23-23 0 0,-74 30-53 0 0,-1 1-1 0 0,1-1 1 0 0,0-1 0 0 0,-1 1 0 0 0,1 0 0 0 0,-1 0 0 0 0,0-1 0 0 0,0 0 0 0 0,4-2 0 0 0,122-129 142 0 0,-60 44-92 0 0,-41 48-27 0 0,-22 31-22 0 0,0 2 12 0 0,0 2-31 0 0,14-20-14 0 0,-14 20-4 0 0,1 31-331 0 0,21 76 364 0 0,-20-76 20 0 0,-5-12 2 0 0,6 38 14 0 0,-6-38 27 0 0,-2-1 42 0 0,1 15-6 0 0,-2 0-1 0 0,-1 0 0 0 0,-1 0 0 0 0,-1 0 0 0 0,-11 35 1 0 0,7-41-20 0 0,-1-1 0 0 0,0 1 1 0 0,-2-2-1 0 0,-1 1 0 0 0,0-1 1 0 0,-29 33-1 0 0,35-46-206 0 0,0-1 0 0 0,0 0 1 0 0,0 0-1 0 0,-1 0 0 0 0,-7 3 0 0 0,11-7-287 0 0,-1-3-144 0 0,2 1 428 0 0,0 1 1 0 0,0-1-1 0 0,0 0 1 0 0,1 0-1 0 0,-1 0 1 0 0,0 0-1 0 0,0-1 1 0 0,1 1-1 0 0,-1 0 1 0 0,1-1-1 0 0,-1 1 1 0 0,1-1-1 0 0,0 1 1 0 0,-1-1-1 0 0,1 0 1 0 0,0 0-1 0 0,0 1 1 0 0,0-1-1 0 0,1 0 1 0 0,-1 0-1 0 0,0 0 1 0 0,1 0-1 0 0,-1 0 1 0 0,1 0-1 0 0,-1 0 1 0 0,1 0 0 0 0,0 0-1 0 0,0-3 1 0 0,7-54-7218 0 0,5 31 3955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94 340 0 0,'0'0'3650'0'0,"14"-5"-2820"0"0,44-14-43 0 0,-44 15-26 0 0,2 2-58 0 0,3 1-481 0 0,52-9 795 0 0,3-4-33 0 0,-2-2-246 0 0,-2 2-329 0 0,-21 7-504 0 0,-37 6-137 0 0,-8 14-1304 0 0,11 40 1297 0 0,-11-39 46 0 0,-11 3 25 0 0,-32 80-8 0 0,21-59 155 0 0,-31 79 353 0 0,39-48 793 0 0,9-67-845 0 0,1 18 293 0 0,0-19-520 0 0,1 1 0 0 0,-1-1 0 0 0,0 1-1 0 0,1-1 1 0 0,-1 0 0 0 0,1 1 0 0 0,0-1 0 0 0,0 0 0 0 0,-1 1 0 0 0,1-1 0 0 0,0 0 0 0 0,0 0-1 0 0,0 0 1 0 0,0 0 0 0 0,0 0 0 0 0,0 0 0 0 0,1 0 0 0 0,-1 0 0 0 0,0 0 0 0 0,0 0 0 0 0,1-1-1 0 0,-1 1 1 0 0,1-1 0 0 0,-1 1 0 0 0,0-1 0 0 0,1 1 0 0 0,-1-1 0 0 0,1 0 0 0 0,-1 1 0 0 0,1-1-1 0 0,-1 0 1 0 0,1 0 0 0 0,-1 0 0 0 0,1-1 0 0 0,-1 1 0 0 0,1 0 0 0 0,-1 0 0 0 0,1-1 0 0 0,1 0-1 0 0,10-2-1 0 0,41-16-178 0 0,-42 14 46 0 0,44-21-512 0 0,84-43-570 0 0,14-6-4371 0 0,-101 51 2855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49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61 260 0 0,'0'0'7782'0'0,"29"-4"-7312"0"0,86-15-24 0 0,-87 14-21 0 0,-15 2-28 0 0,38-11-19 0 0,-38 10 562 0 0,-2 3-686 0 0,2-3-102 0 0,8-1-91 0 0,2 4 3023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1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1 628 0 0,'0'0'7263'0'0,"0"29"-6701"0"0,-2 133 513 0 0,2-78-57 0 0,-1-65-854 0 0,0 54 620 0 0,3-4 107 0 0,-2-23-465 0 0,0-34-32 0 0,1 3-10 0 0,3 66 306 0 0,-4-78-491 0 0,2 44-115 0 0,0-26 828 0 0,-2-21-858 0 0,1 0 0 0 0,-1 0 0 0 0,0 0 0 0 0,0 0 0 0 0,0-1 0 0 0,0 1 0 0 0,0 0 0 0 0,0 0 0 0 0,0 0 0 0 0,0 0 0 0 0,1 0 0 0 0,-1 0-1 0 0,0 0 1 0 0,0 0 0 0 0,0 0 0 0 0,0 0 0 0 0,0 0 0 0 0,0 0 0 0 0,0 0 0 0 0,0 1 0 0 0,1-1 0 0 0,-1 0 0 0 0,0 0 0 0 0,0 0-1 0 0,0 0 1 0 0,0 0 0 0 0,0 0 0 0 0,0 0 0 0 0,0 0 0 0 0,0 0 0 0 0,0 0 0 0 0,0 0 0 0 0,0 0 0 0 0,1 0 0 0 0,-1 0 0 0 0,0 1-1 0 0,0-1 1 0 0,0 0 0 0 0,0 0 0 0 0,0 0 0 0 0,0 0 0 0 0,0 0 0 0 0,0 0 0 0 0,0 0 0 0 0,0 0 0 0 0,0 1 0 0 0,0-1 0 0 0,0 0-1 0 0,0 0 1 0 0,0 0 0 0 0,46-124-22 0 0,-23 60-82 0 0,-3 4-37 0 0,-16 52 57 0 0,-3 6-6 0 0,1 0-1 0 0,-1-1 0 0 0,0 0 1 0 0,0 1-1 0 0,0-1 0 0 0,0 0 1 0 0,-1 1-1 0 0,1-1 1 0 0,-1 0-1 0 0,1-4 0 0 0,5 1-75 0 0,20-20 4 0 0,-19 20 34 0 0,2 27-200 0 0,27 63 245 0 0,-26-52 18 0 0,2 30 7 0 0,1 19-22 0 0,-5-54 77 0 0,-7-26-45 0 0,0 0 0 0 0,0 1 0 0 0,-1-1 0 0 0,1 0 0 0 0,-1 1 0 0 0,1-1 0 0 0,-1 0 0 0 0,1 1 0 0 0,-1-1 0 0 0,0 1 0 0 0,0-1 0 0 0,0 0 0 0 0,0 1 0 0 0,0-1 1 0 0,0 1-1 0 0,0-1 0 0 0,0 1 0 0 0,0-1 0 0 0,-1 2 0 0 0,2 0 52 0 0,3 14 21 0 0,3-16 56 0 0,5-11 134 0 0,62-80-288 0 0,-30 39-26 0 0,-11 12 26 0 0,-1 6-11 0 0,-26 27-11 0 0,2 1-252 0 0,22-15 233 0 0,-22 15 2 0 0,-4 27-320 0 0,14 62 403 0 0,-14-63 146 0 0,-7 38-84 0 0,2-48 1076 0 0,12-11-1994 0 0,48 4 842 0 0,-58-4-6 0 0,0 0 0 0 0,0 1-1 0 0,0-1 1 0 0,0 1 0 0 0,1-1 0 0 0,-1 1-1 0 0,0 0 1 0 0,0-1 0 0 0,0 1-1 0 0,0 0 1 0 0,-1 0 0 0 0,1 0-1 0 0,0 0 1 0 0,0 0 0 0 0,0 0 0 0 0,-1 0-1 0 0,1 0 1 0 0,0 0 0 0 0,-1 0-1 0 0,1 0 1 0 0,-1 0 0 0 0,1 2 0 0 0,5 24 433 0 0,-6-21-331 0 0,1-4 1018 0 0,9-22-1055 0 0,1-5-47 0 0,32-60 85 0 0,-28 58-54 0 0,-11 20-21 0 0,3-2-17 0 0,22-28-17 0 0,-22 28-22 0 0,-2 2-88 0 0,16-18 39 0 0,-16 18-22 0 0,12 19-420 0 0,49 33 477 0 0,-50-33 11 0 0,-11 0-20 0 0,13 37 14 0 0,-14-37-18 0 0,-3-1-139 0 0,0-4 119 0 0,0 1-290 0 0,0 1-1 0 0,0-1 0 0 0,-1 0 1 0 0,0 0-1 0 0,0 1 0 0 0,-1-1 0 0 0,0 0 1 0 0,0 0-1 0 0,-4 12 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 0 0,'0'0'6013'0'0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2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120 245 360 0 0,'0'0'963'0'0,"-9"11"-28"0"0,-3 1-632 0 0,-29 36 1139 0 0,21-23-631 0 0,15-18-33 0 0,2 4-35 0 0,-12 34-54 0 0,11-34-68 0 0,3-1-53 0 0,-7 32-34 0 0,7-32 513 0 0,1 2-575 0 0,1 39-56 0 0,-1-39 1426 0 0,5-2-1601 0 0,16 28-9 0 0,-16-29 818 0 0,17-23-920 0 0,63-40-14 0 0,-81 52-101 0 0,0-1 0 0 0,-1 1 0 0 0,1 0-1 0 0,-1-1 1 0 0,0 1 0 0 0,5-7 0 0 0,37-41 140 0 0,-37 41-128 0 0,20-28 93 0 0,-9 7-63 0 0,-15 22-8 0 0,1 0 0 0 0,16-26-2 0 0,-16 26 180 0 0,8 26-136 0 0,40 56 15 0 0,-36-46 3 0 0,-12-18-68 0 0,-3-6-17 0 0,0 1 0 0 0,0-1 0 0 0,0 1 0 0 0,-1-1 0 0 0,0 1 0 0 0,0-1 0 0 0,0 1 0 0 0,0 0 0 0 0,0 5 0 0 0,0 6 22 0 0,0-4 12 0 0,1 0-1 0 0,0 1 0 0 0,5 14 1 0 0,-2 3 129 0 0,-1 0 0 0 0,-1 0 0 0 0,-1 0 0 0 0,-2 1 0 0 0,-7 59 0 0 0,2-65-61 0 0,0 0-1 0 0,-2 0 1 0 0,0 0 0 0 0,-2-1 0 0 0,-1 0-1 0 0,-1-1 1 0 0,-14 24 0 0 0,22-42 2 0 0,-1 1-159 0 0,1-8 605 0 0,2-1-571 0 0,-1-4-10 0 0,0 0 1 0 0,1 0 0 0 0,0-1 0 0 0,0 1 0 0 0,0 0 0 0 0,1-1 0 0 0,0 1-1 0 0,0-1 1 0 0,1 1 0 0 0,0-1 0 0 0,0 1 0 0 0,1 0 0 0 0,3-11-1 0 0,20-59-391 0 0,3 1-1 0 0,47-90 0 0 0,-21 77-605 0 0,100-128 0 0 0,-120 179 668 0 0,-25 30 275 0 0,-2 1-109 0 0,-2 1 14 0 0,14-17 23 0 0,-14 17 117 0 0,-9 36 129 0 0,-11 89-7 0 0,11-89 158 0 0,-1 42 62 0 0,4-58 109 0 0,3-4-310 0 0,2 0-65 0 0,-3-6 38 0 0,0 0 0 0 0,0 0 0 0 0,0 0 0 0 0,0 0 0 0 0,0 1-1 0 0,-1-1 1 0 0,0 5 0 0 0,15-11-46 0 0,3 0-39 0 0,38-3 24 0 0,-39-7-57 0 0,7-4 8 0 0,8-4-36 0 0,38-34 0 0 0,-19 6-91 0 0,39-41-44 0 0,-86 86 162 0 0,0-2 1 0 0,0 1-1 0 0,0 0 1 0 0,-1-1-1 0 0,1 1 0 0 0,4-11 1 0 0,-2 4-5 0 0,12-15-67 0 0,-4 1 44 0 0,-5 2-40 0 0,-4 13 67 0 0,-2 6 11 0 0,-1 0 1 0 0,0 0 0 0 0,-1 0-1 0 0,1 0 1 0 0,-1 0-1 0 0,1 0 1 0 0,-1-1-1 0 0,-1 1 1 0 0,2-5-1 0 0,4-26-33 0 0,-4 26 27 0 0,-3-5 12 0 0,-3-42 13 0 0,3 42 781 0 0,0 54-587 0 0,-3 118 18 0 0,3-151-179 0 0,0 0 0 0 0,1 1 0 0 0,0-1 0 0 0,3 15 0 0 0,12 44 392 0 0,1-4 129 0 0,-5-20-418 0 0,-8-32-8 0 0,2-3-173 0 0,18 20-77 0 0,-18-20-87 0 0,6-5-655 0 0,32 5 107 0 0,-33-5-263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2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1 137 640 0 0,'0'0'6997'0'0,"101"-62"-6085"0"0,-35 24-968 0 0,-27 2-1976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2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1 608 0 0,'0'0'2399'0'0,"10"3"-1652"0"0,30 13-33 0 0,-31-12-361 0 0,-9 0 2 0 0,-6 21 1249 0 0,-1-1 0 0 0,-1 1-1 0 0,-15 31 6059 0 0,27-62-7657 0 0,16-15-47 0 0,-15 15-64 0 0,-6 4-977 0 0,2-4 2743 0 0,3-2-4165 0 0,6-5-6234 0 0,40-59 4892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3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0 340 0 0,'0'0'3366'0'0,"-15"16"-2572"0"0,-45 47-30 0 0,45-48-30 0 0,10-5-41 0 0,-14 27-50 0 0,14-28-34 0 0,0-2 0 0 0,-1 1-385 0 0,2-4 13 0 0,2-1 0 0 0,-1 1 0 0 0,0 0 0 0 0,1 0 0 0 0,0 1 0 0 0,0-1 0 0 0,-2 6 0 0 0,-19 42 697 0 0,20-39-498 0 0,-1 2-292 0 0,2-5-2 0 0,0-1 1 0 0,0 1-1 0 0,1 0 0 0 0,0 11 0 0 0,-2 47 691 0 0,1-53-688 0 0,1-8-57 0 0,0 0 0 0 0,1 0 0 0 0,0 0 1 0 0,0 1-1 0 0,1-1 0 0 0,0 0 0 0 0,3 12 1 0 0,12 68 735 0 0,-14-73-689 0 0,-1-5-5 0 0,1-1-1 0 0,0 1 1 0 0,0-1 0 0 0,5 12-1 0 0,16 45 643 0 0,-20-55-653 0 0,-2-5-47 0 0,0 0 0 0 0,1 0 0 0 0,0 0 0 0 0,0 0 0 0 0,0-1 1 0 0,1 1-1 0 0,3 4 0 0 0,-1 1 32 0 0,19 29 365 0 0,-2-11-196 0 0,-16-21-13 0 0,2 0-24 0 0,24 18-24 0 0,-24-18-24 0 0,0-3-20 0 0,25 13-36 0 0,-25-13-90 0 0,4-2-216 0 0,37 5-104 0 0,-37-5-150 0 0,3-8-6152 0 0,47-19 1933 0 0,-47 19 354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0 720 0 0,'0'0'8805'0'0,"-8"21"-8096"0"0,-27 62-19 0 0,26-62 578 0 0,10 12-499 0 0,-7 40 621 0 0,3-59-1216 0 0,-1 41 994 0 0,4-41-1034 0 0,-4 41 729 0 0,-1-13-591 0 0,3-32-34 0 0,0 0-28 0 0,-8 28-59 0 0,8-28-81 0 0,-1 0-548 0 0,-9 29 31 0 0,9-30-189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3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66 236 0 0,'0'0'7784'0'0,"16"-6"-7157"0"0,46-17-49 0 0,-58 21-479 0 0,1-1 0 0 0,0 2 1 0 0,0-1-1 0 0,0 0 0 0 0,0 1 0 0 0,0 0 1 0 0,0 0-1 0 0,8 0 0 0 0,-2 0 67 0 0,-1 0 708 0 0,-1 1-756 0 0,0-1 1 0 0,0 0 0 0 0,0 0 0 0 0,11-3 0 0 0,-4 1-17 0 0,-1 1 571 0 0,-5 1-759 0 0,2-2-151 0 0,7 0 200 0 0,2 2-7630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3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1 696 0 0,'0'0'12067'0'0,"6"21"-11437"0"0,20 64-24 0 0,-19-64 15 0 0,-7-7 14 0 0,-1 4-425 0 0,1-5 50 0 0,0 0 1 0 0,0 0 0 0 0,3 14 0 0 0,2 12 363 0 0,-4-30 4 0 0,-2 6-16 0 0,-1 74 1057 0 0,1-74-1476 0 0,0-7 88 0 0,1 1-1 0 0,0 0 0 0 0,0 0 1 0 0,4 16-1 0 0,2 24 180 0 0,-5-37 352 0 0,-1-9-626 0 0,-1 0 0 0 0,1-1 0 0 0,0 1 0 0 0,0 0 0 0 0,0 0 0 0 0,1 0 0 0 0,-1 0 0 0 0,0 0 0 0 0,2 4 0 0 0,1 5-2355 0 0,-3-3-2872 0 0,-1 3-3850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1:54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0 816 0 0,'0'0'3143'0'0,"22"1"-2422"0"0,87 1 668 0 0,-99 7-715 0 0,31 28-12 0 0,-36-34-544 0 0,-1 1 0 0 0,0 0-1 0 0,1 0 1 0 0,-2 0 0 0 0,1 0 0 0 0,0 1-1 0 0,-1-1 1 0 0,4 8 0 0 0,0 0 86 0 0,6 10 410 0 0,-3-5-355 0 0,-3-2 48 0 0,0-1 1 0 0,0 1 0 0 0,-1 0 0 0 0,6 29 0 0 0,-7-30-122 0 0,-3-7-55 0 0,0 0-1 0 0,0 1 1 0 0,0-1-1 0 0,-1 0 1 0 0,0 1 0 0 0,-1 9-1 0 0,3 1 47 0 0,-1-8-34 0 0,0 0 0 0 0,-2 0 0 0 0,1 0 0 0 0,-1 0 1 0 0,-2 15-1 0 0,3-9 18 0 0,-1-7-30 0 0,0 0-1 0 0,0-1 1 0 0,-1 1-1 0 0,0 0 0 0 0,-3 11 1 0 0,2-7 21 0 0,-9 40 612 0 0,-9 11 107 0 0,17-52-737 0 0,2-7-66 0 0,0 1 1 0 0,-1-1-1 0 0,0 0 0 0 0,0 0 1 0 0,0 0-1 0 0,0 0 0 0 0,-1 0 1 0 0,-3 4-1 0 0,-2 2 48 0 0,4-5-2 0 0,0 0 0 0 0,0 1 0 0 0,1-1 0 0 0,-6 15 0 0 0,-6 14 185 0 0,11-26-28 0 0,0 1-20 0 0,-14 30-2 0 0,13-31-19 0 0,1-1-17 0 0,-12 20-20 0 0,12-21 110 0 0,-1 1-169 0 0,-16 24-18 0 0,16-24 280 0 0,-1-1-435 0 0,-17 19-39 0 0,17-19-67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3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0 139 536 0 0,'0'0'5457'0'0,"4"-14"-5001"0"0,2-4-230 0 0,2-8-38 0 0,-1-3 4080 0 0,-8 15-4001 0 0,0-15-653 0 0,5 20 6922 0 0,29 131-6224 0 0,-25-92-2 0 0,-6-16 14 0 0,4 73 200 0 0,13 130 1603 0 0,-19-217-2125 0 0,40 258 2704 0 0,-34-217-2691 0 0,-6-38-371 0 0,-5-11-6489 0 0,-3-1 5814 0 0,-8-12-726 0 0,7-3-3701 0 0,8 6 721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4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1 236 0 0,'0'0'7620'0'0,"-2"17"-7302"0"0,-5 51-5 0 0,5-51 4683 0 0,8-4-4938 0 0,14 41 18 0 0,-15-40 170 0 0,-8-4-163 0 0,-12 31 18 0 0,11-31 1583 0 0,-8-33-1712 0 0,-38-70-14 0 0,37 70 15 0 0,39 39-326 0 0,76 48 389 0 0,-77-48 34 0 0,-25-3 19 0 0,-3 39 12 0 0,2-39 262 0 0,-6 3-238 0 0,-24 46 35 0 0,24-46 783 0 0,0-11-696 0 0,-19 16 12 0 0,20-15 891 0 0,-9-28-1111 0 0,-44-62-26 0 0,57 81-16 0 0,0 1-1 0 0,0-1 1 0 0,0 1-1 0 0,0-1 1 0 0,1 0-1 0 0,-1 0 1 0 0,1 0-1 0 0,0 0 1 0 0,-2-4-1 0 0,-8-38-47 0 0,8 34-47 0 0,1 1 13 0 0,-4-32-44 0 0,4 32-3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6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62 485 844 0 0,'3'-3'951'0'0,"19"-25"1198"0"0,-7 10-683 0 0,-1-1 0 0 0,14-24 1 0 0,13-19 3492 0 0,-3-6-3348 0 0,0 2-945 0 0,-21 25-254 0 0,15-56 0 0 0,-30 91-210 0 0,1 0 1 0 0,0 1-1 0 0,0-1 1 0 0,0 0-1 0 0,5-4 1 0 0,-1 85 281 0 0,-4 138 0 0 0,4 109 1001 0 0,1-261-1219 0 0,-5-42-131 0 0,0 1 0 0 0,0 20 1 0 0,-1 53 608 0 0,-2-90-657 0 0,1-1-65 0 0,-1-1-1 0 0,0 1 1 0 0,0-1-1 0 0,0 1 1 0 0,0-1 0 0 0,0 1-1 0 0,0 0 1 0 0,-1-1-1 0 0,1 1 1 0 0,0-1 0 0 0,-1 1-1 0 0,0-1 1 0 0,1 1 0 0 0,-1-1-1 0 0,0 0 1 0 0,1 1-1 0 0,-1-1 1 0 0,0 0 0 0 0,0 1-1 0 0,0-1 1 0 0,0 0-1 0 0,0 0 1 0 0,0 0 0 0 0,-1 0-1 0 0,1 0 1 0 0,0 0-1 0 0,-1 0 1 0 0,-1 1 0 0 0,-40 1-39 0 0,14 0-25 0 0,0 1 0 0 0,0 1 1 0 0,0 1-1 0 0,1 2 0 0 0,0 1 0 0 0,-38 17 0 0 0,57-22 41 0 0,-35 11-30 0 0,41-14 21 0 0,-6 2 27 0 0,7-2-3 0 0,11-1-3 0 0,66-3 39 0 0,-1-4 0 0 0,0-3 0 0 0,101-28 0 0 0,-126 27 94 0 0,-38 10-82 0 0,1-2 0 0 0,-1 1 0 0 0,15-6 0 0 0,-25 7-8 0 0,21-2 142 0 0,-21 3-381 0 0,1-1-1 0 0,0 1 0 0 0,0-1 0 0 0,-1 1 0 0 0,1-1 0 0 0,0 0 1 0 0,-1 0-1 0 0,1 1 0 0 0,-1-1 0 0 0,1 0 0 0 0,-1-1 0 0 0,0 1 1 0 0,1 0-1 0 0,-1 0 0 0 0,0-1 0 0 0,0 1 0 0 0,2-3 0 0 0,9-30-5288 0 0,-11 26 4447 0 0,8-9-3850 0 0,6-4 371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7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94 640 0 0,'0'0'2794'0'0,"-3"0"-1950"0"0,1 0-565 0 0,0 1 1 0 0,1-1-1 0 0,-1 0 1 0 0,0 1-1 0 0,0-1 0 0 0,1 1 1 0 0,-1-1-1 0 0,0 1 1 0 0,1 0-1 0 0,-1-1 1 0 0,-5 5 7267 0 0,17-5-7309 0 0,165-17 1065 0 0,35-14 493 0 0,-185 27-1431 0 0,38-11-1 0 0,25-2 738 0 0,-84 17-966 0 0,-1 0-17 0 0,11 0-17 0 0,-11 0 171 0 0,1 0-195 0 0,-1 0-12 0 0,-1-1 0 0 0,1 1-1 0 0,-1 0 1 0 0,1-1 0 0 0,-1 1 0 0 0,1-1-1 0 0,-1 0 1 0 0,1 0 0 0 0,2-1 0 0 0,-3 0-68 0 0,-10 3-9678 0 0,5-2 9199 0 0,1 1 0 0 0,-1 0 1 0 0,1-1-1 0 0,-1 1 1 0 0,1-1-1 0 0,-1 0 0 0 0,-4-2 1 0 0,0 1-776 0 0,-1 0-2486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61 404 0 0,'0'0'1640'0'0,"-6"4"-850"0"0,-7 8-348 0 0,0 0 0 0 0,1 1 0 0 0,0 0-1 0 0,1 1 1 0 0,1 0 0 0 0,0 0 0 0 0,1 1 0 0 0,0 1-1 0 0,2-1 1 0 0,-1 1 0 0 0,2 1 0 0 0,0-1-1 0 0,1 1 1 0 0,1 0 0 0 0,1 1 0 0 0,0-1 0 0 0,-1 34-1 0 0,13 126 2144 0 0,-8-168-2435 0 0,1-1 0 0 0,-1 1-1 0 0,1-1 1 0 0,1 1 0 0 0,0-1 0 0 0,0 0 0 0 0,1 0 0 0 0,0-1 0 0 0,0 1 0 0 0,0-1 0 0 0,1 1 0 0 0,0-1 0 0 0,1-1 0 0 0,0 1 0 0 0,0-1 0 0 0,12 10 0 0 0,-17-16-127 0 0,1 1 1 0 0,-1-1-1 0 0,1 0 1 0 0,-1 1-1 0 0,1-1 0 0 0,-1 0 1 0 0,1 0-1 0 0,-1 0 0 0 0,1 0 1 0 0,-1 0-1 0 0,1 0 0 0 0,-1-1 1 0 0,1 1-1 0 0,-1 0 0 0 0,1-1 1 0 0,1 0-1 0 0,1 0 41 0 0,9-2 15 0 0,0-1 0 0 0,-1 0 0 0 0,1-1 0 0 0,-1 0 0 0 0,0-1 0 0 0,0 0 0 0 0,0-1 0 0 0,-1 0 0 0 0,0-1-1 0 0,-1 0 1 0 0,12-12 0 0 0,13-15 134 0 0,48-63-1 0 0,-73 86-148 0 0,3-4 39 0 0,-1-1 0 0 0,0-1 0 0 0,-1 0 0 0 0,14-32 0 0 0,-22 41-45 0 0,1 0-1 0 0,-2-1 0 0 0,1 1 0 0 0,-1-1 0 0 0,0 0 0 0 0,-1 0 0 0 0,0 0 0 0 0,-1 0 0 0 0,0 0 1 0 0,-1 0-1 0 0,-2-18 0 0 0,0 14-8 0 0,-1 1 1 0 0,0-1-1 0 0,0 1 1 0 0,-1 0-1 0 0,-9-15 1 0 0,9 20-39 0 0,0 1 0 0 0,0 0 0 0 0,0 0 0 0 0,-1 1 0 0 0,0 0 0 0 0,0 0 1 0 0,-1 0-1 0 0,0 1 0 0 0,-13-8 0 0 0,11 7-221 0 0,-1 1 1 0 0,-1 0-1 0 0,1 1 0 0 0,-1 0 1 0 0,1 1-1 0 0,-1 0 1 0 0,0 0-1 0 0,0 1 0 0 0,-1 1 1 0 0,1 0-1 0 0,0 1 1 0 0,0 0-1 0 0,-1 0 0 0 0,1 1 1 0 0,-17 4-1 0 0,12 1-1647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8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48 660 0 0,'6'3'5962'0'0,"4"-2"-5728"0"0,0 0 1 0 0,-1 0 0 0 0,1 0-1 0 0,10-2 1 0 0,116-21 2526 0 0,-82 11-1853 0 0,-36 6-911 0 0,0 1 0 0 0,22-3 1 0 0,-33 4-358 0 0,-3 1-955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9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86 732 0 0,'-3'16'4222'0'0,"3"-14"-3978"0"0,0 0 0 0 0,0 0 0 0 0,1 0 1 0 0,-1 0-1 0 0,1 0 0 0 0,0 0 0 0 0,-1 0 0 0 0,1-1 0 0 0,0 1 1 0 0,0 0-1 0 0,0 0 0 0 0,0-1 0 0 0,0 1 0 0 0,1-1 1 0 0,-1 1-1 0 0,0-1 0 0 0,1 0 0 0 0,-1 1 0 0 0,1-1 1 0 0,0 0-1 0 0,-1 0 0 0 0,1 0 0 0 0,2 1 0 0 0,1-1-78 0 0,-1 0-1 0 0,1 0 0 0 0,0 0 1 0 0,0-1-1 0 0,0 1 0 0 0,0-1 1 0 0,0 0-1 0 0,0-1 0 0 0,0 1 1 0 0,0-1-1 0 0,0 0 0 0 0,-1-1 1 0 0,1 1-1 0 0,0-1 0 0 0,4-2 1 0 0,13-6-282 0 0,-1-1 0 0 0,19-14 0 0 0,-5 3-739 0 0,62-28-5697 0 0,-62 34 3343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72 0 0,'0'0'6511'0'0,"18"-1"-5759"0"0,3-1-471 0 0,46-3 2790 0 0,-65 20-2480 0 0,6 47-8 0 0,-6-47 524 0 0,-6 3-595 0 0,-13 52-18 0 0,13-52 19 0 0,0-6-37 0 0,-11 39-41 0 0,11-39-21 0 0,1-3-11 0 0,-11 26-12 0 0,11-26 345 0 0,3-8-709 0 0,0 1 0 0 0,0 0 1 0 0,0 0-1 0 0,0 0 0 0 0,0-1 1 0 0,-1 1-1 0 0,1 0 0 0 0,0 0 0 0 0,-1-1 1 0 0,1 1-1 0 0,-1 0 0 0 0,0-1 1 0 0,-1 4-1 0 0,0-2 180 0 0,0 1 1 0 0,1-1-1 0 0,-1 0 0 0 0,1 1 1 0 0,0 0-1 0 0,0-1 0 0 0,0 1 1 0 0,1 0-1 0 0,-1 4 0 0 0,-1 4-159 0 0,-3 27-495 0 0,32-46-333 0 0,82-22-239 0 0,-71 16-208 0 0,-26 5 728 0 0,7-3-127 0 0,13-3-2618 0 0,8-1-1299 0 0,-30 11 347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09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1 431 548 0 0,'0'0'5965'0'0,"2"-1"-5177"0"0,49-40 1876 0 0,-13 8-1439 0 0,-18 15-573 0 0,-1-1 0 0 0,-1-1 0 0 0,-1 0-1 0 0,-1-2 1 0 0,23-39 0 0 0,-32 51-483 0 0,22-33 698 0 0,-16 25-386 0 0,19-37 0 0 0,-24 41 86 0 0,1 1 1 0 0,15-20-1 0 0,-23 31-435 0 0,-1 2-111 0 0,0-1 0 0 0,0 1 1 0 0,0 0-1 0 0,0 0 0 0 0,0 0 0 0 0,-1-1 1 0 0,1 1-1 0 0,0 0 0 0 0,0 0 0 0 0,0 0 0 0 0,0-1 1 0 0,0 1-1 0 0,0 0 0 0 0,0 0 0 0 0,0 0 0 0 0,0-1 1 0 0,0 1-1 0 0,0 0 0 0 0,0 0 0 0 0,1 0 0 0 0,-1-1 1 0 0,0 1-1 0 0,0 0 0 0 0,0 0 0 0 0,0 0 0 0 0,0 0 1 0 0,0-1-1 0 0,0 1 0 0 0,0 0 0 0 0,1 0 0 0 0,-1 0 1 0 0,0 0-1 0 0,0 0 0 0 0,0-1 0 0 0,0 1 0 0 0,1 0 1 0 0,-1 0-1 0 0,0 0 0 0 0,0 0 0 0 0,0 0 0 0 0,0 0 1 0 0,1 0-1 0 0,-1 0 0 0 0,0 0 0 0 0,0 0 0 0 0,0 0 1 0 0,1 0-1 0 0,-1 0 0 0 0,0 0 0 0 0,0 0 0 0 0,0 0 1 0 0,1 0-1 0 0,-1 0 0 0 0,0 0 0 0 0,0 0 1 0 0,0 0-1 0 0,1 0 0 0 0,-1 0 0 0 0,0 0 0 0 0,0 0 1 0 0,0 0-1 0 0,1 0 0 0 0,-1 0 0 0 0,0 1 0 0 0,0-1 1 0 0,4 7 37 0 0,0 0 1 0 0,-1 1-1 0 0,0-1 1 0 0,-1 1 0 0 0,0 0-1 0 0,0 0 1 0 0,0 0 0 0 0,-1 0-1 0 0,-1 0 1 0 0,1 14 0 0 0,-1 3 208 0 0,-1 1 1 0 0,-1-1 0 0 0,-7 34-1 0 0,-1 6 602 0 0,2-1 0 0 0,3 127 0 0 0,5-172-709 0 0,5 29 218 0 0,-3-39-281 0 0,-1 0-1 0 0,0 0 1 0 0,-1 0-1 0 0,0 12 1 0 0,0 2 134 0 0,0-20-206 0 0,0 0-1 0 0,0-1 1 0 0,0 1 0 0 0,0 0-1 0 0,0 0 1 0 0,0-1 0 0 0,-1 1-1 0 0,1 0 1 0 0,-2 4 0 0 0,0-5-31 0 0,1 0 1 0 0,0 1-1 0 0,-1-1 1 0 0,0 0-1 0 0,1 0 1 0 0,-1 0-1 0 0,0 0 1 0 0,0-1-1 0 0,0 1 1 0 0,0 0-1 0 0,-1-1 1 0 0,1 1-1 0 0,0-1 1 0 0,-1 0-1 0 0,-2 1 1 0 0,-7 5-3 0 0,8-4 4 0 0,0 0 0 0 0,0-1 0 0 0,0 1 0 0 0,-1-1 0 0 0,1 0 0 0 0,-1-1 0 0 0,-7 3 0 0 0,-19 5-10 0 0,16-4 9 0 0,7-1 2 0 0,0-2 1 0 0,0 1 0 0 0,-1-1 0 0 0,-14 2 0 0 0,-11-1 16 0 0,3-3-24 0 0,25 1 13 0 0,-3 1-10 0 0,6-2 0 0 0,-20 3-8 0 0,10-1 18 0 0,6 1 73 0 0,8-3 207 0 0,127-44-177 0 0,115-11 82 0 0,-129 37-64 0 0,-48 9-36 0 0,-25 6-14 0 0,-17-4-3876 0 0,-37-2-4482 0 0,-8-1 2682 0 0,2-1 364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4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195 107 116 0 0,'0'0'8249'0'0,"-16"15"-8046"0"0,-66 62 199 0 0,77-67-213 0 0,0 2-129 0 0,-21 33 228 0 0,7-16-112 0 0,15-22-3 0 0,0 5 11 0 0,-10 34-4 0 0,11-34-6 0 0,-1 21 73 0 0,2-26-140 0 0,0 0-1 0 0,1-1 0 0 0,0 1 1 0 0,0 0-1 0 0,0 10 1 0 0,-1 37 71 0 0,1-41-4 0 0,1 0-5 0 0,-1 37 1 0 0,0-37 3 0 0,2 1-15 0 0,0 40-6 0 0,-1-41-12 0 0,1 0 1 0 0,5 36-7 0 0,-4-36-5 0 0,0-4 2 0 0,-1 1-85 0 0,0-6-15 0 0,-1 0 1 0 0,1 0 0 0 0,0 0 0 0 0,0 0 0 0 0,0 0-1 0 0,0-1 1 0 0,1 1 0 0 0,-1 0 0 0 0,5 6 0 0 0,11 23 68 0 0,-13-25 173 0 0,1 1-186 0 0,16 23 6 0 0,-16-24 141 0 0,3-2-185 0 0,27 14-3 0 0,-27-15 49 0 0,3-1-36 0 0,34 8-14 0 0,-34-9 46 0 0,-1-1-64 0 0,1 1-20 0 0,-7-1 2 0 0,0-1 0 0 0,0 0 0 0 0,1 0 1 0 0,-1 0-1 0 0,1 0 0 0 0,7-1 0 0 0,66-4 32 0 0,-62 3 20 0 0,-3-4-45 0 0,39-13 12 0 0,-39 13-15 0 0,-5 1 2 0 0,25-15 12 0 0,-24 14-3 0 0,-3-1-5 0 0,20-18 3 0 0,-19 19 3 0 0,-2-2 3 0 0,15-20 1 0 0,-14 20-11 0 0,0-3-13 0 0,17-30 14 0 0,-17 30 48 0 0,-2 2-22 0 0,-1 1-24 0 0,-3 4-5 0 0,1 0 1 0 0,0 0-1 0 0,0 1 0 0 0,0-1 1 0 0,0 1-1 0 0,0-1 1 0 0,1 1-1 0 0,-1-1 0 0 0,1 1 1 0 0,3-4-1 0 0,-3-7 25 0 0,4-37 6 0 0,-4 37 19 0 0,-1 0-3 0 0,7-64 31 0 0,-3 39-65 0 0,-4 28-3 0 0,-2-6-4 0 0,1-3-14 0 0,1 5 6 0 0,-2 1-1 0 0,1 0 1 0 0,-5-23-1 0 0,-7-42 90 0 0,7 44-50 0 0,3 25 90 0 0,-2-1-91 0 0,-13-31 14 0 0,13 31 26 0 0,-3 2-41 0 0,-19-24-3 0 0,20 24 87 0 0,0 2-62 0 0,-17-18 8 0 0,17 18 86 0 0,-2-1-116 0 0,-24-21-1 0 0,24 21 53 0 0,-2 2-56 0 0,-28-14-14 0 0,28 14-7 0 0,3 0-4 0 0,-40-25-168 0 0,11 9 62 0 0,27 15-41 0 0,-3 6-2308 0 0,-2-1 2044 0 0,-7 0 77 0 0,-2 0-8045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2:47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109 228 956 0 0,'-6'3'749'0'0,"0"0"0"0"0,-1 0 0 0 0,0-1 0 0 0,0 0-1 0 0,1 0 1 0 0,-1 0 0 0 0,-1-1 0 0 0,1 0 0 0 0,-8 0 0 0 0,-7 1 780 0 0,20-1-853 0 0,-5 1-737 0 0,6 0 663 0 0,7-2 3203 0 0,179-43-2893 0 0,112-29 326 0 0,-183 37-811 0 0,62-14 211 0 0,-16 10-163 0 0,-90 28-42 0 0,-68 9-1078 0 0,6-2 2194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6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83 161 188 0 0,'0'0'4807'0'0,"-12"23"-3943"0"0,-38 68-18 0 0,48-88-756 0 0,1 0-1 0 0,-1 0 0 0 0,0 0 0 0 0,1 0 1 0 0,0 0-1 0 0,-1 0 0 0 0,1 0 0 0 0,-1 6 1 0 0,-3 30 660 0 0,3-30-7 0 0,2 6-27 0 0,0 46-31 0 0,0-46-46 0 0,1-11-511 0 0,0 1 0 0 0,0 0 0 0 0,0-1 0 0 0,0 1 1 0 0,-1 0-1 0 0,0 7 0 0 0,0-6-7 0 0,0 0 1 0 0,0 1 0 0 0,1-1-1 0 0,0 0 1 0 0,0 0-1 0 0,4 11 1 0 0,-3-6 64 0 0,-2-7-47 0 0,1 1-1 0 0,0-1 1 0 0,0 0-1 0 0,0 0 1 0 0,1 1 0 0 0,-1-1-1 0 0,1 0 1 0 0,4 6-1 0 0,13 29 279 0 0,-14-29-13 0 0,3-3-15 0 0,27 21-33 0 0,-26-21-11 0 0,0-4-12 0 0,29 9-8 0 0,-29-9 228 0 0,7-6-295 0 0,49-7-17 0 0,-49 7-26 0 0,-1-7-25 0 0,0 0-135 0 0,3-1 18 0 0,-2-1-1 0 0,1-1 0 0 0,-2 0 0 0 0,23-24 1 0 0,-9 3-71 0 0,-1-1 1 0 0,-2-1-1 0 0,24-45 1 0 0,-47 77-9 0 0,-1-1 0 0 0,0 1 0 0 0,0-1 1 0 0,0 1-1 0 0,-1-1 0 0 0,1 0 1 0 0,-1 0-1 0 0,1-9 0 0 0,0 1-6 0 0,1-12-43 0 0,-2 9 30 0 0,0-46-133 0 0,-3 7-77 0 0,-4 41 95 0 0,-19-43-4 0 0,24 54 117 0 0,0-1-1 0 0,-1 0 1 0 0,1 0 0 0 0,-1 1-1 0 0,0-1 1 0 0,0 1-1 0 0,0-1 1 0 0,-1 1 0 0 0,1 0-1 0 0,-5-4 1 0 0,0-1-39 0 0,2 1-158 0 0,-3 2-18 0 0,-25-16-44 0 0,25 16-54 0 0,2 5 252 0 0,1-1 0 0 0,0 1 0 0 0,0-1 0 0 0,0 0 0 0 0,0 0 0 0 0,0 0 0 0 0,-6-3 0 0 0,-1 0-71 0 0,0 2-381 0 0,-1 2-1733 0 0,-36 0 1087 0 0,37 0-966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1 248 0 0,'0'0'2552'0'0,"16"8"-1283"0"0,47 26-21 0 0,-58-32-1026 0 0,0 1 0 0 0,0-1 0 0 0,0 1 0 0 0,0 0 0 0 0,0 0 0 0 0,-1 1 0 0 0,1-1 0 0 0,3 5 0 0 0,1 1 163 0 0,5 6 744 0 0,25 38 1047 0 0,-26-35-1845 0 0,-3-4 227 0 0,1 1 0 0 0,-2 0 0 0 0,0 1 0 0 0,-1-1 0 0 0,0 2 0 0 0,-1-1 0 0 0,5 19-1 0 0,0 31 1115 0 0,-8-55-1424 0 0,-2-7-104 0 0,-1 0-1 0 0,1 0 0 0 0,-1 0 0 0 0,0 0 0 0 0,-1 1 0 0 0,1-1 0 0 0,0 9 0 0 0,-6 44 807 0 0,3-39-774 0 0,0-3 322 0 0,-3-1-47 0 0,0 2-309 0 0,2-7-16 0 0,-1 1 1 0 0,1-1-1 0 0,-1-1 0 0 0,-10 16 1 0 0,10-14-22 0 0,1-4-46 0 0,1-1 1 0 0,-1 0 0 0 0,0 0-1 0 0,0 0 1 0 0,-1 0 0 0 0,-3 4-1 0 0,-29 37 87 0 0,30-37-170 0 0,3-5-10 0 0,1 0 0 0 0,-1 0 0 0 0,0 0 0 0 0,0-1 0 0 0,0 0-1 0 0,-1 1 1 0 0,1-1 0 0 0,-6 3 0 0 0,1 3-76 0 0,3-5 11 0 0,1 1 0 0 0,0-1 0 0 0,-1-1 0 0 0,0 1 0 0 0,0-1 0 0 0,-7 5 0 0 0,2-2-75 0 0,-33 19-826 0 0,-22 7-594 0 0,-14 3-540 0 0,34-17 849 0 0,17-10-275 0 0,-98 14-5133 0 0,117-20 2866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7:48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0 832 0 0,'-9'9'861'0'0,"-1"2"-581"0"0,-31 27 1062 0 0,11-14-587 0 0,23-17-53 0 0,0 4-32 0 0,-2 0-457 0 0,5-6-97 0 0,0 0-1 0 0,1 0 1 0 0,-1 0 0 0 0,1 0-1 0 0,0 1 1 0 0,1-1 0 0 0,0 1-1 0 0,-3 6 1 0 0,-10 27 469 0 0,10-16-44 0 0,3-7-371 0 0,-1 46 623 0 0,2-49-646 0 0,3 45 547 0 0,-1-41-565 0 0,-1-5-7 0 0,1-1 0 0 0,0 0 0 0 0,1 0 0 0 0,3 13 1 0 0,43 184 1105 0 0,-37-167-1140 0 0,-9-31-107 0 0,2 2-130 0 0,10 32-141 0 0,-10-32-150 0 0,-4-9-367 0 0,0 0 612 0 0,0 0 0 0 0,1 0 0 0 0,-1 1 0 0 0,1-1 1 0 0,0 0-1 0 0,0 0 0 0 0,0 0 0 0 0,2 3 0 0 0,0 2-470 0 0,-1 1-2196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08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0 336 0 0,'0'0'13375'0'0,"-17"6"-13172"0"0,-51 16 14 0 0,67-22-207 0 0,0 0-1 0 0,0 1 1 0 0,0-1-1 0 0,0 0 0 0 0,0 0 1 0 0,0 1-1 0 0,0-1 1 0 0,0 1-1 0 0,0-1 1 0 0,0 1-1 0 0,0-1 0 0 0,0 1 1 0 0,0-1-1 0 0,0 1 1 0 0,1 0-1 0 0,-1 0 0 0 0,0-1 1 0 0,0 1-1 0 0,1 0 1 0 0,-1 0-1 0 0,0 0 1 0 0,0 2-1 0 0,-29 49 418 0 0,0 4-24 0 0,25-46-338 0 0,-18 32 244 0 0,16-33-248 0 0,-17 33 209 0 0,7-8-120 0 0,13-25-3 0 0,-1 0-16 0 0,-14 30-36 0 0,14-29 3 0 0,1-3-3 0 0,-13 22-13 0 0,13-22-19 0 0,-1 1-1182 0 0,-2 1 762 0 0,-3 6 151 0 0,1 2-8679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0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257 259 7093 0 0,'0'0'4'0'0,"3"-16"-19"0"0,8-47 52 0 0,-9 47 53 0 0,2 6 160 0 0,11-31 14 0 0,-11 31 220 0 0,1 0-182 0 0,14-28 5 0 0,-14 29 1203 0 0,-2 1-1242 0 0,13-22-6 0 0,-13 22 2521 0 0,-7 45-2646 0 0,-14 111 6 0 0,11-102 9 0 0,6-34-104 0 0,0-6-10 0 0,-1 1 1 0 0,1-1-1 0 0,-1 1 0 0 0,0-1 1 0 0,-4 8-1 0 0,-8 23 99 0 0,11-28 0 0 0,-1 3-10 0 0,-9 34 2 0 0,9-35-1 0 0,2-2-22 0 0,-12 44 924 0 0,11-40 354 0 0,2-14-536 0 0,4-30-305 0 0,8-63-895 0 0,-9 82 560 0 0,4-33-78 0 0,2-22 157 0 0,-9 49-258 0 0,1 9-7 0 0,0 0 1 0 0,0 0 0 0 0,1-1-1 0 0,1 1 1 0 0,3-15 0 0 0,3-13 39 0 0,-6 28-10 0 0,-1-1-14 0 0,5-30 3 0 0,-5 30 69 0 0,-7 44-217 0 0,-19 101 119 0 0,16-90 7 0 0,-50 141 125 0 0,18-81 44 0 0,11-27 0 0 0,19-45-138 0 0,8-24 8 0 0,1 2-6 0 0,-9 35 2 0 0,8-35 60 0 0,0-1-52 0 0,-10 29-3 0 0,10-30 392 0 0,-10-32-6525 0 0,-41-71 3295 0 0,41 71-1820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2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941 0 16 0 0,'0'0'7022'0'0,"-19"17"-6763"0"0,-56 52-3 0 0,67-63-188 0 0,2-1 0 0 0,-1 1 0 0 0,1 1 1 0 0,0-1-1 0 0,-10 14 0 0 0,6-5 12 0 0,-101 150 658 0 0,79-114-597 0 0,-125 213 607 0 0,97-159-511 0 0,-60 115 257 0 0,44-79-155 0 0,29-40-89 0 0,9-17 3 0 0,8-26 57 0 0,-4 16-36 0 0,7-11-20 0 0,4-7-40 0 0,18-48-174 0 0,-9 29 427 0 0,4 0-423 0 0,7-28 650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28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157 331 344 0 0,'0'0'13541'0'0,"1"-21"-13488"0"0,2-65 2 0 0,-4 84-50 0 0,1 0 0 0 0,0-1 0 0 0,0 1 0 0 0,0 0 0 0 0,1-1 0 0 0,-1 1 1 0 0,1 0-1 0 0,-1-1 0 0 0,1 1 0 0 0,1-3 0 0 0,11-25 45 0 0,-9 23-12 0 0,0-2-6 0 0,14-25-2 0 0,-13 26 22 0 0,-2-1-30 0 0,13-28-2 0 0,-13 28 264 0 0,1 0-247 0 0,8-26-11 0 0,-9 27 36 0 0,-2 38-73 0 0,0 91 10 0 0,0-75 5 0 0,0-26-2 0 0,-2 57 12 0 0,-4 19-10 0 0,1-4 21 0 0,2-78-20 0 0,0 41 26 0 0,4 15 27 0 0,-1-1 0 0 0,1-25-16 0 0,-1-33 3 0 0,-1 3 0 0 0,0 71 75 0 0,-1-69-107 0 0,0-5 8 0 0,1 1 1 0 0,0-1 0 0 0,3 18-1 0 0,-2-16-11 0 0,6 38 145 0 0,3 0 715 0 0,-20-46-830 0 0,-28 18-26 0 0,28-17 29 0 0,-57-7-83 0 0,53 1 1265 0 0,3 1-1199 0 0,-35 6-19 0 0,35-5-6 0 0,1 2-12 0 0,-28 12 13 0 0,28-11 818 0 0,36-19-828 0 0,76-42 6 0 0,-67 39 12 0 0,3 4 24 0 0,-28 10 8 0 0,5 0-4 0 0,72-16 40 0 0,-24 8-14 0 0,-21 4-33 0 0,-32 5 42 0 0,3 1-41 0 0,38-6 3 0 0,-38 5 152 0 0,-3 0-127 0 0,33-7 8 0 0,-33 7 695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0 294 912 0 0,'0'0'5505'0'0,"14"-7"-5171"0"0,55-30 106 0 0,-65 35-429 0 0,0 1 1 0 0,0-1-1 0 0,0 1 0 0 0,0-1 0 0 0,0 1 0 0 0,0 1 0 0 0,7-2 1 0 0,0 1-26 0 0,-1-2-58 0 0,-19 31 408 0 0,-28 83 48 0 0,27-84 1190 0 0,7-17-1185 0 0,-9 31 3 0 0,9-31 2611 0 0,23-13-3572 0 0,63-9 70 0 0,-62 9-143 0 0,-5-6-145 0 0,3-2 460 0 0,53-26-2225 0 0,-31 18-438 0 0,-30 14 227 0 0</inkml:trace>
  <inkml:trace contextRef="#ctx0" brushRef="#br0" timeOffset="1">742 0 76 0 0,'0'0'13091'0'0,"-3"29"-12384"0"0,-11 84-22 0 0,11-84-36 0 0,1-18-38 0 0,-6 35 10 0 0,6-34-16 0 0,3 0-14 0 0,0 2-369 0 0,1 44 1989 0 0,-5 12-533 0 0,3-56-1899 0 0,-1-3 1889 0 0,1-2-3305 0 0,0 1-3081 0 0,0 3-4266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1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12 0 0,'0'0'10286'0'0,"25"4"-10092"0"0,77 13 24 0 0,-66-13 10 0 0,-22-5-152 0 0,41 3 286 0 0,24 4 53 0 0,13-1-40 0 0,4-3-39 0 0,50 7-35 0 0,-118-10-167 0 0,-6-2-90 0 0,66-4 158 0 0,266-3 395 0 0,-278 10-492 0 0,-10-2-6 0 0,-48 2-77 0 0,56-2 66 0 0,38-6 31 0 0,123-17 118 0 0,-153 15-142 0 0,235-32 219 0 0,-231 31-246 0 0,-72 9-59 0 0,47-3 37 0 0,-43 6-33 0 0,-4-1 5 0 0,0 0 0 0 0,0-1 0 0 0,14-2 0 0 0,43-5 54 0 0,6 5-15 0 0,0-3 18 0 0,-30 1-47 0 0,-35 4-12 0 0,5 0 6 0 0,50-2-2 0 0,-50 2 0 0 0,-3 0-6 0 0,68-2-6 0 0,-2-2 10 0 0,-7 3 50 0 0,-55 3-60 0 0,-2-1 11 0 0,-1 1 0 0 0,29-5-1 0 0,48-3 44 0 0,-21 2 18 0 0,22-2-22 0 0,-49 5-28 0 0,-33 1 0 0 0,2 1-12 0 0,62-5 86 0 0,-28 1-107 0 0,-35 3-28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1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67 216 740 0 0,'0'0'7400'0'0,"4"-7"-7003"0"0,16-30 230 0 0,35-57 1321 0 0,-7 26 81 0 0,-46 66-1810 0 0,-2 2-195 0 0,0-1 0 0 0,0 1-1 0 0,0 0 1 0 0,0 0 0 0 0,0-1 0 0 0,0 1 0 0 0,0 0 0 0 0,0 0-1 0 0,0-1 1 0 0,0 1 0 0 0,0 0 0 0 0,0 0 0 0 0,0-1 0 0 0,0 1 0 0 0,0 0-1 0 0,1 0 1 0 0,-1-1 0 0 0,0 1 0 0 0,0 0 0 0 0,0 0 0 0 0,0-1-1 0 0,1 1 1 0 0,-1 0 0 0 0,0 0 0 0 0,0 0 0 0 0,0 0 0 0 0,1-1-1 0 0,-1 1 1 0 0,0 0 0 0 0,0 0 0 0 0,1 0 0 0 0,-1 0 0 0 0,0 0-1 0 0,0 0 1 0 0,1 0 0 0 0,-1 0 0 0 0,0 0 0 0 0,1 0 0 0 0,-1 0 0 0 0,0 0-1 0 0,0 0 1 0 0,1 0 0 0 0,-1 0 0 0 0,0 0 0 0 0,0 0 0 0 0,1 0-1 0 0,-1 0 1 0 0,0 0 0 0 0,0 0 0 0 0,1 0 0 0 0,-1 0 0 0 0,0 0-1 0 0,0 1 1 0 0,1-1 0 0 0,-1 0 0 0 0,0 0 0 0 0,0 0 0 0 0,0 0 0 0 0,1 1-1 0 0,-1-1 1 0 0,0 1 0 0 0,4 4-10 0 0,-1 1 0 0 0,-1 0 0 0 0,1 1 0 0 0,-1-1 0 0 0,0 0 0 0 0,0 1 1 0 0,-1 0-1 0 0,2 12 0 0 0,1 441 954 0 0,-19-288-678 0 0,8-125-108 0 0,0 53-1 0 0,6-97-144 0 0,0 6-8 0 0,0-7 1 0 0,1 0-18 0 0,-1 0 0 0 0,0 0-1 0 0,1 0 1 0 0,-1-1 0 0 0,0 1-1 0 0,0 0 1 0 0,0-1 0 0 0,-1 1-1 0 0,1 0 1 0 0,0-1 0 0 0,-1 0-1 0 0,1 1 1 0 0,0-1 0 0 0,-1 0-1 0 0,0 0 1 0 0,1 1 0 0 0,-1-1-1 0 0,0-1 1 0 0,0 1 0 0 0,1 0-1 0 0,-5 1 1 0 0,-44 6 22 0 0,23-4 2 0 0,14-1-27 0 0,-1-1 0 0 0,0 0 0 0 0,-18 0 1 0 0,29-2-4 0 0,-8 2 24 0 0,7-2-25 0 0,8-2 16 0 0,72-18-78 0 0,-42 13-343 0 0,0-2 0 0 0,0-1 0 0 0,0-2 0 0 0,-2-2 0 0 0,44-23 0 0 0,-52 23-684 0 0,-6 4-1382 0 0,-5 2-2642 0 0,3-2 1735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1 376 488 0 0,'0'0'2922'0'0,"4"-17"-2572"0"0,14-51-11 0 0,-14 50 1669 0 0,0 9-1702 0 0,9-30-19 0 0,-9 29 969 0 0,-1 0-1041 0 0,9-31-4 0 0,-8 31 453 0 0,-1 1-500 0 0,11-27-6 0 0,-10 27 471 0 0,0 1-508 0 0,12-23-13 0 0,-12 23 632 0 0,1-1-659 0 0,12-26-11 0 0,-12 26 633 0 0,-2 36-653 0 0,11 82 5 0 0,-12-72 5 0 0,-15 160 383 0 0,9-54-111 0 0,0 98 200 0 0,-1 55 143 0 0,0-70-155 0 0,2 185 607 0 0,-1-216-639 0 0,1-71-182 0 0,2-48-134 0 0,-5 143 409 0 0,-3 1-52 0 0,5-72-82 0 0,5-99-149 0 0,-9 79 0 0 0,6-108-204 0 0,2-1 0 0 0,0 0 0 0 0,1 0-1 0 0,0 0 1 0 0,2 0 0 0 0,9 36 0 0 0,-6 0 166 0 0,-5-53-196 0 0,-1-1-148 0 0,1 0-1 0 0,-1 1 0 0 0,0-1 1 0 0,0 0-1 0 0,0 0 0 0 0,1 0 0 0 0,-1 0 1 0 0,-1 1-1 0 0,1-1 0 0 0,0 0 1 0 0,0 0-1 0 0,0 0 0 0 0,-1 0 1 0 0,1 1-1 0 0,0-1 0 0 0,-1 0 0 0 0,1 0 1 0 0,-1 0-1 0 0,1 0 0 0 0,-1 0 1 0 0,0 0-1 0 0,1 0 0 0 0,-1 0 0 0 0,0 0 1 0 0,0-1-1 0 0,-1 2 0 0 0,1-2-31 0 0,-1 1-1 0 0,1-2 1 0 0,-1 1-1 0 0,1 0 1 0 0,0 0-1 0 0,-1 0 1 0 0,1-1-1 0 0,0 1 1 0 0,-1 0-1 0 0,1-1 1 0 0,0 1-1 0 0,-1-1 1 0 0,1 0-1 0 0,0 1 1 0 0,0-1-1 0 0,0 0 1 0 0,0 0-1 0 0,-2-1 1 0 0,-5-5-1470 0 0,0-1 1 0 0,0 1 0 0 0,1-2 0 0 0,-10-12-1 0 0,-1-7-2513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0 361 236 0 0,'0'0'6055'0'0,"4"-6"-5471"0"0,82-159 3416 0 0,-63 122-2478 0 0,26-76 0 0 0,-46 112-1272 0 0,7-12 856 0 0,-10 19-1091 0 0,0 0 0 0 0,0-1 1 0 0,0 1-1 0 0,0 0 0 0 0,1 0 0 0 0,-1 0 0 0 0,0 0 1 0 0,0 0-1 0 0,0 0 0 0 0,0 0 0 0 0,1 0 0 0 0,-1 0 1 0 0,0 0-1 0 0,0 0 0 0 0,0-1 0 0 0,0 1 0 0 0,1 0 1 0 0,-1 0-1 0 0,0 0 0 0 0,0 0 0 0 0,0 1 0 0 0,0-1 1 0 0,1 0-1 0 0,-1 0 0 0 0,0 0 0 0 0,0 0 0 0 0,0 0 1 0 0,0 0-1 0 0,1 0 0 0 0,-1 0 0 0 0,0 0 0 0 0,0 0 1 0 0,0 0-1 0 0,0 0 0 0 0,0 1 0 0 0,1-1 0 0 0,-1 0 0 0 0,0 0 1 0 0,0 0-1 0 0,0 0 0 0 0,0 0 0 0 0,0 1 0 0 0,0-1 1 0 0,0 0-1 0 0,0 0 0 0 0,1 0 0 0 0,6 30 446 0 0,-6-20-553 0 0,13 51 197 0 0,-3-15 29 0 0,-2 1 0 0 0,-2-1 0 0 0,2 65 1 0 0,-4 200 667 0 0,-5-285-660 0 0,-6 45 0 0 0,4-48-35 0 0,1-20-87 0 0,0 0 0 0 0,0 0 0 0 0,0 0 0 0 0,0 0 0 0 0,-1 0 0 0 0,1 0 0 0 0,-1-1 0 0 0,0 1 0 0 0,1 0 0 0 0,-1-1 0 0 0,0 0 0 0 0,-1 1 0 0 0,-4 3 0 0 0,1-2 9 0 0,0 0 0 0 0,-1 0 0 0 0,0-1 0 0 0,0 0 0 0 0,0-1 1 0 0,0 1-1 0 0,-13 2 0 0 0,-59 6 79 0 0,42-7 11 0 0,33-4-41 0 0,4 0-7 0 0,-9 1-136 0 0,6 0 192 0 0,7 0 401 0 0,16 2-510 0 0,0 0 1 0 0,1-1-1 0 0,-1-2 1 0 0,1 0 0 0 0,-1-1-1 0 0,30-5 1 0 0,-41 4-282 0 0,0 0-1 0 0,-1-1 1 0 0,0 0 0 0 0,1 0 0 0 0,-1-1 0 0 0,-1 0 0 0 0,15-10 0 0 0,-17 10-386 0 0,1-1 1 0 0,0-1 0 0 0,-1 1-1 0 0,0-1 1 0 0,0 0 0 0 0,-1 0-1 0 0,1 0 1 0 0,-1-1 0 0 0,-1 1-1 0 0,5-11 1 0 0,-3 5-3350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59 220 0 0,'3'-1'1011'0'0,"84"-22"6228"0"0,-61 18-7169 0 0,47-17 0 0 0,-70 21-877 0 0,12-6-5276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4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0 433 792 0 0,'23'-15'1219'0'0,"-1"-1"-1"0"0,0 0 1 0 0,-1-2-1 0 0,20-22 1 0 0,66-87 2004 0 0,-16 17-947 0 0,-11 27 706 0 0,-80 82-2938 0 0,0 1 0 0 0,1-1 0 0 0,-1 1 0 0 0,0-1 0 0 0,1 1 0 0 0,-1-1 0 0 0,1 1 0 0 0,-1 0 0 0 0,1-1 0 0 0,-1 1 0 0 0,0-1 0 0 0,1 1 0 0 0,0 0 0 0 0,-1 0 0 0 0,1-1 0 0 0,-1 1-1 0 0,1 0 1 0 0,-1 0 0 0 0,1 0 0 0 0,-1-1 0 0 0,1 1 0 0 0,0 0 0 0 0,-1 0 0 0 0,1 0 0 0 0,-1 0 0 0 0,1 0 0 0 0,0 0 0 0 0,-1 0 0 0 0,1 0 0 0 0,-1 1 0 0 0,1-1 0 0 0,1 0 0 0 0,5 18 495 0 0,-5-10-631 0 0,1 5 199 0 0,0 0-1 0 0,-2 1 1 0 0,0-1-1 0 0,0 1 0 0 0,-1 0 1 0 0,-3 20-1 0 0,1 12 183 0 0,4 67 419 0 0,-2 77 519 0 0,-9-53-330 0 0,8-134-871 0 0,1 1 0 0 0,-1 0-1 0 0,0 0 1 0 0,0-1 0 0 0,0 1 0 0 0,-1 0 0 0 0,1-1 0 0 0,-1 1-1 0 0,0-1 1 0 0,0 0 0 0 0,0 0 0 0 0,0 1 0 0 0,-1-1 0 0 0,1-1-1 0 0,-1 1 1 0 0,0 0 0 0 0,0-1 0 0 0,0 1 0 0 0,0-1 0 0 0,0 0-1 0 0,-5 3 1 0 0,-7 2 22 0 0,1-1-1 0 0,-1 0 1 0 0,-28 6-1 0 0,18-4 28 0 0,22-8-62 0 0,0 1 4 0 0,-9 3-1 0 0,8-3 3 0 0,3 2-14 0 0,0-3-6 0 0,0-1 0 0 0,0 1 0 0 0,0 0-1 0 0,0 0 1 0 0,0 0 0 0 0,0 0 0 0 0,0 0 0 0 0,0 1 0 0 0,0-1 0 0 0,0 0 0 0 0,0 0 0 0 0,1 1 0 0 0,-1-1 0 0 0,0 0 0 0 0,0 1 0 0 0,0-1 0 0 0,0 1 0 0 0,1-1 0 0 0,-1 1 0 0 0,0-1 0 0 0,0 1 0 0 0,1 0 0 0 0,-1-1 0 0 0,0 1 0 0 0,1 0 0 0 0,-1 0 0 0 0,1-1 0 0 0,-2 3 0 0 0,2-3-1 0 0,0 0 0 0 0,0 0 0 0 0,0 0 1 0 0,-1 1-1 0 0,1-1 0 0 0,0 0 1 0 0,0 0-1 0 0,0 1 0 0 0,0-1 0 0 0,-1 0 1 0 0,1 0-1 0 0,0 1 0 0 0,0-1 1 0 0,0 0-1 0 0,0 1 0 0 0,0-1 0 0 0,0 0 1 0 0,0 0-1 0 0,0 1 0 0 0,0-1 0 0 0,0 0 1 0 0,0 1-1 0 0,0-1 0 0 0,0 0 1 0 0,0 0-1 0 0,0 1 0 0 0,0-1 0 0 0,0 0 1 0 0,0 1-1 0 0,0-1 0 0 0,1 0 0 0 0,-1 0 1 0 0,0 1-1 0 0,0-1 0 0 0,0 0 1 0 0,0 0-1 0 0,1 1 0 0 0,-1-1 0 0 0,0 0 1 0 0,0 0-1 0 0,0 0 0 0 0,1 1 0 0 0,-1-1 1 0 0,0 0-1 0 0,1 0 0 0 0,20 9-10 0 0,27-2 12 0 0,-24-9-379 0 0,-1 0 1 0 0,1-1-1 0 0,-1-2 1 0 0,41-12-1 0 0,-17 3-3062 0 0,-44 14 2294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5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40 0 0,'1'2'98'0'0,"1"0"160"0"0,-1 0 0 0 0,0-1 1 0 0,1 1-1 0 0,-1 0 0 0 0,1 0 0 0 0,0-1 0 0 0,0 1 1 0 0,0-1-1 0 0,0 1 0 0 0,0-1 0 0 0,0 0 1 0 0,0 0-1 0 0,0 0 0 0 0,0 0 0 0 0,0 0 0 0 0,1 0 1 0 0,-1-1-1 0 0,0 1 0 0 0,1-1 0 0 0,-1 1 1 0 0,0-1-1 0 0,1 0 0 0 0,3 0 0 0 0,122-38 3526 0 0,-125 37-3519 0 0,-1 1-253 0 0,-2 0-16 0 0,1 0 1 0 0,0-1-1 0 0,-1 1 0 0 0,1 0 0 0 0,0 0 1 0 0,-1 0-1 0 0,1-1 0 0 0,0 1 1 0 0,-1 0-1 0 0,1 0 0 0 0,0 0 0 0 0,-1 0 1 0 0,1 0-1 0 0,0 0 0 0 0,-1 1 0 0 0,1-1 1 0 0,0 0-1 0 0,-1 0 0 0 0,1 0 0 0 0,0 1 1 0 0,-1-1-1 0 0,1 0 0 0 0,-1 1 0 0 0,1-1 1 0 0,-1 0-1 0 0,1 1 0 0 0,0-1 0 0 0,-1 1 1 0 0,1-1-1 0 0,-1 1 0 0 0,0-1 0 0 0,1 1 1 0 0,-1-1-1 0 0,1 1 0 0 0,-1-1 1 0 0,0 1-1 0 0,1 0 0 0 0,-1-1 0 0 0,0 1 1 0 0,0 0-1 0 0,0-1 0 0 0,1 1 0 0 0,-1-1 1 0 0,0 1-1 0 0,0 0 0 0 0,0 0 0 0 0,0-1 1 0 0,0 1-1 0 0,0 0 0 0 0,0-1 0 0 0,0 1 1 0 0,-1 0-1 0 0,1-1 0 0 0,0 1 0 0 0,0-1 1 0 0,0 1-1 0 0,-1 0 0 0 0,1-1 1 0 0,0 1-1 0 0,-1-1 0 0 0,0 2 0 0 0,-53 163-90 0 0,54-162 169 0 0,-1 0 1 0 0,1 0-1 0 0,-1 0 0 0 0,1 0 0 0 0,0 0 1 0 0,0 0-1 0 0,1 0 0 0 0,-1 0 0 0 0,1 0 1 0 0,-1 0-1 0 0,1 0 0 0 0,0 0 0 0 0,0 0 1 0 0,0 0-1 0 0,0 0 0 0 0,1-1 0 0 0,2 6 1 0 0,1 0 299 0 0,-3-7-321 0 0,1 0 0 0 0,0 0 0 0 0,-1 0 0 0 0,1 0-1 0 0,0-1 1 0 0,0 1 0 0 0,-1-1 0 0 0,1 0 0 0 0,0 0-1 0 0,0 0 1 0 0,0 0 0 0 0,4-1 0 0 0,2-1-72 0 0,0-1-1 0 0,-1 1 1 0 0,1-2 0 0 0,-1 1 0 0 0,0-1 0 0 0,0 0 0 0 0,0-1-1 0 0,0 0 1 0 0,-1 0 0 0 0,0-1 0 0 0,0 0 0 0 0,9-9-1 0 0,10-8-317 0 0,179-133-3434 0 0,-143 110-314 0 0,-31 26 1791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35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46 392 0 0,'-3'6'817'0'0,"-10"20"231"0"0,0 0 1 0 0,2 2-1 0 0,1-1 0 0 0,1 1 1 0 0,1 1-1 0 0,-6 51 1 0 0,11-64-729 0 0,2-1 1 0 0,0 1-1 0 0,1 0 1 0 0,1-1-1 0 0,0 1 1 0 0,2-1-1 0 0,-1 1 1 0 0,2-1-1 0 0,0 0 1 0 0,0 0-1 0 0,2 0 1 0 0,0-1-1 0 0,0 0 1 0 0,17 25-1 0 0,-19-33-163 0 0,0-1-1 0 0,1 0 1 0 0,0 0 0 0 0,0-1-1 0 0,1 1 1 0 0,-1-1-1 0 0,1 0 1 0 0,10 4 0 0 0,-13-7-106 0 0,1 0 0 0 0,0 0-1 0 0,0 0 1 0 0,-1-1 0 0 0,1 0 0 0 0,0 1 0 0 0,0-1 0 0 0,0-1 0 0 0,0 1 0 0 0,-1-1 0 0 0,1 1 0 0 0,0-1 0 0 0,6-2 0 0 0,43-19 351 0 0,-41 15-323 0 0,0 0 1 0 0,0 0-1 0 0,0-1 1 0 0,-1-1-1 0 0,-1 0 0 0 0,12-12 1 0 0,2-7 167 0 0,21-31 0 0 0,-31 40-92 0 0,-9 11-102 0 0,0 1-1 0 0,-1-1 1 0 0,0 0 0 0 0,-1 0-1 0 0,1-1 1 0 0,-2 1 0 0 0,1-1-1 0 0,-1 0 1 0 0,-1 1 0 0 0,1-1-1 0 0,-1-11 1 0 0,0 2 30 0 0,-2 0-1 0 0,0 0 1 0 0,-1 0 0 0 0,-7-27-1 0 0,7 34-66 0 0,-2-1-1 0 0,1 1 0 0 0,-1 0 0 0 0,-1 0 1 0 0,0 1-1 0 0,-1-1 0 0 0,0 1 0 0 0,0 0 1 0 0,-1 0-1 0 0,-9-9 0 0 0,11 15-110 0 0,1 0 0 0 0,0 0 0 0 0,-1 0-1 0 0,1 1 1 0 0,-1 0 0 0 0,0 0 0 0 0,0 0 0 0 0,0 1 0 0 0,-1-1-1 0 0,1 1 1 0 0,-1 0 0 0 0,1 1 0 0 0,-1-1 0 0 0,1 1 0 0 0,-1 1 0 0 0,0-1-1 0 0,0 1 1 0 0,1-1 0 0 0,-1 2 0 0 0,0-1 0 0 0,0 1 0 0 0,-7 1-1 0 0,2 1-428 0 0,1 0 0 0 0,0 0 0 0 0,1 1 0 0 0,-13 6 0 0 0,-13 14-6890 0 0,20-14 3995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3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57 359 160 0 0,'0'0'1346'0'0,"3"-19"1570"0"0,-2 15-2526 0 0,0 1 0 0 0,-1 0 0 0 0,1 0 0 0 0,-1-1 0 0 0,0 1-1 0 0,0 0 1 0 0,0 0 0 0 0,0-1 0 0 0,-1 1 0 0 0,1 0 0 0 0,-1 0-1 0 0,0-1 1 0 0,0 1 0 0 0,0 0 0 0 0,-3-5 0 0 0,2 3-246 0 0,1 2 198 0 0,0-17 538 0 0,2-27-237 0 0,-2 41-570 0 0,0-1 0 0 0,1 1 1 0 0,0-1-1 0 0,0 1 0 0 0,0-1 1 0 0,1 1-1 0 0,0-1 0 0 0,1 1 1 0 0,-1-1-1 0 0,1 1 0 0 0,1 0 1 0 0,-1 0-1 0 0,5-8 0 0 0,1 1 29 0 0,-2 2-5 0 0,0 1 1 0 0,1-1-1 0 0,1 1 1 0 0,-1 0-1 0 0,1 1 1 0 0,17-15-1 0 0,-21 22-81 0 0,0 0 0 0 0,1 1 0 0 0,-1-1 0 0 0,1 1-1 0 0,0-1 1 0 0,-1 1 0 0 0,1 1 0 0 0,0-1 0 0 0,-1 1 0 0 0,1 0-1 0 0,0 0 1 0 0,0 0 0 0 0,0 0 0 0 0,7 3 0 0 0,-9-2-12 0 0,0 0 0 0 0,0 1 0 0 0,0 0 0 0 0,-1 0 0 0 0,1 0 0 0 0,0 0 0 0 0,-1 0 0 0 0,1 1 0 0 0,-1-1 1 0 0,1 1-1 0 0,-1-1 0 0 0,0 1 0 0 0,0 0 0 0 0,-1 0 0 0 0,3 4 0 0 0,-4-6-3 0 0,5 8 0 0 0,0 1 1 0 0,-1 0-1 0 0,0 1 1 0 0,-1-1 0 0 0,0 0-1 0 0,-1 1 1 0 0,0 0-1 0 0,-1-1 1 0 0,0 1 0 0 0,0 18-1 0 0,-4 10-2 0 0,-11 63 0 0 0,7-64 0 0 0,-2 9 18 0 0,-2 0 1 0 0,-28 74-1 0 0,32-102-9 0 0,-22 59 105 0 0,-73 141 0 0 0,84-188-67 0 0,6-9 100 0 0,-24 33 1 0 0,35-53-84 0 0,0 1 0 0 0,0-3-57 0 0,1 1-1 0 0,0-1 1 0 0,0 0 0 0 0,0 0 0 0 0,-1 1-1 0 0,1-1 1 0 0,0 0 0 0 0,0 1 0 0 0,0-1-1 0 0,0 0 1 0 0,0 1 0 0 0,-1-1 0 0 0,1 0 0 0 0,0 1-1 0 0,0-1 1 0 0,0 0 0 0 0,0 1 0 0 0,0-1-1 0 0,0 1 1 0 0,0-1 0 0 0,0 0 0 0 0,1 1 0 0 0,-1-1-1 0 0,0 0 1 0 0,0 1 0 0 0,0-1 0 0 0,0 0-1 0 0,0 1 1 0 0,0-1 0 0 0,1 0 0 0 0,-1 1 0 0 0,0-1-1 0 0,0 0 1 0 0,1 0 0 0 0,-1 1 0 0 0,0-1-1 0 0,0 0 1 0 0,1 0 0 0 0,-1 1 0 0 0,6 0 24 0 0,0 1 0 0 0,0-2 0 0 0,0 1 0 0 0,0 0 0 0 0,0-1 0 0 0,0 0 0 0 0,0-1 1 0 0,0 1-1 0 0,0-1 0 0 0,9-3 0 0 0,68-22 241 0 0,-59 18-196 0 0,88-39 227 0 0,-74 30-195 0 0,78-25 0 0 0,-63 33-1161 0 0,-50 8 577 0 0,14-3-3022 0 0,-14 2 2882 0 0,1 1-280 0 0,4-2-3490 0 0,6-3 990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3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1 153 892 0 0,'0'0'6657'0'0,"9"-3"-6079"0"0,-8 3-560 0 0,139-45 3128 0 0,227-43 0 0 0,-351 86-2953 0 0,5-2 609 0 0,43 0 1 0 0,-58 1 182 0 0,-3 0-3270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8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89 128 0 0,'0'0'4576'0'0,"13"-6"-3753"0"0,40-18-35 0 0,-40 18-48 0 0,-2 2-38 0 0,30-13-40 0 0,-31 12-34 0 0,-2 5-465 0 0,-1 0 0 0 0,0-1 0 0 0,1 0-1 0 0,-1 0 1 0 0,11-3 0 0 0,-2 0 23 0 0,-2 2 360 0 0,-2 0-28 0 0,37-5-41 0 0,-36 5 392 0 0,0 2-454 0 0,40-2-31 0 0,-40 2 1315 0 0,29 16-1297 0 0,-29-10-321 0 0,-2-2 993 0 0,-12 10-765 0 0,0 57 935 0 0,-3-55-902 0 0,-11 48 2 0 0,11-47-3 0 0,2-7-5 0 0,-8 33 20 0 0,8-32 348 0 0,-2 0-382 0 0,-8 35-6 0 0,9-35 289 0 0,-1 0-312 0 0,-11 34-12 0 0,11-34 220 0 0,1-4-275 0 0,-10 24-19 0 0,10-23 610 0 0,-1 1-774 0 0,-12 28-64 0 0,12-28-112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6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66 344 0 0,'0'0'505'0'0,"-14"-10"1260"0"0,11-38 3506 0 0,-5 41-5067 0 0,8 7-191 0 0,0 0 1 0 0,0 0-1 0 0,-1 0 1 0 0,1 0-1 0 0,0 0 0 0 0,0 0 1 0 0,0 0-1 0 0,-1 0 0 0 0,1 0 1 0 0,0 0-1 0 0,0 0 0 0 0,0 0 1 0 0,-1 0-1 0 0,1 0 0 0 0,0 0 1 0 0,0 0-1 0 0,0 0 1 0 0,-1 0-1 0 0,1 0 0 0 0,0 0 1 0 0,0 0-1 0 0,0 0 0 0 0,-1 1 1 0 0,1-1-1 0 0,0 0 0 0 0,0 0 1 0 0,0 0-1 0 0,0 0 1 0 0,-1 0-1 0 0,1 1 0 0 0,0-1 1 0 0,0 0-1 0 0,0 0 0 0 0,0 0 1 0 0,0 0-1 0 0,0 1 0 0 0,0-1 1 0 0,-1 0-1 0 0,-8 25 156 0 0,0 0 0 0 0,2 1 0 0 0,-8 49 0 0 0,-3 107 380 0 0,11-100-327 0 0,-1 67 248 0 0,9-104-273 0 0,-1-13 243 0 0,9 63 0 0 0,-9-93 391 0 0,12-43-635 0 0,-9 33-174 0 0,-1 1-1 0 0,0 0 1 0 0,0-1 0 0 0,1-8 0 0 0,28-228 513 0 0,-31 216-339 0 0,2 0-7 0 0,-1 26-90 0 0,-7 80-75 0 0,-15 81 1 0 0,20-150-22 0 0,-5 32 45 0 0,2 0 1 0 0,1 0 0 0 0,3 0-1 0 0,4 45 1 0 0,-4-25 9 0 0,-1-27-23 0 0,1-31-25 0 0,0 0 3 0 0,0 10 1 0 0,0-9-4 0 0,0-1-5 0 0,0 3-195 0 0,-1-1 1 0 0,0 1 0 0 0,0-1-1 0 0,0 1 1 0 0,-1-1 0 0 0,1 1-1 0 0,-1-1 1 0 0,-6 9-1 0 0,2 0-936 0 0,5-11 173 0 0,-10 3-4185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4 164 0 0,'-4'15'4016'0'0,"8"-14"-3562"0"0,28 1 180 0 0,-1-2 1 0 0,1-1-1 0 0,-1-1 1 0 0,34-7-1 0 0,-26 3-136 0 0,-19 4-136 0 0,-1 1 1 0 0,22 1-1 0 0,-14 0-575 0 0,-20 3 201 0 0,-3 0-1281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7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23 324 0 0,'1'1'258'0'0,"-1"1"0"0"0,1-1 0 0 0,0 1-1 0 0,-1-1 1 0 0,1 0 0 0 0,0 0 0 0 0,0 1 0 0 0,0-1 0 0 0,1 0-1 0 0,-1 0 1 0 0,0 0 0 0 0,0 0 0 0 0,0 0 0 0 0,5 2 1840 0 0,-1-4-1526 0 0,94-14 2538 0 0,-65 13-2068 0 0,-28 2-1520 0 0,0 0 0 0 0,0 0 0 0 0,0-1 0 0 0,-1 1 1 0 0,1-2-1 0 0,0 1 0 0 0,7-3 0 0 0,-9 0-2147 0 0,6-8 201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48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16 384 228 0 0,'0'0'862'0'0,"4"-3"-4"0"0,14-6-56 0 0,-17 8-748 0 0,0 1-1 0 0,-1-1 0 0 0,1 1 0 0 0,0 0 1 0 0,-1-1-1 0 0,1 0 0 0 0,-1 1 1 0 0,1-1-1 0 0,0 1 0 0 0,-1-1 0 0 0,1 0 1 0 0,-1 1-1 0 0,0-1 0 0 0,1 0 1 0 0,-1 0-1 0 0,0 1 0 0 0,1-1 1 0 0,-1 0-1 0 0,0 0 0 0 0,0 0 0 0 0,1 1 1 0 0,-1-3-1 0 0,0 0 151 0 0,101-159 3855 0 0,-61 102-3017 0 0,-16 29-472 0 0,5-7 500 0 0,-23 30-605 0 0,0-1 0 0 0,1 1-1 0 0,13-13 1 0 0,-17 17-307 0 0,-1 3 214 0 0,-1-8-181 0 0,-1 9-176 0 0,0 0 0 0 0,0 0 0 0 0,1 0 0 0 0,-1 0 0 0 0,0 0 1 0 0,0 1-1 0 0,0-1 0 0 0,0 0 0 0 0,0 0 0 0 0,0 0 0 0 0,0 0 0 0 0,0 0 0 0 0,0 0 0 0 0,0 0 1 0 0,1 0-1 0 0,-1 0 0 0 0,0 0 0 0 0,0 0 0 0 0,0 0 0 0 0,0 0 0 0 0,0 0 0 0 0,0 0 0 0 0,0 0 1 0 0,1 0-1 0 0,-1 0 0 0 0,0 0 0 0 0,0 0 0 0 0,0 0 0 0 0,0 0 0 0 0,0 0 0 0 0,0 0 0 0 0,0 0 1 0 0,1 0-1 0 0,-1 0 0 0 0,0 0 0 0 0,0 0 0 0 0,0 0 0 0 0,0 0 0 0 0,0 0 0 0 0,0 0 0 0 0,0 0 1 0 0,0 0-1 0 0,0 0 0 0 0,1 0 0 0 0,-1-1 0 0 0,0 1 0 0 0,0 0 0 0 0,0 0 0 0 0,7 31 118 0 0,0 1 0 0 0,-3-1 0 0 0,3 56 0 0 0,-2-8 115 0 0,0 47 145 0 0,-1 6-35 0 0,16 49 72 0 0,5 50 72 0 0,-23-223-477 0 0,-1 0-1 0 0,1 0 0 0 0,0-1 1 0 0,3 10-1 0 0,0-5-9 0 0,-5-11 7 0 0,2 22-1 0 0,4-4 49 0 0,-5-5 231 0 0,-10-1-286 0 0,-5-4 7 0 0,-66 28-26 0 0,47-26 8 0 0,30-11 3 0 0,-10 5 258 0 0,-20-4 675 0 0,29-1-798 0 0,-17 0-45 0 0,-2 1-63 0 0,-14-2-45 0 0,21 0 10 0 0,-7 0 0 0 0,-40-8 1 0 0,60 8 13 0 0,-6-2-22 0 0,8 3 2 0 0,0 0 1 0 0,0 0-1 0 0,0 0 0 0 0,0 0 1 0 0,1 0-1 0 0,-1 0 1 0 0,0 0-1 0 0,0 0 0 0 0,0-1 1 0 0,0 1-1 0 0,0 0 1 0 0,1-1-1 0 0,-1 1 0 0 0,0-1 1 0 0,0 1-1 0 0,1-1 0 0 0,-1 1 1 0 0,0-1-1 0 0,1 1 1 0 0,-1-1-1 0 0,0 0 0 0 0,0 0 1 0 0,27-10 28 0 0,1 1 0 0 0,0 1 0 0 0,35-7 1 0 0,96-11 199 0 0,-48 10-35 0 0,212-53 786 0 0,-319 69-877 0 0,5 0 329 0 0,-6 1-853 0 0,-6 0-2358 0 0,-31 5 1579 0 0,19-3-1553 0 0,0-2-3330 0 0,-3 0 1965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5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1677 1 352 0 0,'0'0'6851'0'0,"-24"2"-6821"0"0,-9 2-22 0 0,-36 7 1 0 0,62-8-7 0 0,0-1 0 0 0,-1 1 0 0 0,1 0-1 0 0,0 0 1 0 0,1 1 0 0 0,-1 0 0 0 0,0 0 0 0 0,1 0 0 0 0,0 1 0 0 0,-9 9-1 0 0,-10 8 1 0 0,-221 196 40 0 0,15 25 8 0 0,223-233-48 0 0,-258 292 72 0 0,75-82 13 0 0,-109 125 0 0 0,266-305-2 0 0,-42 62-1 0 0,72-93-70 0 0,-19 23 127 0 0,-3 1-117 0 0,19-25 479 0 0,2-1-420 0 0,-16 18-3 0 0,16-19 698 0 0,26-2-6209 0 0,61 10 3924 0 0,-61-11 119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54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84 324 252 0 0,'0'0'1734'0'0,"-14"6"-1456"0"0,-41 17-33 0 0,41-17 5892 0 0,18-28-6078 0 0,14-66-1 0 0,-13 66 100 0 0,2 9-102 0 0,20-39 0 0 0,-20 39-4 0 0,-2 5-15 0 0,13-26 0 0 0,-14 25 20 0 0,2 0-36 0 0,16-27-2 0 0,-17 27 49 0 0,-1 2-50 0 0,9-22 2 0 0,-9 21 36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5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 0 0,'0'0'3076'0'0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3:5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 44 0 0,'0'0'728'0'0,"-6"13"-520"0"0,-19 38 0 0 0,19-38 952 0 0,3-5-1048 0 0,-18 45 760 0 0,19-42-828 0 0,1-6 65 0 0,0 0 0 0 0,-1 0-1 0 0,0 0 1 0 0,0 0 0 0 0,0 0-1 0 0,-5 9 1 0 0,-10 17-48 0 0,13-23 140 0 0,-1 1-59 0 0,-13 28-15 0 0,14-28 11 0 0,-1 1 16 0 0,-23 50 178 0 0,13-28-169 0 0,11-23-10 0 0,0 1-20 0 0,-16 30-1 0 0,15-30 9 0 0,1 0-20 0 0,-11 30 2 0 0,11-30-8 0 0,0 2 0 0 0,-21 53 110 0 0,14-31-115 0 0,8-26 72 0 0,-1 0-94 0 0,-11 24-16 0 0,11-24 1641 0 0,25-32-1655 0 0,90-103 81 0 0,84-93 209 0 0,-152 174-248 0 0,-31 33-84 0 0,35-30 51 0 0,0 2 5 0 0,-24 19-49 0 0,-17 16-2 0 0,0-1 1 0 0,19-21 4 0 0,-19 21 160 0 0,1 1-141 0 0,20-19 2 0 0,-20 19 693 0 0,-14 40-671 0 0,-20 100-2 0 0,16-89-1 0 0,4-34-44 0 0,5-6-9 0 0,-1-1 0 0 0,1 1 1 0 0,0 0-1 0 0,0 0 0 0 0,0-1 0 0 0,1 1 0 0 0,0 0 0 0 0,0 0 1 0 0,-1 9-1 0 0,-12 64 159 0 0,12-64-143 0 0,-9 40 113 0 0,-7 13 12 0 0,5-3 55 0 0,4-18-137 0 0,6-34 56 0 0,3-1-74 0 0,-2 34-6 0 0,2-34 82 0 0,-3 27-10 0 0,-3 9 170 0 0,1-2-215 0 0,4-34 41 0 0,0 1-39 0 0,-5 37 2 0 0,5-36 3 0 0,1-2-6 0 0,0 2-51 0 0,1-6 10 0 0,-1 1 0 0 0,0 0 1 0 0,-1-1-1 0 0,0 1 1 0 0,-1 7-1 0 0,-5 33 10 0 0,5-37 34 0 0,0 2-35 0 0,-8 58 237 0 0,3-22-69 0 0,1-41-204 0 0,-16 24 4 0 0,17-24 630 0 0,-4-4-507 0 0,-24 15-2 0 0,25-14 451 0 0,-10-7-564 0 0,-53-7-14 0 0,53 7 47 0 0,4-2-86 0 0,-43-10 31 0 0,43 10 31 0 0,39-9-428 0 0,74-41 377 0 0,-61 37 0 0 0,22-2 7 0 0,13-5 26 0 0,-5 1 19 0 0,2 4-1 0 0,-14 0-15 0 0,14-6 40 0 0,-33 11-39 0 0,-28 11-16 0 0,4-2 10 0 0,37-12 14 0 0,-38 12-1 0 0,0 0-1 0 0,35-14 1 0 0,-36 14 18 0 0,-3 2-24 0 0,22-7-8 0 0,-22 8 14 0 0,2-2-26 0 0,28-10 6 0 0,-28 11 1087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4:0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217 284 4 0 0,'0'0'5231'0'0,"-12"-10"-4751"0"0,-36-32-22 0 0,36 32 2489 0 0,23-8-2676 0 0,33-53-17 0 0,-33 53-35 0 0,-2 11-15 0 0,1-1-140 0 0,-5 3-22 0 0,0 1-1 0 0,0 0 1 0 0,1 1-1 0 0,-1-1 1 0 0,1 1-1 0 0,8-3 1 0 0,37-20 244 0 0,-18 7-169 0 0,-25 15 90 0 0,3 0-104 0 0,32-10-18 0 0,-33 11 351 0 0,2 12-429 0 0,37 29 7 0 0,-37-28 67 0 0,-16 5-14 0 0,-11 47 10 0 0,11-46 26 0 0,-2-3 6 0 0,-17 42-4 0 0,9-30 10 0 0,-33 38 352 0 0,-96 100-1 0 0,121-141-294 0 0,3-4-97 0 0,-10 8 110 0 0,18-16-139 0 0,-33 27 193 0 0,-7 1 11 0 0,26-22-136 0 0,19-12 260 0 0,-1 2-284 0 0,-21 15-12 0 0,21-16 1078 0 0,35-5-1053 0 0,84 3 2 0 0,-84-3 8 0 0,-22 0-87 0 0,0 1 0 0 0,1-2 0 0 0,-1 1 0 0 0,0-1 0 0 0,0 0 0 0 0,8-2-1 0 0,48-8 132 0 0,-47 10-127 0 0,45-7 119 0 0,10-5 5 0 0,-28 6-87 0 0,-32 5-15 0 0,4-2 6 0 0,41-12-13 0 0,-41 12 76 0 0,-4 3-91 0 0,31-4 4 0 0,-30 4 162 0 0,24-44-15338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4:04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0 436 0 0,'0'0'8767'0'0,"8"24"-8568"0"0,27 73 5 0 0,-26-73 2 0 0,-8-11-6 0 0,2 3-132 0 0,-1-8-2 0 0,-1-1 1 0 0,0 1-1 0 0,0-1 0 0 0,-1 1 1 0 0,0 0-1 0 0,-2 11 0 0 0,3-5-9 0 0,-1-6 25 0 0,0 1 1 0 0,-1 0-1 0 0,0-1 1 0 0,-3 17-1 0 0,2-9-32 0 0,1-7 0 0 0,0 0 0 0 0,-1 0 0 0 0,0 0 0 0 0,-5 15-1 0 0,-4 11 86 0 0,8-26 17 0 0,-2 3 0 0 0,-23 62 151 0 0,15-36-158 0 0,3-21-8 0 0,3-6-93 0 0,4-7-20 0 0,0 1 1 0 0,-1 0-1 0 0,1-1 1 0 0,-1 0-1 0 0,0 0 1 0 0,-1 0-1 0 0,-4 4 1 0 0,-40 36 176 0 0,40-34-173 0 0,-30 25 108 0 0,-10 5-13 0 0,16-15-96 0 0,24-19-48 0 0,3 0-51 0 0,-20 17-60 0 0,19-17-56 0 0,0 0-852 0 0,-22 18 532 0 0,21-17-74 0 0,2-2-2694 0 0,-22 17 521 0 0,22-17 210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8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0 104 336 0 0,'0'0'12319'0'0,"20"-7"-11651"0"0,58-20-8 0 0,-58 21 639 0 0,-8 3-686 0 0,36-7-30 0 0,-36 8 987 0 0,1-1-1129 0 0,38-10-36 0 0,-38 10 283 0 0,-4 1-388 0 0,48-12 875 0 0,-46 10-1700 0 0,9-4 840 0 0,-11 7-4823 0 0,3 0-4330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4:03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79 416 504 0 0,'0'0'5172'0'0,"-2"-17"-4668"0"0,-5-51-13 0 0,5 51 430 0 0,2 13-854 0 0,1 0 0 0 0,-1 1 0 0 0,1-1 0 0 0,0 1 0 0 0,-1-1 0 0 0,1 1 1 0 0,1-1-1 0 0,2-4 0 0 0,-3 5-14 0 0,0 0 1 0 0,0 0 0 0 0,0 0 0 0 0,0 0 0 0 0,0 0-1 0 0,0 0 1 0 0,-1-1 0 0 0,0 1 0 0 0,1 0 0 0 0,-2-5-1 0 0,5-3 314 0 0,11-33-11 0 0,-12 33-33 0 0,1 1-17 0 0,10-31 14 0 0,-10 30-20 0 0,-1 2-21 0 0,13-29-23 0 0,-13 29 993 0 0,1 0-1065 0 0,9-26-21 0 0,-9 26 1279 0 0,-8 46-1325 0 0,-11 113 0 0 0,8-102-12 0 0,-11 18 111 0 0,1-1-12 0 0,-3-3-26 0 0,3-7-34 0 0,8-20-72 0 0,7-26-2 0 0,-1 1 6 0 0,-7 32-10 0 0,8-32 821 0 0,0 1-730 0 0,-6 30-1 0 0,6-31 1845 0 0,9-39-1925 0 0,22-90 0 0 0,-22 89 129 0 0,-10 64-428 0 0,-8 100 221 0 0,9-101 46 0 0,3-18-339 0 0,-1-10 245 0 0,0 0 0 0 0,0 0 0 0 0,0 0-1 0 0,0 0 1 0 0,-1 0 0 0 0,-1 6 0 0 0,-2 14-1614 0 0,-3 18 1264 0 0,5-32-71 0 0,-6-6-4970 0 0,-24 17 3480 0 0,24-17-1253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4:03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0 500 0 0,'0'0'11613'0'0,"-9"27"-11373"0"0,-25 80 1 0 0,20-67 2 0 0,-64 143 805 0 0,49-125-678 0 0,10-24-208 0 0,14-26-14 0 0,-1 2 6 0 0,-14 28-11 0 0,15-28-18 0 0,1-3-16 0 0,-11 21-18 0 0,11-20 305 0 0,-1 0-327 0 0,-14 23-6 0 0,14-23 173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24:0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825 1 124 0 0,'0'0'3820'0'0,"-26"6"-3322"0"0,-77 19-24 0 0,100-25-442 0 0,0 0 0 0 0,1 1 0 0 0,-1-1 0 0 0,0 1 0 0 0,1 0 0 0 0,-1 0-1 0 0,0 0 1 0 0,1 0 0 0 0,-1 1 0 0 0,1-1 0 0 0,0 1 0 0 0,-1-1 0 0 0,-2 4 0 0 0,-164 157 1264 0 0,24 17-117 0 0,134-165-1093 0 0,-275 406 2768 0 0,282-414-2789 0 0,1 0 0 0 0,-1 0-1 0 0,1 1 1 0 0,0-1 0 0 0,-4 12 0 0 0,4-6 6 0 0,0-7-26 0 0,1 0-1 0 0,0 0 1 0 0,0 0 0 0 0,0 1 0 0 0,1-1 0 0 0,-1 6 0 0 0,0-1 15 0 0,-1-1 310 0 0,4 7-185 0 0,0 47-24 0 0,-1-48-10 0 0,3-2-11 0 0,-2 2-96 0 0,-1-9-18 0 0,1 0 0 0 0,0 0 1 0 0,0 0-1 0 0,0 0 0 0 0,1 0 1 0 0,0 0-1 0 0,4 9 0 0 0,-4-6 22 0 0,-1-6-11 0 0,0 1 0 0 0,0-1 0 0 0,0 1 0 0 0,0-1 0 0 0,1 0 0 0 0,-1 0 0 0 0,1 0 0 0 0,0 0 0 0 0,0 0 1 0 0,3 4-1 0 0,19 27 45 0 0,-19-25 184 0 0,2-4-215 0 0,18 18-6 0 0,-19-18 217 0 0,14-14-5252 0 0,60-31 3290 0 0,-60 30-1079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0: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 38 372 0 0,'0'0'12709'0'0,"-19"-2"-12495"0"0,-57-5-12 0 0,57 5 180 0 0,7 1-207 0 0,-63-6 368 0 0,-11-1-83 0 0,31 5-381 0 0,41 2 307 0 0,3 0-315 0 0,-33-3 7 0 0,33 3 845 0 0,4 9-965 0 0,-20 28 78 0 0,20-27 54 0 0,8 8-53 0 0,4 52-8 0 0,-3-51 23 0 0,0 18 45 0 0,0-27-75 0 0,-2 0 1 0 0,1 0-1 0 0,-1 0 0 0 0,-2 12 0 0 0,-1 49 157 0 0,2 10 56 0 0,-3 8 38 0 0,1-44-139 0 0,3-34-14 0 0,-1 5 2 0 0,0 41-25 0 0,1-42-9 0 0,-1-1 6 0 0,-1 2-54 0 0,1-8 12 0 0,0 0 0 0 0,0-1-1 0 0,1 1 1 0 0,0 0-1 0 0,0-1 1 0 0,1 1-1 0 0,1 8 1 0 0,4 30 19 0 0,-5-34 212 0 0,2-1-188 0 0,11 32-8 0 0,-11-32 100 0 0,2-2-114 0 0,13 23-12 0 0,-14-23 195 0 0,3-2-222 0 0,21 15 5 0 0,-21-15 32 0 0,8-7-371 0 0,47-3 62 0 0,-46 3-74 0 0,-4-7-1836 0 0,36-25 1243 0 0,-36 25-218 0 0,-4-1-328 0 0,22-28-1092 0 0,-22 28-1634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0:59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33 492 0 0,'0'0'11011'0'0,"30"-3"-10712"0"0,91-9-15 0 0,-90 9 704 0 0,10 2-488 0 0,6 0-3903 0 0,-43 1 2999 0 0,0 0 0 0 0,-1 0 0 0 0,1 0 1 0 0,0-1-1 0 0,-1 1 0 0 0,1-1 0 0 0,-1 0 0 0 0,1 0 0 0 0,4-2 1 0 0,2 0-601 0 0,0 0-1881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0:5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87 548 0 0,'0'0'8628'0'0,"4"-15"-8181"0"0,13-42-39 0 0,-13 43 3544 0 0,3 40-3745 0 0,22 82 5 0 0,-22-70 10 0 0,-7-24-141 0 0,4 40 343 0 0,3-8-162 0 0,-6-35-20 0 0,-1 4-8 0 0,-4 74 503 0 0,3-31-539 0 0,1-43 0 0 0,0-4 8 0 0,0 36-12 0 0,0-35 165 0 0,0 1-191 0 0,-2 2-100 0 0,1-9 29 0 0,1 1 1 0 0,0 0-1 0 0,0 0 0 0 0,0-1 1 0 0,1 1-1 0 0,2 12 0 0 0,0-9-539 0 0,2 10 949 0 0,-4-11-4376 0 0,-2 1-3840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0 380 0 0,'0'0'2869'0'0,"-3"20"-2013"0"0,-6 57-64 0 0,6-58 621 0 0,0-8-767 0 0,-8 35-33 0 0,8-35-38 0 0,1-1-36 0 0,-7 28-53 0 0,6-29 335 0 0,-1 1-473 0 0,-11 31-24 0 0,12-31 308 0 0,-1-2-590 0 0,-10 26-106 0 0,10-26-132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6 113 128 0 0,'0'0'8664'0'0,"-1"-19"-8302"0"0,-3-56-13 0 0,3 56 5318 0 0,3 56-5435 0 0,1 8-154 0 0,2 97 299 0 0,-2-73 71 0 0,-2-56-183 0 0,-2 0-15 0 0,-3 35-22 0 0,3-35 18 0 0,2 0-12 0 0,2 39-18 0 0,-3-39 226 0 0,2-3-245 0 0,4 31-2 0 0,-4-31 699 0 0,-1 0-794 0 0,1 2-382 0 0,1 8 424 0 0,-2-11-4535 0 0,-1 3-4049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0 320 0 0,'0'0'4384'0'0,"5"16"-3710"0"0,13 46-29 0 0,-14-46 541 0 0,-5-4-643 0 0,-2 51 969 0 0,-1-49-1073 0 0,-11 44-36 0 0,11-44-35 0 0,2-4-29 0 0,-8 29-38 0 0,8-30-21 0 0,-2 0-22 0 0,-11 28-27 0 0,11-28 124 0 0,0 3-243 0 0,-11 36-84 0 0,12-36-108 0 0,-3-6-426 0 0,-16 20 72 0 0,16-20-131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9 125 44 0 0,'0'0'8627'0'0,"20"-13"-8533"0"0,62-41 1 0 0,-62 41 222 0 0,-16 5-242 0 0,0 0 5 0 0,-2 5 114 0 0,-1 0-1 0 0,0 0 1 0 0,1 0-1 0 0,0 0 0 0 0,0 0 1 0 0,0 1-1 0 0,0-1 1 0 0,3-2-1 0 0,0 27-109 0 0,17 68 7 0 0,-17-68 12 0 0,-3-8-2 0 0,5 62 129 0 0,-6-39-100 0 0,0-27 104 0 0,1 3-116 0 0,5 43-6 0 0,-6-42 92 0 0,1-4-110 0 0,6 50 333 0 0,-5-47-399 0 0,-2-6 38 0 0,1 0 1 0 0,-2 0-1 0 0,1 0 1 0 0,-1 0-1 0 0,0 0 1 0 0,-1 9-1 0 0,0 33-23 0 0,0-37 399 0 0,-2-2-432 0 0,-11 30-2 0 0,11-30 54 0 0,-9-9-57 0 0,-38 3-8 0 0,38-2 32 0 0,5-2-38 0 0,0 0 10 0 0,1 0 0 0 0,-1 1 0 0 0,-12 3 0 0 0,6-1 0 0 0,1-1 1 0 0,2 1 0 0 0,-29 8-1 0 0,29-8 906 0 0,45-10-866 0 0,105-20-17 0 0,-105 21 19 0 0,-25 3-22 0 0,2 1-24 0 0,36-12-392 0 0,-8-1 139 0 0,-30 12-79 0 0,-3-3-3995 0 0,19-19 2476 0 0,-20 19-1159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8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24575,'0'9'0,"0"31"0,0 23 0,0 10 0,0 6 0,0-5 0,0-11 0,0-12 0,0-9 0,0-7 0,0-6 0,0-2 0,0-2 0,0-4-8191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0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0 880 0 0,'0'0'17912'0'0,"4"31"-17540"0"0,13 90 5 0 0,-14-78 2 0 0,-2-29-249 0 0,-4 43 525 0 0,-3 14 399 0 0,3-11-765 0 0,3-45-20 0 0,-1-5-24 0 0,-4 55 518 0 0,-1 0-276 0 0,3-52-881 0 0,1-2 2272 0 0,1-2-3652 0 0,0 0-3473 0 0,1 3-4824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4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85 652 0 0,'0'0'11162'0'0,"24"-8"-11057"0"0,76-25 0 0 0,-75 25-17 0 0,-16 4-9 0 0,0-1-46 0 0,-4 3 17 0 0,-1-1 1 0 0,0 1 0 0 0,1 1-1 0 0,0-1 1 0 0,-1 0-1 0 0,1 1 1 0 0,9-1-1 0 0,29-7 6 0 0,-32 6 413 0 0,-2 14-437 0 0,28 33 21 0 0,-27-33 22 0 0,-9 0 0 0 0,6 32-7 0 0,-6-33 1 0 0,1 4 26 0 0,3 64 94 0 0,-3-17 14 0 0,3 13 136 0 0,-4-52-295 0 0,1-8 13 0 0,-2 0-1 0 0,0 0 1 0 0,-3 26-1 0 0,0-27-11 0 0,2-7-16 0 0,0 0 0 0 0,0 0 0 0 0,1 0 0 0 0,-1-1 0 0 0,1 1 0 0 0,1 0 0 0 0,1 11 0 0 0,4 59 270 0 0,-5-35-148 0 0,0-30-4 0 0,-1 3 7 0 0,1 45 6 0 0,-1-44 6 0 0,0-3-24 0 0,0 36-10 0 0,0-36 119 0 0,0 1-104 0 0,-1 39-37 0 0,1-39 79 0 0,1-3-85 0 0,2 32-7 0 0,-2-32 301 0 0,-2-5-386 0 0,0-1 0 0 0,1 1-1 0 0,-1-1 1 0 0,1 0 0 0 0,0 1 0 0 0,0-1 0 0 0,0 1-1 0 0,2 6 1 0 0,-1 1 15 0 0,-1 0 626 0 0,-4-2-618 0 0,-11 29 11 0 0,11-30 188 0 0,-6-5-208 0 0,-31 9-11 0 0,31-9 28 0 0,-2-2-34 0 0,-37 7 4 0 0,37-7 20 0 0,3 1-51 0 0,-1 1-16 0 0,7-2-32 0 0,0-1 1 0 0,0 1 0 0 0,0-1 0 0 0,0 0-1 0 0,-1 0 1 0 0,1 0 0 0 0,0 0 0 0 0,-1-1 0 0 0,-6 1-1 0 0,-55 0-635 0 0,52-1 180 0 0,-3-3-3460 0 0,-47-10 1566 0 0,47 9-1545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9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3 112 316 0 0,'0'0'10849'0'0,"-1"-19"-10545"0"0,0-55-20 0 0,0 56 2536 0 0,9 49-2706 0 0,22 92 36 0 0,-21-81-5 0 0,-8-29-93 0 0,7 39 231 0 0,-4-40-224 0 0,6 41 237 0 0,-6-12-96 0 0,-3-31-12 0 0,1 3 1 0 0,3 39-11 0 0,-4-39 158 0 0,1-2-154 0 0,3 35-40 0 0,-4-34 587 0 0,1-3-702 0 0,5 29-38 0 0,-5-28-51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9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0 392 0 0,'0'0'5083'0'0,"-11"23"-4607"0"0,-36 70-21 0 0,35-70-33 0 0,6-17-29 0 0,-18 22-19 0 0,18-22 350 0 0,2 1-372 0 0,-15 19-8 0 0,14-19 1361 0 0,0 1-1469 0 0,-16 23-10 0 0,16-24 2082 0 0,16 7-2125 0 0,35 41-11 0 0,-35-41 7 0 0,-3-9-2 0 0,22 15-2 0 0,-23-15-8 0 0,0 0-9 0 0,23 13-8 0 0,-23-13 118 0 0,2-1-153 0 0,27 13-16 0 0,-27-13 304 0 0,0 0-366 0 0,27 14-39 0 0,-28-14-54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09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39 756 0 0,'0'0'10721'0'0,"25"-3"-10572"0"0,99-12-1673 0 0,-114 11 840 0 0,0-1 321 0 0,9-3 73 0 0,1 4-4179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10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70 788 0 0,'0'0'10245'0'0,"21"3"-10306"0"0,63 9-103 0 0,-63-10-121 0 0,-5-12-1151 0 0,48-31 573 0 0,-48 31-679 0 0,-6 6-988 0 0,44-18 194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10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0 274 44 0 0,'0'0'3844'0'0,"7"-11"-3152"0"0,21-36-18 0 0,-21 36 1195 0 0,-3 2-1318 0 0,14-24-54 0 0,-13 25 446 0 0,-1-1-463 0 0,13-24-16 0 0,-13 24 836 0 0,0 0-917 0 0,15-27-28 0 0,-14 27 851 0 0,-1 1-941 0 0,11-25-10 0 0,-11 25 2230 0 0,5 29-2383 0 0,29 62 6 0 0,-29-63 1 0 0,-7-5 21 0 0,1 2-78 0 0,5 47 218 0 0,-9-53-212 0 0,1-8-27 0 0,0 1-1 0 0,0 0 0 0 0,0 0 1 0 0,0 0-1 0 0,0-1 0 0 0,1 1 1 0 0,0 0-1 0 0,0 0 1 0 0,0-1-1 0 0,3 7 0 0 0,14 48 260 0 0,-5-20-155 0 0,-10-29 18 0 0,0 5-15 0 0,9 38 14 0 0,-8-38 16 0 0,-1 36 134 0 0,-2-40-24 0 0,0 1-164 0 0,6 32 4 0 0,-6-32 340 0 0,2-1-388 0 0,1-1-37 0 0,-3-5 17 0 0,1-1 1 0 0,-1 1-1 0 0,0-1 1 0 0,0 1-1 0 0,0-1 1 0 0,-1 1-1 0 0,1 0 1 0 0,-1 5-1 0 0,-9 0 2 0 0,-27 28-4 0 0,27-28 22 0 0,-1-6-27 0 0,-31 9 0 0 0,31-8 51 0 0,-3-2-80 0 0,-36 7-15 0 0,36-7 81 0 0,3 2-69 0 0,-33 10 5 0 0,32-11 576 0 0,46-11-974 0 0,102-23 148 0 0,-102 23-57 0 0,-25 3-1002 0 0,29-15 722 0 0,-29 15-67 0 0,-1-3-1058 0 0,40-36-715 0 0,-43 39 1696 0 0,4-5-264 0 0,10-1-4178 0 0,23-11 1205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1:56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1 144,'0'0'11976,"-9"14"-11708,-29 44-11,29-44-22,9-12-214,0-1-1,0 1 1,0-1 0,0 1-1,-1 0 1,1-1 0,0 1-1,-1-1 1,1 1 0,-1-1-1,0 1 1,1-1 0,-1 1 0,0-1-1,-1 2 1,1-2 0,0 1 1,0-1-1,0 0 0,0 1 1,1-1-1,-1 1 0,1-1 0,-1 1 1,1-1-1,-1 1 0,1 0 1,0-1-1,0 1 0,0-1 1,0 3-1,-5 7 190,-19 54 324,12-25-384,9-30 111,-1-1-186,-9 29-64,9-29-66,-33 26-12135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5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1 736 0 0,'0'0'7238'0'0,"-17"12"-6943"0"0,-51 39-15 0 0,46-32-4 0 0,-9 25 227 0 0,23-35-423 0 0,-17 31 454 0 0,4-1-368 0 0,16-30 676 0 0,12 8-762 0 0,24 48-4 0 0,-24-48-11 0 0,2-14 0 0 0,26 9-16 0 0,-27-9-8 0 0,5 0-11 0 0,36 6 9 0 0,-36-6-5 0 0,-2-3-1 0 0,37 4 1 0 0,-37-3-1 0 0,1 1-4 0 0,33 4-9 0 0,-34-4 48 0 0,-2 2-51 0 0,27 16-2 0 0,-27-15 174 0 0,-6 4-117 0 0,15 41 290 0 0,-22-35-319 0 0,-11 46-3 0 0,11-46 134 0 0,-2-6-274 0 0,-16 30-58 0 0,17-29-118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0 696 0 0,'0'0'5879'0'0,"2"25"-5398"0"0,5 76-40 0 0,-6-76 378 0 0,0-11-423 0 0,0 2-253 0 0,-1-5 167 0 0,0 0 1 0 0,1 0-1 0 0,4 18 0 0 0,2 11-20 0 0,-5-30 854 0 0,4-3-952 0 0,20 21 0 0 0,-19-21 949 0 0,12-20-991 0 0,57-40-6 0 0,-74 52-128 0 0,1 0 0 0 0,-1-1 0 0 0,1 0 0 0 0,-1 0-1 0 0,0 1 1 0 0,0-1 0 0 0,0 0 0 0 0,4-5 0 0 0,24-35 233 0 0,-5 12-145 0 0,-19 22-16 0 0,-1 0-8 0 0,17-27 2 0 0,-16 27 477 0 0,5 26-503 0 0,35 52 7 0 0,-35-52 11 0 0,-8-10-4 0 0,10 27 10 0 0,-10-26 131 0 0,2 0-146 0 0,14 27 4 0 0,-14-28 903 0 0,12-25-917 0 0,55-51-6 0 0,-49 43-20 0 0,-18 14-23 0 0,-3 6 0 0 0,1-1-1 0 0,0 1 1 0 0,0 0 0 0 0,1 0-1 0 0,5-7 1 0 0,10-13 11 0 0,-14 19 28 0 0,0-2-56 0 0,14-24-5 0 0,-14 24 1 0 0,4 27-68 0 0,25 56 111 0 0,-26-56 11 0 0,-4-6 8 0 0,10 41 9 0 0,-10-41 8 0 0,-2-4-16 0 0,8 27 40 0 0,-8-27 104 0 0,0 0-109 0 0,4 30 1 0 0,-4-29 2882 0 0,7-36-2904 0 0,29-79-35 0 0,-29 79-20 0 0,-5 18-16 0 0,12-22-10 0 0,-12 22-35 0 0,12 24-885 0 0,44 46 933 0 0,-44-47 37 0 0,-14-3-14 0 0,14 55 225 0 0,-9-31-142 0 0,-6-27 1123 0 0,12-31-1134 0 0,0-4-64 0 0,39-64 89 0 0,-22 41-27 0 0,-12 21-61 0 0,-13 21-19 0 0,2 0-38 0 0,22-20-18 0 0,-21 20-29 0 0,10 15-1049 0 0,58 23 896 0 0,-57-23-40 0 0,-14 0-29 0 0,16 22-46 0 0,-16-22-56 0 0,-1 1-49 0 0,13 26-64 0 0,-13-26-90 0 0,-1 0-130 0 0,10 27-144 0 0,-10-27-125 0 0,-2 4-2668 0 0,2 40-286 0 0,-2-40 307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1 839 180 0 0,'0'0'2441'0'0,"12"-20"-1962"0"0,39-60-25 0 0,-33 50-10 0 0,10-35 450 0 0,6-7-46 0 0,-28 60-708 0 0,16-38 533 0 0,1-11 63 0 0,-18 50-620 0 0,-2 7-48 0 0,-1-1 0 0 0,0 1 0 0 0,0-1 0 0 0,-1 1 0 0 0,1-1 0 0 0,-1 0 0 0 0,0 0 0 0 0,0-8 0 0 0,2 3 61 0 0,-2 6-41 0 0,0-1 1 0 0,0 1-1 0 0,0 0 0 0 0,0-1 1 0 0,-1 1-1 0 0,0-1 0 0 0,0 1 1 0 0,0-1-1 0 0,-2-5 0 0 0,0-47 213 0 0,1 43 1 0 0,-1-1-8 0 0,2-1-201 0 0,0 9-37 0 0,-1-1 0 0 0,1 1 0 0 0,-1 0 0 0 0,0 0 1 0 0,-1 0-1 0 0,0 0 0 0 0,-2-7 0 0 0,-13-41 748 0 0,6 17-537 0 0,8 28 999 0 0,0 0-1103 0 0,-11-29-22 0 0,11 30 760 0 0,-8 32-868 0 0,-32 69-5 0 0,41-88-24 0 0,0 0 1 0 0,0 0-1 0 0,0 0 1 0 0,1 0-1 0 0,0 0 0 0 0,-2 9 1 0 0,-11 68 72 0 0,-11 142 156 0 0,20-79 26 0 0,2-96-137 0 0,5-10-54 0 0,1-16 3 0 0,6 43 92 0 0,-2-24-85 0 0,-6-31 12 0 0,3 1-4 0 0,11 32-5 0 0,-11-33-3 0 0,2-2-19 0 0,16 24 1 0 0,-16-24 49 0 0,0-3-55 0 0,20 17-2 0 0,-19-17 155 0 0,15-12-143 0 0,1-1-47 0 0,-9 5-9 0 0,-1-2 0 0 0,1 0-1 0 0,-1 0 1 0 0,0-1 0 0 0,-1-1 0 0 0,1 0 0 0 0,-2-1-1 0 0,18-13 1 0 0,-16 10 2 0 0,26-27 27 0 0,-27 26-42 0 0,155-178-70 0 0,-150 170 58 0 0,-4 5-11 0 0,0-1 1 0 0,19-32-1 0 0,-10 12 9 0 0,-16 27-6 0 0,-3-1-8 0 0,12-31 2 0 0,-11 31 9 0 0,-3 0-43 0 0,3-28 57 0 0,-3 28 20 0 0,-10 43-173 0 0,-28 98 189 0 0,26-89 4 0 0,5-2-8 0 0,5-30 11 0 0,0 4 18 0 0,-1 44-7 0 0,1-44-16 0 0,2-2 3 0 0,3 35-6 0 0,-3-35 21 0 0,2-2-3 0 0,10 32-28 0 0,-10-31 79 0 0,2-4-77 0 0,14 20-13 0 0,-14-20 32 0 0,19-22-85 0 0,80-53 2 0 0,-85 54 0 0 0,-2-1 0 0 0,0-1-1 0 0,0 0 1 0 0,-2-2 0 0 0,14-18-1 0 0,-6 7 2 0 0,2-5-57 0 0,6-3-20 0 0,14-11 1 0 0,16-14-36 0 0,-56 57 113 0 0,11 19-249 0 0,47 39 336 0 0,-62-52-41 0 0,1 0 0 0 0,-1 0 0 0 0,0 0 1 0 0,1 0-1 0 0,-1 0 0 0 0,0 0 0 0 0,0 0 0 0 0,0 0 1 0 0,0 0-1 0 0,0 1 0 0 0,0-1 0 0 0,0 0 1 0 0,-1 1-1 0 0,1-1 0 0 0,0 0 0 0 0,-1 1 1 0 0,2 2-1 0 0,14 54 168 0 0,-2-1 40 0 0,-12-44-172 0 0,9 37 172 0 0,5 9 65 0 0,-8-20-128 0 0,-6-30 12 0 0,1 2-9 0 0,8 33 18 0 0,-8-32 730 0 0,-1-3-702 0 0,6 30 19 0 0,-6-29 1577 0 0,9-39-1689 0 0,3-11-70 0 0,41-103 60 0 0,-51 133-78 0 0,14-26 23 0 0,1 6-13 0 0,0-1-28 0 0,-14 23-14 0 0,2 3-227 0 0,20-16 179 0 0,-20 15 4 0 0,6 21-287 0 0,40 43 320 0 0,-40-43-2 0 0,-8-6-8 0 0,14 26 22 0 0,-14-26 2 0 0,-1-1-193 0 0,13 23 18 0 0,-13-24-72 0 0,1 3-2285 0 0,14 28 1732 0 0,-15-28-112 0 0,3-5-1362 0 0,19 16 39 0 0,-20-16-1455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62 936 0 0,'0'0'4067'0'0,"14"-6"-3176"0"0,44-15-45 0 0,-44 15-50 0 0,-3 5-48 0 0,35-6-37 0 0,-35 5-48 0 0,-6 2-534 0 0,0 0-1 0 0,-1-1 1 0 0,1 1 0 0 0,0-1-1 0 0,-1 0 1 0 0,1-1-1 0 0,5-1 1 0 0,2-1 62 0 0,-1 2 2210 0 0,3 1-2015 0 0,41-2-34 0 0,-41 2 1999 0 0,-9 13-2055 0 0,16 35 6 0 0,-16-35 254 0 0,-6 4-269 0 0,-2 3-190 0 0,-1 43 399 0 0,0-49-193 0 0,-11 42-5 0 0,11-42-13 0 0,0 0-9 0 0,-17 62 269 0 0,11-40-266 0 0,8-27-22 0 0,-1 4-14 0 0,-10 33-26 0 0,10-34 174 0 0,0-3-234 0 0,-9 27-15 0 0,9-26 241 0 0,0 0-692 0 0,-1 0-347 0 0,-4 10 1097 0 0,7-10-5171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9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0 119 596 0 0,'0'0'8112'0'0,"20"-8"-7615"0"0,4 0-340 0 0,-6 2 87 0 0,0-1 0 0 0,30-16 0 0 0,-20 9 140 0 0,-20 10-43 0 0,1 0-36 0 0,30-11-28 0 0,-30 11 132 0 0,1-1-319 0 0,27-12-98 0 0,-27 13-107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9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0 280 0 0,'0'0'2746'0'0,"-2"15"-2051"0"0,-6 43-35 0 0,6-44 3340 0 0,12-6-3536 0 0,33 24-26 0 0,-32-24-15 0 0,1-7-27 0 0,34 3-48 0 0,-34-3 265 0 0,5-4-342 0 0,53-8-38 0 0,-52 8-47 0 0,-3-1-91 0 0,46-11-123 0 0,-46 11-138 0 0,-4 1-180 0 0,32-10-189 0 0,-33 10-174 0 0,-2-3-4789 0 0,28-23 2928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2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77 264 256 0 0,'0'0'8096'0'0,"21"-13"-7948"0"0,64-43-7 0 0,-64 43 0 0 0,-16 4 10 0 0,15-24 16 0 0,-14 25 134 0 0,-2 0-134 0 0,-1-1-11 0 0,5-9-187 0 0,3 4 2810 0 0,-20 0-2690 0 0,-26-41-18 0 0,26 41 232 0 0,-15 26-365 0 0,-70 36-34 0 0,71-36-57 0 0,16-3-331 0 0,-21 28 144 0 0,21-28-94 0 0,3-2-764 0 0,-12 22 310 0 0,12-22-834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26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397 266 196 0 0,'0'0'2142'0'0,"-4"-15"-1922"0"0,-15-60 863 0 0,15 67-968 0 0,-12-24 3 0 0,12 23 401 0 0,-1 1-428 0 0,-26-43 406 0 0,12 23-414 0 0,14 21 666 0 0,-3 2-625 0 0,-24-17-16 0 0,25 17 451 0 0,-11 8-492 0 0,-53 11-5 0 0,54-10 136 0 0,8 4-130 0 0,-25 25-4 0 0,26-24 8 0 0,1-2-3 0 0,-19 23 10 0 0,19-23-11 0 0,2 2-19 0 0,-16 26 22 0 0,16-27 69 0 0,2 3-82 0 0,-6 32-4 0 0,7-33 186 0 0,7 7-184 0 0,16 49 6 0 0,-16-49-14 0 0,1-10 3 0 0,17 21 12 0 0,-17-21 31 0 0,0 0-52 0 0,19 23 8 0 0,-19-23-8 0 0,1-1 4 0 0,22 15 8 0 0,-22-15 10 0 0,3-2-2 0 0,29 13-3 0 0,-30-13 48 0 0,-2-4-91 0 0,0 1 1 0 0,0-1 0 0 0,0 1-1 0 0,0 0 1 0 0,9 3 0 0 0,-1 0 2 0 0,-2-2 94 0 0,1-3-54 0 0,39-5-3 0 0,-39 5 40 0 0,-2-4-59 0 0,37-12-9 0 0,-36 12 63 0 0,-5-1-78 0 0,24-22 8 0 0,-24 22 39 0 0,-4-2-16 0 0,12-21 14 0 0,-12 21 42 0 0,-1-2-48 0 0,8-33 4 0 0,-9 33 170 0 0,-6-6-149 0 0,-12-48 3 0 0,12 48 254 0 0,-2 8-261 0 0,-16-26-7 0 0,17 26 130 0 0,-1 2-474 0 0,-19-20 46 0 0,19 20-95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27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33 140 556 0 0,'0'0'6201'0'0,"-1"-18"-6025"0"0,-3-58-14 0 0,3 57 154 0 0,11 16-172 0 0,30-11-15 0 0,-30 10 184 0 0,1 3-225 0 0,35-2-15 0 0,-35 2 402 0 0,43 63-263 0 0,-44-50 54 0 0,-15 7-129 0 0,-15 56 1 0 0,14-56 17 0 0,1-3 7 0 0,0 3-106 0 0,-18 50 213 0 0,19-56-218 0 0,-17 35 208 0 0,-10 9 47 0 0,3-6-16 0 0,12-22-143 0 0,13-22 0 0 0,-1 2-4 0 0,-13 25-6 0 0,13-26 226 0 0,0 1-254 0 0,-14 26-8 0 0,13-27 989 0 0,29-7-989 0 0,69 0 7 0 0,-70 0 96 0 0,0-8-137 0 0,4 1-43 0 0,-6 1 17 0 0,1-2 1 0 0,30-12-1 0 0,-40 14-16 0 0,39-13 102 0 0,-37 15-100 0 0,35-14 103 0 0,-17 5-63 0 0,-25 9 43 0 0,3-1-68 0 0,29-11-2 0 0,-30 12 142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27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348 172 584 0 0,'0'0'4080'0'0,"-12"-9"-3673"0"0,-35-23-32 0 0,36 24 873 0 0,4 2-956 0 0,-21-17-9 0 0,21 17 917 0 0,0 0-994 0 0,-20-17 6 0 0,20 17 863 0 0,-4 1-952 0 0,-31-15-22 0 0,31 15 211 0 0,2 3-249 0 0,-29-8-4 0 0,29 8 319 0 0,-3 1-344 0 0,-36-5-4 0 0,36 5 354 0 0,11 19-337 0 0,0 56 0 0 0,1-56-3 0 0,2-5-6 0 0,0 1-25 0 0,4 35 157 0 0,-3-33-80 0 0,-1 4-55 0 0,-1-7 37 0 0,1 1 0 0 0,1-1 0 0 0,5 19 0 0 0,8 27 306 0 0,-8-20-286 0 0,-6-29 349 0 0,-1 2-377 0 0,0 1-35 0 0,-1-5 47 0 0,0 1 0 0 0,1-1 0 0 0,0 0 0 0 0,4 12 1 0 0,-5-9-166 0 0,1-8-116 0 0,-1 1-1 0 0,0-1 1 0 0,1 1 0 0 0,-1-1 0 0 0,1 1-1 0 0,0-1 1 0 0,0 0 0 0 0,1 1 0 0 0,-1-1-1 0 0,1 0 1 0 0,2 5 0 0 0,-1 0-213 0 0,4 11 383 0 0,4-5-5746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29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85 236 0 0,'0'0'6075'0'0,"-16"15"-5901"0"0,-46 47 5 0 0,46-46 0 0 0,11-8 11 0 0,-17 25 2 0 0,16-25-1 0 0,1-1-20 0 0,-17 21-11 0 0,16-21 135 0 0,0 0-146 0 0,-20 24-11 0 0,19-23 349 0 0,1-2-410 0 0,-16 18-1 0 0,17-18 959 0 0,24-25-1004 0 0,76-76 8 0 0,-71 64 10 0 0,-17 21-37 0 0,-1 1 18 0 0,-3 1-3 0 0,11-25-1 0 0,-11 25-2 0 0,3-1-9 0 0,16-26-2 0 0,-16 26 25 0 0,0 1-20 0 0,17-23 5 0 0,-17 24 190 0 0,-1 0-203 0 0,14-19-6 0 0,-14 20 16 0 0,-2 32-24 0 0,11 78 33 0 0,-11-78 2 0 0,-1 56 187 0 0,-3-3-51 0 0,2-65-147 0 0,-2 44 289 0 0,-3 7-238 0 0,3-49 4 0 0,1-6 8 0 0,-5 53 191 0 0,1-48-246 0 0,2-5 23 0 0,1 1 1 0 0,-1-1-1 0 0,2 0 1 0 0,-1 13-1 0 0,0 29 7 0 0,1-39 128 0 0,-1-2-152 0 0,-1 1 0 0 0,0 29 980 0 0,-4-33-962 0 0,-18 23-5 0 0,18-23 123 0 0,1-8-166 0 0,0 0 0 0 0,0 0 0 0 0,0 1 1 0 0,0 0-1 0 0,0 0 0 0 0,0 0 1 0 0,-5 3-1 0 0,-2-1 3 0 0,0 0 61 0 0,2 0-44 0 0,-30 10 3 0 0,30-10 421 0 0,43-13-413 0 0,98-30 2 0 0,-87 26 10 0 0,27-9 41 0 0,13-1 21 0 0,-14 4 25 0 0,-2-3 0 0 0,-5 3-20 0 0,-25 10-60 0 0,-28 7 86 0 0,0 0-107 0 0,0-1-386 0 0,10-3 699 0 0,0 5-10060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4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1 127 756 0 0,'0'0'11395'0'0,"27"-11"-11074"0"0,81-32 4 0 0,-81 32-14 0 0,-17 8-14 0 0,33-9-24 0 0,-33 8-37 0 0,-1 2-24 0 0,27-8-21 0 0,-27 7 248 0 0,2 1-320 0 0,58-12-45 0 0,-22 5-278 0 0,-35 6-107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41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42 752 0 0,'0'0'9620'0'0,"26"0"-9230"0"0,101 1 1432 0 0,-74-6-1868 0 0,-37 3 15 0 0,-2 0-125 0 0,-5-3-3372 0 0,28-17 1858 0 0,-28 16-1039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41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78 508 0 0,'0'0'8975'0'0,"-19"14"-8565"0"0,-57 42-35 0 0,75-55-349 0 0,-1 0 0 0 0,0 0 0 0 0,0 0-1 0 0,1 0 1 0 0,-1 0 0 0 0,0 1 0 0 0,1-1-1 0 0,0 1 1 0 0,-1-1 0 0 0,1 1 0 0 0,0-1-1 0 0,0 1 1 0 0,-2 3 0 0 0,-13 28 317 0 0,13-24-15 0 0,-1 3-38 0 0,-16 56 236 0 0,9-34-292 0 0,8-26-17 0 0,1 4-7 0 0,-6 35 8 0 0,6-35-6 0 0,1 1 7 0 0,-1 1-141 0 0,1-7-2 0 0,0 0 1 0 0,0-1-1 0 0,1 1 0 0 0,0 0 0 0 0,1 0 0 0 0,1 13 0 0 0,4 30 108 0 0,-5-37-12 0 0,3-3-4 0 0,13 40 317 0 0,-11-42-334 0 0,19 27-22 0 0,-19-26-22 0 0,0-3-20 0 0,21 19-5 0 0,-20-19 15 0 0,3-3-8 0 0,33 11-7 0 0,-33-10 76 0 0,53 0 23 0 0,-51-4-60 0 0,2-8-70 0 0,43-25 7 0 0,-36 17-11 0 0,22-27 61 0 0,-35 36-90 0 0,-4 4-13 0 0,0 0 1 0 0,-1 0-1 0 0,1-1 0 0 0,-1 1 1 0 0,0-1-1 0 0,0 0 1 0 0,-1 0-1 0 0,4-5 1 0 0,22-36 22 0 0,-19 30-22 0 0,-6 10-4 0 0,0-1 1 0 0,0 1 0 0 0,0-1-1 0 0,-1 0 1 0 0,0 0 0 0 0,2-9 0 0 0,7-21-5 0 0,-8 26 2 0 0,-3-3-2 0 0,1-42-1 0 0,-1 41 4 0 0,-1 1-6 0 0,-6-38 6 0 0,6 38 5 0 0,-3-1-14 0 0,1-2 4 0 0,1 7 1 0 0,1 1 0 0 0,-2 0 0 0 0,1-1 0 0 0,-1 1 0 0 0,-6-12 0 0 0,-14-33-34 0 0,5 18 22 0 0,13 26 10 0 0,0 1 5 0 0,-16-20-9 0 0,16 21 0 0 0,-2 0-34 0 0,-20-19 33 0 0,20 19-47 0 0,-14 15-3484 0 0,-60 25 2726 0 0,61-25-234 0 0,13 0-4426 0 0,-24 30 2316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0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0 203 8 0 0,'0'0'11504'0'0,"21"-7"-11046"0"0,65-21-50 0 0,-65 21-64 0 0,-9 1-93 0 0,38-16-140 0 0,-38 16-179 0 0,-3 1-216 0 0,42-21-965 0 0,-21 7 220 0 0,-22 14-916 0 0</inkml:trace>
  <inkml:trace contextRef="#ctx0" brushRef="#br0" timeOffset="1">426 63 20 0 0,'0'0'15414'0'0,"10"9"-14713"0"0,31 28-70 0 0,-30-28 1773 0 0,7-14-2056 0 0,55-14-84 0 0,-55 14-41 0 0,-7 0-506 0 0,30-15-49 0 0,-31 15-124 0 0,-1 0-952 0 0,27-12 424 0 0,-27 13-199 0 0,-1-1-305 0 0,23-17-1112 0 0,-23 17-1667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0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0 568 0 0,'0'0'7483'0'0,"-14"21"-7146"0"0,-41 64-6 0 0,41-64 284 0 0,8-12-343 0 0,-1 0-178 0 0,4-5-31 0 0,0-1 0 0 0,1 1 0 0 0,-1-1 0 0 0,1 1 0 0 0,0 0 0 0 0,0 0 0 0 0,0 0 0 0 0,1 0 0 0 0,-1 1 0 0 0,0 4 0 0 0,-13 37 210 0 0,11-35-16 0 0,4-7-208 0 0,0 0 1 0 0,-1 0-1 0 0,1 0 0 0 0,-1 0 1 0 0,0 0-1 0 0,0 0 0 0 0,-2 5 1 0 0,0 1 22 0 0,1-1 352 0 0,1 4-210 0 0,-3 36-20 0 0,3-37 327 0 0,2 2-368 0 0,4 52 234 0 0,-2-57-265 0 0,13 27-18 0 0,-13-27 68 0 0,3-2-96 0 0,18 21 4 0 0,-19-21 60 0 0,3-2-75 0 0,24 15-13 0 0,-24-15 154 0 0,10-9-174 0 0,51-11 1 0 0,-52 11-14 0 0,-8-3 2 0 0,2-1-18 0 0,-5 5-1 0 0,0-1 0 0 0,-1 0 0 0 0,1 0 0 0 0,-1-1 0 0 0,9-10 0 0 0,12-13 4 0 0,-19 21-1 0 0,0-3-11 0 0,19-32-4 0 0,-20 31-3 0 0,-3 1 12 0 0,10-28-9 0 0,-10 28-2 0 0,-3-56-6 0 0,-6 53 23 0 0,-16-40-15 0 0,12 32-6 0 0,-10-10 9 0 0,15 23 1 0 0,-1 2 8 0 0,-20-21-5 0 0,19 21-13 0 0,-1 1-48 0 0,-27-15-5 0 0,27 15-36 0 0,-4 4-4111 0 0,-37-1 2388 0 0,37 1-1211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1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29 668 0 0,'0'0'4504'0'0,"23"0"-3874"0"0,69-2-21 0 0,-69 1-29 0 0,-11 0-34 0 0,33-4-36 0 0,-33 4 430 0 0,0 0-533 0 0,34-2-29 0 0,-34 2 1532 0 0,-1-1-1849 0 0,2-1-211 0 0,7-2 134 0 0,3 1-6834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0 392 0 0,'0'0'8906'0'0,"-5"22"-8392"0"0,-17 64-18 0 0,17-65 4 0 0,5 39 482 0 0,0-48-507 0 0,1 4-11 0 0,3 45-10 0 0,-3-46 12 0 0,-2-1-17 0 0,0 68 788 0 0,1-34-867 0 0,0-36 329 0 0,2 0-393 0 0,4 34-24 0 0,-4-34 950 0 0,-2-1-1082 0 0,0 36-26 0 0,0-35 157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1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1 884 0 0,'0'0'8529'0'0,"-15"18"-7942"0"0,-45 56-9 0 0,58-72-529 0 0,0 0 1 0 0,0 0-1 0 0,1 0 0 0 0,-1 0 1 0 0,0 1-1 0 0,1-1 1 0 0,0 0-1 0 0,-1 1 1 0 0,1-1-1 0 0,-1 4 1 0 0,-15 51 951 0 0,4-21-550 0 0,10-27-18 0 0,2 5-14 0 0,-3 42-2 0 0,3-42-13 0 0,1-1-34 0 0,-3 39-40 0 0,2-39-16 0 0,2-1-4 0 0,2 34-1 0 0,-3-34 216 0 0,3-1-299 0 0,-2 1-150 0 0,-1-7-13 0 0,1-1 0 0 0,0 1 0 0 0,0 0 0 0 0,0-1 0 0 0,0 1-1 0 0,1-1 1 0 0,0 1 0 0 0,0-1 0 0 0,2 5 0 0 0,1-1-57 0 0,-3-6-59 0 0,0 1 0 0 0,0-1 0 0 0,-1 1 0 0 0,1 0 0 0 0,-1 0 0 0 0,0 0 1 0 0,0 0-1 0 0,0 0 0 0 0,0 0 0 0 0,0 4 0 0 0,10-4-484 0 0,1 0 318 0 0,-7-1 27 0 0,0-1-1 0 0,0 0 1 0 0,0 0-1 0 0,0 0 1 0 0,0 0-1 0 0,8-1 1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2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8 744 0 0,'0'0'10354'0'0,"22"1"-9942"0"0,68 0-32 0 0,-67 0 548 0 0,-13-3-674 0 0,1-1-434 0 0,10-2 465 0 0,0 4-7880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2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1 344 0 0,'0'0'10621'0'0,"2"21"-9991"0"0,5 65-3 0 0,-5-64 572 0 0,-3-7-637 0 0,0-9-455 0 0,1-1-1 0 0,0 0 1 0 0,0 1 0 0 0,1-1 0 0 0,1 11 0 0 0,3 11 992 0 0,2 19-505 0 0,-6-34-24 0 0,0-2-37 0 0,3 31-32 0 0,-3-31-9 0 0,-1 2-6 0 0,1 59 1240 0 0,0-25-1368 0 0,0-34 614 0 0,-1 0-655 0 0,0 35-25 0 0,0-35 1279 0 0,1-1-1493 0 0,4 32-76 0 0,-3-32-95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2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1 536 0 0,'0'0'4240'0'0,"15"17"-3479"0"0,44 53-24 0 0,-57-69-692 0 0,-1 0 0 0 0,1 1 1 0 0,-1-1-1 0 0,0 0 0 0 0,0 1 0 0 0,0-1 1 0 0,0 1-1 0 0,0-1 0 0 0,0 1 0 0 0,0-1 1 0 0,0 1-1 0 0,0 0 0 0 0,-1-1 0 0 0,1 1 1 0 0,0 3-1 0 0,-1 5 194 0 0,0-5-91 0 0,1-1 1 0 0,-1 1 0 0 0,1-1-1 0 0,0 1 1 0 0,0-1 0 0 0,0 1-1 0 0,4 7 1 0 0,-1-2 75 0 0,-2-6-99 0 0,0 0-1 0 0,0 0 0 0 0,-1 1 0 0 0,1-1 0 0 0,-1 0 1 0 0,0 1-1 0 0,0-1 0 0 0,0 8 0 0 0,4 28 516 0 0,-4-30-38 0 0,2 6 4 0 0,7 44-17 0 0,-8-45-30 0 0,-3-2-44 0 0,-1 39-23 0 0,1-39-14 0 0,1 0-14 0 0,-2 41-53 0 0,2-41-26 0 0,-4 0-32 0 0,1 3-233 0 0,1-6 33 0 0,0 1 1 0 0,-1-1-1 0 0,-7 17 1 0 0,8-17-40 0 0,1-6-55 0 0,0 0 0 0 0,-1 0 1 0 0,1 0-1 0 0,-1 0 0 0 0,1 0 0 0 0,-1 0 0 0 0,0-1 0 0 0,-4 6 0 0 0,-14 23 237 0 0,15-24 206 0 0,0 1-282 0 0,-17 26-30 0 0,17-26 141 0 0,-1-3-178 0 0,-16 18-29 0 0,16-18 66 0 0,0 1-446 0 0,-20 18 23 0 0,19-18-84 0 0,-1-2-2416 0 0,-27 16 1610 0 0,26-16-330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3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1 504 0 0,'0'0'15187'0'0,"26"3"-14855"0"0,77 12-55 0 0,-77-11 851 0 0,-2-8-1721 0 0,5 2 1748 0 0,-17 2-4831 0 0,5 1-4193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3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1 472 0 0,'0'0'13377'0'0,"14"10"-12919"0"0,2 1-280 0 0,-7-6 200 0 0,-1 0-1 0 0,0 1 0 0 0,0 0 0 0 0,12 13 0 0 0,-4-21 39 0 0,46-3-12 0 0,-46 3 1183 0 0,2-1-1225 0 0,54-13-28 0 0,-54 13 270 0 0,-8 1-335 0 0,3 0-171 0 0,38-8 860 0 0,-40 6-1477 0 0,9-3 828 0 0,-10 5-4752 0 0,1 2-4264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4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28 684 0 0,'0'0'13939'0'0,"15"4"-13412"0"0,62 16 1877 0 0,8-38-1522 0 0,-68 14-110 0 0,-3 1-432 0 0,41-8-27 0 0,-42 9 569 0 0,-2-1-621 0 0,32-5-21 0 0,-32 6 1379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1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0 396 0 0,'0'0'11556'0'0,"-4"29"-10894"0"0,-14 83-27 0 0,14-83-35 0 0,3-19-1 0 0,-2 56 1670 0 0,-5 17-883 0 0,4-21 434 0 0,-1-16-1616 0 0,4-34 4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5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0 231 316 0 0,'0'0'6008'0'0,"16"-10"-5341"0"0,48-32-21 0 0,-48 32 628 0 0,-11 4-647 0 0,15-21-35 0 0,-15 21 524 0 0,1-1-572 0 0,27-32 2105 0 0,-8 7-2321 0 0,-19 25 1591 0 0,-1-1-1672 0 0,15-21-31 0 0,-15 22 2701 0 0,-1 29-2722 0 0,14 65-6 0 0,-13-65 206 0 0,-1 52 55 0 0,-3-59-234 0 0,-1-3-19 0 0,-3 35-13 0 0,2-36 147 0 0,0 4-169 0 0,-2 2-105 0 0,-3 50 332 0 0,4-18-237 0 0,2-36-14 0 0,-1 1-9 0 0,1 3-84 0 0,-4 47 261 0 0,-2-23-200 0 0,5-31-18 0 0,-1 0-14 0 0,-1 2-43 0 0,-3 39 287 0 0,3-2-270 0 0,2-37 151 0 0,-1-2-174 0 0,-5 32-3 0 0,6-31 217 0 0,-3-2-224 0 0,-8 27 2 0 0,9-27 34 0 0,-40-4-41 0 0,30-2-8 0 0,1-1 66 0 0,0-2-56 0 0,-39 3 0 0 0,38-3 1058 0 0,43-14-1050 0 0,93-43-6 0 0,-84 40 9 0 0,12 0 22 0 0,11-1 19 0 0,-7-1-31 0 0,-42 15-12 0 0,-2 2-13 0 0,31-4 3 0 0,-32 4 36 0 0,0 0-40 0 0,30-5 6 0 0,-31 5 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6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0 256 0 0,'0'0'8445'0'0,"-11"25"-8216"0"0,-5 9-142 0 0,1-5 48 0 0,2 2 0 0 0,-12 39 0 0 0,20-56-46 0 0,2-1-1 0 0,-1 1 0 0 0,2 0 1 0 0,-1 15-1 0 0,0-6 106 0 0,0 0 1 0 0,-8 27-1 0 0,-51 230 959 0 0,45-213-703 0 0,-5 33 167 0 0,8-25-119 0 0,4-11-34 0 0,4-22-266 0 0,5-32-19 0 0,0 2-14 0 0,0 32 2 0 0,1-32 668 0 0,0 1-755 0 0,1 40-4 0 0,0-40 293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4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1 712 0 0,'0'0'15126'0'0,"33"1"-14875"0"0,98 4-15 0 0,-98-4 789 0 0,-19-2-863 0 0,71-2 934 0 0,-36 4-1023 0 0,-36-1 238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4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1 796 0 0,'0'0'11010'0'0,"4"26"-10562"0"0,11 79-12 0 0,-11-79-16 0 0,-5 37 341 0 0,1-51-379 0 0,-1 2 18 0 0,-4 39-19 0 0,4-39-18 0 0,1-3-9 0 0,1 60 935 0 0,2-20-971 0 0,-3-39 536 0 0,2-1-610 0 0,3 34-25 0 0,-4-34 748 0 0,-1 1-857 0 0,0 22 189 0 0,0-23-4608 0 0,0 3-4684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5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 76 0 0,'0'0'11732'0'0,"-22"11"-11393"0"0,-68 33-13 0 0,68-33 3780 0 0,56-13-3999 0 0,104-8-9 0 0,-103 7 3385 0 0,-23 0-9271 0 0,39-9 3089 0 0,-38 9-1760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5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1 448 0 0,'0'0'4924'0'0,"-15"18"-4199"0"0,-46 53-4 0 0,46-53-30 0 0,10-5-25 0 0,-2 2-449 0 0,-15 44 815 0 0,18-49-839 0 0,2-6-75 0 0,0 1-1 0 0,1-1 0 0 0,-1 1 0 0 0,1 0 0 0 0,0-1 1 0 0,0 1-1 0 0,0 7 0 0 0,-1 0 73 0 0,-4 40 1153 0 0,4-34-1172 0 0,0 55 965 0 0,3-19-750 0 0,-1-40-19 0 0,0-2-28 0 0,2 35-21 0 0,-2-35 258 0 0,5-2-346 0 0,13 33-12 0 0,-14-33 148 0 0,1-3-200 0 0,13 22-32 0 0,-14-22-11 0 0,6-3-362 0 0,28 14-1 0 0,-28-14-99 0 0,9-8-2296 0 0,55-10 1450 0 0,-56 10-1047 0 0,-7-2-1458 0 0,43-24 280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6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23 468 0 0,'0'0'9031'0'0,"21"-1"-8392"0"0,66-4-46 0 0,-65 4-50 0 0,-9 0-25 0 0,40-2-24 0 0,-40 2 407 0 0,-2 0-487 0 0,58-5 2244 0 0,-54 5-2770 0 0,8 0 192 0 0,1 0-9530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6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0 844 0 0,'0'0'14676'0'0,"5"23"-14224"0"0,15 70 8 0 0,-14-70-4 0 0,-1 44 461 0 0,-4-53-464 0 0,-1 0-1 0 0,1 40-4 0 0,0-40-38 0 0,-2-3-29 0 0,0 37-9 0 0,1-36-4 0 0,0 0-9 0 0,1 35-12 0 0,0-36 536 0 0,-2 2-628 0 0,-1 2-155 0 0,-1 44 1101 0 0,3-26-886 0 0,0-22-5427 0 0,0 2-5545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6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42 636 0 0,'0'0'8027'0'0,"12"-7"-7464"0"0,36-21-39 0 0,-36 21 2136 0 0,0 21-2277 0 0,38 41-16 0 0,-38-41-13 0 0,-6-3-15 0 0,27 49 315 0 0,-19-33-348 0 0,-11-20-14 0 0,2 5 10 0 0,22 61 274 0 0,-9-23-56 0 0,-14-42-425 0 0,-2-5-37 0 0,-1 0 0 0 0,1 0 0 0 0,-1 0 0 0 0,0 0 0 0 0,0 0 1 0 0,0 0-1 0 0,-1 0 0 0 0,1 1 0 0 0,-1-1 0 0 0,0 0 0 0 0,1 0 0 0 0,-2 6 0 0 0,3 38 202 0 0,-2-36 241 0 0,-3 3-265 0 0,-8 43 10 0 0,8-43-23 0 0,-2-3-18 0 0,-17 32-14 0 0,17-32-16 0 0,-1-2-17 0 0,-18 25-12 0 0,19-26-19 0 0,-2-1-5 0 0,-18 22 4 0 0,19-22-13 0 0,0-1-32 0 0,-19 18-13 0 0,19-17-50 0 0,-3-3-222 0 0,-27 16-51 0 0,27-16-75 0 0,-1 0-642 0 0,-28 10 267 0 0,28-11-155 0 0,-1-1-146 0 0,-33 5-353 0 0,33-5-1353 0 0,-2 1-1811 0 0,-50 10 348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13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108 139 128 0 0,'0'0'5573'0'0,"-6"12"-5295"0"0,-23 52 5168 0 0,24-88-5361 0 0,-17-74 0 0 0,16 74 2355 0 0,3 52-2368 0 0,-8 85 0 0 0,9-85 69 0 0,1-16-75 0 0,-4 35-12 0 0,4-36 123 0 0,-1 0-117 0 0,-5 32 12 0 0,6-33 220 0 0,-1 0-253 0 0,-1-1 603 0 0,2-15-279 0 0,2-37-207 0 0,7-58-254 0 0,-5 64 78 0 0,-3 23-12 0 0,0-2 23 0 0,3-46-34 0 0,1 24 23 0 0,-3 28-2 0 0,1-1-110 0 0,3-31 106 0 0,-4 31 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1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1 672 0 0,'0'0'6122'0'0,"-5"27"-5375"0"0,-14 79-11 0 0,14-79-4 0 0,12-16-12 0 0,1 3-482 0 0,-2-4 62 0 0,0-1 0 0 0,0 0 0 0 0,13 14 0 0 0,-11-12-67 0 0,-4-5-45 0 0,1 0 0 0 0,-1-1 0 0 0,1 1-1 0 0,1-1 1 0 0,7 7 0 0 0,-3-2 25 0 0,-5-4-39 0 0,0-1 0 0 0,1 0-1 0 0,-1 0 1 0 0,1 0-1 0 0,11 6 1 0 0,39 27 989 0 0,-45-31-983 0 0,30 24 664 0 0,-12-7-398 0 0,-22-18 315 0 0,1 0-441 0 0,22 16-34 0 0,-22-16 876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9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43 312 0 0,'0'0'14696'0'0,"23"2"-14495"0"0,4 0-122 0 0,59 3 775 0 0,-69-8-697 0 0,51-9 0 0 0,-51 9 97 0 0,-6 0-132 0 0,35-8 6 0 0,-35 8 211 0 0,-1 1-232 0 0,32-10-28 0 0,-32 9 212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9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1 112 0 0,'0'0'7759'0'0,"-9"10"-7441"0"0,-34 42 2878 0 0,35-45-3029 0 0,-22 20 13 0 0,22-20 1887 0 0,2-2-1889 0 0,-19 18 0 0 0,19-18 2431 0 0,40-11-2521 0 0,102-19-8 0 0,-101 19 66 0 0,-24 4-72 0 0,35-7-5 0 0,-35 7 144 0 0,0 0-154 0 0,33-5 12 0 0,-33 5 192 0 0,1-1-225 0 0,57-9 560 0 0,-23 5-590 0 0,-35 5-27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14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0 236 0 0,'0'0'17456'0'0,"24"4"-17291"0"0,72 12-26 0 0,-72-12 799 0 0,47-7-566 0 0,-57 2 1382 0 0,-1 1-1749 0 0,2 1-295 0 0,9 0 300 0 0,-13-1-4622 0 0,3-1-4179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15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1 118 100 0 0,'0'0'12648'0'0,"9"-10"-12332"0"0,27-30-15 0 0,-27 29 468 0 0,-1 5-544 0 0,27-18-29 0 0,-26 18 313 0 0,-1 3-372 0 0,25-11-23 0 0,-25 11 871 0 0,8 10-946 0 0,48 23-10 0 0,-48-22 113 0 0,-15 2-102 0 0,6 31 10 0 0,-6-31 99 0 0,-3 5-94 0 0,-1 2-37 0 0,1-8 19 0 0,0-1 0 0 0,1 1 0 0 0,0 0 1 0 0,0 13-1 0 0,-4-10 51 0 0,-14 36 4 0 0,15-36 61 0 0,0-2-62 0 0,-11 27 1 0 0,11-27 163 0 0,0-2-177 0 0,-10 25 19 0 0,11-24 267 0 0,-2-1-213 0 0,-13 26-12 0 0,14-26 389 0 0,-2 0-418 0 0,-15 26-10 0 0,15-26 976 0 0,3 1-985 0 0,-8 29 3 0 0,8-29 1578 0 0,136-11-1505 0 0,-117-1-132 0 0,51-10 7 0 0,-51 10-8 0 0,-4 1-7 0 0,36-7 0 0 0,-35 7-18 0 0,-2 0 16 0 0,59-9 108 0 0,-27 3-99 0 0,-32 6 392 0 0,0-1-379 0 0,32-6 7 0 0,-32 7 174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27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62 576 0 0,'0'0'14340'0'0,"-23"-10"-14211"0"0,-67-31-3 0 0,68 31 2827 0 0,39 35-2621 0 0,58 85 39 0 0,31 30 1117 0 0,-93-123-1384 0 0,-4-5 29 0 0,23 22 546 0 0,-20-22-578 0 0,5 6 199 0 0,2 0 0 0 0,0-1 1 0 0,1-1-1 0 0,0-1 0 0 0,30 17 0 0 0,102 50 895 0 0,-143-77-946 0 0,3 1-27 0 0,35 16-21 0 0,-35-16 145 0 0,-4-2-210 0 0,25 10-19 0 0,-25-10 249 0 0,-1 1-707 0 0,21 15 103 0 0,-21-15-80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27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0 584 0 0,'0'0'13452'0'0,"-19"20"-13234"0"0,-57 59 5 0 0,51-49-3 0 0,-12 28 232 0 0,31-45-378 0 0,-25 35 294 0 0,-101 156 869 0 0,113-174-1057 0 0,-51 72 434 0 0,45-70-433 0 0,18-25-146 0 0,2-1 357 0 0,0 2-326 0 0,-14 23-23 0 0,14-23 373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25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1 132 320 0 0,'0'0'10534'0'0,"30"5"-10439"0"0,93 18-6 0 0,-92-17-13 0 0,29-11 74 0 0,-48 4-60 0 0,2 1 7 0 0,43 2-10 0 0,-43-2-10 0 0,0 0 1 0 0,41 1-15 0 0,-41-1-9 0 0,1 1-12 0 0,71 9 70 0 0,-47-5-60 0 0,-29-3-2 0 0,7-2 0 0 0,77 1 40 0 0,-20 2 9 0 0,19 1-50 0 0,-49-4-26 0 0,-33 0-12 0 0,5-1 7 0 0,81-2 40 0 0,-76 4-52 0 0,58-4 18 0 0,-6-3-1 0 0,5 2-3 0 0,16-6-22 0 0,-81 8 4 0 0,45-2 16 0 0,-40 6-17 0 0,-9-1-1 0 0,0-1 0 0 0,0 1-1 0 0,0-2 1 0 0,0 1-1 0 0,17-4 1 0 0,40-6 10 0 0,4 0-13 0 0,-57 7 4 0 0,-4 1-2 0 0,0 0 0 0 0,0 1 1 0 0,0 0-1 0 0,14 0 0 0 0,42-2-5 0 0,-5 5-8 0 0,-53-2 10 0 0,0 1 0 0 0,0-1 1 0 0,0 0-1 0 0,-1-1 0 0 0,1 0 1 0 0,10-2-1 0 0,-3 0-4 0 0,-4 1-2 0 0,0 0 0 0 0,0 1-1 0 0,0 0 1 0 0,11 0-1 0 0,72-3-6 0 0,-27 1 5 0 0,21 3-8 0 0,-1-1-7 0 0,-9 2 4 0 0,-17-1 11 0 0,-45 0-2 0 0,-1 1-7 0 0,73 4-29 0 0,2-3 1 0 0,-33-3 36 0 0,-42 1-7 0 0,3 0-1 0 0,50 0 7 0 0,-50 0 21 0 0,-1 0-7 0 0,80 2-2 0 0,-12 1 10 0 0,-19 1 0 0 0,25 0 5 0 0,1-4-14 0 0,-75 1 2 0 0,-6 0-2 0 0,0 0-1 0 0,-1-1 1 0 0,1 0 0 0 0,19-4 0 0 0,31-2 4 0 0,-45 4 4 0 0,1 2-12 0 0,74-4 1 0 0,-5-3-29 0 0,-36 4 30 0 0,-36 2 12 0 0,4 2-1 0 0,52 2-13 0 0,-52-2 7 0 0,-1-1 9 0 0,47 2 1 0 0,-47-2-1 0 0,0 0-3 0 0,49-1-1 0 0,-16 0 14 0 0,-19 2-11 0 0,14 1 23 0 0,18 1-16 0 0,-32-2-5 0 0,31-1-7 0 0,60-4 16 0 0,-77 4-16 0 0,-33-1-5 0 0,6 0 5 0 0,49-6 3 0 0,-49 5 6 0 0,-1 2-6 0 0,59-1 2 0 0,-17-1-1 0 0,-48 1 0 0 0,6 1 5 0 0,45 0-7 0 0,24 1 2 0 0,-71 0-1 0 0,1-2 8 0 0,44-3-4 0 0,-44 4-3 0 0,0 0-1 0 0,47 2 0 0 0,-47-2 3 0 0,1 2 5 0 0,46 2-12 0 0,-46-3 4 0 0,0-1-1 0 0,47-1 4 0 0,-48 1-11 0 0,0-1 1 0 0,56-1-6 0 0,15-5 45 0 0,-67 5-38 0 0,-8 1-1 0 0,-1 0 1 0 0,1 0-1 0 0,0 1 0 0 0,19 3 0 0 0,-16-1 1 0 0,45 1 10 0 0,6-3-25 0 0,-49 0 16 0 0,0 0-5 0 0,49-1 8 0 0,-6-2 8 0 0,0 3-2 0 0,-43 1-12 0 0,48 0-2 0 0,-9-3-7 0 0,-42 1-2 0 0,1 1 2 0 0,69 0-29 0 0,-28 0 31 0 0,53-3-20 0 0,-46 4 16 0 0,-47-1 3 0 0,-3-1-5 0 0,59-2 1 0 0,18 3 7 0 0,3-1 5 0 0,-46-1 13 0 0,-35 1 0 0 0,6 0-12 0 0,82-3-14 0 0,-8 4 4 0 0,-18-3 14 0 0,-12 1-6 0 0,-10 0 10 0 0,0-1-11 0 0,-18-1 5 0 0,-18 1-2 0 0,-6 2 1 0 0,0-1 0 0 0,0 1 1 0 0,-1 1-1 0 0,1-1 0 0 0,13 3 1 0 0,-4-1 3 0 0,-4 0 2 0 0,0 0 0 0 0,0-1 0 0 0,18-2 0 0 0,-15-1-3 0 0,51 1 18 0 0,10 3 9 0 0,-60 0-27 0 0,54-3 32 0 0,-54 0-27 0 0,60-2 47 0 0,29 3 7 0 0,-86-1-53 0 0,-3 1 10 0 0,1 0-1 0 0,26 2 0 0 0,269 2 314 0 0,-176-3-200 0 0,-56-4-26 0 0,-67 2-92 0 0,48-2 58 0 0,-43 4-63 0 0,57-3 54 0 0,9-3 44 0 0,-9 3 61 0 0,18-3-83 0 0,-30 2 21 0 0,10-1-7 0 0,-60 4-278 0 0,7 0 172 0 0,3 0-8822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51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0 190 164 0 0,'0'0'14379'0'0,"27"-8"-14223"0"0,118-40 116 0 0,-106 35-158 0 0,-29 10-3 0 0,3 0-5 0 0,70-14 144 0 0,-29 6-171 0 0,-41 8 2 0 0,-1 0 8 0 0,3-1-60 0 0,-6 1 0 0 0,0 0-1 0 0,1 1 1 0 0,-1 1-1 0 0,12-2 1 0 0,49-5 254 0 0,22-2-123 0 0,-47 5-96 0 0,-33 3 2 0 0,3 1-1 0 0,48-4-13 0 0,-48 4-14 0 0,0 0-3 0 0,42-6 2 0 0,-42 6-12 0 0,-2 0 12 0 0,41-2-6 0 0,49-3 91 0 0,-51 5-101 0 0,-38 1 22 0 0,0 0-25 0 0,44-2-12 0 0,-43 2 38 0 0,-3 1-26 0 0,4 1-8 0 0,-6-1 17 0 0,1 0 0 0 0,0 0 0 0 0,18-3 0 0 0,50 0 62 0 0,-62 3-86 0 0,49-3 51 0 0,-16-3-38 0 0,-37 4 10 0 0,0 1-1 0 0,1-3-21 0 0,10 0-5 0 0,1 5 72 0 0,-62 2-114 0 0,-150 18 11 0 0,173-22 37 0 0,-42-1-1 0 0,42 1 21 0 0,0 0-16 0 0,-41-3-2 0 0,42 2-5 0 0,-2 0-49 0 0,-43-2 40 0 0,44 2 4 0 0,-1 2-22 0 0,-3 2 25 0 0,-52 1 22 0 0,-11-1-24 0 0,32 0 12 0 0,37-2-3 0 0,0 0 4 0 0,-37 3-3 0 0,36-3-28 0 0,-2 0-38 0 0,-46 6 40 0 0,46-6 18 0 0,-23 4-16 0 0,26-3 12 0 0,2-1-4 0 0,-4-1 14 0 0,-41 1-6 0 0,42 0 45 0 0,36 13-182 0 0,69 41 137 0 0,-69-41 2 0 0,23-10 2 0 0,10 4-2 0 0,-2-2 4 0 0,-41-4-9 0 0,1-2-23 0 0,67-1-9 0 0,-64 1 31 0 0,51-4 6 0 0,-3-2-2 0 0,-49 4-12 0 0,-2 0-3 0 0,2-2 12 0 0,-5 2-4 0 0,0-1-1 0 0,1 2 1 0 0,20-1 0 0 0,12-1-38 0 0,-33 3 7 0 0,3-1 22 0 0,41-2 10 0 0,-6-1 19 0 0,3 1-74 0 0,0 2 59 0 0,-39 1-10 0 0,-1-1-17 0 0,3-1 20 0 0,7 0 6 0 0,2 0-344 0 0,-236 18 279 0 0,170-13 76 0 0,40-3-9 0 0,-1-1 1 0 0,1 1 0 0 0,-1 1 0 0 0,1-1 0 0 0,0 0 0 0 0,-1 0 0 0 0,1 1 0 0 0,0 0 0 0 0,-5 1 0 0 0,2 0-3 0 0,0-1 0 0 0,0 1-1 0 0,0-1 1 0 0,0 0 0 0 0,0-1 0 0 0,0 1 0 0 0,-6-1 0 0 0,-71 6 19 0 0,30-4-16 0 0,39-1 14 0 0,-3-1-6 0 0,-74-1 10 0 0,34 2-14 0 0,42-1 2 0 0,0 0-10 0 0,-70 1 6 0 0,-3 2-14 0 0,13 1 4 0 0,48 0 0 0 0,-29-1 6 0 0,-29-5-20 0 0,26 1 29 0 0,43 0 103 0 0,55 1-164 0 0,118-4 66 0 0,-104 3-3 0 0,5 0 1 0 0,41-6-18 0 0,-20 2-8 0 0,-1-1 6 0 0,2 1 36 0 0,11 3-8 0 0,-31 0-14 0 0,-46 1 3 0 0,-1 2-12 0 0,57 0-9 0 0,3-5 19 0 0,-59 3 3 0 0,-2 1-3 0 0,64-4 37 0 0,-1-2 19 0 0,-29 4-49 0 0,-35 1 15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59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25 133 640 0 0,'0'0'3144'0'0,"-4"14"-2716"0"0,-11 42-6 0 0,11-42 2017 0 0,4-2-2191 0 0,-1 35-3 0 0,0-35 810 0 0,3 3-901 0 0,9 72 477 0 0,-10-75-569 0 0,2 6 2 0 0,3 11 490 0 0,-5-19-515 0 0,-1 0-58 0 0,3 0 66 0 0,2 5 107 0 0,1-2 33 0 0,13 25-135 0 0,-14-29 58 0 0,0-2-60 0 0,13 22-2 0 0,-14-22 120 0 0,4-1-139 0 0,25 19-10 0 0,-24-19 51 0 0,-1-1-33 0 0,24 12 4 0 0,-24-13 197 0 0,3-1-167 0 0,34 9-8 0 0,-34-9 296 0 0,4-4-282 0 0,43-5-2 0 0,-44 4 131 0 0,-4-5-143 0 0,31-22 1 0 0,-31 22 4 0 0,-3 1 6 0 0,24-18 15 0 0,-24 18 8 0 0,-1-1 16 0 0,19-22-9 0 0,-19 22-14 0 0,-1-1-1 0 0,18-23 4 0 0,-18 24 5 0 0,0-2 4 0 0,14-27 8 0 0,-14 27 98 0 0,-1-1-115 0 0,13-32-2 0 0,-13 31-5 0 0,-4 7-61 0 0,0 0 0 0 0,0 1 0 0 0,1-1 0 0 0,0 0 1 0 0,-1 0-1 0 0,4-7 0 0 0,-1 1 4 0 0,-2 2 430 0 0,-2-7-395 0 0,-6-45-8 0 0,5 45 71 0 0,-2 5-77 0 0,-13-32-10 0 0,13 32 17 0 0,-2 1-29 0 0,-14-28 12 0 0,15 28 22 0 0,-1 0-40 0 0,-17-24-12 0 0,17 25 11 0 0,0 2-15 0 0,-17-20 3 0 0,17 19 77 0 0,-3 3-77 0 0,-36-19-34 0 0,34 21 13 0 0,-35-3 0 0 0,35 4 18 0 0,-5 8-34 0 0,-44 20 26 0 0,45-20-2 0 0,7 0-12 0 0,-24 18 11 0 0,24-18-4 0 0,1-1-21 0 0,-22 16 34 0 0,22-16 56 0 0,1 0-107 0 0,-21 19 24 0 0,20-18-31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1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40 126 348 0 0,'-12'23'2589'0'0,"10"-20"-724"0"0,1-1-1844 0 0,-4 9 1203 0 0,6-11-1159 0 0,-1 0 0 0 0,0 0 0 0 0,0 1 0 0 0,0-1 0 0 0,0 0 0 0 0,0 0 0 0 0,0 1 0 0 0,-1-1 0 0 0,1 0 0 0 0,0 0 0 0 0,0 0 0 0 0,0 1 0 0 0,0-1 0 0 0,0 0 0 0 0,0 0 0 0 0,0 1 0 0 0,0-1 0 0 0,0 0 0 0 0,-1 0 0 0 0,1 0 0 0 0,0 1 0 0 0,0-1 0 0 0,0 0 0 0 0,0 0 0 0 0,-1 0 0 0 0,1 0 0 0 0,0 0 0 0 0,0 1 0 0 0,-1-1 0 0 0,1 0 0 0 0,0 0 0 0 0,0 0 0 0 0,0 0 0 0 0,-1 0 0 0 0,1 0 0 0 0,0 0 0 0 0,0 0 0 0 0,-1 0 0 0 0,1 0 0 0 0,0 0 0 0 0,0 0 0 0 0,-1 0 1 0 0,1 0-1 0 0,0 0 0 0 0,0 0 0 0 0,-1 0 0 0 0,1 0 0 0 0,0 0 0 0 0,0 0 0 0 0,0 0 0 0 0,-1 0 0 0 0,1-1 0 0 0,0 1 0 0 0,0 0 0 0 0,0 0 0 0 0,-1 0 0 0 0,1 0 0 0 0,-10-22-36 0 0,10 18-31 0 0,-1 0 0 0 0,1 1 0 0 0,0-1 0 0 0,1 0 0 0 0,-1 0 0 0 0,1 1 0 0 0,-1-1 0 0 0,1 0 1 0 0,0 0-1 0 0,0 1 0 0 0,1-1 0 0 0,-1 1 0 0 0,1 0 0 0 0,3-6 0 0 0,-1 1-18 0 0,7-10-28 0 0,-8 14 40 0 0,0 0-16 0 0,9-5-24 0 0,33-27 73 0 0,-33 28-14 0 0,-8 7-9 0 0,2 1-3 0 0,0 1 1 0 0,-1-1 0 0 0,1 1 0 0 0,0 1 0 0 0,-1-1 0 0 0,1 1 0 0 0,-1-1-1 0 0,1 2 1 0 0,-1-1 0 0 0,0 1 0 0 0,0-1 0 0 0,0 1 0 0 0,0 1 0 0 0,-1-1 0 0 0,1 1-1 0 0,-1 0 1 0 0,0 0 0 0 0,0 0 0 0 0,0 0 0 0 0,-1 1 0 0 0,7 9 0 0 0,-2-2 24 0 0,-1 0 0 0 0,-1 0 0 0 0,0 0 0 0 0,0 1 0 0 0,-1 0 0 0 0,-1 0 0 0 0,0 1 0 0 0,3 22 0 0 0,-3 1 208 0 0,-2-1 1 0 0,-2 1-1 0 0,-1 0 0 0 0,-2 0 0 0 0,-1-1 1 0 0,-12 47-1 0 0,-9-8 653 0 0,-12 1 400 0 0,37-74-1173 0 0,-6 16 382 0 0,-7 14-36 0 0,10-23-381 0 0,0-1 0 0 0,0 0-1 0 0,0 0 1 0 0,-1-1-1 0 0,0 1 1 0 0,-1-1 0 0 0,0 0-1 0 0,-7 9 1 0 0,11-15-7 0 0,-1 6 45 0 0,2-7-59 0 0,-1 1 1 0 0,1 0 0 0 0,0-1-1 0 0,-1 1 1 0 0,1 0-1 0 0,0 0 1 0 0,0-1-1 0 0,-1 1 1 0 0,1 0-1 0 0,0 0 1 0 0,0-1 0 0 0,0 1-1 0 0,0 0 1 0 0,0 0-1 0 0,0 0 1 0 0,0-1-1 0 0,0 1 1 0 0,0 0 0 0 0,1 0-1 0 0,-1-1 1 0 0,0 1-1 0 0,1 1 1 0 0,28-21 103 0 0,1 2 1 0 0,1 1-1 0 0,0 1 1 0 0,47-14-1 0 0,-38 16-78 0 0,-28 8 15 0 0,0 2 0 0 0,0-1 0 0 0,1 1 0 0 0,19-2 0 0 0,-29 5 142 0 0,-1 0-200 0 0,9-3 188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2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1 290 472 0 0,'11'-9'1103'0'0,"32"-24"-16"0"0,-33 25-70 0 0,1 1-75 0 0,51-33 754 0 0,-12 7-288 0 0,-41 25-1208 0 0,-6 5-103 0 0,1 0 1 0 0,0 0-1 0 0,0 1 1 0 0,0-1-1 0 0,0 1 1 0 0,0 0-1 0 0,1 0 1 0 0,6-2-1 0 0,1 0 33 0 0,33-16 312 0 0,7-8-640 0 0,-2 0-1003 0 0,-40 22 790 0 0,35-15-3121 0 0,5 0 1264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13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20 158 356 0 0,'0'0'1797'0'0,"-12"6"4875"0"0,4-3-2444 0 0,44-14-4004 0 0,-16 4-3 0 0,1 0 0 0 0,32-5 1 0 0,-32 9-33 0 0,0-1 0 0 0,26-10 0 0 0,-22 7 157 0 0,41-8-1 0 0,-14 1 109 0 0,-46 10-391 0 0,-6 2-14 0 0,-5 2 271 0 0,-68 15-215 0 0,48-10 128 0 0,-45 4 0 0 0,67-9-27 0 0,-9-1-140 0 0,10 1 47 0 0,4 0 356 0 0,95-28-293 0 0,-14 0-148 0 0,-81 27-132 0 0,2 0-397 0 0,-1 0 0 0 0,0-1 0 0 0,1 1 0 0 0,-1-1 0 0 0,0 0 0 0 0,0 0 0 0 0,4-3 0 0 0,7-4-3429 0 0,-1 2 270 0 0,0 2 276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14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0 424 0 0,'0'0'2478'0'0,"-18"14"-1703"0"0,-57 42-22 0 0,74-55-698 0 0,-1 0 1 0 0,0 0-1 0 0,0 0 1 0 0,0 1-1 0 0,1-1 0 0 0,-1 1 1 0 0,0-1-1 0 0,1 1 1 0 0,0-1-1 0 0,-1 1 1 0 0,1 0-1 0 0,-2 3 0 0 0,-3 5 180 0 0,-12 32 929 0 0,3 2-478 0 0,2 0 0 0 0,2 1 0 0 0,1 1 1 0 0,3 0-1 0 0,2 0 0 0 0,2 0 0 0 0,2 47 0 0 0,5-56-44 0 0,1-1 1 0 0,12 48-1 0 0,-11-65-408 0 0,0 0-1 0 0,1 0 1 0 0,1-1-1 0 0,1 0 1 0 0,1 0 0 0 0,11 17-1 0 0,-1-9 185 0 0,0 0 1 0 0,37 36-1 0 0,-44-50-287 0 0,0-1 1 0 0,2 0-1 0 0,-1-1 1 0 0,1 0-1 0 0,1-1 1 0 0,23 10-1 0 0,70 17 413 0 0,-21-7 132 0 0,-86-29-567 0 0,0 1-162 0 0,7 2 213 0 0,-2-6-1376 0 0,-6 0 994 0 0,0 0-1 0 0,0 0 1 0 0,0 0-1 0 0,0 0 1 0 0,0 0-1 0 0,-1-1 1 0 0,1 1-1 0 0,-1 0 1 0 0,0-1-1 0 0,0 1 1 0 0,0 0-1 0 0,0 0 1 0 0,-1-1-1 0 0,1 1 1 0 0,-1 0-1 0 0,-1-6 1 0 0,-7-30-7469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48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7 491 224 0 0,'8'-11'612'0'0,"-6"9"-55"0"0,5-13 960 0 0,-1 2-607 0 0,6-8 570 0 0,-10 20-1159 0 0,8-19 539 0 0,48-69 1913 0 0,-50 76-2401 0 0,-2 3-207 0 0,18-30-12 0 0,-18 30-11 0 0,-1 3-9 0 0,16-23 5 0 0,-16 22 1 0 0,1-1-10 0 0,17-27-29 0 0,-17 27 5 0 0,-1-1-10 0 0,14-26-2 0 0,-14 27 94 0 0,0 0-94 0 0,16-25 5 0 0,-16 26 570 0 0,-1 1-574 0 0,13-20-21 0 0,-13 20 231 0 0,3 30-241 0 0,20 68 11 0 0,-20-68 17 0 0,-5-13 5 0 0,2 29 85 0 0,-1 0 0 0 0,-3 39-1 0 0,-2-29 269 0 0,7 90 0 0 0,0-60-103 0 0,3 63 332 0 0,-6-121-483 0 0,0-1 0 0 0,5 22-1 0 0,-4-22-29 0 0,0 0 0 0 0,1 22 0 0 0,-1 13 89 0 0,-2-52-208 0 0,-1-2-38 0 0,1-1 0 0 0,-1 1 1 0 0,0 0-1 0 0,1 0 0 0 0,-1 0 0 0 0,0 0 0 0 0,0 0 0 0 0,1 0 0 0 0,-1 0 0 0 0,0 0 1 0 0,0-1-1 0 0,0 1 0 0 0,0 0 0 0 0,0 0 0 0 0,0 0 0 0 0,-1 0 0 0 0,1 0 0 0 0,0 0 0 0 0,0 0 1 0 0,-1 0-1 0 0,1 0 0 0 0,-1 0 0 0 0,-9 25 87 0 0,-20 5 22 0 0,28-29-65 0 0,-12 10 301 0 0,3-2-183 0 0,0-2 1 0 0,-1 1-1 0 0,-1-1 1 0 0,1-1-1 0 0,-17 7 1 0 0,-3 2-75 0 0,-73 34 99 0 0,103-49-168 0 0,-1 1-13 0 0,0 1-1 0 0,0-1 1 0 0,1 0-1 0 0,-1-1 1 0 0,0 1 0 0 0,-1 0-1 0 0,1-1 1 0 0,0 1-1 0 0,0-1 1 0 0,-6 1 0 0 0,7-1-14 0 0,-1 0 15 0 0,0 1 12 0 0,1-1-1 0 0,-1 0 0 0 0,0 1 0 0 0,0-1 1 0 0,1 0-1 0 0,-1 0 0 0 0,0-1 1 0 0,0 1-1 0 0,-3 0 0 0 0,-5 0 17 0 0,8 0 44 0 0,-6 7-82 0 0,-4 5-5 0 0,12-13-4 0 0,1 0 0 0 0,0 0-1 0 0,0 0 1 0 0,0 0-1 0 0,0 0 1 0 0,-1 1 0 0 0,1-1-1 0 0,0 0 1 0 0,0 0-1 0 0,0 0 1 0 0,0 0 0 0 0,-1 0-1 0 0,1 0 1 0 0,0 0-1 0 0,0 1 1 0 0,0-1 0 0 0,0 0-1 0 0,0 0 1 0 0,0 0-1 0 0,0 0 1 0 0,0 0 0 0 0,-1 1-1 0 0,1-1 1 0 0,0 0-1 0 0,0 0 1 0 0,0 0 0 0 0,0 1-1 0 0,0-1 1 0 0,0 0-1 0 0,0 0 1 0 0,0 0 0 0 0,0 0-1 0 0,0 1 1 0 0,0-1-1 0 0,0 0 1 0 0,0 0 0 0 0,0 0-1 0 0,0 1 1 0 0,0-1 0 0 0,0 0-1 0 0,1 0 1 0 0,-1 0-1 0 0,0 0 1 0 0,0 1 0 0 0,0-1-1 0 0,0 0 1 0 0,0 0-1 0 0,0 0 1 0 0,0 0 0 0 0,1 0-1 0 0,-1 1 1 0 0,7 1 3 0 0,-1-1-3 0 0,0 0 1 0 0,1 0-1 0 0,-1 0 1 0 0,0-1-1 0 0,0 0 1 0 0,0-1 0 0 0,12-1-1 0 0,42-7 94 0 0,-1-2-1 0 0,0-3 1 0 0,82-30-1 0 0,-131 40-80 0 0,41-14 64 0 0,35-10 54 0 0,72-5-22 0 0,-143 29-88 0 0,1 0-1 0 0,-1-2 1 0 0,24-11 0 0 0,-2 1 20 0 0,7-4-71 0 0,-41 19-12 0 0,-13-2-6378 0 0,-15-4 4313 0 0,5 3-2262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5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0 527 568 0 0,'0'0'5663'0'0,"2"-5"-5247"0"0,45-92 2627 0 0,14-30-1381 0 0,-51 108-1496 0 0,38-52 502 0 0,-46 69-36 0 0,8-11-499 0 0,31-40-9 0 0,-31 40 109 0 0,-3 6-134 0 0,18-22 5 0 0,-19 22 135 0 0,1 1-185 0 0,20-22 5 0 0,-20 22 181 0 0,-1-2-198 0 0,15-20-1 0 0,-15 21 806 0 0,-3 15-905 0 0,9 32 109 0 0,-2 1 0 0 0,-1 0 1 0 0,3 50-1 0 0,8 44 324 0 0,15 104 670 0 0,-30-118-404 0 0,4-35-84 0 0,-5-33-293 0 0,-3-51-156 0 0,8 60 122 0 0,-10-59 10 0 0,1-2-220 0 0,1 0-14 0 0,-1 0-1 0 0,0 0 1 0 0,0 0 0 0 0,0 0-1 0 0,0 0 1 0 0,-1 0-1 0 0,1 0 1 0 0,0 0 0 0 0,0 0-1 0 0,-1 0 1 0 0,1 0-1 0 0,0 0 1 0 0,-1 0 0 0 0,1 0-1 0 0,-1-1 1 0 0,1 1-1 0 0,-2 2 1 0 0,-49 6 133 0 0,47-8-123 0 0,1 0-7 0 0,-68 29 56 0 0,69-29-81 0 0,-19 7 9 0 0,12-2 1 0 0,4-3 5 0 0,0 1 0 0 0,0-1 1 0 0,-1-1-1 0 0,1 1 0 0 0,-1-1 0 0 0,-8 3 0 0 0,-13 2-31 0 0,25-7 35 0 0,11 0-115 0 0,64-7 210 0 0,0-2 1 0 0,-1-3-1 0 0,83-26 1 0 0,-92 21 1 0 0,-42 12-52 0 0,-1 0 0 0 0,1-2 0 0 0,38-17 0 0 0,-8 7 0 0 0,-48 16-35 0 0,2-1-104 0 0,2-1-495 0 0,-12-19-10846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55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277 277 280 0 0,'0'0'571'0'0,"-2"-15"-315"0"0,-8-45-17 0 0,8 45 532 0 0,-3-37-521 0 0,3 37-201 0 0,1 1 676 0 0,0 3-595 0 0,-4-33-21 0 0,4 33 2695 0 0,-1 1-2781 0 0,-2-12-127 0 0,0 14 309 0 0,1 24 1062 0 0,-11 124-1106 0 0,8-92-2 0 0,-7 30 199 0 0,9-37-156 0 0,3-31-19 0 0,-1 3-18 0 0,-6 38-13 0 0,6-38-6 0 0,1-1 1 0 0,0 37 13 0 0,0-37 268 0 0,0 0-308 0 0,-5 33-7 0 0,5-34 648 0 0,-1 0-721 0 0,-1 0 43 0 0,2-6 352 0 0,0 0 0 0 0,-1 0 0 0 0,2 1-1 0 0,-1-1 1 0 0,0 9 0 0 0,-11-38-398 0 0,-36-74-8 0 0,36 74-9 0 0,7 15-7 0 0,-17-25-1 0 0,16 25 5 0 0,2 1-4 0 0,-14-23 5 0 0,14 23-5 0 0,-2 1-40 0 0,-14-22 27 0 0,15 22 6 0 0,27 5-1199 0 0,4-1 1183 0 0,-4 0-13 0 0,40 0 0 0 0,15 6-1 0 0,-62-2 17 0 0,-1 0-59 0 0,40 2 56 0 0,-40-3-9 0 0,-21 19-57 0 0,-17 57 80 0 0,17-57-3 0 0,0-5-4 0 0,-24 40 3 0 0,24-40-6 0 0,2-6 1 0 0,-15 26 4 0 0,15-26 64 0 0,1-1-28 0 0,-15 21 15 0 0,14-21 1537 0 0,-8-27-1565 0 0,-36-57 0 0 0,36 57 1 0 0,8 13-33 0 0,-17-22 13 0 0,16 21-5 0 0,1 1 10 0 0,-15-20-11 0 0,15 20-4 0 0,23 0-632 0 0,54-18 626 0 0,-53 18 7 0 0,-6 7-44 0 0,41-1 35 0 0,-41 1 14 0 0,-4 11-215 0 0,27 34 216 0 0,-27-34 20 0 0,-12 4-23 0 0,-8 47-5 0 0,9-47 55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6:04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98 105 272,'0'0'590,"4"-4"-15,8-11 5729,-22 18-1761,0 1-5065,6-2-453,-3 1 1392,-8 21 108,8-16-206,-5 15 293,0 0 0,-11 35-1,20-52-553,1 2 43,0 1 0,0-1 1,0 1-1,1-1 1,0 1-1,1-1 0,0 1 1,0-1-1,1 1 1,3 15-1,2 0 102,1 0 1,13 29-1,-17-44-172,0-1 0,1 1 0,0-1 0,1 0 0,-1-1 0,2 1 0,-1-1-1,1 0 1,0 0 0,0-1 0,1 0 0,0 0 0,0 0 0,1-1 0,-1 0 0,1-1 0,0 1 0,13 4-1,-19-9-2,21 0 32,-19-1-46,6 0-22,-1-1 0,0-1-1,0 0 1,0 0-1,0-1 1,0 0-1,0 0 1,-1-1-1,0 0 1,0-1-1,-1 0 1,1 0-1,-1-1 1,9-10-1,-3 0-62,-2-1-1,0 0 1,13-28-1,-21 37 54,3-2-14,-1-1 0,-1 1 0,0-1 0,3-18-1,-3 16 8,-3 11 22,0 1 0,0-1 0,-1 0 0,1 0 1,-1 0-1,0 1 0,1-1 0,-1 0 0,0 0 0,-1 0 0,0-4 0,-1-8 35,-1 1-1,0-1 1,-1 1-1,-7-16 1,5 14 40,5 13-8,0 1-51,0 1-1,0-1 1,0 0 0,0 0-1,0 1 1,0-1 0,0 0 0,0 0-1,0-3 1,-1 1 348,-8-8-302,-31-37-3,30 37 134,4 6-126,-20-16-2,20 16 244,-35-17-265,34 18-20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6:0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0 624,'0'0'9362,"22"11"-8944,66 32-18,-65-33-22,-18-3-15,17 18-5,-16-18-17,2 1-29,25 27 18,-30-33-286,-1 0 0,0 0 0,0 1 1,0-1-1,0 0 0,0 1 0,0-1 0,-1 1 1,1 0-1,-1-1 0,3 7 0,-1-1 57,0-1 205,2 4-11,13 35-14,-14-35 6,-1 1 9,9 34 19,-9-34 1,-1 37 203,-1-33-296,0 1-1,-1-1 1,-1 0 0,0 1-1,-2-1 1,-4 21-1,-24 75 858,-6 20 48,30-111-918,-1-1-1,-1 0 1,-14 23-1,18-36-323,1 0 0,-2 0 0,1 0 0,-1 0 0,0-1 0,0 0 0,0 0 0,-1-1 0,0 0 0,0 0 0,-9 4 0,-47 24-3008,18-8-6005,31-19 5124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06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96 48 0 0,'0'0'6653'0'0,"18"-7"-6326"0"0,55-20-25 0 0,-55 20 249 0 0,-6 5-301 0 0,3 1-156 0 0,43-8 704 0 0,7-4-183 0 0,-51 11-562 0 0,40-11 450 0 0,-15 1-365 0 0,-29 9 947 0 0,2 11-955 0 0,36 25 1 0 0,-36-25 131 0 0,-9 5-130 0 0,11 36 10 0 0,-11-27 8 0 0,-5 45 340 0 0,1-47-436 0 0,1 58 207 0 0,3 5 63 0 0,-3-57-258 0 0,-4 516 1715 0 0,1-480-1388 0 0,-3 0-1 0 0,-23 107 1 0 0,25-157-319 0 0,-1 0 1 0 0,0 0-1 0 0,0 0 0 0 0,-10 14 1 0 0,10-20-45 0 0,0 0 0 0 0,0-1 0 0 0,0 0 0 0 0,-1 0 0 0 0,-9 6 0 0 0,5-5-77 0 0,0-1-1 0 0,-1 0 0 0 0,0 0 1 0 0,0-1-1 0 0,0-1 0 0 0,-23 5 1 0 0,-69 4-1188 0 0,-46-6-1470 0 0,13 0-3981 0 0,74 0 3247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02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48 32 0 0,'5'2'14819'0'0,"-17"-28"-14733"0"0,8 19 172 0 0,4 6-236 0 0,-1 0 0 0 0,0-1 0 0 0,1 1 0 0 0,-1 0-1 0 0,0 0 1 0 0,0 0 0 0 0,0 0 0 0 0,0 0 0 0 0,0 0-1 0 0,0 1 1 0 0,0-1 0 0 0,-1 0 0 0 0,1 0 0 0 0,0 1-1 0 0,0-1 1 0 0,-3 0 0 0 0,0 42 65 0 0,2 0 0 0 0,3 46 0 0 0,-3 56 377 0 0,-1-105-367 0 0,1-10-29 0 0,-1-1 1 0 0,-1 1-1 0 0,-12 45 1 0 0,16-73-78 0 0,-1 0 1 0 0,1 1 0 0 0,0-1-1 0 0,0 0 1 0 0,0 1 0 0 0,0-1-1 0 0,0 1 1 0 0,0-1 0 0 0,0 0-1 0 0,0 1 1 0 0,-1-1 0 0 0,1 1-1 0 0,0-1 1 0 0,1 0 0 0 0,-1 1 0 0 0,0-1-1 0 0,0 0 1 0 0,0 1 0 0 0,0-1-1 0 0,0 1 1 0 0,0-1 0 0 0,0 0-1 0 0,1 1 1 0 0,-1-1 0 0 0,0 0-1 0 0,0 1 1 0 0,0-1 0 0 0,1 1-1 0 0,-1-1-7 0 0,1 0-1 0 0,-1 1 0 0 0,0-1 0 0 0,0 0 0 0 0,1 1 0 0 0,-1-1 1 0 0,0 1-1 0 0,0-1 0 0 0,0 1 0 0 0,0-1 0 0 0,1 0 0 0 0,-1 1 1 0 0,0-1-1 0 0,0 1 0 0 0,0-1 0 0 0,0 1 0 0 0,0-1 0 0 0,0 1 1 0 0,0-1-1 0 0,0 0 0 0 0,0 1 0 0 0,0-1 0 0 0,-1 1 0 0 0,1-1 1 0 0,0 1-1 0 0,0-1 0 0 0,0 0 0 0 0,0 1 0 0 0,-1 0 0 0 0,-1 3-298 0 0,0 1-1 0 0,0-1 1 0 0,0 0-1 0 0,-1 0 0 0 0,0 0 1 0 0,-3 4-1 0 0,4-6-325 0 0,0 0 0 0 0,0 0 0 0 0,-1 0 0 0 0,1 0 0 0 0,0 0 0 0 0,-1-1 0 0 0,0 1-1 0 0,1-1 1 0 0,-1 0 0 0 0,0 1 0 0 0,-4 0 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01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0 348 0 0,'-2'4'625'0'0,"-16"52"2159"0"0,17-54-2716 0 0,0 1-1 0 0,1-1 1 0 0,-1 0 0 0 0,1 0-1 0 0,0 0 1 0 0,-1 1-1 0 0,1-1 1 0 0,0 0 0 0 0,0 0-1 0 0,1 0 1 0 0,-1 4-1 0 0,1 6 97 0 0,-4 12 234 0 0,-1 3 444 0 0,0 47 1 0 0,12 83 1049 0 0,-8-7-771 0 0,21 82 446 0 0,-9-145-3369 0 0,-11-83 1444 0 0,0 2-6 0 0,-1 0-4155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4 992 0 0,'0'0'10390'0'0,"29"0"-10226"0"0,83-3-4 0 0,-83 3 1024 0 0,-42 23-998 0 0,-39 70 12 0 0,39-70 383 0 0,10-13-388 0 0,-1-1-75 0 0,3-6 84 0 0,0 1 0 0 0,-1-1 0 0 0,1 0 0 0 0,0 1 0 0 0,1-1 1 0 0,-1 1-1 0 0,0-1 0 0 0,1 7 0 0 0,12-5-134 0 0,36 15-140 0 0,-36-15-126 0 0,10-10-718 0 0,63-19 128 0 0,-48 12-183 0 0,-18 3 580 0 0,54-21-2694 0 0,-17 9-562 0 0,-42 15 282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02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1 375 480 0 0,'0'13'445'0'0,"0"0"1"0"0,0 1-1 0 0,1-1 0 0 0,1 0 1 0 0,0 0-1 0 0,1 1 0 0 0,1-2 1 0 0,0 1-1 0 0,0 0 0 0 0,11 19 1 0 0,-11-24-260 0 0,1 1 0 0 0,0-1 0 0 0,0-1 0 0 0,1 1 0 0 0,-1-1 0 0 0,2 0 0 0 0,-1 0 0 0 0,1-1 0 0 0,0 0 1 0 0,0 0-1 0 0,1 0 0 0 0,-1-1 0 0 0,1 0 0 0 0,1-1 0 0 0,-1 0 0 0 0,11 4 0 0 0,-9-5-41 0 0,-1-1 0 0 0,1 0 1 0 0,0 0-1 0 0,0-1 0 0 0,-1 0 0 0 0,1-1 0 0 0,0 0 0 0 0,0-1 1 0 0,0 0-1 0 0,13-3 0 0 0,-11 1-2 0 0,0-1 0 0 0,0-1 0 0 0,0 0 0 0 0,-1-1 0 0 0,1 0 0 0 0,-2-1-1 0 0,17-12 1 0 0,19-16 309 0 0,48-49 0 0 0,-79 69-356 0 0,0-2 1 0 0,-1 0 0 0 0,-1 0-1 0 0,0-1 1 0 0,-1-1-1 0 0,11-24 1 0 0,-21 36-39 0 0,1 0 0 0 0,-1-1 0 0 0,0 1 0 0 0,-1-1 0 0 0,0 1 1 0 0,0-1-1 0 0,0 0 0 0 0,-1 1 0 0 0,-1-1 0 0 0,1 0 0 0 0,-1 1 0 0 0,0-1 1 0 0,-1 0-1 0 0,0 1 0 0 0,0 0 0 0 0,0-1 0 0 0,-1 1 0 0 0,0 0 0 0 0,-7-11 0 0 0,0 1 36 0 0,-1 2-1 0 0,0-1 0 0 0,-1 1 0 0 0,-1 1 0 0 0,0 0 0 0 0,-27-21 0 0 0,32 29-80 0 0,0 1 1 0 0,-1-1-1 0 0,0 1 0 0 0,0 1 0 0 0,0 0 1 0 0,0 0-1 0 0,-1 1 0 0 0,1 0 0 0 0,-1 1 1 0 0,0 0-1 0 0,0 0 0 0 0,0 1 0 0 0,-17 0 1 0 0,9 2-253 0 0,0 1 0 0 0,0 0 1 0 0,1 1-1 0 0,-1 1 0 0 0,1 0 0 0 0,-31 13 1 0 0,1-3-4713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04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1 205 492 0 0,'2'-3'497'0'0,"8"-10"193"0"0,1 1-1 0 0,21-19 0 0 0,-29 29 233 0 0,10-7-684 0 0,41-30-7 0 0,-41 29 153 0 0,-3 6-228 0 0,30-13-8 0 0,-29 13 321 0 0,-8 4-452 0 0,1-1 0 0 0,0 1-1 0 0,-1 0 1 0 0,1-1-1 0 0,-1 0 1 0 0,1 0 0 0 0,-1 0-1 0 0,7-3 1 0 0,0 0 12 0 0,-1 2 1273 0 0,5 2-1200 0 0,39 0 14 0 0,-39 1 1061 0 0,-9-9-1193 0 0,16-23-24 0 0,-16 23 732 0 0,-22 15-634 0 0,-4-1-40 0 0,10-3-3 0 0,1 1 0 0 0,-1 0 0 0 0,1 0 0 0 0,0 1-1 0 0,-12 8 1 0 0,10-6 37 0 0,1 1 0 0 0,0 0 0 0 0,1 1 0 0 0,0 0 0 0 0,0 1 0 0 0,1 0 0 0 0,0 0 1 0 0,1 1-1 0 0,0 0 0 0 0,1 0 0 0 0,0 1 0 0 0,1 0 0 0 0,0 0 0 0 0,1 1 0 0 0,0 0 0 0 0,1 0 0 0 0,-4 22 0 0 0,1 0 98 0 0,3-19-60 0 0,1 0 0 0 0,1 0 0 0 0,-1 18 0 0 0,3-30-61 0 0,5 198 1186 0 0,-5-197-1190 0 0,1 20 172 0 0,1 1 1 0 0,1 0 0 0 0,2-1-1 0 0,0 0 1 0 0,14 38-1 0 0,-9-39-36 0 0,1 0 0 0 0,2 0 0 0 0,0-1 0 0 0,23 28 0 0 0,-27-38-100 0 0,1-2 0 0 0,0 0 1 0 0,1 0-1 0 0,0 0 0 0 0,1-1 0 0 0,-1-1 0 0 0,2 0 1 0 0,0-1-1 0 0,16 8 0 0 0,-14-8-27 0 0,0-1 1 0 0,1-1-1 0 0,0 0 0 0 0,27 6 0 0 0,-18-2-1021 0 0,-6-2-7244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5:0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1 272 0 0,'0'0'1213'0'0,"-3"0"-661"0"0,-51 9 2677 0 0,41-4-2920 0 0,1 2-8 0 0,-1 1-1 0 0,1 1 1 0 0,1 0-1 0 0,0 1 0 0 0,0 0 1 0 0,1 0-1 0 0,0 1 1 0 0,1 1-1 0 0,0 0 1 0 0,0 0-1 0 0,2 0 1 0 0,-1 1-1 0 0,2 0 0 0 0,0 1 1 0 0,-5 14-1 0 0,7-13-140 0 0,1-1-1 0 0,1 1 0 0 0,0 0 0 0 0,1 0 1 0 0,1 0-1 0 0,0 0 0 0 0,3 16 0 0 0,2-3 123 0 0,2 0-1 0 0,1-1 1 0 0,1 1-1 0 0,1-2 1 0 0,2 1-1 0 0,18 31 1 0 0,-26-53-227 0 0,0 0 0 0 0,1 0 1 0 0,0 0-1 0 0,0 0 1 0 0,0-1-1 0 0,1 0 0 0 0,-1 0 1 0 0,1 0-1 0 0,0-1 1 0 0,0 0-1 0 0,9 3 0 0 0,-10-3-34 0 0,4 0 28 0 0,1 1-1 0 0,0-1 1 0 0,1 0 0 0 0,20 2 0 0 0,-20-3-4 0 0,-9-2-15 0 0,36-4 216 0 0,-31 2-204 0 0,0-1 0 0 0,0 1-1 0 0,0-2 1 0 0,-1 1 0 0 0,0-1-1 0 0,9-5 1 0 0,-1-1 63 0 0,-4 2-75 0 0,-1-1 1 0 0,0 0-1 0 0,0-1 1 0 0,-1 1-1 0 0,-1-2 0 0 0,1 1 1 0 0,-2-1-1 0 0,10-19 0 0 0,-12 21-16 0 0,0-1-1 0 0,0 0 1 0 0,-1 0-1 0 0,0 0 1 0 0,0 0 0 0 0,-1 0-1 0 0,-1-1 1 0 0,0 1-1 0 0,0 0 1 0 0,-1-13-1 0 0,0 18-9 0 0,1-1-1 0 0,-1 0 0 0 0,-1 1 1 0 0,1-1-1 0 0,-1 0 1 0 0,0 1-1 0 0,0-1 1 0 0,-1 1-1 0 0,1-1 0 0 0,-4-6 1 0 0,1 3 1 0 0,1 2-75 0 0,0 0 1 0 0,-1 0-1 0 0,0 1 1 0 0,0-1-1 0 0,-1 1 1 0 0,1 0-1 0 0,-1 0 1 0 0,-1 0-1 0 0,-5-5 1 0 0,-31-21-3276 0 0,11 8-2818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07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1 496 0 0,'0'0'8882'0'0,"-27"3"-8510"0"0,-81 9 13 0 0,81-9 663 0 0,13-2-743 0 0,-3 0-196 0 0,-46 7 838 0 0,17 1-723 0 0,35-7 187 0 0,0 0-228 0 0,-59 12 568 0 0,-5 1-337 0 0,8 0-63 0 0,25-4-248 0 0,32-8 1351 0 0,1 0-1433 0 0,-28 11 11 0 0,36-14-31 0 0,0 1 1 0 0,0 0 0 0 0,0-1 0 0 0,0 1 0 0 0,0 0 0 0 0,0 0 0 0 0,0 0 0 0 0,0 0 0 0 0,1 0 0 0 0,-1-1 0 0 0,0 1 0 0 0,1 1-1 0 0,-1-1 1 0 0,0 0 0 0 0,1 0 0 0 0,-1 0 0 0 0,1 0 0 0 0,0 0 0 0 0,-1 0 0 0 0,1 1 0 0 0,0-1 0 0 0,0 0 0 0 0,0 0 0 0 0,0 0-1 0 0,0 1 1 0 0,0-1 0 0 0,0 0 0 0 0,0 0 0 0 0,0 0 0 0 0,1 3 0 0 0,0 0-1 0 0,8 191 183 0 0,9 162 471 0 0,-14-214-326 0 0,2 13 191 0 0,-5-143-473 0 0,2 15 97 0 0,8 40-1 0 0,4 2 130 0 0,-8-35-38 0 0,17 52 0 0 0,-15-56-76 0 0,13 25 164 0 0,0-3-165 0 0,-20-52-135 0 0,-1 2 10 0 0,1 0 0 0 0,0-1-1 0 0,0 1 1 0 0,0-1-1 0 0,1 0 1 0 0,-1 0-1 0 0,5 3 1 0 0,1-5-26 0 0,1-1 1 0 0,-1 0 0 0 0,1-1 0 0 0,-1 0 0 0 0,0 0-1 0 0,0-1 1 0 0,0 0 0 0 0,12-7 0 0 0,24-8 10 0 0,113-27-575 0 0,-56 21-5809 0 0,-99 24 5021 0 0,14-3-8048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08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32 72 0 0,'0'0'1824'0'0,"-3"11"5541"0"0,11-9-7221 0 0,0-1 0 0 0,1 0 0 0 0,0 0 0 0 0,-1-1 0 0 0,1 0 0 0 0,-1-1 0 0 0,1 0 0 0 0,9-2 0 0 0,75-21 1484 0 0,-44 11-982 0 0,-43 11-984 0 0,0 1 0 0 0,0 0 0 0 0,0 0 1 0 0,0 1-1 0 0,0-1 0 0 0,0 1 1 0 0,0 1-1 0 0,0-1 0 0 0,7 2 1 0 0,-9-1-1412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08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87 268 0 0,'0'0'5002'0'0,"1"3"-4253"0"0,1-1-579 0 0,-1-1 0 0 0,0 0-1 0 0,0 1 1 0 0,0-1 0 0 0,1 0 0 0 0,-1 0 0 0 0,1 0 0 0 0,-1 0 0 0 0,1 0 0 0 0,-1 0 0 0 0,1-1 0 0 0,0 1 0 0 0,-1 0 0 0 0,1-1 0 0 0,0 1 0 0 0,-1-1 0 0 0,1 1 0 0 0,0-1 0 0 0,0 0 0 0 0,2 0 0 0 0,5 1-42 0 0,-6 0 355 0 0,1-3-34 0 0,14-5-148 0 0,111-46 1820 0 0,-49 13-7448 0 0,-75 38 2396 0 0,9-2 223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09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0 407 64 0 0,'12'-16'2745'0'0,"5"-31"657"0"0,13-53 0 0 0,-10 31-1902 0 0,20-32 623 0 0,-23 63-1080 0 0,-16 36-805 0 0,4-18 443 0 0,4 7 136 0 0,-4 12-257 0 0,1 26-30 0 0,0 6-475 0 0,6 15 422 0 0,11 83 0 0 0,-8-34 61 0 0,-13-81-467 0 0,34 148 764 0 0,-4-92-519 0 0,7 42 172 0 0,-37-106-458 0 0,0 0 0 0 0,-1 1 0 0 0,1-1 0 0 0,-2 0 0 0 0,1 11 0 0 0,-1-14-24 0 0,4 28 87 0 0,-4-29-52 0 0,-1 0-54 0 0,0 0 10 0 0,-1 0 0 0 0,1 0-1 0 0,-1 0 1 0 0,1 0 0 0 0,-1-1 0 0 0,0 1 0 0 0,1-1 0 0 0,-1 1 0 0 0,0-1 0 0 0,0 1-1 0 0,0-1 1 0 0,-1 0 0 0 0,1 0 0 0 0,0 0 0 0 0,-3 0 0 0 0,-14 10-1 0 0,-2 4 51 0 0,-33 2 92 0 0,20-12-59 0 0,30-4-34 0 0,-20-1 62 0 0,-3 6 107 0 0,24-5-90 0 0,0-1-62 0 0,-9 3 2 0 0,9-3 165 0 0,-1 0-142 0 0,4 0-51 0 0,0 0 1 0 0,-1 0-1 0 0,1 0 1 0 0,0 0-1 0 0,0 1 1 0 0,-1-1-1 0 0,1 0 1 0 0,0 0-1 0 0,0 0 1 0 0,-1 0-1 0 0,1 0 1 0 0,0 0-1 0 0,0 0 0 0 0,-1 0 1 0 0,1 0-1 0 0,0 0 1 0 0,0 0-1 0 0,-1 0 1 0 0,1-1-1 0 0,0 1 1 0 0,0 0-1 0 0,-1 0 1 0 0,1 0-1 0 0,0 0 1 0 0,0 0-1 0 0,0 0 1 0 0,-1 0-1 0 0,1-1 1 0 0,0 1-1 0 0,0 0 1 0 0,0 0-1 0 0,0 0 1 0 0,-1-1-1 0 0,1 1 1 0 0,0 0-1 0 0,0 0 1 0 0,0 0-1 0 0,0-1 1 0 0,0 1-1 0 0,0 0 1 0 0,-1 0-1 0 0,1-1 1 0 0,0 1-1 0 0,0 0 1 0 0,0 0-1 0 0,0 0 1 0 0,0-1-1 0 0,0 1 1 0 0,0-1-1 0 0,15-7 397 0 0,41-12-673 0 0,-48 18 393 0 0,130-52 120 0 0,-80 26-176 0 0,-44 20-77 0 0,0 2 0 0 0,20-9 1 0 0,10-3 23 0 0,-35 14-35 0 0,0-1-1 0 0,1 2 1 0 0,0-1 0 0 0,17-3 0 0 0,-21 6-5 0 0,20-9 5 0 0,-24 9-23 0 0,0 1 13 0 0,7-4-2 0 0,-6 4-2 0 0,6 0-291 0 0,-5 0 27 0 0,-54-5-20211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1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37 120 0 0,'0'0'9280'0'0,"25"-2"-9048"0"0,119-5 810 0 0,-48 3-286 0 0,-80 4-686 0 0,49-4 744 0 0,-13-1-660 0 0,-39 3 956 0 0,-3 0-3039 0 0,30-6 975 0 0,-30 6-1019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1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0 156 0 0,'0'0'8677'0'0,"3"27"-8174"0"0,1 4-339 0 0,0-8 102 0 0,-2 0 1 0 0,0 33 0 0 0,-6 19 643 0 0,4-60-488 0 0,0-1-30 0 0,-1 3-260 0 0,0-4 87 0 0,1 0 0 0 0,0-1 0 0 0,3 16 1 0 0,3 41 645 0 0,-2-25-601 0 0,-3-33 595 0 0,0 0-694 0 0,3 31-18 0 0,-2-32 727 0 0,-5 2-2787 0 0,-8 35 1049 0 0,8-35-360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1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33 540 0 0,'0'0'4860'0'0,"19"-2"-4243"0"0,89-8 541 0 0,-41 2-129 0 0,12 1 338 0 0,-12 2-958 0 0,-50 4-39 0 0,-4 1-23 0 0,68 0 740 0 0,-37 0-821 0 0,-12 0-7348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2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31 600 0 0,'0'0'4420'0'0,"16"-5"-3658"0"0,50-15-41 0 0,-50 15 1297 0 0,-6 5-1815 0 0,-1 0 0 0 0,0 1 0 0 0,0 0 0 0 0,10 3 1 0 0,-2-1-11 0 0,-3-1 1788 0 0,-3 5-1582 0 0,30 21-18 0 0,-31-21 983 0 0,-16 11-1063 0 0,-22 52-6 0 0,22-52 6 0 0,-4-7-1 0 0,-48 54 303 0 0,16-15-8 0 0,7-5 33 0 0,15-23-299 0 0,15-16-9 0 0,-1 1-12 0 0,-16 23 5 0 0,17-22 645 0 0,-1 0-658 0 0,-16 24-1 0 0,17-24 3597 0 0,23 1-3583 0 0,53 26-19 0 0,-69-34-271 0 0,1 0 0 0 0,-1 0-1 0 0,0 0 1 0 0,1 0 0 0 0,-1 0-1 0 0,0 0 1 0 0,1 0 0 0 0,-1-1-1 0 0,1 0 1 0 0,-1 1 0 0 0,6-1-1 0 0,11 2 58 0 0,61-1 288 0 0,276-10 466 0 0,-221-2-1418 0 0,-118 9 496 0 0,-5 1-384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2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1 256 0 0,'0'0'6159'0'0,"-6"19"-5557"0"0,-23 78 1084 0 0,31-82-1161 0 0,0 2-332 0 0,0-5 151 0 0,0 0 0 0 0,-1-1 0 0 0,-1 1 0 0 0,-1 13 0 0 0,0 60 942 0 0,3-5-138 0 0,1-7 130 0 0,-3-19-1006 0 0,0-41 403 0 0,1-1-486 0 0,2 55 466 0 0,-2-55-931 0 0,2 7 197 0 0,-3 2-9495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3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116 274 76 0 0,'0'0'18057'0'0,"2"-17"-18053"0"0,7-52-5 0 0,-7 52-5 0 0,0 6 1 0 0,15-50-23 0 0,-6 25 10 0 0,-8 27 1 0 0,0 0-25 0 0,9-27 22 0 0,-9 27 1 0 0,-5 42-68 0 0,-3 5 103 0 0,1-2 27 0 0,1 52 0 0 0,3-75 0 0 0,1 2-32 0 0,0-7 17 0 0,0 1 0 0 0,-1-1 0 0 0,-1 0 0 0 0,1 1 0 0 0,-4 11 0 0 0,-3 33 66 0 0,5-40-23 0 0,2 0 5 0 0,-3 37 25 0 0,2-37 17 0 0,1-1 0 0 0,-3 36-6 0 0,2-36 94 0 0,1 0-111 0 0,0 63 322 0 0,-2-61-386 0 0,1-6 32 0 0,1 1-1 0 0,-1-1 1 0 0,1 0-1 0 0,1 0 1 0 0,1 10-1 0 0,2 28-17 0 0,-3-35 409 0 0,-7-4-459 0 0,-20 22 12 0 0,19-22 97 0 0,-11-12-91 0 0,-57-15 2 0 0,57 15 45 0 0,58 1-74 0 0,119-9 24 0 0,-119 9 6 0 0,-34 4-10 0 0,0 0-1 0 0,0-1 1 0 0,0 1 0 0 0,-1-1-1 0 0,9-3 1 0 0,-2 1-2 0 0,-1 2 36 0 0,1-2-24 0 0,36-6 4 0 0,-36 6 8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71 216 0 0,'0'0'12741'0'0,"20"-1"-12473"0"0,57-3-20 0 0,-57 3 716 0 0,-14 2-921 0 0,1-1 1 0 0,-1 0 0 0 0,1-1-1 0 0,12-2 1 0 0,12-2 317 0 0,-29 5-352 0 0,1-1 0 0 0,-1 1 1 0 0,0 0-1 0 0,1-1 0 0 0,-1 0 0 0 0,0 1 1 0 0,0-1-1 0 0,1 0 0 0 0,-1 0 0 0 0,0-1 0 0 0,2 0 1 0 0,-2 0-135 0 0,0 1 0 0 0,0 0 1 0 0,0 0-1 0 0,0 0 1 0 0,0 0-1 0 0,1 0 0 0 0,-1 0 1 0 0,0 1-1 0 0,0-1 0 0 0,1 1 1 0 0,2-1-1 0 0,3-5-573 0 0,25-18-163 0 0,-25 18-269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4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8 216 0 0,'0'0'14621'0'0,"18"8"-14369"0"0,54 26 3 0 0,-55-26 228 0 0,-3-8-274 0 0,40-1 3 0 0,-40 0 329 0 0,2 0-401 0 0,3 1-87 0 0,-6 0 58 0 0,0-1 0 0 0,0 0-1 0 0,22-5 1 0 0,-22 3-283 0 0,10-3 291 0 0,1 4-6980 0 0,-17-4 2881 0 0,29-24 305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5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81 684 0 0,'0'0'2914'0'0,"-7"14"-2255"0"0,-21 45-23 0 0,22-45 594 0 0,4-1-612 0 0,1 1-399 0 0,1-7 35 0 0,-1 1 0 0 0,0-1 1 0 0,0 1-1 0 0,-1-1 0 0 0,-4 12 0 0 0,-5 18 272 0 0,9-28-26 0 0,1 2-17 0 0,-6 55 1277 0 0,0-12-1342 0 0,5-40 375 0 0,4-10-718 0 0,-2 1 0 0 0,1 0 1 0 0,0-1-1 0 0,-1 1 0 0 0,0 0 1 0 0,0 0-1 0 0,-1 8 0 0 0,0-1 37 0 0,1 0 772 0 0,2-1-594 0 0,8 32 18 0 0,-7-33 462 0 0,1-1-549 0 0,12 25-26 0 0,-12-26 438 0 0,2-1-499 0 0,18 19 22 0 0,-18-20 253 0 0,3-2-308 0 0,28 12 1 0 0,-28-12 436 0 0,10-8-492 0 0,54-13 12 0 0,-55 13 144 0 0,-9-3-170 0 0,28-21-5 0 0,-28 21-7 0 0,-3 0-13 0 0,16-18-7 0 0,-16 18-20 0 0,0-1-6 0 0,20-28 18 0 0,-19 27 0 0 0,-3 2-11 0 0,13-23 0 0 0,-13 23-9 0 0,0-2-4 0 0,11-25 9 0 0,-11 26-1 0 0,1-1-21 0 0,17-25 27 0 0,-17 25 16 0 0,-1 0-12 0 0,10-29 5 0 0,-10 29-3 0 0,-4-4-41 0 0,0-40 49 0 0,0 40 3 0 0,-1 0-2 0 0,1-4 1 0 0,0 7 0 0 0,0-1 0 0 0,0 1 0 0 0,-2-1 0 0 0,-1-10 0 0 0,0 8 0 0 0,1 8 1 0 0,1-1-1 0 0,0 0 1 0 0,0 0-1 0 0,0 0 1 0 0,1-7-1 0 0,-4 4-21 0 0,-11-27 23 0 0,11 27 33 0 0,-4 3-190 0 0,-23-18 97 0 0,23 18 11 0 0,-3 5-343 0 0,-34-6 153 0 0,34 5-78 0 0,-8 7-3695 0 0,-58 14 1558 0 0,58-14-1614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0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32 0 0,'0'0'2248'0'0,"-8"12"-1546"0"0,-2 1-445 0 0,4-6 203 0 0,1 0-1 0 0,0 0 0 0 0,0 1 1 0 0,-4 9-1 0 0,6-8 139 0 0,-2 1-359 0 0,3-6 27 0 0,0 0 0 0 0,1 0 0 0 0,-1 0 0 0 0,1 1 0 0 0,0-1 0 0 0,0 0 0 0 0,0 1 0 0 0,0 8 0 0 0,-5 36 166 0 0,5-37 387 0 0,2 1-417 0 0,5 37-19 0 0,-4-37 310 0 0,1 0-390 0 0,9 38-17 0 0,-9-38-21 0 0,0-4-17 0 0,9 27-21 0 0,-8-27 149 0 0,0 2-212 0 0,14 31-16 0 0,-14-32-9 0 0,1-2-19 0 0,13 22 1 0 0,-14-22 75 0 0,3-1-106 0 0,17 22 5 0 0,-17-22 51 0 0,-2-1-87 0 0,18 19 1 0 0,-18-19 164 0 0,7-4-199 0 0,34 8 11 0 0,-34-7 143 0 0,3-11-167 0 0,43-26-9 0 0,-44 26-16 0 0,-6-1-24 0 0,22-27 16 0 0,-22 28 7 0 0,-4-2-9 0 0,14-28 0 0 0,-13 28 3 0 0,-2 2-8 0 0,1-1 14 0 0,9-32-72 0 0,-5 1 66 0 0,-6 30 2 0 0,-3-4-18 0 0,-4-42 28 0 0,3 42-4 0 0,-1 2-38 0 0,-9-33 48 0 0,9 34 76 0 0,-3 3-52 0 0,-18-25-3 0 0,18 25 20 0 0,-3 5-25 0 0,-28-10 5 0 0,27 10 3 0 0,-1 1-574 0 0,-34-5 283 0 0,33 5-82 0 0,0-1-4642 0 0,-36-10 1724 0 0,36 10 249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1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1 636 0 0,'0'0'10427'0'0,"-11"8"-10168"0"0,-37 26-19 0 0,37-25 689 0 0,0-7-782 0 0,-5 4 3012 0 0,44-10-2366 0 0,65-13-1433 0 0,-77 14 952 0 0,19-3-196 0 0,-23 4-87 0 0,36-6-10 0 0,-36 6 71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1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135 102 660 0 0,'0'0'2873'0'0,"9"-11"-2202"0"0,26-31-5 0 0,-26 32 3280 0 0,-2 4-3498 0 0,21-20-26 0 0,-21 20 4623 0 0,-4 30-4891 0 0,7 73 20 0 0,-7-73-21 0 0,-2-12-11 0 0,1 34 0 0 0,-1-34-5 0 0,0-1-9 0 0,4 36-15 0 0,-4-36 129 0 0,-2 3-121 0 0,-2 41-15 0 0,3-41 101 0 0,-1 0-97 0 0,-2 41-6 0 0,3-41 122 0 0,-1-3-144 0 0,-1 36-16 0 0,2-36 356 0 0,-2-1-386 0 0,-4 31 26 0 0,4-31 472 0 0,-12-10-518 0 0,-59 0 8 0 0,60 2 0 0 0,-2-1-15 0 0,-45 8 109 0 0,11 1-80 0 0,37-8 1351 0 0,49 0-1344 0 0,107 7-4 0 0,-107-7 21 0 0,-25-3-2 0 0,39-2 7 0 0,-38 2 32 0 0,3 0-46 0 0,49-4-7 0 0,-49 4 144 0 0,-5 0-166 0 0,35-2-8 0 0,-35 2-9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2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1 524 0 0,'0'0'11515'0'0,"20"7"-11073"0"0,59 21-20 0 0,-60-21 740 0 0,-4-7-824 0 0,42 0-13 0 0,-42 0 561 0 0,-8-2-816 0 0,0 0 0 0 0,1 1 1 0 0,0 0-1 0 0,-1 1 0 0 0,12 0 0 0 0,-2 0 13 0 0,-2-1 1115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2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1 400 0 0,'0'0'12783'0'0,"14"11"-12330"0"0,43 34-14 0 0,-43-33 404 0 0,-3-11-448 0 0,2 2-233 0 0,-5-1 233 0 0,0 0 0 0 0,0-1 0 0 0,0 0 0 0 0,16-1 0 0 0,32 2-74 0 0,-42-2 1835 0 0,-1 1-1908 0 0,37 0-21 0 0,-38 0 884 0 0,-4-11-9457 0 0,22-30 3362 0 0,-23 30 381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3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0 388 0 0,'0'0'14195'0'0,"-7"23"-13960"0"0,-25 66-16 0 0,24-67 228 0 0,5-12-233 0 0,-11 31 3 0 0,10-31 538 0 0,0 0-544 0 0,-12 29-30 0 0,12-29 2317 0 0,15-1-2434 0 0,35 27-7 0 0,-35-28 22 0 0,3-7-81 0 0,40 0 6 0 0,-40 0-13 0 0,-3 1-52 0 0,32 8 20 0 0,-33-7 4 0 0,-4 4-31 0 0,18 22 51 0 0,-19-22 2 0 0,-3 3-47 0 0,3 43-42 0 0,-13-39 69 0 0,-22 43 20 0 0,16-35 1 0 0,-28 20 42 0 0,14-18-39 0 0,22-18 6 0 0,0-1-1 0 0,-1 0 1 0 0,0 0 0 0 0,-12 7-1 0 0,6-4 8 0 0,10-6 1 0 0,0 0-1 0 0,0 0 0 0 0,1 0 0 0 0,-2 0 1 0 0,1 0-1 0 0,0-1 0 0 0,0 1 0 0 0,0-1 1 0 0,-8 2-1 0 0,3-1 1 0 0,0 1 25 0 0,-3 0-14 0 0,-35 11-39 0 0,35-10-80 0 0,-6-10-2456 0 0,-51-19 1695 0 0,51 19-184 0 0,17 4 895 0 0,0 0 1 0 0,0 0-1 0 0,0 0 0 0 0,0 0 0 0 0,0 0 0 0 0,-1 0 0 0 0,1 0 0 0 0,-1 0 0 0 0,1 0 0 0 0,-1 0 0 0 0,0 0 1 0 0,0 1-1 0 0,-2-4 0 0 0,-3-9-1482 0 0,4-2-2542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17 956 0 0,'0'0'14053'0'0,"11"8"-13625"0"0,33 26-15 0 0,-34-26 1908 0 0,7-10-1960 0 0,2-1-201 0 0,58-7 2445 0 0,-59 8-2615 0 0,9-2 78 0 0,2 1-3589 0 0,-23-4 2154 0 0,20-21-330 0 0,-19 21-1089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44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5 283 876 0 0,'0'0'2707'0'0,"9"-9"-1904"0"0,25-30-47 0 0,-25 29 587 0 0,-1 2-689 0 0,22-25-10 0 0,-23 24-33 0 0,-2 3-37 0 0,14-19-30 0 0,-14 19 486 0 0,1-3-554 0 0,16-26-38 0 0,-17 27 760 0 0,0 0-853 0 0,16-22-31 0 0,-16 22 1200 0 0,1 2-1345 0 0,16-21-14 0 0,-16 21 1558 0 0,-6 33-1590 0 0,0 82 8 0 0,0-82 8 0 0,-1-14 12 0 0,-6 65 291 0 0,3-17-312 0 0,3-46 6 0 0,-4 30 77 0 0,3-31-169 0 0,0-2 82 0 0,1 1 16 0 0,-6 37 2 0 0,5-38-7 0 0,1-2-17 0 0,-3 28-7 0 0,3-28 176 0 0,1 2-211 0 0,0 2-43 0 0,-6 43 420 0 0,-1-13-388 0 0,6-33 1173 0 0,-4-4-1182 0 0,-13 24-15 0 0,14-24 256 0 0,-17-13-329 0 0,-61-17 5 0 0,61 17-4 0 0,10 8-40 0 0,-4-1 10 0 0,17 1 22 0 0,33-2 11 0 0,71-2 33 0 0,-93 2-16 0 0,26-1 16 0 0,-27-1 1 0 0,35-5-17 0 0,-36 5 0 0 0,3 1-8 0 0,69-4-4 0 0,-33 2 34 0 0,-37 3 9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19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0 542 120 0 0,'0'0'12067'0'0,"33"-2"-12001"0"0,100-8 2 0 0,-89 5-2 0 0,23-5 55 0 0,6 1-3 0 0,-58 6-103 0 0,49-4 54 0 0,40 0 14 0 0,2-2-9 0 0,204-13 117 0 0,-181 17-122 0 0,-39-1-36 0 0,0 2 2 0 0,-3 0-10 0 0,-73 2-19 0 0,46 0 25 0 0,11 3-20 0 0,-53-1-6 0 0,-2 0 2 0 0,3-2-3 0 0,54 1 6 0 0,-28 2-9 0 0,-33-1 5 0 0,4 0-1 0 0,50-1 3 0 0,-49 1 1 0 0,0 0-7 0 0,2 1 2 0 0,-5 0 2 0 0,0-1 1 0 0,1 0-1 0 0,16-3 1 0 0,10-1 10 0 0,-31 3-4 0 0,7 0-7 0 0,52-3-8 0 0,-51 3-5 0 0,-4 0 3 0 0,42-3 3 0 0,-42 3-1 0 0,1 1 8 0 0,68-5 8 0 0,-42 3-9 0 0,-31 1 5 0 0,4 0-8 0 0,72-2 33 0 0,-67 2-28 0 0,60 3 46 0 0,11 4 3 0 0,-18 0 23 0 0,12-3-29 0 0,-14 0 35 0 0,-18 0-62 0 0,-39-2 8 0 0,-1 0 6 0 0,3 1-26 0 0,47 2 39 0 0,22-4 16 0 0,-2 1 31 0 0,11-1-2 0 0,-4 0 47 0 0,-35 1-89 0 0,-41-1-1 0 0,2 0-13 0 0,2 0-28 0 0,-7 1-2 0 0,1-1 1 0 0,-1 0-1 0 0,0-1 1 0 0,15-3-1 0 0,17-2 28 0 0,-31 5 10 0 0,6 0-7 0 0,3 2-29 0 0,-4 0 10 0 0,0-1 0 0 0,28-4 0 0 0,2 0 21 0 0,-35 2-11 0 0,5 1 0 0 0,3-1-20 0 0,54-3 56 0 0,3 4 34 0 0,21-3-39 0 0,-51 3-25 0 0,-35 0-4 0 0,6 1-6 0 0,4-1-16 0 0,56-4 40 0 0,1-2-13 0 0,1 3 6 0 0,9 1-6 0 0,-1-3 40 0 0,-9 5 48 0 0,-5 2-76 0 0,-67 0-40 0 0,0 0 0 0 0,0-1 1 0 0,0 0-1 0 0,0-1 0 0 0,0 1 0 0 0,-1-1 0 0 0,12-3 0 0 0,-5 1 5 0 0,-2 2 25 0 0,6 2-10 0 0,3 2-20 0 0,-10-1 0 0 0,1 0 0 0 0,0-1 0 0 0,-1 0 0 0 0,1-1 0 0 0,19-2 0 0 0,67-2 85 0 0,-17 4-2 0 0,-61 1-91 0 0,-4 0 12 0 0,1-1 1 0 0,-1 0-1 0 0,17-3 0 0 0,54-5 47 0 0,-17 7 31 0 0,20 0-11 0 0,-70 2-72 0 0,55-4 66 0 0,11-4-9 0 0,-68 6-59 0 0,48-2 42 0 0,-13 4-35 0 0,-38-1 9 0 0,2-2-8 0 0,75-6 33 0 0,2 2 4 0 0,-23 3 34 0 0,18-3-28 0 0,-45 2-37 0 0,-32 3 4 0 0,5-1-3 0 0,75-6 30 0 0,-71 8-48 0 0,-4 0 10 0 0,1 0 1 0 0,26-6 0 0 0,25-4 19 0 0,-18 3-23 0 0,-5 1-5 0 0,-3 2 4 0 0,-6 2 5 0 0,11 0 9 0 0,12 0-3 0 0,9-3 16 0 0,3-3-1 0 0,13-1 0 0 0,-40 3-15 0 0,-32 5-1 0 0,6-1-29 0 0,80-8 27 0 0,-60 6 8 0 0,-27 3-16 0 0,6 0-24 0 0,80-6 66 0 0,-20-1-16 0 0,14 0 32 0 0,0-2-28 0 0,-23 2 7 0 0,7-2 5 0 0,24-2-5 0 0,-85 10-36 0 0,45-3 54 0 0,-40 5-57 0 0,-9 1 0 0 0,0-1 0 0 0,0-1 0 0 0,0 1 0 0 0,0-1 0 0 0,16-5 0 0 0,44-6 54 0 0,-24 6-74 0 0,-34 5 18 0 0,6-1 10 0 0,79-6 4 0 0,-24 4 40 0 0,-23 2-52 0 0,-37 1-13 0 0,5-1 5 0 0,83-9 11 0 0,-86 8-3 0 0,42-2 50 0 0,18 4-10 0 0,-23-3-25 0 0,1 2 16 0 0,10-6 7 0 0,-57 8-42 0 0,61-12 73 0 0,-53 9-170 0 0,9-3 137 0 0,1 3-3836 0 0,-19-5 2822 0 0,10-24-290 0 0,-10 24-1014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7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0 228 0 0,'0'0'6480'0'0,"-16"4"-6009"0"0,-49 10-15 0 0,49-10 3982 0 0,-34 9-3903 0 0,40-10 609 0 0,0 1-960 0 0,-29 12-6 0 0,29-12 3498 0 0,46-7-3534 0 0,110-10-21 0 0,-109 10 389 0 0,-26 0-399 0 0,35-8-2 0 0,-35 8 338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7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1 137 412 0 0,'0'0'4047'0'0,"5"-14"-3406"0"0,23-53 4577 0 0,-26 64-5148 0 0,0-1 1 0 0,-1 0-1 0 0,1 0 0 0 0,-1 0 0 0 0,0 0 0 0 0,0 0 1 0 0,0-5-1 0 0,0-1 29 0 0,2 1 2743 0 0,2 38-2618 0 0,16 87 9 0 0,-8-53 176 0 0,-9-52-330 0 0,-2-2 142 0 0,-1-3-179 0 0,-1-1 1 0 0,0 1 0 0 0,1-1 0 0 0,0 0-1 0 0,0 1 1 0 0,0-1 0 0 0,4 7 0 0 0,-1 1 21 0 0,28 120 977 0 0,-29-119-869 0 0,0-3-8 0 0,10 36 4 0 0,-10-35 0 0 0,-1-3-16 0 0,6 51 498 0 0,1 6 122 0 0,-6-54-673 0 0,1 7-60 0 0,-3 2 2030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59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67 161 596 0 0,'0'0'5779'0'0,"-17"3"-5440"0"0,-32 2 520 0 0,49-6-838 0 0,0 1 0 0 0,0 0 0 0 0,0 0 1 0 0,0 0-1 0 0,1 0 0 0 0,-1 0 0 0 0,0 0 0 0 0,0 0 1 0 0,0 0-1 0 0,0 0 0 0 0,0 0 0 0 0,0 0 0 0 0,0 0 1 0 0,0 0-1 0 0,0 0 0 0 0,0 0 0 0 0,0 0 0 0 0,0 0 1 0 0,0 0-1 0 0,0-1 0 0 0,0 1 0 0 0,0 0 0 0 0,0 0 1 0 0,0 0-1 0 0,0 0 0 0 0,0 0 0 0 0,0 0 0 0 0,0 0 1 0 0,0 0-1 0 0,0 0 0 0 0,0 0 0 0 0,0 0 0 0 0,0 0 1 0 0,-1 0-1 0 0,1 0 0 0 0,0 0 0 0 0,0 0 0 0 0,0 0 1 0 0,0 0-1 0 0,0-1 0 0 0,0 1 0 0 0,0 0 0 0 0,0 0 1 0 0,0 0-1 0 0,0 0 0 0 0,0 0 0 0 0,0 0 0 0 0,0 0 1 0 0,0 0-1 0 0,0 0 0 0 0,0 0 0 0 0,0 0 0 0 0,0 0 1 0 0,-1 0-1 0 0,1 0 0 0 0,0 0 0 0 0,0 0 0 0 0,10-4 1462 0 0,82-23 2785 0 0,-63 19-5534 0 0,4-2 1362 0 0,-29 10-78 0 0,-1-1-1 0 0,1 1 0 0 0,-1-1 1 0 0,1 1-1 0 0,-1-1 1 0 0,0 0-1 0 0,1 0 0 0 0,-1 0 1 0 0,3-2-1 0 0,4-1 21 0 0,-1 1 173 0 0,2 1-126 0 0,32-9-8 0 0,-33 8 546 0 0,1 0-550 0 0,31-11-18 0 0,-31 10 144 0 0,-11 0-4656 0 0,0-1 3836 0 0,1 0 1 0 0,-1 0-1 0 0,1 1 1 0 0,0-1-1 0 0,3-8 1 0 0,0 1-507 0 0,-2 1-2028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0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69 131 8 0 0,'0'0'7440'0'0,"-6"24"-7297"0"0,-19 75-8 0 0,19-74 2899 0 0,16-54-3020 0 0,31-84-12 0 0,-30 85 9 0 0,-8 19-3 0 0,11-26 5 0 0,-10 27 69 0 0,-2-2-68 0 0,1 0-1 0 0,-3 5 38 0 0,1 0 0 0 0,0 1 0 0 0,1 0 0 0 0,-1-1 0 0 0,1 1 0 0 0,2-5 0 0 0,4 34 19 0 0,25 78 15 0 0,-24-78 16 0 0,-8-15-9 0 0,4 32 6 0 0,-3-32 16 0 0,0 1 5 0 0,8 35-2 0 0,-8-35-9 0 0,0 1-3 0 0,3 35-5 0 0,-3-35 3 0 0,-1 0-7 0 0,4 33 14 0 0,-3-33 224 0 0,-2 1-241 0 0,3 40-9 0 0,-2-40 204 0 0,0-1-201 0 0,1 2-55 0 0,1 43 355 0 0,-3-13-348 0 0,0-33 226 0 0,-1 2-260 0 0,-4 36 14 0 0,3-36 161 0 0,-1-4-174 0 0,-14 39 6 0 0,6-46 2 0 0,-34 6 1 0 0,34-6-2 0 0,0 1-11 0 0,-35 6-4 0 0,35-6 22 0 0,0-1-12 0 0,-33 10 18 0 0,33-9 1033 0 0,44-12-998 0 0,99-28-9 0 0,-99 28-2 0 0,-23 7-16 0 0,29-9 2 0 0,-30 9 62 0 0,3-1-68 0 0,37-7 4 0 0,-37 7 32 0 0,-3 0-25 0 0,30-7-2 0 0,-30 8 191 0 0,-7 2-193 0 0,0 0-1 0 0,1 0 1 0 0,-1 0 0 0 0,0-1 0 0 0,0 1 0 0 0,0 0-1 0 0,0-1 1 0 0,0 1 0 0 0,-1-1 0 0 0,1 0 0 0 0,0 0-1 0 0,0 0 1 0 0,0 0 0 0 0,1-1 0 0 0,12-5-1706 0 0,1 5-3735 0 0,-12-7 1646 0 0,15-41 288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6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1266 88 292 0 0,'0'0'6992'0'0,"4"-15"-6823"0"0,13-43-18 0 0,-13 43 2047 0 0,-35 22-2176 0 0,-93 18-3 0 0,120-24-17 0 0,1-1 1 0 0,-1 1-1 0 0,1-1 1 0 0,-1 1-1 0 0,1 0 1 0 0,-1 0-1 0 0,1 1 1 0 0,-1-1-1 0 0,-5 4 1 0 0,-49 34 37 0 0,-5-1-4 0 0,3 3-16 0 0,13-8-8 0 0,29-21-7 0 0,-28 25 16 0 0,-4 9-1 0 0,-1 0-3 0 0,-1 4 11 0 0,43-40-26 0 0,-34 30 27 0 0,-75 73 98 0 0,38-36-15 0 0,12-14 56 0 0,19-20-63 0 0,5 1-17 0 0,5-6-4 0 0,11-11-43 0 0,20-21-5 0 0,2 0 6 0 0,-20 17 2 0 0,19-17 0 0 0,1 0-1 0 0,-20 18 1 0 0,19-18 100 0 0,0 0-71 0 0,-22 19-2 0 0,21-19 340 0 0,1 0-336 0 0,-20 16 4 0 0,20-16 676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4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316 299 372 0 0,'0'0'5682'0'0,"-18"-14"-5300"0"0,-55-39-39 0 0,55 39 1061 0 0,9 11-1173 0 0,-27-12-29 0 0,27 11 1414 0 0,-9 13-1488 0 0,-57 24-4 0 0,56-25 90 0 0,16 1-114 0 0,-1-3-69 0 0,3-3-15 0 0,-1-1 0 0 0,1 1 0 0 0,0-1 0 0 0,0 0-1 0 0,0 1 1 0 0,0 0 0 0 0,0-1 0 0 0,1 1 0 0 0,-1 0 0 0 0,1-1 0 0 0,-1 4 134 0 0,-2 6-14 0 0,-12 32-12 0 0,12-32 118 0 0,3 0-137 0 0,-1 36-18 0 0,0-36 179 0 0,5 1-178 0 0,11 41 0 0 0,-11-40-12 0 0,1-5-1 0 0,12 29-12 0 0,-12-29 5 0 0,0-3-19 0 0,17 21-18 0 0,-16-20 44 0 0,0 0-34 0 0,22 23-5 0 0,-21-22 31 0 0,2-3-37 0 0,25 16 5 0 0,-25-16 21 0 0,2-2-29 0 0,34 10-4 0 0,-33-10 56 0 0,3-4-60 0 0,46-2-10 0 0,-46 2 3 0 0,0-3-3 0 0,44-14-1 0 0,-44 13 5 0 0,-6 1 7 0 0,28-12-10 0 0,-27 12-3 0 0,-3-3 7 0 0,22-22-9 0 0,-22 22 7 0 0,0-1 8 0 0,22-24 1 0 0,-21 24-15 0 0,-2 1 12 0 0,2-1-12 0 0,-4 4-2 0 0,-1 0 0 0 0,1 0 0 0 0,-1 0 0 0 0,0 0 0 0 0,0-1 0 0 0,4-7 1 0 0,11-18 15 0 0,-14 23 0 0 0,0-2-6 0 0,11-27-2 0 0,-11 28 32 0 0,-2-3-18 0 0,7-29-2 0 0,-7 30 162 0 0,-5-6-150 0 0,-8-47-6 0 0,8 48 29 0 0,0 5-35 0 0,-11-32-4 0 0,11 32 17 0 0,-2 0-22 0 0,-13-28-32 0 0,14 28-6 0 0,-3 2-10 0 0,-19-26 19 0 0,20 26 4 0 0,-1 1 2 0 0,-18-19 10 0 0,19 20 8 0 0,-2 1-8 0 0,-24-12 4 0 0,24 13 2 0 0,-3 0-6 0 0,-33-10-6 0 0,33 11 4 0 0,0 2-18 0 0,-36-4 11 0 0,35 4 0 0 0,-4 6-31 0 0,-47 14 42 0 0,47-14 0 0 0,9 0-1 0 0,-24 14-6 0 0,24-14-4 0 0,-1 1-19 0 0,-22 18 41 0 0,22-18 8 0 0,2 1-18 0 0,-19 22-9 0 0,19-22 6 0 0,1 2-17 0 0,-11 26 20 0 0,12-26-10 0 0,1 0-49 0 0,-11 28-7 0 0,11-28-60 0 0,1 2-2119 0 0,-2 0 1927 0 0,3-7-13 0 0,-1 0 0 0 0,1 0 0 0 0,0 1-1 0 0,0-1 1 0 0,0 0 0 0 0,1 1 0 0 0,0 5-1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3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1129 6 180 0 0,'0'0'8877'0'0,"-32"-1"-8834"0"0,-96-2-1 0 0,95 2 102 0 0,25 8-87 0 0,-23 19-7 0 0,23-20-2 0 0,0 4 6 0 0,-37 48 103 0 0,12-10 2 0 0,-2 1 18 0 0,-127 175 458 0 0,17-27-105 0 0,67-100-225 0 0,-75 108 268 0 0,143-192-548 0 0,-27 42 85 0 0,21-27-84 0 0,-61 96 271 0 0,41-76-186 0 0,29-40-90 0 0,3-5 6 0 0,0 1 0 0 0,1 1 0 0 0,0-1 0 0 0,0 0 0 0 0,0 1 0 0 0,-3 7 1 0 0,-10 17 12 0 0,11-21 503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0 128 820 0 0,'0'0'10951'0'0,"24"0"-10467"0"0,68-2-17 0 0,-69 2-14 0 0,-12-3-17 0 0,55-17 340 0 0,-30 9-433 0 0,-27 8 7 0 0,4-1-23 0 0,61-21 275 0 0,-24 7 451 0 0,13-6-41 0 0,-30 10-894 0 0,-24 11 347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82 368 0 0,'0'0'7235'0'0,"5"-14"-6883"0"0,14-40-23 0 0,-14 41 3800 0 0,-5 44-4069 0 0,-3 94 0 0 0,3-78 3 0 0,5 44 102 0 0,13 122 378 0 0,-14-168-446 0 0,-3-34-5 0 0,-1 1-14 0 0,0 2-47 0 0,0-5 39 0 0,0 0 0 0 0,1 0 0 0 0,0 0 0 0 0,2 12 1 0 0,5 20 19 0 0,-7-30 2391 0 0,1-47-2390 0 0,6-108-24 0 0,-6 108-4 0 0,-1 23 0 0 0,1-43 6 0 0,-2 43-19 0 0,-1 7-41 0 0,-1 1 1 0 0,2 0-1 0 0,-1-1 1 0 0,1 1 0 0 0,-1-1-1 0 0,2-7 1 0 0,0-1 4 0 0,-2 3 94 0 0,-1 0-102 0 0,-7-29-26 0 0,7 29-4 0 0,5 45-162 0 0,8 103 102 0 0,-8-103-42 0 0,-6-23-2974 0 0,-1 1 2611 0 0,-4 10 309 0 0,6 0-6900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5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0 704 0 0,'0'0'7269'0'0,"-17"9"-6868"0"0,-55 27-18 0 0,54-27 346 0 0,12 1-363 0 0,-19 30-4 0 0,19-30-3 0 0,0 0-18 0 0,-18 30-22 0 0,19-30-22 0 0,0-1-20 0 0,-13 28-29 0 0,14-27-17 0 0,1-3-15 0 0,-10 23-2 0 0,10-22 169 0 0,1 3-209 0 0,-4 35-24 0 0,4-35 263 0 0,4 6-268 0 0,4 50-15 0 0,0-42-18 0 0,8 8-12 0 0,-11-25-15 0 0,2 1-8 0 0,16 28-5 0 0,-16-28-2 0 0,-1-2-12 0 0,12 24-1 0 0,-11-23 124 0 0,2-2-129 0 0,22 21 1 0 0,-22-20 73 0 0,2-3-99 0 0,27 11 1 0 0,-27-11 104 0 0,4-3-112 0 0,39 4-17 0 0,-39-4 46 0 0,4-7-75 0 0,49-20 12 0 0,-49 20 4 0 0,-10-1 0 0 0,22-24-12 0 0,-21 24 0 0 0,-2-1 0 0 0,18-22 8 0 0,-18 22 2 0 0,-2-1 0 0 0,11-28-2 0 0,-11 28 1 0 0,-2-2-18 0 0,2-2 28 0 0,-3 7 5 0 0,1 0-1 0 0,-1-1 1 0 0,0 1-1 0 0,0 0 0 0 0,0-1 1 0 0,-1-9-1 0 0,1-34-6 0 0,0 38-1 0 0,-5-1 4 0 0,-11-37-3 0 0,14 46 4 0 0,0 0-1 0 0,0 0 1 0 0,-1 0 0 0 0,1 0-1 0 0,-1 0 1 0 0,1 0 0 0 0,-1 0-1 0 0,-1 1 1 0 0,-3-7-1 0 0,-1 2 0 0 0,3-1-9 0 0,0 1 0 0 0,-12-28 14 0 0,12 27-15 0 0,-2 2-9 0 0,-16-20-25 0 0,16 20-24 0 0,-1 2-1340 0 0,-24-16 891 0 0,24 16-111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5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0 135 664 0 0,'0'0'1864'0'0,"22"-8"-981"0"0,4-1-607 0 0,0 0 378 0 0,41-20 0 0 0,-55 22-408 0 0,-7 3-99 0 0,1 1 1 0 0,0 0-1 0 0,-1 1 0 0 0,1-1 1 0 0,0 1-1 0 0,0 0 1 0 0,8-1-1 0 0,55-16 1116 0 0,-26 7-697 0 0,-33 9-49 0 0,2 0-56 0 0,1 2-510 0 0,10-3 355 0 0,-1-5-5762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5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16 0 0,'0'0'11119'0'0,"-2"23"-10703"0"0,-3 5-281 0 0,2-12 30 0 0,0 0 0 0 0,1 1-1 0 0,1 24 1 0 0,6 28 635 0 0,-4-55-409 0 0,0 0-8 0 0,1 45 1 0 0,-1-45-17 0 0,0 0-5 0 0,5 40-61 0 0,-4-40-9 0 0,-1-5-25 0 0,5 27-40 0 0,-5-27 234 0 0,2 2-257 0 0,10 32-10 0 0,-10-32 149 0 0,0-3-192 0 0,9 24-32 0 0,-9-24 120 0 0,-2 3-1986 0 0,1 3 1373 0 0,1 6 68 0 0,0 3-8406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6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0 920 0 0,'0'0'8586'0'0,"6"23"-7886"0"0,21 69-12 0 0,-25-85-548 0 0,1-1 1 0 0,-1 1 0 0 0,-1-1 0 0 0,1 1-1 0 0,-1 0 1 0 0,1 9 0 0 0,2 26 785 0 0,10 35 336 0 0,-7-13-96 0 0,0 6-60 0 0,3 5-56 0 0,-6-35-545 0 0,-3-30-22 0 0,0 3-28 0 0,5 63 1004 0 0,0-37-1177 0 0,-5-29 1202 0 0,1-4-1453 0 0,-1 1-1 0 0,0-1 0 0 0,0 0 1 0 0,-1 13-1 0 0,0-6-14 0 0,1-2-18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6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1 788 0 0,'0'0'7123'0'0,"18"7"-6540"0"0,53 20-39 0 0,-53-20 1314 0 0,-1-9-1463 0 0,52-9-33 0 0,-51 8 821 0 0,-8 1-959 0 0,33-5-27 0 0,-32 6 193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7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1 109 68 0 0,'0'0'7833'0'0,"4"1"-7157"0"0,8 2-267 0 0,-1-2 0 0 0,1 1 1 0 0,-1-2-1 0 0,1 1 0 0 0,-1-2 0 0 0,1 0 1 0 0,-1 0-1 0 0,1-1 0 0 0,14-4 1 0 0,-9 2-693 0 0,-1 0 1 0 0,0-1 0 0 0,0-1-1 0 0,0-1 1 0 0,0-1 0 0 0,14-8 0 0 0,15-20-5512 0 0,-22 17 3038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7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0 488 0 0,'0'0'14031'0'0,"11"19"-13665"0"0,37 54 42 0 0,-47-71-378 0 0,0 0 1 0 0,1-1-1 0 0,-1 1 0 0 0,0 0 1 0 0,0-1-1 0 0,0 1 1 0 0,0 0-1 0 0,-1 0 1 0 0,1 0-1 0 0,0 0 0 0 0,-1 0 1 0 0,1 0-1 0 0,-1 3 1 0 0,25 224 2686 0 0,-23-214-2473 0 0,0-1-1 0 0,2 1 0 0 0,5 17 0 0 0,-5-19-9 0 0,0 0-1 0 0,-1 0 0 0 0,-1 0 0 0 0,2 15 0 0 0,-2-2 394 0 0,2-1 0 0 0,1 1 0 0 0,0 0 0 0 0,14 32 0 0 0,-18-55-460 0 0,-1 3-132 0 0,2 10 982 0 0,-2-12-2893 0 0,-8-21-4043 0 0,-4-11 3397 0 0,5 10-3935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29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1 160 480 0 0,'0'0'7308'0'0,"1"-17"-6781"0"0,1-52-14 0 0,-1 52 2717 0 0,3 7-2906 0 0,10-27-6 0 0,-11 27 5104 0 0,8 34-5186 0 0,33 72 8 0 0,-33-72 0 0 0,-11-18-182 0 0,0 0-1 0 0,1 0 0 0 0,0-1 0 0 0,0 1 1 0 0,3 10-1 0 0,-1-3 8 0 0,-1-1 148 0 0,1-2 15 0 0,8 30-24 0 0,-8-30 18 0 0,0 2 18 0 0,9 33-16 0 0,-9-34 179 0 0,-1 0-230 0 0,7 33-8 0 0,-7-33 139 0 0,1-1-175 0 0,0 1-85 0 0,-1-6 19 0 0,0 0 0 0 0,-1 1 0 0 0,0-1 0 0 0,0 0 0 0 0,0 1 0 0 0,0-1 0 0 0,-1 7 0 0 0,3 31-2 0 0,-3-32-31 0 0,-24 28-10210 0 0,16-28 9127 0 0,1-1-3222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30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1 122 944 0 0,'0'0'10077'0'0,"16"-5"-9500"0"0,50-14-13 0 0,-49 14-12 0 0,-2 2-49 0 0,69-13 433 0 0,-19 3-132 0 0,-52 9-671 0 0,-6 1-2 0 0,0 1 1 0 0,0 0-1 0 0,0 1 0 0 0,0 0 0 0 0,1 0 1 0 0,7 0-1 0 0,3 0-25 0 0,-5 1 21 0 0,0-1-1 0 0,-1 0 0 0 0,21-6 1 0 0,7-1 145 0 0,-31 6-11 0 0,3 0-17 0 0,32-6-22 0 0,-33 6 647 0 0,1 0-764 0 0,1-2-407 0 0,9-1 514 0 0,-12 3-4188 0 0,3 2-3725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0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0 24575,'-4'10'0,"-7"11"0,-1 17 0,1 11 0,3 7 0,-2-7 0,1-6 0,1-7 0,2-4 0,3-3 0,-3-7 0,-1-2 0,1-5-8191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8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0 736 0 0,'0'0'14564'0'0,"-1"28"-14289"0"0,-5 83-18 0 0,2-73-1 0 0,-11 27 318 0 0,-1-5 12 0 0,11-48-492 0 0,-8 36 367 0 0,5-8-188 0 0,6-30-13 0 0,-2 2-24 0 0,-10 39-5 0 0,11-39-26 0 0,1-3-13 0 0,-6 28-10 0 0,6-28 277 0 0,0 2-336 0 0,-7 32-13 0 0,7-32 203 0 0,3-9-577 0 0,0 0 305 0 0,-1 1 1 0 0,1-1-1 0 0,-1 1 0 0 0,0-1 1 0 0,0 0-1 0 0,0 1 0 0 0,0-1 1 0 0,0 1-1 0 0,-1-1 0 0 0,1 0 1 0 0,-2 4-1 0 0,0 11-3249 0 0,4 1-7080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30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1 628 0 0,'0'0'15630'0'0,"4"24"-15274"0"0,15 100 405 0 0,-19-110-400 0 0,1 3-240 0 0,0 47 518 0 0,-3 3 592 0 0,2 21-54 0 0,0-32-810 0 0,0-42-17 0 0,0-5-22 0 0,0 3-209 0 0,6 36 742 0 0,2-1-555 0 0,-5-35 497 0 0,-3-1-582 0 0,1 32-18 0 0,-1-32 736 0 0,-51 27-22408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3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53 652 0 0,'0'0'12782'0'0,"28"-5"-12764"0"0,85-15-76 0 0,-85 15-71 0 0,-19 2-2585 0 0,27-13 1942 0 0,-27 12-188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31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60 460 0 0,'0'0'3120'0'0,"4"2"-2438"0"0,-3-1-566 0 0,1 0-1 0 0,0 0 1 0 0,-1-1-1 0 0,1 1 1 0 0,0 0-1 0 0,0-1 1 0 0,-1 1-1 0 0,1-1 1 0 0,0 1-1 0 0,0-1 1 0 0,0 0-1 0 0,0 0 0 0 0,0 0 1 0 0,-1 0-1 0 0,1 0 1 0 0,0-1-1 0 0,0 1 1 0 0,0 0-1 0 0,0-1 1 0 0,-1 0-1 0 0,3 0 1 0 0,1-1 225 0 0,3 0-300 0 0,-1 0 1 0 0,1-1-1 0 0,-1 0 0 0 0,1 0 1 0 0,-1 0-1 0 0,0-1 0 0 0,8-7 1 0 0,1 2-381 0 0,-8 3 18 0 0,11-7 95 0 0,-7 10-3301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32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0 584 0 0,'0'0'7360'0'0,"-10"23"-6606"0"0,-30 68-21 0 0,30-68-35 0 0,7-11-41 0 0,-8 34-28 0 0,8-35-31 0 0,3 0-31 0 0,0-2-521 0 0,0 9 341 0 0,0 0-1 0 0,1 0 1 0 0,1 0-1 0 0,5 19 1 0 0,6 8 645 0 0,21 51 1 0 0,-26-77-680 0 0,2 0 0 0 0,0 0-1 0 0,1-1 1 0 0,26 33 0 0 0,-30-43-198 0 0,0 0 0 0 0,1 0 0 0 0,-1-1 0 0 0,2 0 1 0 0,14 10-1 0 0,-18-14-85 0 0,0-1 1 0 0,0 1 0 0 0,0-1-1 0 0,0-1 1 0 0,0 1-1 0 0,0-1 1 0 0,1 1 0 0 0,-1-2-1 0 0,1 1 1 0 0,-1-1-1 0 0,0 1 1 0 0,1-1 0 0 0,-1-1-1 0 0,10-1 1 0 0,-1-1-2 0 0,0 0 0 0 0,-1-1 0 0 0,1-1 0 0 0,-1 0 0 0 0,20-11 0 0 0,-3-1 19 0 0,-17 11-60 0 0,-1 0 0 0 0,0-1 0 0 0,0-1 0 0 0,-1 0 0 0 0,0 0 0 0 0,0-1 0 0 0,-1-1 0 0 0,0 0 1 0 0,13-17-1 0 0,-13 13-5 0 0,-1-1 1 0 0,12-27 0 0 0,-10 19-23 0 0,10-25-5 0 0,-18 37 3 0 0,0 2-6 0 0,1-4 7 0 0,10-40-4 0 0,-12 48 2 0 0,-1 0 0 0 0,0 0 0 0 0,1 1 0 0 0,-2-1 0 0 0,1 0 1 0 0,0 0-1 0 0,-1 0 0 0 0,-1-9 0 0 0,1 2-2 0 0,0 1-11 0 0,-2-3-31 0 0,-6-42 14 0 0,6 42 27 0 0,-3 5-38 0 0,-14-24 33 0 0,14 24-12 0 0,-4 4-86 0 0,-25-15 65 0 0,26 14-42 0 0,-3 4-217 0 0,-31-8 74 0 0,32 8-71 0 0,-5 2-495 0 0,-59-2-949 0 0,58 5 947 0 0,-50 8-130 0 0,49-8-92 0 0,5-1-90 0 0,-34 6-257 0 0,42-8 926 0 0,0 1-1 0 0,0-1 1 0 0,0 1 0 0 0,0 0 0 0 0,1 0-1 0 0,-1 0 1 0 0,0 1 0 0 0,1-1 0 0 0,-1 1-1 0 0,-4 3 1 0 0,-1 0-780 0 0,0-1-2246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43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176 182 348 0 0,'0'0'1946'0'0,"-11"-8"-1392"0"0,-37-25-3 0 0,37 25 1010 0 0,3 1-1089 0 0,-20-19-41 0 0,20 20 337 0 0,3-3-412 0 0,-17-26-28 0 0,16 26 274 0 0,1 2-300 0 0,-18-27 3683 0 0,47 49-3895 0 0,74 46-38 0 0,-65-42-33 0 0,5-2-5 0 0,-29-13 5 0 0,4 0-12 0 0,62 21 8 0 0,-65-21-11 0 0,-4-2 0 0 0,-1 0 1 0 0,1 0-1 0 0,0-1 0 0 0,0 0 0 0 0,-1 0 0 0 0,1 0 1 0 0,7-1-1 0 0,51 7 11 0 0,-48-5 0 0 0,0-3-1 0 0,70 0 18 0 0,-42 1-11 0 0,-33 0-5 0 0,5 1 3 0 0,74 5 17 0 0,-40-1-11 0 0,-38-4-20 0 0,-1 0 5 0 0,3-1-9 0 0,-6 0 0 0 0,0 1 1 0 0,0 0-1 0 0,1 0 0 0 0,13 4 1 0 0,23 4 6 0 0,-34-7 26 0 0,0 0-27 0 0,2-1-1 0 0,-7-1 7 0 0,-1 1 0 0 0,1 0 0 0 0,0 0 0 0 0,0 0 0 0 0,-1 0 0 0 0,1 1 0 0 0,6 3 0 0 0,34 12 2101 0 0,-73-6-2048 0 0,-80 36 34 0 0,80-35 138 0 0,23-12-217 0 0,0 0-1 0 0,-1 0 1 0 0,1 1-1 0 0,0 0 1 0 0,0 0-1 0 0,0 0 1 0 0,0 0-1 0 0,-6 3 1 0 0,-1 0 10 0 0,1-1 61 0 0,-4-1-6 0 0,-3 3-60 0 0,-48 5 68 0 0,21-5-56 0 0,33-4 8 0 0,-4 1 2 0 0,-47 7-3 0 0,46-6-13 0 0,7-1 4 0 0,-29 6 16 0 0,29-6 3 0 0,-4 1-43 0 0,-39 11-4 0 0,39-10 4 0 0,0-1 11 0 0,-61 19-2 0 0,64-21-17 0 0,-31 11 9 0 0,1 3-6 0 0,30-12 60 0 0,1 1-55 0 0,-29 8-10 0 0,29-9 21 0 0,36 2-266 0 0,84 14 243 0 0,-84-14-11 0 0,-10-5-26 0 0,51 1 20 0 0,-51-1-10 0 0,-6 1 18 0 0,34 2 14 0 0,-34-2-11 0 0,3 0-26 0 0,39 1 23 0 0,-39-1-7 0 0,67-6-15 0 0,-64 4 23 0 0,-5 0-29 0 0,39 1 21 0 0,-38-1 10 0 0,0 0-14 0 0,39-3 5 0 0,-39 2-13 0 0,1 3-55 0 0,41 0 74 0 0,-41-1 2 0 0,-42 11-127 0 0,-87 33 170 0 0,86-33 38 0 0,18-7-35 0 0,-36 14-6 0 0,35-13 163 0 0,3-2-140 0 0,-28 10-14 0 0,27-10 34 0 0,-1 1-46 0 0,-53 19 20 0 0,29-11-42 0 0,26-9 11 0 0,-1 2-8 0 0,-30 13-1 0 0,29-13 1 0 0,4-2 3 0 0,-23 10-22 0 0,18-9 15 0 0,7-2-6 0 0,1-1 0 0 0,-1 1 0 0 0,1 0 1 0 0,0 0-1 0 0,-1 1 0 0 0,1-1 1 0 0,0 1-1 0 0,-5 5 0 0 0,-34 15 93 0 0,43-23-94 0 0,-17 8-5 0 0,9-7 6 0 0,13 1-225 0 0,8 4 205 0 0,1-1 0 0 0,-1-1 0 0 0,0 0 0 0 0,15 2 0 0 0,40 2-13 0 0,-51-5 31 0 0,1-1 0 0 0,0-1-1 0 0,30-1 1 0 0,-22-2 1 0 0,134-9-50 0 0,-39 9 18 0 0,-57 5 28 0 0,-40-2-11 0 0,0 0 1 0 0,36-5-1 0 0,11 0-212 0 0,-68 4 212 0 0,2 9-44 0 0,-5-9 67 0 0,0 0 0 0 0,0 0 0 0 0,0 1 0 0 0,-1-1 0 0 0,1 0-1 0 0,0 0 1 0 0,0 0 0 0 0,0 1 0 0 0,0-1 0 0 0,0 0 0 0 0,0 0 0 0 0,-1 0 0 0 0,1 1 0 0 0,0-1 0 0 0,0 0 0 0 0,0 0-1 0 0,-1 0 1 0 0,1 0 0 0 0,0 1 0 0 0,0-1 0 0 0,0 0 0 0 0,-1 0 0 0 0,1 0 0 0 0,0 0 0 0 0,0 0 0 0 0,-1 0 0 0 0,1 0-1 0 0,0 0 1 0 0,0 0 0 0 0,-1 0 0 0 0,1 0 0 0 0,0 0 0 0 0,0 0 0 0 0,-1 0 0 0 0,1 0 0 0 0,0 0 0 0 0,0 0 0 0 0,-1 0-1 0 0,-29 0 15 0 0,22 0-6 0 0,3-1-2 0 0,-42 0 122 0 0,1 1 0 0 0,-63 9 1 0 0,48 3-45 0 0,45-8-67 0 0,-1-1 0 0 0,-23 3 1 0 0,-64 8 39 0 0,19 0-27 0 0,70-12-33 0 0,0 2-1 0 0,0-1 1 0 0,-16 7 0 0 0,19-5 0 0 0,0-1 1 0 0,0-1-1 0 0,0 0 0 0 0,-1-1 1 0 0,-17 2-1 0 0,-24 6 26 0 0,51-10-5 0 0,-20 3 53 0 0,4 1-13 0 0,10-2-50 0 0,9-1-32 0 0,47 5 8 0 0,54 0 0 0 0,-91-6-4 0 0,3 1 16 0 0,1-1-1 0 0,-1 0 0 0 0,0-1 1 0 0,26-5-1 0 0,-31 5-5 0 0,0-1 0 0 0,-1 1 1 0 0,1 0-1 0 0,0 1 0 0 0,-1 0 0 0 0,1 0 1 0 0,8 1-1 0 0,11 1 25 0 0,68-8 99 0 0,-83 5-60 0 0,0 1 1 0 0,22 3-1 0 0,-33-2-63 0 0,2-1 74 0 0,3-1-58 0 0,5-1-176 0 0,-16-55-7144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55.7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307 219 56 0 0,'0'0'4572'0'0,"31"-5"-4198"0"0,134-19 284 0 0,-152 23-560 0 0,38-8 370 0 0,-8 0-213 0 0,-32 7-17 0 0,4 0-18 0 0,47-5-40 0 0,-46 5-19 0 0,-4 2-8 0 0,37 0-18 0 0,-36 0-22 0 0,-1 0-3 0 0,35-3-8 0 0,-35 2 88 0 0,3 1-110 0 0,3 0-52 0 0,53 1 282 0 0,-37-1-434 0 0,-15 0 771 0 0,-1 0 585 0 0,-46-15-1195 0 0,-85-46-4 0 0,75 44-11 0 0,1 10-6 0 0,28 5-60 0 0,-6-2-2 0 0,-2 0 36 0 0,-50-10-33 0 0,54 12 34 0 0,-40-5-13 0 0,-31 2 6 0 0,-3-1 0 0 0,43 4 4 0 0,33 1 5 0 0,-6 0-4 0 0,-4-2 10 0 0,6 2 4 0 0,1-1 0 0 0,-1 2 0 0 0,-25 1-1 0 0,20-1 2 0 0,5-1 4 0 0,0 2 1 0 0,-28 3 0 0 0,2 2 9 0 0,30-5 12 0 0,-2 0-26 0 0,-41 3-7 0 0,41-3 4 0 0,1 0-8 0 0,-34 3-6 0 0,34-3 57 0 0,49 0-148 0 0,112 7 92 0 0,-96-5 6 0 0,-33-1 4 0 0,54 4-7 0 0,-3-5-8 0 0,-51 0 13 0 0,57-2-39 0 0,-15-2 19 0 0,-47 2-1 0 0,1 0-4 0 0,3 0 21 0 0,-7 1 1 0 0,0 0 0 0 0,0-2 0 0 0,22-4 0 0 0,5-2-14 0 0,-30 6 1 0 0,5 1-3 0 0,68-7-24 0 0,-28 5 41 0 0,-41 3 0 0 0,0 0-40 0 0,38 2 46 0 0,-38-2 256 0 0,-41 14-235 0 0,-83 40-6 0 0,73-38-1 0 0,0-7 0 0 0,28-7 4 0 0,-3 1-4 0 0,-40 8 1 0 0,40-8 2 0 0,2 0 6 0 0,-36 10 0 0 0,35-10-2 0 0,7-3-16 0 0,-1 1 0 0 0,0-1 0 0 0,1 1 0 0 0,-1 0 0 0 0,0 0 0 0 0,-7 3 0 0 0,0 0 1 0 0,1-2 6 0 0,0 1 6 0 0,-33 7 8 0 0,33-8-8 0 0,3 1-8 0 0,-50 14 16 0 0,16-5-23 0 0,32-9 65 0 0,35 7-102 0 0,73 29 33 0 0,-73-29 10 0 0,-10-10-13 0 0,39 1-5 0 0,-39 0-7 0 0,1-1-30 0 0,44 0 50 0 0,-29-3 6 0 0,-12-1-7 0 0,55-7 8 0 0,19 1 15 0 0,-11 4-1 0 0,-11 4-44 0 0,10 0 3 0 0,-13 2 14 0 0,-51 0-1 0 0,75 0-22 0 0,-41 1 13 0 0,-38 0-1 0 0,-45 6-141 0 0,-101 23 179 0 0,101-22 3 0 0,13-8 11 0 0,13 0-28 0 0,0 0 0 0 0,0 0 0 0 0,0 1 0 0 0,-12 3 0 0 0,-1 0 52 0 0,-48 8 75 0 0,12-5-107 0 0,42-5-5 0 0,2 0 2 0 0,-35 5 2 0 0,35-5 20 0 0,0 1-31 0 0,-35 10 12 0 0,36-10 42 0 0,2 1-45 0 0,-24 8-3 0 0,25-9 36 0 0,-2 2-48 0 0,-30 15 0 0 0,30-15 0 0 0,-1 0 4 0 0,-52 20 9 0 0,32-12-12 0 0,23-9-10 0 0,-2 0 1 0 0,-30 15-1 0 0,30-14-5 0 0,2-1 7 0 0,-24 13 3 0 0,24-13 77 0 0,-1 1-55 0 0,-28 13-2 0 0,27-13 237 0 0,36 0-248 0 0,76 15-15 0 0,-77-16 3 0 0,-11-3 2 0 0,43 2-3 0 0,-43-2-1 0 0,1-3-2 0 0,44-6 7 0 0,28-5 8 0 0,-72 11-19 0 0,-3 0 4 0 0,39-5-4 0 0,-38 5 8 0 0,0 2 6 0 0,2 0-9 0 0,46-2 14 0 0,-45 1-18 0 0,43-7 0 0 0,-15 0 6 0 0,-33 6-2 0 0,-4 2-3 0 0,0-1 0 0 0,0 1 0 0 0,0-1 0 0 0,0 0 0 0 0,6-3 0 0 0,1 1 0 0 0,-1 1-4 0 0,-2 1-14 0 0,33-6 16 0 0,-33 5-5 0 0,-41 13-248 0 0,-91 33 283 0 0,90-33 0 0 0,20-8-8 0 0,-33 7 2 0 0,33-8 10 0 0,-1 0-2 0 0,-33 6 0 0 0,33-6-4 0 0,2 0 6 0 0,-111 26 112 0 0,97-20-82 0 0,1 0-1 0 0,-1 2 0 0 0,2 0 1 0 0,-1 1-1 0 0,-40 29 0 0 0,62-39-33 0 0,-11 12 38 0 0,6-8-61 0 0,5-4 25 0 0,2-1-30 0 0,-1 0 0 0 0,1 0 1 0 0,0 0-1 0 0,0 0 0 0 0,-1 0 0 0 0,1 0 0 0 0,0 0 0 0 0,0 1 1 0 0,-1-1-1 0 0,1 0 0 0 0,0 0 0 0 0,-1 1 0 0 0,1-1 0 0 0,0 0 1 0 0,-1 1-1 0 0,1-1 0 0 0,-1 1 0 0 0,1-1 0 0 0,0 1 0 0 0,-1-1 1 0 0,1 1-1 0 0,0 0 0 0 0,-1 0 2 0 0,1-1 0 0 0,0 1 0 0 0,-1 0 1 0 0,1-1-1 0 0,0 1 0 0 0,0 0 0 0 0,0-1 0 0 0,-1 1 0 0 0,1-1 1 0 0,0 1-1 0 0,0-1 0 0 0,0 0 0 0 0,0 1 0 0 0,0-1 0 0 0,0 0 1 0 0,0 0-1 0 0,0 0 0 0 0,0 0 0 0 0,0 0 0 0 0,0 0 0 0 0,2 0 0 0 0,79 2 274 0 0,-60-3-145 0 0,41-7 0 0 0,7 0-21 0 0,7 2 38 0 0,94-19-1 0 0,-88 7-83 0 0,-20 3-26 0 0,-59 14-34 0 0,2-1-12 0 0,17-4 7 0 0,-17 4 28 0 0,10-2-21 0 0,49-13-6 0 0,-49 13 37 0 0,-13 4-43 0 0,11-3-1 0 0,-11 3-5 0 0,-3 0 3 0 0,-8 5 16 0 0,5-3 4 0 0,-25 13-34 0 0,-1-1 0 0 0,-45 16 0 0 0,5-11 30 0 0,35-9 14 0 0,0-1 1 0 0,-1-2 0 0 0,-69 6 0 0 0,56-9 18 0 0,-50 10 0 0 0,96-14-38 0 0,-139 31 201 0 0,138-30-192 0 0,-16 1 16 0 0,9 0-19 0 0,1 0 1 0 0,-1 0 0 0 0,1 1-1 0 0,0 1 1 0 0,-12 6-1 0 0,-29 9 29 0 0,7-5 116 0 0,40-13-99 0 0,0 0-46 0 0,-9 0 2 0 0,9 0-1 0 0,-15 3 36 0 0,3-1-45 0 0,-4-3 2 0 0,15-1 0 0 0,0 0 5 0 0,-2 3 9 0 0,0 0 1 0 0,-1-1-1 0 0,1 1 0 0 0,-1-1 0 0 0,1-1 1 0 0,-8 1-1 0 0,8 1-13 0 0,3 1-3 0 0,-17 2 110 0 0,17-5-14 0 0,11 1-132 0 0,15 1 40 0 0,-1-2 0 0 0,0 0 1 0 0,1-2-1 0 0,26-5 1 0 0,241-42 66 0 0,-275 47-59 0 0,1 1-9 0 0,0-1 1 0 0,0-1-1 0 0,0 0 0 0 0,0-1 1 0 0,-1-1-1 0 0,0 0 0 0 0,20-11 1 0 0,-25 12-13 0 0,0 0 1 0 0,0 0 0 0 0,1 1 0 0 0,20-4-1 0 0,4 0-23 0 0,-15 2 11 0 0,-8 3 5 0 0,-1 0 0 0 0,0-1 1 0 0,15-7-1 0 0,-23 9 4 0 0,0 1-24 0 0,-28 0-155 0 0,-121 5 163 0 0,59-1 26 0 0,-53 4 5 0 0,30-3 24 0 0,-21 1 42 0 0,-10 8 17 0 0,139-14-70 0 0,-3 0 8 0 0,-15-2-8 0 0,16 2 5 0 0,1 0-14 0 0,1 0 0 0 0,0-1 0 0 0,-1 1 0 0 0,1-1-1 0 0,0 0 1 0 0,-1 0 0 0 0,1 1 0 0 0,0-1 0 0 0,0 0 0 0 0,0-1 0 0 0,0 1 0 0 0,0 0 0 0 0,0-1 0 0 0,0 1 0 0 0,0-1-1 0 0,1 0 1 0 0,-1 1 0 0 0,1-1 0 0 0,-1 0 0 0 0,1 0 0 0 0,0 0 0 0 0,-1 0 0 0 0,1 0 0 0 0,0 0 0 0 0,0 0-1 0 0,1-1 1 0 0,-1 1 0 0 0,0 0 0 0 0,1 0 0 0 0,-1-3 0 0 0,0 3 138 0 0,0-18-135 0 0,-4-80 26 0 0,9 89-18 0 0,13-35-12 0 0,-13 35 13 0 0,0 3-13 0 0,10-23 26 0 0,-10 23-7 0 0,0-1-39 0 0,10-28 9 0 0,-11 28 73 0 0,1 0-59 0 0,11-26-3 0 0,-11 26 50 0 0,-4-4-1278 0 0,-2-40 672 0 0,1 40-141 0 0,-5-54-6480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57.3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106 130 132 0 0,'0'0'7789'0'0,"-18"-2"-7664"0"0,-52-8-10 0 0,53 8 1406 0 0,53 0-1448 0 0,112-5 12 0 0,-98 5 29 0 0,33-5 125 0 0,-62 7-202 0 0,-3 0 18 0 0,0-2 0 0 0,28-4 1 0 0,189-22 249 0 0,-96 10-144 0 0,-18 7-44 0 0,-106 8-103 0 0,-6 1 0 0 0,0 0-1 0 0,0 1 1 0 0,1 0-1 0 0,15 1 0 0 0,65-3 49 0 0,-76 3-52 0 0,44-4 43 0 0,-13-1-23 0 0,-33 3-7 0 0,5 1-3 0 0,52-3-10 0 0,-52 3 6 0 0,-2 1-3 0 0,76-2 52 0 0,-74 1-60 0 0,52 2 18 0 0,-14 2-15 0 0,-42-2 8 0 0,0-2-10 0 0,3 0-4 0 0,-7 0 4 0 0,-1 0 1 0 0,1 0 0 0 0,0 2 0 0 0,0-1 0 0 0,10 2-1 0 0,-3-1-3 0 0,-6-1 5 0 0,0 1-1 0 0,-1 0 1 0 0,1 0-1 0 0,11 4 1 0 0,20 3 12 0 0,-31-6-4 0 0,4 0 5 0 0,40 5-1 0 0,-40-5 20 0 0,2-1-6 0 0,48 2 6 0 0,-48-3-8 0 0,-3 1 1 0 0,67 2 64 0 0,9-2-37 0 0,-36-1-38 0 0,-39 0 23 0 0,-1 0-18 0 0,42-1-10 0 0,-41 1 5 0 0,-1 0 2 0 0,41 0-2 0 0,-41 0-8 0 0,2 0-1 0 0,45 0 5 0 0,-45 0 12 0 0,-1 0-4 0 0,40 3 3 0 0,-40-3-11 0 0,-1 0 2 0 0,66 0 49 0 0,-12-1-55 0 0,52-2 50 0 0,-37 1-20 0 0,3-3-2 0 0,-69 4-38 0 0,50 1 82 0 0,24 6-10 0 0,-75-6-70 0 0,45 4 65 0 0,11 6-11 0 0,-21-4-54 0 0,-38-5-12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58.5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183 0 192 0 0,'0'0'1912'0'0,"-18"3"-1486"0"0,-72 14 2919 0 0,78-17-3101 0 0,-51 4 3669 0 0,97 0-3766 0 0,101 9-9 0 0,-101-10 3 0 0,-17-3 16 0 0,49-1-5 0 0,-50 1-10 0 0,2 0-5 0 0,3 0-95 0 0,-4-1 27 0 0,0 1 0 0 0,29 5-1 0 0,-31-3-28 0 0,48 3 169 0 0,23-4 10 0 0,-37 0-123 0 0,-37-1-14 0 0,7 0 1 0 0,91 0 121 0 0,-92 2-170 0 0,54-1 124 0 0,-54-3-128 0 0,55 1 101 0 0,26 3 5 0 0,-18-1-14 0 0,5 1-26 0 0,-71-3-83 0 0,48 6 73 0 0,26 5-14 0 0,-40-3-56 0 0,-37-5-8 0 0,-1 0 20 0 0,1 1-19 0 0,-5-1-2 0 0,-1-1-1 0 0,0 1 1 0 0,0-1 0 0 0,1-1 0 0 0,-1 1 0 0 0,11-2 0 0 0,34 2 8 0 0,-38 0 2 0 0,0-1-1 0 0,64 4 35 0 0,-17 1-35 0 0,-45-4 4 0 0,36 3 10 0 0,-36-1-20 0 0,-2-2 56 0 0,3 0-28 0 0,46 1 0 0 0,-47-1-10 0 0,0-1-12 0 0,44 0 10 0 0,-44 0 12 0 0,-2 0-6 0 0,71 2 49 0 0,-19-4-66 0 0,-54 2-9 0 0,1 0 0 0 0,-1-1 0 0 0,20-4 0 0 0,26 0 23 0 0,11 3 41 0 0,21 4-39 0 0,-36-4-17 0 0,63 1 29 0 0,-19-2-2 0 0,-80 4-39 0 0,51-4 20 0 0,-10-2-14 0 0,-44 4-14 0 0,1-1-6 0 0,72-9 11 0 0,-75 8 5 0 0,41-4 61 0 0,30 0-11 0 0,-11-2-23 0 0,-27 4-17 0 0,-33 4 11 0 0,1 0-11 0 0,63-5 36 0 0,-28 1-48 0 0,-37 4 98 0 0,2 0-94 0 0,38-3-16 0 0,-38 3 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08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0 144 292 0 0,'0'0'9359'0'0,"34"-1"-9245"0"0,103-1 5 0 0,-90 2 22 0 0,-32 1-91 0 0,49 0 354 0 0,-42-2-345 0 0,58 2 200 0 0,-4 3 21 0 0,3-1-19 0 0,-64-2-224 0 0,47-1 134 0 0,-44-2-140 0 0,-6 0-1 0 0,0 1-1 0 0,0 1 1 0 0,1 0-1 0 0,12 2 0 0 0,79 3 132 0 0,35 0 25 0 0,128 7 103 0 0,-250-10-261 0 0,158 8 161 0 0,-73-8-97 0 0,-11-3-15 0 0,5 3-14 0 0,12-4 7 0 0,-19 3 2 0 0,-71 0-64 0 0,57-3 36 0 0,251-17 83 0 0,-189 16-86 0 0,-51 1-9 0 0,-9 1-14 0 0,14 1-17 0 0,-71-1 0 0 0,54 2 9 0 0,-33 1 2 0 0,-31-1-4 0 0,4-1 0 0 0,72 3-5 0 0,-22-2-3 0 0,-34 0-2 0 0,40 1 13 0 0,2-2-8 0 0,-58 0 4 0 0,-1 0-5 0 0,67-1 27 0 0,-27-1-14 0 0,-39 1 24 0 0,-1 0-24 0 0,41-2-7 0 0,-41 2 3 0 0,0 0-17 0 0,62-2 22 0 0,-21-1-12 0 0,-40 3 35 0 0,1 1-179 0 0,44-3 108 0 0,-44 2 2 0 0,-1-2-12 0 0,70-12-50 0 0,-46 9 46 0 0,-28 4-2 0 0,5 1-5 0 0,73-8-234 0 0,-48 5 182 0 0,-30 3-8 0 0,-32 19-1162 0 0,-68 52 1255 0 0,68-52-12 0 0,13-15 10 0 0,-27 10 18 0 0,27-9-6 0 0,-2-1 10 0 0,-32 9-2 0 0,33-9-8 0 0,0 1 4 0 0,-30 9 3 0 0,30-10 9 0 0,-54 2 11 0 0,52-4 24 0 0,-2-1-20 0 0,-43 2-1 0 0,42-2 8 0 0,1 1-1 0 0,-44 1 4 0 0,44-2-6 0 0,2 0 6 0 0,-38 0 1 0 0,37 0 38 0 0,-2 0-26 0 0,-76 1 138 0 0,-1-2-72 0 0,34 1-82 0 0,44 0-4 0 0,-2 0-2 0 0,-62 2 4 0 0,-17 0-14 0 0,20 2 1 0 0,-25 0-10 0 0,52-4 7 0 0,-19 3 7 0 0,7 1-16 0 0,-16-2 15 0 0,-23-3 14 0 0,37 0-28 0 0,31-1-6 0 0,-32-2 8 0 0,-5 2-8 0 0,19 6 4 0 0,3-1-6 0 0,35-3 12 0 0,-11 2-2 0 0,-72 4-8 0 0,21-1 0 0 0,46-3 6 0 0,-54 0 2 0 0,36-2-4 0 0,-4 2-6 0 0,41-1 4 0 0,1 0 0 0 0,-1-1 1 0 0,0 0-1 0 0,1 0 0 0 0,-10-2 0 0 0,0 2 0 0 0,6 0 4 0 0,0-1-1 0 0,0 0 1 0 0,-20-4 0 0 0,16 3 2 0 0,-42-10 52 0 0,13 0-40 0 0,33 8-8 0 0,2 2-2 0 0,-31-7-2 0 0,30 7 4 0 0,-3 0-4 0 0,-40-6-8 0 0,40 6 6 0 0,-3 1-7 0 0,-81-6-10 0 0,13 3 25 0 0,-7 0-1 0 0,40 3 0 0 0,39 0 5 0 0,-2 4-5 0 0,-63 10-34 0 0,62-10 24 0 0,-46 7-26 0 0,16-6 26 0 0,34-3-10 0 0,0 2-13 0 0,-32 7 30 0 0,32-8 2 0 0,0 2-24 0 0,-35 9 18 0 0,35-10 58 0 0,2 0-48 0 0,-25 11-15 0 0,26-11 92 0 0,-2 1-89 0 0,-41 16 1665 0 0,84-18-1621 0 0,99 6-6 0 0,-100-6-6 0 0,-18-2-17 0 0,1-2-7 0 0,-8 1 3 0 0,0 0 0 0 0,0 1 0 0 0,0 0 0 0 0,0 0 0 0 0,0 1 0 0 0,0 0 0 0 0,9 2 1 0 0,0 1-6 0 0,51 4 26 0 0,23-2 5 0 0,-17-2 2 0 0,1-2-9 0 0,4 3 6 0 0,4-2-34 0 0,18 5 0 0 0,-18-4 10 0 0,10 2 11 0 0,-7 1 2 0 0,-24-4-18 0 0,33-6 13 0 0,-19 2-18 0 0,-11-2 17 0 0,-51 2 0 0 0,6 2-6 0 0,78 1-7 0 0,31-2-3 0 0,-40-1 15 0 0,-25-2-13 0 0,27-1 6 0 0,-4 0-14 0 0,-17 0-35 0 0,12 2 33 0 0,-24 2 4 0 0,-43-1-6 0 0,-2 2-51 0 0,65 2-26 0 0,-1 2 17 0 0,-60-6 61 0 0,-8 0-7 0 0,1 1-1 0 0,0 0 0 0 0,-1 1 1 0 0,1 0-1 0 0,11 2 0 0 0,23 4-21 0 0,-33-5-10 0 0,1 1-71 0 0,29 10 93 0 0,-30-9-8 0 0,0-2-13 0 0,54 12-119 0 0,-21-7 132 0 0,-33-5 2 0 0,1 1-160 0 0,33 8 171 0 0,-33-8 0 0 0,3-9-168 0 0,38-18 141 0 0,-39 18-4 0 0,1 2-36 0 0,43-11 50 0 0,-43 12 4 0 0,-1 1-3 0 0,65-7-23 0 0,-37 4 32 0 0,-31 3-4 0 0,4 1-50 0 0,38-6 13 0 0,-39 5-14 0 0,-1 1-696 0 0,35-1 716 0 0,-36 1 1 0 0,-44 10-452 0 0,-101 25 524 0 0,101-26-12 0 0,19-5 5 0 0,-65 9 66 0 0,15-4-6 0 0,49-6-55 0 0,-53 3 37 0 0,-51-1-9 0 0,-129 6 23 0 0,157-8-46 0 0,71 0-16 0 0,7 0 7 0 0,-1 0-1 0 0,0-2 0 0 0,-20-1 1 0 0,-43-1 45 0 0,-17-3-20 0 0,13 3 58 0 0,63 3-79 0 0,3-1 5 0 0,0 0 0 0 0,-26-3-1 0 0,-32-4 51 0 0,-11 0-23 0 0,32 1-20 0 0,39 5 45 0 0,2-2-56 0 0,-33-9 10 0 0,33 8 40 0 0,-2 3-44 0 0,-36-3 2 0 0,36 3-12 0 0,-33-4-3 0 0,32 3-4 0 0,2 0 27 0 0,-2 1-30 0 0,-3-2 3 0 0,-50-1 5 0 0,11 3-14 0 0,42 1 1 0 0,-1 0 15 0 0,-47 1 2 0 0,47-1-4 0 0,1 0-1 0 0,-64-3 16 0 0,28 4-19 0 0,-31-3 13 0 0,68 1-10 0 0,-4 1-6 0 0,-47 0 7 0 0,-16-2-3 0 0,67 2 5 0 0,-1 0-20 0 0,-44-1 10 0 0,43 1 1 0 0,3 1 2 0 0,-63 5-6 0 0,-12 3-2 0 0,16 0 24 0 0,26-4-14 0 0,34-4 6 0 0,-4 2-11 0 0,-71 9 9 0 0,37-4 6 0 0,37-6 10 0 0,2-1-10 0 0,-33 6 19 0 0,33-5 113 0 0,-3-1-123 0 0,-37 1 2 0 0,38-1 106 0 0,-3 0-124 0 0,-42 2 6 0 0,43-3 14 0 0,0 3-23 0 0,-42 6-6 0 0,43-7 5 0 0,2 1-10 0 0,-33 6 4 0 0,33-7 5 0 0,1 0-2 0 0,-41 7 1989 0 0,7-53-1959 0 0,35 36 47 0 0,5-3-81 0 0,-9-31 3 0 0,9 32-7 0 0,0 0 2 0 0,-13-27 11 0 0,13 28-19 0 0,-1 1-7 0 0,-1 1 17 0 0,3 4 6 0 0,1-1 0 0 0,-1 1 1 0 0,1-1-1 0 0,0 1 0 0 0,0-1 0 0 0,0 0 1 0 0,0 1-1 0 0,-1-7 0 0 0,-11-25 9 0 0,10 27-10 0 0,14-5-22 0 0,29-35 22 0 0,-39 47 0 0 0,1 0-1 0 0,-1 0 1 0 0,1 0 0 0 0,0 0 0 0 0,-1 0 0 0 0,1 0 0 0 0,0 0 0 0 0,0 1-1 0 0,0-1 1 0 0,-1 0 0 0 0,1 0 0 0 0,0 1 0 0 0,0-1 0 0 0,0 1 0 0 0,0-1 0 0 0,0 1-1 0 0,0 0 1 0 0,0-1 0 0 0,0 1 0 0 0,1 0 0 0 0,-1-1 0 0 0,0 1 0 0 0,0 0-1 0 0,2 0 1 0 0,55-8-2 0 0,-44 5 3 0 0,3 3 0 0 0,77-3 15 0 0,-47 3-18 0 0,75 2-23 0 0,-62-2 18 0 0,42-4 7 0 0,-80 3-1 0 0,62 0 0 0 0,-67 2-6 0 0,-3 0 4 0 0,-1 0-1 0 0,1-1 1 0 0,16-2-1 0 0,61-4 13 0 0,-15 2-5 0 0,34-1-8 0 0,52-4 16 0 0,-77 3-13 0 0,7 0-1 0 0,0 2 25 0 0,-75 4-21 0 0,-3 1-2 0 0,0-1 1 0 0,-1 0 0 0 0,17-4-1 0 0,67-5 14 0 0,148-9 40 0 0,-175 15-45 0 0,5 2-11 0 0,-12-1 7 0 0,-28 1-5 0 0,10-2-3 0 0,0-1 0 0 0,-4 0 1 0 0,-30 3 6 0 0,2 1-10 0 0,41 0 5 0 0,-41 0 2 0 0,3 1-5 0 0,49 4 5 0 0,11 0-1 0 0,-64-4-3 0 0,1 1 5 0 0,2 2-1 0 0,-8-2-1 0 0,0-1 0 0 0,0 1 0 0 0,0-1 0 0 0,1 0 0 0 0,-1-1 0 0 0,13 0 0 0 0,-2 1 3 0 0,-5 0 6 0 0,0-1-1 0 0,0 0 1 0 0,17-3-1 0 0,-14 1-4 0 0,51-2 44 0 0,21 4 26 0 0,-39 0-71 0 0,-37 1 8 0 0,2-2-19 0 0,67-4 52 0 0,-7-2 3 0 0,-24 0-42 0 0,-38 6 7 0 0,-1-2-14 0 0,1-1 2 0 0,40-7-2 0 0,-8 4 3 0 0,-33 6 5 0 0,2-1 3 0 0,38-4-3 0 0,-38 5-10 0 0,-1 0-6 0 0,38-4 10 0 0,-26 2 5 0 0,21-5 3 0 0,-33 6-1 0 0,83-5 11 0 0,-44 4-13 0 0,-38 3 32 0 0,0 0-23 0 0,41-1 7 0 0,-41 1 52 0 0,-1-2-65 0 0,2-1-205 0 0,7 0 231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13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0 556 0 0,'0'0'9496'0'0,"6"23"-9254"0"0,19 66 8 0 0,-14-44 117 0 0,-11-33-304 0 0,-1 0 21 0 0,1-3 162 0 0,-1 27 79 0 0,1-25-245 0 0,0 0 0 0 0,1 0 0 0 0,0 0 0 0 0,4 17-1 0 0,5 37 379 0 0,-1 8-29 0 0,7 44 25 0 0,-15-93-231 0 0,-1 74 200 0 0,6 125 331 0 0,-2-146-384 0 0,-2-56-307 0 0,0-2 44 0 0,-1-1 0 0 0,-3 29 0 0 0,-5 260 948 0 0,5-254-804 0 0,5 4 9 0 0,0-41-211 0 0,-1-8-22 0 0,-1 0 1 0 0,0 0 0 0 0,0 0-1 0 0,-1 0 1 0 0,0 0 0 0 0,-2 10 0 0 0,-1 77 278 0 0,1-79-246 0 0,1-8-18 0 0,1 1-1 0 0,0-1 0 0 0,0 0 0 0 0,0 1 1 0 0,1-1-1 0 0,3 13 0 0 0,23 254 779 0 0,-18-162-448 0 0,-5-77-173 0 0,17 66 1 0 0,-16-87-158 0 0,-2-8-15 0 0,-1 0-1 0 0,0 0 1 0 0,-1 0 0 0 0,0 0 0 0 0,0 0-1 0 0,0 0 1 0 0,-1 8 0 0 0,4 59 238 0 0,-3-56-225 0 0,0 51 180 0 0,-3-56-172 0 0,1-4 2 0 0,1-1 0 0 0,-1 0 0 0 0,1 0 1 0 0,3 16-1 0 0,3 51 217 0 0,0-6-34 0 0,1 4 3 0 0,-4-12-36 0 0,-3-47-164 0 0,5 39 147 0 0,6 14 12 0 0,-7-54-167 0 0,-2-7-11 0 0,0 0 1 0 0,0 0-1 0 0,-1 1 0 0 0,0-1 1 0 0,-1 0-1 0 0,1 0 0 0 0,-2 7 1 0 0,1 1 6 0 0,-1-6-1 0 0,1 0-1 0 0,1 0 0 0 0,-1 1 0 0 0,4 13 1 0 0,-1-9-2 0 0,-1-7-6 0 0,0 1-1 0 0,-1-1 1 0 0,0 0 0 0 0,-1 0-1 0 0,1 1 1 0 0,-2 10-1 0 0,1 55 103 0 0,-2-53-104 0 0,2 52 74 0 0,2-28-28 0 0,-2-33-16 0 0,1 5-7 0 0,1 45-5 0 0,-1-45 6 0 0,-1-2 0 0 0,0 40-1 0 0,0-40 1 0 0,0 0 4 0 0,0 38-8 0 0,0-38-2 0 0,0-1 2 0 0,0 39-11 0 0,0-39 12 0 0,-2 2 5 0 0,-8 63 54 0 0,3-21 20 0 0,5-42-101 0 0,1 41 94 0 0,4 0-80 0 0,-3-42 19 0 0,0 2-25 0 0,-3 46-5 0 0,2-45 9 0 0,1-3 4 0 0,0 40-2 0 0,0-40-6 0 0,-1-2 5 0 0,-10 54 22 0 0,3-15-17 0 0,6-38-3 0 0,0 2-4 0 0,-2 2-15 0 0,2-6 5 0 0,1 1 0 0 0,-1-1-1 0 0,2 1 1 0 0,0 16 0 0 0,-1 40 18 0 0,1-62-27 0 0,0-1 0 0 0,0 1 0 0 0,0-1 0 0 0,0 1 0 0 0,0-1 0 0 0,-1 1 0 0 0,0-1 0 0 0,0 1 0 0 0,-2 4 0 0 0,-1 1 4 0 0,3-2 9 0 0,-2 4 1 0 0,-6 33-2 0 0,7-38-13 0 0,0 0 0 0 0,1-1 0 0 0,0 1-1 0 0,0 0 1 0 0,1 0 0 0 0,0 11 0 0 0,1-4 1 0 0,-2-2 16 0 0,0 2 0 0 0,-1 43-17 0 0,-5 6 17 0 0,4-47-15 0 0,1-3 8 0 0,1-1-10 0 0,-2 3 1 0 0,1-6 0 0 0,0-1 0 0 0,1 1 0 0 0,1-1 0 0 0,0 17 0 0 0,0 15 2 0 0,0-31 8 0 0,-2 6 0 0 0,-4 68-3 0 0,3-21 23 0 0,1-4-37 0 0,2-44 2 0 0,-2-3 12 0 0,-3 32 3 0 0,-2 47-14 0 0,7-73 1 0 0,-6 48-1 0 0,-1-19-6 0 0,5-34-17 0 0,1-2 5 0 0,2 2 8 0 0,-1-7-4 0 0,0 0 0 0 0,0 0 0 0 0,0 0 0 0 0,-1 0 0 0 0,1 0 0 0 0,-1 0 1 0 0,-1 0-1 0 0,-1 5 0 0 0,-1 1-7 0 0,2-7 8 0 0,0 0 1 0 0,1 0-1 0 0,0 0 1 0 0,0 1-1 0 0,0-1 1 0 0,0 0-1 0 0,0 0 1 0 0,1 8 0 0 0,0 16-77 0 0,0-15 69 0 0,0-1 1 0 0,1 0-1 0 0,1 0 0 0 0,3 13 1 0 0,-5-24 16 0 0,4 11-14 0 0,-3-6 1 0 0,1 0-1 0 0,-1 0 0 0 0,0 0 0 0 0,-1 1 1 0 0,1-1-1 0 0,-2 12 0 0 0,2 75-104 0 0,0-76 109 0 0,0-7-3 0 0,-1 1 1 0 0,0 0-1 0 0,-4 22 0 0 0,-4 32-65 0 0,8-50 72 0 0,0-9 0 0 0,1 1 0 0 0,-2-1 1 0 0,1 0-1 0 0,-1 0 0 0 0,0 0 1 0 0,0 0-1 0 0,-4 11 0 0 0,-6 23-12 0 0,8-31 3 0 0,1 2 7 0 0,-2 1 5 0 0,-6 42-46 0 0,8-38 46 0 0,-7 46-24 0 0,-4-3-53 0 0,-3 17 21 0 0,1-17-109 0 0,4-3 69 0 0,11-51 79 0 0,-1-1-1 0 0,1 0 0 0 0,-1 1 0 0 0,0-1 1 0 0,-1 0-1 0 0,1 0 0 0 0,-1 0 0 0 0,-2 6 1 0 0,-11 22-248 0 0,3 4 44 0 0,9-27-49 0 0,0 0-396 0 0,-1 0 296 0 0,-4 10 478 0 0,6 0-7118 0 0,-15-36 5659 0 0,-50-51-989 0 0,65 66 2071 0 0,0 1-1 0 0,1-1 1 0 0,-1 1 0 0 0,0-1-1 0 0,1 0 1 0 0,-1 0 0 0 0,1 0-1 0 0,0 0 1 0 0,-1 0 0 0 0,1 0 0 0 0,0 0-1 0 0,0 0 1 0 0,-1-5 0 0 0,-19-60-3275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1 832 0 0,'0'0'6686'0'0,"24"1"-6116"0"0,73 2-25 0 0,-73-2 444 0 0,-11-1-509 0 0,42-2-27 0 0,-41 1 1725 0 0,-1 2-1893 0 0,53 0 2014 0 0,-58 6-2156 0 0,22 18-6 0 0,-23-18 1042 0 0,-18 15-970 0 0,-33 64 11 0 0,33-64-17 0 0,3-12 2 0 0,-36 48 287 0 0,10-13-29 0 0,5-6-32 0 0,6-13-224 0 0,17-19 9 0 0,-1 3-14 0 0,-17 30-14 0 0,17-30-22 0 0,1-2-5 0 0,-17 25 5 0 0,17-25-9 0 0,1 0-20 0 0,-14 22-16 0 0,14-22 189 0 0,0 0-227 0 0,-12 27-27 0 0,12-26 304 0 0,0-2-332 0 0,-14 23-13 0 0,15-23-38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14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282 269 32 0 0,'0'0'4051'0'0,"-17"-12"-3719"0"0,-52-36 6 0 0,52 36 864 0 0,6 9-943 0 0,-31-9-14 0 0,32 9 578 0 0,-1 0-648 0 0,-31-5-6 0 0,32 6 975 0 0,-4 1-1018 0 0,-14 0-415 0 0,17 0 909 0 0,22 1 3177 0 0,141 3-3655 0 0,-114-2-4 0 0,-20-2-7 0 0,85-7 92 0 0,-26 1-18 0 0,5 4-18 0 0,-64 4-156 0 0,55-4 104 0 0,17-5 6 0 0,-44 5-82 0 0,-34 3-3 0 0,6 0 11 0 0,88 3 70 0 0,-16-4-24 0 0,1-2 4 0 0,-1 0 18 0 0,0 0-15 0 0,-71 2-99 0 0,56-5 68 0 0,-58 3-76 0 0,53-4 56 0 0,6 2 19 0 0,-4-2-1 0 0,-58 4-74 0 0,45-4 35 0 0,-42 7-38 0 0,48-7 10 0 0,-49 4-12 0 0,-3 0 3 0 0,-1 1 1 0 0,1 1-1 0 0,17-1 1 0 0,47-1 50 0 0,7-1-6 0 0,16-2-24 0 0,-28 3-4 0 0,-23 2-2 0 0,-37 1 13 0 0,6 0 4 0 0,82-3-16 0 0,-31 2 74 0 0,22 5-17 0 0,-31-3-51 0 0,-45-1-8 0 0,0 0-3 0 0,75-2 46 0 0,7 1-7 0 0,-8 1 35 0 0,-73-1-82 0 0,48 2 71 0 0,-49 1-79 0 0,-5-1 9 0 0,0 0 0 0 0,0-1 0 0 0,0 0 0 0 0,13-1 0 0 0,66-3 65 0 0,1 3 12 0 0,-70 2-81 0 0,60-1 67 0 0,-24-2-43 0 0,-42 2-2 0 0,1-1-3 0 0,72-4 73 0 0,2 1-22 0 0,0 3 27 0 0,-8-3-17 0 0,-64 5-75 0 0,51-4 88 0 0,-13-2-64 0 0,7 3 15 0 0,-47 2-49 0 0,-2 0 16 0 0,0 0 54 0 0,40-2-9 0 0,-40 2-29 0 0,4-1-2 0 0,81-3 73 0 0,-53 1-62 0 0,-34 3 5 0 0,5-2-10 0 0,49-5-16 0 0,-48 5-17 0 0,-3 3 4 0 0,42 0 5 0 0,-42-1-4 0 0,-1 0 15 0 0,38-4-10 0 0,-38 3 33 0 0,1 2-38 0 0,2 1-2 0 0,50-1 149 0 0,-51-2-414 0 0,8-1 298 0 0,-12 3-4144 0 0,3-1-3731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39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13 440 0 0,'0'0'3980'0'0,"-18"-2"-3426"0"0,-53-6-28 0 0,53 6 1361 0 0,3 7-1469 0 0,-45 18-18 0 0,45-18-28 0 0,7 0-36 0 0,-25 15-24 0 0,25-15 254 0 0,-2 0-319 0 0,-29 16-18 0 0,30-16 342 0 0,3 1-422 0 0,-17 19-12 0 0,17-19 637 0 0,18 11-729 0 0,37 50 2 0 0,-36-50-7 0 0,-3-11 0 0 0,30 16-10 0 0,-30-17 5 0 0,-1-1-7 0 0,25 13-12 0 0,-25-13 16 0 0,-1 1-9 0 0,25 15 15 0 0,-24-15 44 0 0,-5 3-30 0 0,11 24 2 0 0,-11-23 150 0 0,-8 5-123 0 0,-8 46-3 0 0,9-45 62 0 0,-4-6-82 0 0,-21 28-5 0 0,21-27 26 0 0,1-4-61 0 0,-19 20-38 0 0,19-20-54 0 0,-2-2-1297 0 0,-25 13 881 0 0,24-12-106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1 800 0 0,'0'0'6719'0'0,"-10"25"-6078"0"0,-29 75-29 0 0,30-75-44 0 0,8-14-36 0 0,-1 52 1285 0 0,-2-5 155 0 0,4-54-1953 0 0,0-1 0 0 0,0 0 0 0 0,1 0 0 0 0,-1 0-1 0 0,1 0 1 0 0,-1 0 0 0 0,1 0 0 0 0,0 0 0 0 0,0 0 0 0 0,2 3 0 0 0,-2-3 78 0 0,0 0-1 0 0,0 0 1 0 0,0 0-1 0 0,0 0 0 0 0,0 0 1 0 0,-1 0-1 0 0,1 0 1 0 0,-1 0-1 0 0,0 0 1 0 0,0 4-1 0 0,23-27-129 0 0,71-56-23 0 0,-66 51-1 0 0,-21 18 39 0 0,19-26-117 0 0,-2-3 95 0 0,-18 27 294 0 0,0 30-134 0 0,16 63 0 0 0,-16-63 0 0 0,2 39 523 0 0,-4-50-514 0 0,13 30-15 0 0,-13-30 822 0 0,17-25-938 0 0,65-48-21 0 0,-58 39-19 0 0,12-19-44 0 0,-19 22 52 0 0,-15 15 4 0 0,1-1-42 0 0,24-22 36 0 0,-24 21 10 0 0,7 23-40 0 0,38 43 133 0 0,-39-44 28 0 0,-13-10-71 0 0,1 0 0 0 0,-1 0 0 0 0,0 0 0 0 0,1-1 0 0 0,0 1 1 0 0,0 0-1 0 0,2 5 0 0 0,1 1 16 0 0,-2-1 192 0 0,-2-4-207 0 0,0 0 0 0 0,0 0 0 0 0,1-1-1 0 0,0 1 1 0 0,0 0 0 0 0,0-1 0 0 0,3 7 0 0 0,0 1 16 0 0,-2-1 742 0 0,0-1-683 0 0,5 30 23 0 0,-5-30 564 0 0,9-31-941 0 0,34-61 190 0 0,-34 61 588 0 0,4 20-498 0 0,43-6-28 0 0,-57 7 1 0 0,0 0 0 0 0,0 0 0 0 0,0 0 0 0 0,0 0 0 0 0,0 0-1 0 0,-1-1 1 0 0,1 1 0 0 0,0 0 0 0 0,0 0 0 0 0,0 0 0 0 0,0-1 0 0 0,0 1 0 0 0,0-1 0 0 0,-1 1 0 0 0,1-1 0 0 0,0 1 0 0 0,0-1 0 0 0,-1 1 0 0 0,1-1 0 0 0,0 1 0 0 0,0-1 0 0 0,-1 0 0 0 0,1 0 0 0 0,-1 1 0 0 0,2-2-1 0 0,5-10-6 0 0,-3 5-1 0 0,1 1 1 0 0,-1 0 0 0 0,1 0 0 0 0,1 0 0 0 0,6-6-1 0 0,32-31-73 0 0,-19 21 29 0 0,-18 16 2 0 0,2 3-345 0 0,26-9 322 0 0,-26 9 17 0 0,-5 21-136 0 0,13 55 151 0 0,-12-55 20 0 0,-5-6-118 0 0,1 35 5 0 0,-1-35-84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1 740 0 0,'0'0'1984'0'0,"-5"17"-1082"0"0,-15 52-66 0 0,14-52-58 0 0,3-7-52 0 0,-13 29-49 0 0,13-30-67 0 0,-2-1-57 0 0,-13 21-59 0 0,14-21 676 0 0,-1 0-1318 0 0,-15 25-146 0 0,15-24-141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0 104 0 0,'0'0'8484'0'0,"1"28"-7740"0"0,0 81-12 0 0,-3-68-20 0 0,-8 39 628 0 0,9-65-1128 0 0,-9 44 853 0 0,6-46-859 0 0,2-6-38 0 0,0 0 0 0 0,0 0 1 0 0,1 0-1 0 0,0 1 0 0 0,0 12 0 0 0,-6 60 1004 0 0,2-11 336 0 0,1 10-238 0 0,1-36-905 0 0,3-32 922 0 0,0 1-1211 0 0,0 35-103 0 0,0-35-126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1 173 272 0 0,'0'0'1568'0'0,"9"-14"-854"0"0,25-40-62 0 0,-25 40-50 0 0,-2 8-18 0 0,22-21-38 0 0,-22 20-15 0 0,1 2-4 0 0,25-15-23 0 0,-24 14 809 0 0,0 3-955 0 0,29-10-30 0 0,-29 10 1745 0 0,1 17-1813 0 0,29 40 2 0 0,-29-40 270 0 0,-10-9-476 0 0,0 1 0 0 0,0-1 1 0 0,0 0-1 0 0,-1 0 0 0 0,0 0 0 0 0,-3 8 1 0 0,3-8-3 0 0,-1 0 1 0 0,1 1 0 0 0,0-1-1 0 0,1 0 1 0 0,-1 0 0 0 0,1 9-1 0 0,-6-1 191 0 0,0 3-167 0 0,2-6-1 0 0,0 0-1 0 0,-1-1 0 0 0,1 1 0 0 0,-9 10 1 0 0,-6 11 134 0 0,14-24-21 0 0,-2 3-24 0 0,-24 30-3 0 0,24-30-5 0 0,0-3-15 0 0,-18 21-19 0 0,19-21 216 0 0,1-1-335 0 0,-17 21-64 0 0,17-20-88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2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95 676 0 0,'0'0'8950'0'0,"-18"15"-8346"0"0,-57 48-17 0 0,52-40-24 0 0,5 5-29 0 0,14-22-12 0 0,-1 5 1 0 0,-15 32-21 0 0,16-32-13 0 0,-1 0-13 0 0,-11 34-8 0 0,12-34-32 0 0,1-1-29 0 0,-9 28-35 0 0,8-28 297 0 0,3 0-378 0 0,-1 3-172 0 0,-3 27 1487 0 0,12-30-1448 0 0,19 33-11 0 0,-20-32 80 0 0,17-27-348 0 0,70-45 14 0 0,-89 59 87 0 0,0 0 0 0 0,-1-1 1 0 0,1 0-1 0 0,0 0 0 0 0,-1 0 0 0 0,6-5 1 0 0,21-30-315 0 0,-1-1 0 0 0,-1-1 1 0 0,-3-1-1 0 0,26-55 1 0 0,-48 91 285 0 0,-1 1 0 0 0,-1 0 0 0 0,1-1 0 0 0,0 0 0 0 0,-1 1 1 0 0,0-1-1 0 0,0-6 0 0 0,1 1-25 0 0,0 2-135 0 0,-1-4-177 0 0,5-35 207 0 0,-4 35 17 0 0,-10 2-528 0 0,-21-30 611 0 0,22 30-2 0 0,-114 66-76 0 0,97-45 212 0 0,20-3-43 0 0,-13 27 16 0 0,13-26 158 0 0,29-3-328 0 0,76 18 62 0 0,-76-18-14 0 0,-5-14-76 0 0,58-24 76 0 0,-72 31 75 0 0,0-1 1 0 0,-1 0-1 0 0,0-1 0 0 0,1 1 1 0 0,-1-1-1 0 0,0 0 1 0 0,5-4-1 0 0,23-12-83 0 0,1 4 43 0 0,-26 11 2 0 0,2 0-8 0 0,27-10 8 0 0,-28 11 10 0 0,-4 3 10 0 0,-1-1 32 0 0,1 1 0 0 0,-1-1 0 0 0,0 1 0 0 0,0-1-1 0 0,1 0 1 0 0,-1-1 0 0 0,5-1 0 0 0,2-2 1 0 0,0 3 81 0 0,7 5-22 0 0,51 11 31 0 0,-52-10 110 0 0,-9 2-103 0 0,25 19 2 0 0,-25-18 141 0 0,-4 1-108 0 0,13 26 7 0 0,-13-26 608 0 0,-13 11-522 0 0,-28 57 0 0 0,21-50 1 0 0,9-16-155 0 0,-25 23 261 0 0,5-8-149 0 0,21-19 9 0 0,-4 2-19 0 0,-30 22-20 0 0,30-23-2 0 0,1-2-30 0 0,-25 13 5 0 0,25-14 86 0 0,-1 0-125 0 0,-28 12-22 0 0,28-12-58 0 0,-4-13-11652 0 0,-56-35 7868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2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0 656 0 0,'0'0'3291'0'0,"17"11"-2244"0"0,52 29-46 0 0,-68-39-949 0 0,0-1 0 0 0,1 1 1 0 0,-1 0-1 0 0,0-1 0 0 0,1 1 0 0 0,-1 0 0 0 0,0 0 0 0 0,0 0 0 0 0,0 0 0 0 0,1 0 0 0 0,-1 0 1 0 0,0 0-1 0 0,0 0 0 0 0,-1 0 0 0 0,1 0 0 0 0,0 0 0 0 0,0 2 0 0 0,14 27 856 0 0,-12-22-22 0 0,2 5-9 0 0,12 38-18 0 0,-12-27-47 0 0,-3-12-534 0 0,-1-7-89 0 0,0 0-1 0 0,-1 0 1 0 0,0-1 0 0 0,0 1 0 0 0,0 0 0 0 0,0 0 0 0 0,-1 0 0 0 0,0 0 0 0 0,-2 8 0 0 0,-8 46 414 0 0,11-54-511 0 0,-1 0-1 0 0,0 0 1 0 0,0 0 0 0 0,0 0-1 0 0,-1 0 1 0 0,0 0 0 0 0,0 0-1 0 0,0 0 1 0 0,-3 5-1 0 0,-2 2 76 0 0,-19 44 726 0 0,24-51-829 0 0,0 0 0 0 0,0-1 0 0 0,0 0 0 0 0,0 1 0 0 0,-1-1 0 0 0,1 0 0 0 0,-1 0 0 0 0,-4 4 0 0 0,-18 19 321 0 0,18-17-329 0 0,-26 27 30 0 0,26-29-121 0 0,4-4-8 0 0,0 0 0 0 0,0-1 0 0 0,0 1 0 0 0,-1-1 1 0 0,0 0-1 0 0,1 0 0 0 0,-1-1 0 0 0,-5 3 1 0 0,-41 28-933 0 0,40-26 746 0 0,-34 17-1184 0 0,35-18 1030 0 0,5-3 24 0 0,0-1-1 0 0,-1 1 1 0 0,1-1-1 0 0,0 0 1 0 0,-1-1-1 0 0,0 1 1 0 0,1-1-1 0 0,-7 1 1 0 0,-33 10-3604 0 0,33-9 301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3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0 148 0 0,'0'0'5470'0'0,"-15"21"-4787"0"0,-45 62-22 0 0,57-80-580 0 0,1 1 0 0 0,0-1-1 0 0,-1 0 1 0 0,1 1 0 0 0,0 0 0 0 0,0-1 0 0 0,-1 8 0 0 0,-48 201 2382 0 0,48-194-2299 0 0,-1 44 712 0 0,-4 70 74 0 0,8-108-536 0 0,-1-5-291 0 0,1-9-40 0 0,0-1-1 0 0,0 0 0 0 0,1 1 1 0 0,0-1-1 0 0,1 0 1 0 0,2 10-1 0 0,-2-4 23 0 0,13 45 367 0 0,-13-49-390 0 0,-2-7-52 0 0,1 0 1 0 0,0 0 0 0 0,0 0 0 0 0,0 0 0 0 0,1 0 0 0 0,-1 0 0 0 0,1-1-1 0 0,0 1 1 0 0,0 0 0 0 0,3 3 0 0 0,15 26 63 0 0,-15-25-126 0 0,2 2-161 0 0,22 29-151 0 0,-22-30-196 0 0,3-4-194 0 0,30 14-159 0 0,-20-14-303 0 0,18-1-761 0 0,-28-3-1215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64 0 0,'0'0'8704'0'0,"-6"23"-8333"0"0,-18 68 6 0 0,19-68 731 0 0,3-10-748 0 0,-7 62 966 0 0,4-30-1017 0 0,4-34 288 0 0,1 1-324 0 0,-2 2-170 0 0,3 42 938 0 0,2-5-767 0 0,-2-39 395 0 0,-1 0-465 0 0,2 1-110 0 0,-1 43 1218 0 0,-2-7-1229 0 0,0-37 952 0 0,8-42-2292 0 0,21-89 1095 0 0,-21 89 2 0 0,-2 17 8 0 0,1-2 98 0 0,-3 6-4 0 0,0 0 1 0 0,1 0-1 0 0,0 1 1 0 0,9-15-1 0 0,18-30-273 0 0,-2 4 13 0 0,2 2-183 0 0,-26 38 457 0 0,-3 5-13 0 0,0 0 0 0 0,0 0-1 0 0,1 0 1 0 0,-1 1 0 0 0,1 0 0 0 0,0-1 0 0 0,0 1 0 0 0,6-5 0 0 0,-4 1 17 0 0,-3 5 6 0 0,0-1 0 0 0,0 1 0 0 0,0 0-1 0 0,0 0 1 0 0,0 0 0 0 0,0 0 0 0 0,0 0 0 0 0,0 0 0 0 0,1 1-1 0 0,2-3 1 0 0,4 24 135 0 0,27 57-1 0 0,-27-58 97 0 0,-13 28-7 0 0,1-32-152 0 0,2-3 277 0 0,1 0-204 0 0,1 3-62 0 0,0-5 111 0 0,-1 0 1 0 0,0 0 0 0 0,-4 21-1 0 0,-2 26-89 0 0,5-43 173 0 0,-3-6-2408 0 0,-12 23 1301 0 0,12-23-301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9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67 812 0 0,'0'0'8984'0'0,"22"-4"-8377"0"0,68-14-19 0 0,-68 13-40 0 0,29 0 318 0 0,-36 3-703 0 0,-2 0 315 0 0,1 1-12 0 0,39-2-55 0 0,-39 2-23 0 0,-1 0-14 0 0,67-9 626 0 0,-32 5-733 0 0,-36 4 396 0 0,0 0-511 0 0,3-2-343 0 0,7 0 296 0 0,3 2-10378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0 476 0 0,'0'0'9543'0'0,"23"7"-9360"0"0,70 20 19 0 0,-70-20 0 0 0,-7-6 4 0 0,80 4 169 0 0,-5 1-48 0 0,0-4-17 0 0,1-1-38 0 0,17-5-68 0 0,-104 4-200 0 0,250 5 447 0 0,64 20-21 0 0,-219-19-224 0 0,-24 0-98 0 0,-28-5-58 0 0,-36 0-14 0 0,5-1-2 0 0,80 4 55 0 0,-56-3-45 0 0,-31-1 36 0 0,8 1-33 0 0,53 3-22 0 0,-54-3-10 0 0,-4 0 11 0 0,38 4 12 0 0,-38-4-3 0 0,2 0-2 0 0,73 3 71 0 0,-30-4-64 0 0,-43 0 9 0 0,0 0-8 0 0,3-2-32 0 0,-7 1 3 0 0,0 0 0 0 0,0 1 0 0 0,0 1-1 0 0,15 2 1 0 0,46 3 107 0 0,-51-4-97 0 0,56 1 97 0 0,-64-4-96 0 0,-5 1-1 0 0,0-1 0 0 0,0 1 1 0 0,0 1-1 0 0,15 2 0 0 0,21 2 40 0 0,-33-3 3 0 0,5-2-24 0 0,51 3 5 0 0,-51-3 12 0 0,0 1-8 0 0,76 6 42 0 0,-53-2-31 0 0,-29-4-11 0 0,6 0-10 0 0,2 0-28 0 0,51 7 52 0 0,-4 1 47 0 0,-7-4-82 0 0,-44-3-10 0 0,-2-2-85 0 0,3-1-67 0 0,7 1 110 0 0,2 1-5590 0 0,-23-13 3774 0 0,6-37-1142 0 0,-6 37 229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6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1 688 0 0,'0'0'8822'0'0,"-20"8"-8453"0"0,-4 2-232 0 0,10-3 173 0 0,-1-1-1 0 0,0-1 1 0 0,-20 5-1 0 0,27-4 1 0 0,-22 16-24 0 0,22-16-17 0 0,0-1-10 0 0,-23 16-2 0 0,23-15-6 0 0,1 1-4 0 0,-3 0-165 0 0,6-4-1 0 0,-1 1-1 0 0,1 0 1 0 0,0 0-1 0 0,0 0 1 0 0,1 0-1 0 0,-6 8 1 0 0,-27 35 341 0 0,17-17-216 0 0,14-23 2 0 0,-1 3-14 0 0,-19 30-16 0 0,19-31 16 0 0,2 1-2 0 0,-13 30-12 0 0,13-30 9 0 0,1 0-10 0 0,-1 1-113 0 0,2-6-17 0 0,0-1 0 0 0,1 0 1 0 0,0 1-1 0 0,0-1 1 0 0,0 0-1 0 0,0 1 1 0 0,0 0-1 0 0,1-1 0 0 0,0 1 1 0 0,0 5-1 0 0,-1 43 93 0 0,0-40 161 0 0,3 0-195 0 0,5 41 10 0 0,-5-40 172 0 0,3-5-223 0 0,19 37 124 0 0,-12-45-154 0 0,39 5 6 0 0,-38-4 50 0 0,6-11-49 0 0,3 0-27 0 0,-4 2-14 0 0,0-1 1 0 0,27-17 0 0 0,4-5-16 0 0,16-15-51 0 0,-54 39 53 0 0,-6 3 4 0 0,1 0 1 0 0,-1-1-1 0 0,0 0 0 0 0,0 0 0 0 0,8-9 0 0 0,15-13-3 0 0,-21 20 8 0 0,0-4-17 0 0,22-27 3 0 0,-22 28-17 0 0,-7 8 31 0 0,0 0 0 0 0,-1 0 0 0 0,1 1 0 0 0,0-1 0 0 0,0 0-1 0 0,0 0 1 0 0,1 0 0 0 0,-1 1 0 0 0,0-1 0 0 0,0 0 0 0 0,0 0 0 0 0,1 0 0 0 0,-1 1 0 0 0,0-1 0 0 0,1 0 0 0 0,-1 1 0 0 0,0-1-1 0 0,1 0 1 0 0,-1 1 0 0 0,1-1 0 0 0,-1 0 0 0 0,1 1 0 0 0,0-1 0 0 0,0-1-1 0 0,1 1 1 0 0,-1 0-1 0 0,0-1 1 0 0,0 1-1 0 0,0 0 1 0 0,-1-1-1 0 0,1 0 1 0 0,0 1-1 0 0,0-1 1 0 0,-1 1-1 0 0,1-1 1 0 0,-1 0-1 0 0,0 1 1 0 0,1-1-1 0 0,-1 0 1 0 0,0 1-1 0 0,0-1 1 0 0,0 0-1 0 0,0 1 0 0 0,0-3 1 0 0,3-55-57 0 0,-7 43 29 0 0,-13-48 13 0 0,13 48-4 0 0,-1 7-87 0 0,-16-24 52 0 0,16 25-5 0 0,-1 1-192 0 0,-19-20 143 0 0,18 20-33 0 0,-2 4-2920 0 0,-30-9 2310 0 0,30 8-67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8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91 620 0 0,'0'0'11572'0'0,"18"-5"-11200"0"0,3-2-250 0 0,-8 2 20 0 0,1 1 0 0 0,0 0 0 0 0,24-3 0 0 0,4 0 191 0 0,-31 5-29 0 0,3 0-39 0 0,42-7-27 0 0,-42 6-10 0 0,-1 0-31 0 0,39-8-22 0 0,-39 8-17 0 0,-3 2-8 0 0,52-7 659 0 0,-16 0-737 0 0,-35 6 921 0 0,-47 7-975 0 0,-109 13 13 0 0,109-14 487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8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0 488 0 0,'0'0'12830'0'0,"11"18"-12357"0"0,33 50-5 0 0,-33-50 2 0 0,-10-5-16 0 0,2 40 2 0 0,-3-39 3 0 0,0 0-13 0 0,-3 42-12 0 0,2-42-23 0 0,0-2-25 0 0,-6 61 669 0 0,3-1 309 0 0,2-23-1156 0 0,2-37 1428 0 0,4-47-3140 0 0,13-108 1317 0 0,-13 107-11 0 0,-3 23 31 0 0,5-38-4 0 0,-5 39 6 0 0,1 2-86 0 0,0 3 178 0 0,-2 14 39 0 0,-4 35 45 0 0,-6 57 72 0 0,4-53 29 0 0,-4 11 205 0 0,1-13-223 0 0,7-33 84 0 0,0 1-117 0 0,-5 58 154 0 0,4-24-247 0 0,2-34-73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9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0 692 0 0,'0'0'5113'0'0,"25"4"-4393"0"0,76 11-8 0 0,-99-15-663 0 0,1 0 0 0 0,-1 0 0 0 0,0 0-1 0 0,1 0 1 0 0,-1 1 0 0 0,0-1 0 0 0,0 1-1 0 0,1 0 1 0 0,-1 0 0 0 0,0 0 0 0 0,0 0 0 0 0,0 0-1 0 0,4 2 1 0 0,5 4 174 0 0,-5-3-67 0 0,0 0 0 0 0,0 0 0 0 0,0 0 0 0 0,-1 1 0 0 0,0 0 0 0 0,5 6 0 0 0,1-1 50 0 0,1 1 34 0 0,-1 0 0 0 0,0 1 1 0 0,0 0-1 0 0,-1 1 1 0 0,-1 0-1 0 0,0 0 1 0 0,-1 1-1 0 0,7 18 0 0 0,-9-19-54 0 0,1 3 77 0 0,0 1 1 0 0,-2 0 0 0 0,0 0-1 0 0,4 23 1 0 0,-1 5 199 0 0,-6-34-49 0 0,-4 5-35 0 0,1 3-260 0 0,0-6 19 0 0,-1 1 1 0 0,0-1 0 0 0,-5 18-1 0 0,5-18-32 0 0,-11 38 380 0 0,-1-11-248 0 0,4-20-16 0 0,3-8-150 0 0,-25 30 234 0 0,-9 6-42 0 0,16-16-217 0 0,19-24-71 0 0,-2-1-97 0 0,-24 20-135 0 0,25-20-128 0 0,-1-2-131 0 0,-22 18-152 0 0,22-18-139 0 0,3-5-512 0 0,1 1 947 0 0,-1-1-1 0 0,0 1 1 0 0,1-1-1 0 0,-1 1 0 0 0,-6 3 1 0 0,0-1-501 0 0,1-1-2758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1:4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80 92 0 0,'0'0'2718'0'0,"6"-13"-2251"0"0,18-40-20 0 0,-18 40 5451 0 0,-21 37-5556 0 0,-45 73 2 0 0,57-93-285 0 0,0 1 0 0 0,0 0-1 0 0,0 0 1 0 0,1 0 0 0 0,-3 9-1 0 0,-35 99 634 0 0,34-89-362 0 0,3-9-231 0 0,-3 16 163 0 0,2 1 0 0 0,-1 37 0 0 0,1 28 289 0 0,4-17-64 0 0,-1-67-412 0 0,1-8-24 0 0,-1 1 0 0 0,1-1 0 0 0,0 0 0 0 0,1 0 0 0 0,-1 1 0 0 0,1-1 0 0 0,0 0-1 0 0,0 0 1 0 0,3 6 0 0 0,-1 6 9 0 0,-1-6 11 0 0,0 0 1 0 0,1 0-1 0 0,6 16 1 0 0,1 1 68 0 0,-8-21 142 0 0,3 2-174 0 0,15 25-6 0 0,-15-26 86 0 0,2-3-252 0 0,22 14-80 0 0,-22-14-84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2:03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1 632,'0'0'10303,"-22"12"-10206,-65 35-7,74-40-37,0 1-1,1 0 1,-1 0-1,2 1 0,-16 14 1,17-13-32,3-4 109,0 3-68,-22 28-12,22-28 50,3-3-59,-14 19 3,13-19 271,16 7-294,33 40-2,-33-40 23,2-10-27,40 7-3,-40-8 17,-3 1-22,32 9-2,-32-9 6,-1 1-22,27 16 25,-27-16 148,-9 0-153,0 0-1,0 0 1,1 0-1,-1 0 0,1 0 1,0-1-1,1 1 1,1 5-1,1 1 5,-2 0 173,-11 6-152,-29 47-10,29-47-8,3-9-1,-19 19-35,19-20-41,-2 0-402,-20 18 159,21-18-110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2:04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1 500,'0'0'9096,"-7"30"-8691,-19 89-2,14-49 266,11-57-533,0-2 262,0 19 107,1-17-296,1-1 0,0 1 0,4 17 0,2 19 50,-6-37-7,2-2 6,10 32-40,-10-32 207,-1 0-236,1 1-111,-1-7 49,-1 0 1,0 1-1,0-1 1,0 1-1,0-1 1,-1 9-1,5-5-17,13 21-26,-14-22 333,12-26-379,69-89-9,-74 95-29,-5 6-2,0-1-1,0 1 1,-1-2 0,8-13-1,20-37-25,-1 4 2,-12 25 18,-15 22-5,-1-1 2,14-25 13,-13 25 9,-1 2-82,14-22 66,-14 22 169,1 30-110,13 71 25,-18-87-57,1 0-1,1 0 0,-1 0 0,1 0 0,0-1 0,5 11 1,-2-6 4,-2-2 163,0 3-104,10 35-11,-10-35 76,0-3-100,9 28 5,-8-28 506,14-27-597,62-59-6,-72 67 19,1 1 1,-2-1-1,0 0 1,0-1-1,-1 1 1,8-19-1,-10 20 15,-2 5-3,0 0 0,0-1-1,0 1 1,1 0 0,0 0 0,0 1-1,0-1 1,3-3 0,2-1-7,-2 0-38,-1 0-37,18-27 49,-18 27-2,4 29-324,25 65 405,-26-64 108,-7-10-30,2 37-15,-3-37 130,1-1-149,4 33-15,-4-32 1755,14-35-1830,46-69-13,-46 69-15,-10 18-21,-1-1-11,-3 4-21,1 0 0,-1 0 0,0 0 0,1 1 0,0-1 0,-1 0 0,1 1 1,0-1-1,0 1 0,0-1 0,2 0 0,4 18 68,25 50 25,-24-49 356,-9-11-342,-1 1 1,1-1-1,-1 1 0,0 0 0,-1-1 1,-3 11-1,0-1 14,3-1 2169,17-40-2155,69-104-30,-63 97-37,-15 23-11,-1 3-27,17-18-30,-16 17-38,5 22-1022,33 45 1075,-33-45 19,-10-1-73,1 41 101,-1-41 0,0-3-154,0 2-27,1 7 159,-2 2-8504,-5-10 4821,-18 49 283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42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1 283 192,'0'0'5389,"2"-15"-4909,0-4-291,10-51 2022,0 8-23,-3 17-1896,-7 33 735,0 2-805,1-2-97,1-6-28,1-1 2720,0 50-2703,13 95 12,-14-78 6,-2 47 150,-3-12 27,-3 12 22,-13 286 973,12-334-1038,3 24 26,2-65-253,-18 367 1405,15-321-1140,2 13 9,5 32 73,1 147 402,-6-160-417,7 165 381,-3-222-693,0 36 197,-16 110 2,11-160-225,1 33 92,1-31-67,0-3-42,-10 302 449,1-57-70,6-172-216,3-69-154,4 126 172,-4-123-174,6 52 88,2-1 0,-8-57-96,0-8-7,0 1 0,0-1 0,1 1 0,-1-1-1,1 1 1,0-1 0,4 11 0,0-4-3,-3-7-8,0 0-1,0 0 0,0 0 0,-1 0 0,0 1 1,0-1-1,-1 0 0,1 9 0,1 25-87,-1-29-66,1 2-75,1 2 84,-1-8-136,-1 0 0,0 0-1,0 0 1,0 1 0,-1-1 0,0 0-1,-1 11 1,-1 32-439,2-37-101,-6-5-4242,-18 22 2136,17-22-1875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6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1 226 608 0 0,'0'0'9536'0'0,"30"-3"-9390"0"0,90-10-18 0 0,-90 9-16 0 0,14 2 61 0 0,18-4 160 0 0,-44 3-288 0 0,-5 2 38 0 0,-1 0 1 0 0,1 0-1 0 0,24 3 0 0 0,-16 0-45 0 0,-5 0 8 0 0,0-1-1 0 0,0-1 1 0 0,17-1-1 0 0,57-2 162 0 0,7 2-20 0 0,156-20 130 0 0,-166 14-168 0 0,191-7 134 0 0,-184 10-147 0 0,182-7 66 0 0,-182 7-86 0 0,207-4 90 0 0,-297 8-206 0 0,257-18 242 0 0,-182 10-174 0 0,9 2-10 0 0,-73 4-50 0 0,51 1 29 0 0,-45 2-31 0 0,59 0 29 0 0,-7-3 8 0 0,-24 1-25 0 0,-37 1 11 0 0,6 0 1 0 0,5 0-23 0 0,62 4 36 0 0,-68-2-36 0 0,-6 0-2 0 0,0-1-1 0 0,0 0 1 0 0,0-1 0 0 0,13-1-1 0 0,50-1 58 0 0,-59 2-52 0 0,48-4 39 0 0,-46 1-42 0 0,51-3 26 0 0,9 3-8 0 0,9-2 8 0 0,-72 3-26 0 0,-6 1-1 0 0,0 0 1 0 0,0 1 0 0 0,1 0-1 0 0,-1 1 1 0 0,10 1 0 0 0,0 1-1 0 0,-6-1 3 0 0,1-1-1 0 0,0 0 1 0 0,23-1-1 0 0,-14-1 1 0 0,61 2 26 0 0,-65 1-31 0 0,58 0 16 0 0,60-9 14 0 0,-127 6-25 0 0,0-1 0 0 0,0 2 0 0 0,0-1-1 0 0,-1 1 1 0 0,13 2 0 0 0,42 2 58 0 0,-45-2-51 0 0,58-3 55 0 0,28-3 12 0 0,-12 0-4 0 0,6-1-25 0 0,162-10 107 0 0,-237 13-155 0 0,67-5 35 0 0,328 2 201 0 0,-392 6-206 0 0,42-1-1 0 0,-41-2-22 0 0,62-6 44 0 0,-17-1-35 0 0,-62 7-12 0 0,0 1 0 0 0,0 0-1 0 0,0 1 1 0 0,0-1-1 0 0,17 3 1 0 0,-9 0 4 0 0,84 1 72 0 0,-98-2-79 0 0,1 0 0 0 0,0-1-1 0 0,0 0 1 0 0,0 0 0 0 0,-1 0 0 0 0,1-1 0 0 0,0 1 0 0 0,0-1 0 0 0,7-3 0 0 0,-7 3 4 0 0,-1-1-1 0 0,0 1 1 0 0,0 0 0 0 0,1 1 0 0 0,-1-1 0 0 0,1 1 0 0 0,-1 0 0 0 0,0 0 0 0 0,7 1 0 0 0,68-1 135 0 0,10-2 2 0 0,2 2-5 0 0,-33 1-85 0 0,-43 0 8 0 0,-3-1-6 0 0,2 1-65 0 0,-9 0-55 0 0,1-1 0 0 0,0 1 0 0 0,0-1 0 0 0,0-1 0 0 0,-1 1 0 0 0,1-1 0 0 0,0 0 0 0 0,6-2 0 0 0,33-5-368 0 0,-33 6-174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39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0 224 0 0,'0'0'7631'0'0,"-2"17"-6911"0"0,-7 52-29 0 0,7-52-41 0 0,0-7-32 0 0,-8 28-19 0 0,8-29 526 0 0,-3 4-596 0 0,-14 39-25 0 0,14-39 4 0 0,2-4-49 0 0,-9 26-46 0 0,9-26 19 0 0,-10 23 198 0 0,8-23-516 0 0,1 0 547 0 0,0-1-364 0 0,-14 26-44 0 0,14-25 743 0 0,0 0-884 0 0,-9 26 19 0 0,9-26 251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8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0 336 0 0,'0'0'8311'0'0,"-23"10"-7992"0"0,-68 30-11 0 0,68-30-7 0 0,15-4-26 0 0,-25 18-23 0 0,24-18-17 0 0,3 1-9 0 0,-22 19-25 0 0,22-20 161 0 0,-1 3-206 0 0,-18 23-18 0 0,19-24 105 0 0,6-4-226 0 0,0-1 0 0 0,0 0 1 0 0,-1 0-1 0 0,1 0 0 0 0,-1 0 0 0 0,0 0 0 0 0,0 0 0 0 0,0 0 0 0 0,-2 4 1 0 0,-1 1 14 0 0,2 1 453 0 0,9 5-434 0 0,24 41 6 0 0,-24-41 29 0 0,2-10-50 0 0,25 13-13 0 0,-26-13 16 0 0,2 0-22 0 0,31 13-1 0 0,-31-13 19 0 0,-4 3-21 0 0,19 17 4 0 0,-19-18 19 0 0,-6-4-35 0 0,0 0 0 0 0,0 0-1 0 0,0 0 1 0 0,0 0 0 0 0,1-1 0 0 0,-1 1-1 0 0,1 0 1 0 0,-1 0 0 0 0,1 0-1 0 0,-1-1 1 0 0,1 1 0 0 0,0 0 0 0 0,0-1-1 0 0,1 3 1 0 0,-1-3 3 0 0,0 1 0 0 0,0-1 0 0 0,0 1 0 0 0,0 0 0 0 0,0 0 0 0 0,-1-1 0 0 0,1 1 0 0 0,-1 0 0 0 0,1 0 0 0 0,-1-1 0 0 0,0 1 0 0 0,0 0 0 0 0,0 0 0 0 0,0 2 0 0 0,-6 12 8 0 0,-20 47 7 0 0,19-48 54 0 0,2-8-40 0 0,-17 19 10 0 0,16-19 1093 0 0,30-22-1095 0 0,75-43-1 0 0,-66 36-13 0 0,135-137 98 0 0,-115 104-116 0 0,-30 31 11 0 0,-18 18 33 0 0,0-2-18 0 0,16-20 5 0 0,-16 21 839 0 0,-12 38-801 0 0,-24 94 15 0 0,24-94 15 0 0,5-21 1 0 0,-3 29 8 0 0,3-29 396 0 0,1 2-418 0 0,-4 46 1243 0 0,28-74-1297 0 0,71-50-8 0 0,-90 64-31 0 0,-1 0 1 0 0,1 0 0 0 0,-1 0-1 0 0,0-1 1 0 0,0 0 0 0 0,0 0-1 0 0,5-5 1 0 0,32-46 27 0 0,-6 4-3 0 0,-16 24 0 0 0,-14 20 6 0 0,2-2-46 0 0,17-21-3 0 0,-17 21-16 0 0,-3 32-191 0 0,8 69 268 0 0,-8-70 43 0 0,0-14-78 0 0,10 29 37 0 0,-10-29 520 0 0,16-22-580 0 0,58-41-20 0 0,-74 53 30 0 0,-1 0 0 0 0,0-1 0 0 0,0 1 0 0 0,0-1 0 0 0,1 0 0 0 0,-1 1 0 0 0,-1-1-1 0 0,1 0 1 0 0,0 0 0 0 0,2-3 0 0 0,0-5 2 0 0,-2 7-4 0 0,0-1 0 0 0,0 0 0 0 0,0 1 1 0 0,0-1-1 0 0,1 1 0 0 0,0 0 0 0 0,-1 0 1 0 0,7-6-1 0 0,15-14-53 0 0,-19 17-15 0 0,2-1-76 0 0,18-23 87 0 0,-19 23-13 0 0,-1 30-308 0 0,17 67 439 0 0,-17-67 34 0 0,-5-19-67 0 0,1 1 1 0 0,-1-1-1 0 0,1 1 1 0 0,-1-1-1 0 0,1 0 1 0 0,0 0-1 0 0,4 8 0 0 0,-1-1 17 0 0,-2 0 428 0 0,-1 0-376 0 0,3 34 14 0 0,-2-34 2828 0 0,9-36-2951 0 0,36-79-34 0 0,-31 72-9 0 0,2 7-6 0 0,-14 18-21 0 0,4 29-1363 0 0,21 65 1473 0 0,-22-65 113 0 0,-11 14-259 0 0,-1 1 2861 0 0,19-62-2730 0 0,2-4-19 0 0,44-74-107 0 0,-22 43-125 0 0,-6 8 33 0 0,-14 27 62 0 0,-13 19-44 0 0,9 22-2017 0 0,44 45 2098 0 0,-43-45 11 0 0,-13-5-73 0 0,2 1 77 0 0,-2-8-70 0 0,-1 0-1 0 0,1 1 1 0 0,-1-1 0 0 0,0 1 0 0 0,-1-1 0 0 0,1 1-1 0 0,-1-1 1 0 0,0 1 0 0 0,0-1 0 0 0,-1 6 0 0 0,0 34-568 0 0,1-33-160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8 0 0,'0'0'5590'0'0,"24"0"-4811"0"0,71 0-49 0 0,-34-4 300 0 0,-16 0-145 0 0,-29 4-682 0 0,48-5 1180 0 0,-44 2-1226 0 0,56-5 882 0 0,-5 3 214 0 0,-59 3-1471 0 0,8-2 335 0 0,1 3-7746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8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84 616 0 0,'0'0'4564'0'0,"6"-14"-3740"0"0,23-56 8232 0 0,-35 106-8603 0 0,-15 106-23 0 0,13-96 17 0 0,-7 23 515 0 0,6-18-633 0 0,-20 124 1892 0 0,29-162-2058 0 0,0-5 0 0 0,-1 0 1 0 0,0 0-1 0 0,0 0 0 0 0,-4 12 1 0 0,2-7 0 0 0,0-5-4 0 0,1-1 0 0 0,1 1 0 0 0,-1-1-1 0 0,0 16 1 0 0,-3 42 1124 0 0,1-11-918 0 0,4-40 277 0 0,-2-3-366 0 0,-3 34-8 0 0,4-34 989 0 0,0 0-1270 0 0,0 33-64 0 0,1-33-96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9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1 360 0 0,'0'0'4961'0'0,"-18"19"-4196"0"0,-52 55-22 0 0,53-55-37 0 0,7-12-32 0 0,0 1-453 0 0,-34 23 835 0 0,16-13-456 0 0,20-14-39 0 0,0 1 4 0 0,-27 14-37 0 0,26-15-31 0 0,2 2-24 0 0,-24 16-24 0 0,24-16 722 0 0,0-1-841 0 0,-19 18-30 0 0,20-17 2444 0 0,16 13-2448 0 0,30 58 7 0 0,-39-75-281 0 0,-1 1 0 0 0,1-1 0 0 0,0-1 0 0 0,0 1 0 0 0,0 0-1 0 0,1 0 1 0 0,-1 0 0 0 0,0 0 0 0 0,1-1 0 0 0,-1 1 0 0 0,1-1 0 0 0,-1 1 0 0 0,3 1 0 0 0,53 38 549 0 0,5 1-49 0 0,-51-34-444 0 0,-6-3-16 0 0,1-1 0 0 0,0 0 0 0 0,1 0 0 0 0,-1-1 0 0 0,12 6 0 0 0,-6-3 8 0 0,-6-2-17 0 0,0-1-1 0 0,0 0 1 0 0,1 0-1 0 0,-1-1 1 0 0,12 3 0 0 0,45 14 246 0 0,-27-10-167 0 0,-27-7-19 0 0,1 1-369 0 0,32 9-40 0 0,-31-9-100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0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32 256 0 0,'0'0'11530'0'0,"27"4"-11289"0"0,82 13-16 0 0,-71-14-22 0 0,5-8-15 0 0,-33 4-10 0 0,5 0-2 0 0,71-6 170 0 0,-13-1 2 0 0,-58 8-293 0 0,47-6 213 0 0,25-5 29 0 0,-16 4-30 0 0,4 2 8 0 0,2 2-20 0 0,3 1-32 0 0,11 4 3 0 0,-75-3-178 0 0,52 0 296 0 0,13 4 116 0 0,7-3-117 0 0,-34-1-268 0 0,-41 1 210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1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706 0 212 0 0,'0'0'3352'0'0,"-2"16"-2855"0"0,-2 4-282 0 0,1-6 495 0 0,1 1 0 0 0,0 0-1 0 0,1 16 1 0 0,-1-15-548 0 0,0-5 202 0 0,1-1-1 0 0,1 1 0 0 0,0 0 1 0 0,2 14-1 0 0,2 37-2 0 0,-3-47-10 0 0,-2-3-15 0 0,1 2-220 0 0,-5 46 772 0 0,-7 23-236 0 0,7-40-354 0 0,3-33-5 0 0,2 5-4 0 0,-4 71 259 0 0,-1-23-39 0 0,3-50-426 0 0,-1 43 474 0 0,2 35-161 0 0,-1-19-10 0 0,3-57-325 0 0,0-9-23 0 0,-1 1 0 0 0,1 0 0 0 0,-2 0 0 0 0,1-1 0 0 0,-1 1 1 0 0,0 0-1 0 0,-3 8 0 0 0,0 0 19 0 0,2-5-6 0 0,-1 1 0 0 0,1-1 0 0 0,1 1 0 0 0,0 11 0 0 0,-7 66 271 0 0,7-74-271 0 0,1-8-23 0 0,0 0 1 0 0,0 0-1 0 0,-1 1 0 0 0,0-1 0 0 0,-1 0 1 0 0,1 0-1 0 0,-4 7 0 0 0,-10 39 92 0 0,10-25-20 0 0,-1 53 98 0 0,6-63-161 0 0,0-5 10 0 0,0-1 0 0 0,-1 1 0 0 0,-4 20 1 0 0,-7 49 154 0 0,-2 1-14 0 0,3 1 9 0 0,-19 147 233 0 0,25-194-359 0 0,2-13 28 0 0,-1-1 0 0 0,-11 32 1 0 0,6-28-50 0 0,2-4 8 0 0,0 0 0 0 0,2 1 0 0 0,0-1 0 0 0,-2 26 0 0 0,-38 206 366 0 0,5-53-174 0 0,-4-7-4 0 0,2 19 81 0 0,-31 136 1 0 0,36-198-164 0 0,34-124-114 0 0,-25 293 220 0 0,10-77-95 0 0,4-102-52 0 0,11-76-90 0 0,-13 172 148 0 0,14-221-154 0 0,1 0-1 0 0,0 0 1 0 0,2 20-1 0 0,0-4-1 0 0,-5 52 122 0 0,4 59 1 0 0,0-108-76 0 0,-3-3-47 0 0,0 7 30 0 0,4 54-1 0 0,0-79-34 0 0,-1 0 0 0 0,0 0 0 0 0,-4 23 0 0 0,1-9-6 0 0,-1-1 4 0 0,1 28 60 0 0,4-35-60 0 0,0-8-2 0 0,-1 0 0 0 0,0 0 0 0 0,-1 0 0 0 0,-3 15 0 0 0,1-11-9 0 0,0-6-1 0 0,2 0 1 0 0,-1 0 0 0 0,2 1 0 0 0,0 15-1 0 0,-2 64 48 0 0,3-77-50 0 0,-3 41-11 0 0,0-8-23 0 0,1-13-226 0 0,-2-1-1 0 0,-10 53 1 0 0,7-60-732 0 0,5-21 738 0 0,0 0 1 0 0,0 1-1 0 0,0-1 0 0 0,-1 0 1 0 0,1 0-1 0 0,-4 7 1 0 0,3-10-331 0 0,-3 5-641 0 0,2-3-1145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2:13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244 341 336 0 0,'0'0'1904'0'0,"-1"-16"-1589"0"0,-6-64 2140 0 0,11 69-2207 0 0,14-36 5 0 0,-13 35 922 0 0,-5 9-1147 0 0,0 0 0 0 0,0 0 0 0 0,1 0 0 0 0,0-1 0 0 0,-1 1 0 0 0,1 0 0 0 0,0 0-1 0 0,1 0 1 0 0,-1 0 0 0 0,3-4 0 0 0,0-1 27 0 0,-1-1 469 0 0,-2-3-427 0 0,6-33-6 0 0,-5 34 1282 0 0,-3-2-1240 0 0,1 13-119 0 0,-2-29-53 0 0,0 20 219 0 0,0 24 765 0 0,-4 151-907 0 0,4-109 0 0 0,-15 169 130 0 0,8-141-54 0 0,5-55-85 0 0,-1 4 21 0 0,2 0 0 0 0,1 44 1 0 0,2-62-37 0 0,0 32 44 0 0,-9 62 1 0 0,1-32 66 0 0,-33 409 325 0 0,34-286-238 0 0,-10-13-9 0 0,17-155-140 0 0,2 4-34 0 0,0 1 29 0 0,-1 0 0 0 0,-4 45 0 0 0,2-79-54 0 0,-9 334 281 0 0,21-2-32 0 0,-15-168-119 0 0,-2 83 111 0 0,3-164-114 0 0,-14 152 48 0 0,-10-13-37 0 0,3-27-29 0 0,11-64-37 0 0,7-85-55 0 0,-4 43 36 0 0,-6 120 45 0 0,15-199-90 0 0,0 0 1 0 0,1 0-1 0 0,2 22 0 0 0,-1-6-4 0 0,-4 8 5 0 0,-3 2 14 0 0,2-21-21 0 0,1-4 0 0 0,1-1 0 0 0,0 1 0 0 0,1 20 0 0 0,-4 59 27 0 0,5-88-31 0 0,-5 67 43 0 0,6 89 0 0 0,5-63 9 0 0,10 121 50 0 0,-15-205-100 0 0,0 0 0 0 0,0 1 0 0 0,-3 20 0 0 0,0-6-1 0 0,8 44 38 0 0,20 204 71 0 0,-25-278-111 0 0,4 71 57 0 0,-5-18-2 0 0,3 24 17 0 0,3 9 45 0 0,-5-66-113 0 0,13 223 343 0 0,5-32-79 0 0,-10-110-107 0 0,-1 22-64 0 0,13 108 59 0 0,-12-86-51 0 0,-8-135-109 0 0,1 133 113 0 0,-3-65-35 0 0,3 37 16 0 0,9 125 52 0 0,-9-161-76 0 0,0 193 104 0 0,9-185-99 0 0,7 106 24 0 0,-16-154-31 0 0,9 48 1 0 0,1 0 39 0 0,-7-49-66 0 0,-1-16 11 0 0,-2 1 1 0 0,0 0-1 0 0,-3 34 1 0 0,21 318 338 0 0,7-154-125 0 0,-29-137-173 0 0,0-23-38 0 0,15 83 78 0 0,-6-79-56 0 0,-1 84-1 0 0,-5-80-125 0 0,9 68 0 0 0,1 63-1108 0 0,-12-192 267 0 0,0 1-1 0 0,-1-1 1 0 0,0 0 0 0 0,-7 16 0 0 0,8-21-1486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2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44 0 0,'0'0'16346'0'0,"30"-2"-16069"0"0,120-7 983 0 0,-97 0-873 0 0,-37 5-311 0 0,-2 2 358 0 0,-5-1-222 0 0,2 0-108 0 0,36-9 1831 0 0,-33 9-2169 0 0,-3 1 1908 0 0,-2 0-3320 0 0,1-1-3097 0 0,2 0-4289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0 584 0 0,'0'0'19052'0'0,"6"21"-18789"0"0,17 62 1 0 0,-17-62 238 0 0,-2 17-136 0 0,-2-30-247 0 0,0 0-1 0 0,-1-1 1 0 0,0 1-1 0 0,0 0 1 0 0,-1 9 0 0 0,2 35 146 0 0,-2-39 3 0 0,0 0-9 0 0,1 64 634 0 0,1-63-813 0 0,-1-6 104 0 0,0 1 0 0 0,-1 0 0 0 0,0 0 0 0 0,-1 13 0 0 0,-2 26-86 0 0,2-36 586 0 0,2-1-642 0 0,1 2-282 0 0,0 7 284 0 0,-1-10-4104 0 0,-1 2-3691 0 0,-6-5 2738 0 0,-25 30 381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6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0 32 0 0,'0'0'9530'0'0,"-16"18"-9274"0"0,-44 56 3 0 0,45-56 4 0 0,10-10 9 0 0,-11 22-4 0 0,12-22-7 0 0,0 1 6 0 0,-14 29 23 0 0,13-28-8 0 0,0 0-12 0 0,-24 52 231 0 0,7-12-39 0 0,7-18-239 0 0,11-24-11 0 0,1 2-13 0 0,-11 30-26 0 0,11-30-4 0 0,1 1 19 0 0,-8 36-20 0 0,7-35 4 0 0,2-2-10 0 0,-4 33 3 0 0,3-32 152 0 0,4 4-161 0 0,6 46-4 0 0,-6-46-18 0 0,1-4 2 0 0,7 32 5 0 0,-8-33-9 0 0,3 0-19 0 0,0 2-70 0 0,20 33 277 0 0,-3-12-237 0 0,-17-25-8 0 0,1-1-9 0 0,17 18 26 0 0,-17-18 10 0 0,1 0-9 0 0,21 20 14 0 0,-22-20 90 0 0,2-2-96 0 0,22 18-12 0 0,-22-18 99 0 0,1-1-109 0 0,25 13 3 0 0,-25-13 514 0 0,0 0-554 0 0,27 13 4 0 0,-27-13 125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65 149 216 0 0,'0'0'11574'0'0,"8"-11"-11146"0"0,22-30-36 0 0,-22 30 4752 0 0,-16 45-4822 0 0,-29 145 377 0 0,30-144-355 0 0,5-27 307 0 0,-1 4-348 0 0,-13 57 843 0 0,3-10-370 0 0,1 0 485 0 0,2-14-1089 0 0,8-34 1944 0 0,6-44-2252 0 0,14-99 46 0 0,-5 45-112 0 0,-11 77 107 0 0,0-6-6 0 0,8-71-111 0 0,-7 50 100 0 0,-2 27 2 0 0,3-27-37 0 0,4-13-184 0 0,-6 9 207 0 0,-1 31 6 0 0,0-2-999 0 0,0-13 1901 0 0,-1 15-2332 0 0,-1 22-8046 0 0,-9 126 7298 0 0,7-103-1485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59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0 108 332 0 0,'0'0'14035'0'0,"24"-7"-13939"0"0,74-18-6 0 0,-73 19 6 0 0,25 1 17 0 0,-35 3-94 0 0,-2 0 44 0 0,0-2-5 0 0,2-1-42 0 0,-7 2-3 0 0,1 0 1 0 0,-1 1-1 0 0,0 0 0 0 0,1 0 1 0 0,9 0-1 0 0,41-7 110 0 0,-14 1-61 0 0,-34 6 8 0 0,2 1-32 0 0,64-9 63 0 0,-64 8-91 0 0,-6 0 25 0 0,0 1-1 0 0,1 0 1 0 0,-1 0 0 0 0,1 1 0 0 0,12 1 0 0 0,36 0-17 0 0,-42-1 217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3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0 416 0 0,'0'0'18419'0'0,"-19"14"-18244"0"0,-55 42 7 0 0,55-42-9 0 0,16-3-5 0 0,-11 32 1 0 0,11-32 17 0 0,2-8-159 0 0,1 0-1 0 0,0 0 1 0 0,-1 0 0 0 0,1 0 0 0 0,-1 0 0 0 0,0 0-1 0 0,0 0 1 0 0,0-1 0 0 0,0 1 0 0 0,-2 3-1 0 0,-1 2 28 0 0,1 1 105 0 0,0-1-3 0 0,-9 28-14 0 0,9-27 246 0 0,-1 2-284 0 0,-14 50-552 0 0,7-26 51 0 0,9-26-85 0 0,-6-3-2466 0 0,-2-2 2362 0 0,-6 5 329 0 0,2 3-9201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5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91 400 0 0,'0'0'14033'0'0,"-7"27"-13930"0"0,-19 80-6 0 0,19-80 174 0 0,7-17-177 0 0,-4 32 19 0 0,3-31 303 0 0,0 2-324 0 0,-5 52 334 0 0,6-61-418 0 0,0 1 0 0 0,0 0 0 0 0,0 0 1 0 0,1 0-1 0 0,-1 0 0 0 0,1 0 0 0 0,2 6 0 0 0,7 24 209 0 0,0 5-197 0 0,-8-30 97 0 0,2-2-83 0 0,11 26-18 0 0,-11-25 102 0 0,4-3-107 0 0,22 17 19 0 0,-23-17 80 0 0,15-15-141 0 0,66-25 5 0 0,-66 26 5 0 0,-14 2 14 0 0,21-16 4 0 0,-22 17 4 0 0,0-3-39 0 0,21-21 31 0 0,-21 22-6 0 0,-2 0 16 0 0,2-1-1 0 0,18-26 29 0 0,-4 1-21 0 0,12-13 23 0 0,-27 39 74 0 0,-3-4-67 0 0,11-31 32 0 0,-11 31 83 0 0,0 1-80 0 0,10-29 18 0 0,-10 29 413 0 0,-3-1-411 0 0,2-45 720 0 0,-9 44-738 0 0,-19-36-31 0 0,19 36 95 0 0,0 6-105 0 0,-23-21 0 0 0,22 21 9 0 0,-2 2-77 0 0,-30-13 0 0 0,30 13-12 0 0,0 2-139 0 0,-33-7 61 0 0,32 7-58 0 0,-2 1-1735 0 0,-41-3 1138 0 0,40 3-187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3:45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1 220 0 0,'0'0'18112'0'0,"12"14"-18154"0"0,38 45 58 0 0,-37-44 12 0 0,-6-6-22 0 0,33 47 22 0 0,-33-46-15 0 0,-3-6-2 0 0,-1 1-1 0 0,0 0 1 0 0,0 0 0 0 0,0 0 0 0 0,0 1 0 0 0,1 5-1 0 0,17 37 112 0 0,-7-14-38 0 0,-11-25-6 0 0,1 3 6 0 0,10 35-8 0 0,-11-35-7 0 0,-2 0-2 0 0,3 47 89 0 0,-4-53-131 0 0,-1 0 0 0 0,1 1 0 0 0,-1-1 0 0 0,0 0 0 0 0,-4 12 0 0 0,2-4-2 0 0,1-2 34 0 0,-3 1 11 0 0,2 2-43 0 0,2-9-9 0 0,0 0 0 0 0,-1 0 0 0 0,0 0 0 0 0,0 0 0 0 0,0 0 0 0 0,-1 0 0 0 0,-5 8-1 0 0,-18 32 103 0 0,8-15-67 0 0,14-23 5 0 0,-3 0-11 0 0,-1 2-35 0 0,5-4-10 0 0,-1-1 0 0 0,-1 0 0 0 0,1 0 0 0 0,-1-1-1 0 0,-9 8 1 0 0,-12 11-80 0 0,20-17-43 0 0,-1 0-317 0 0,-21 20 114 0 0,21-20-96 0 0,0 0-1753 0 0,-22 16 1159 0 0,22-16-159 0 0,-3-2-6586 0 0,-40 14 4158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7:0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466 140 492 0 0,'0'0'3775'0'0,"-16"-4"-3365"0"0,-51-14-15 0 0,51 14 1371 0 0,7 1-1427 0 0,-26-12-32 0 0,27 11 518 0 0,-5 1-591 0 0,-36-9-14 0 0,37 8 389 0 0,-1 3-411 0 0,-3-1-125 0 0,-48 0 673 0 0,9 3-599 0 0,42-1 782 0 0,4 0-889 0 0,1 0-1 0 0,0 1 1 0 0,0 0 0 0 0,-10 3-1 0 0,3-1-1 0 0,2-2 1898 0 0,53-1-1846 0 0,123-3-16 0 0,-122 2-2 0 0,-27 1 1 0 0,2 1-49 0 0,-8 0-8 0 0,-1 0 0 0 0,1-1 0 0 0,-1 0 0 0 0,1-1 0 0 0,-1 1 0 0 0,13-4 0 0 0,23-3 47 0 0,-32 5-3 0 0,4 0-14 0 0,47-6 1 0 0,-46 5-12 0 0,-4 2-1 0 0,36-6 2 0 0,-36 5-8 0 0,1-1 2 0 0,38-8-2 0 0,-39 8-1 0 0,-1 2-8 0 0,33-6-7 0 0,-33 5 40 0 0,1 0-25 0 0,33-7-12 0 0,-33 6 128 0 0,-53 8-123 0 0,-132 14-3 0 0,93-6-1 0 0,70-11-4 0 0,-4 0-14 0 0,-44 7 8 0 0,43-7 14 0 0,2 1 1 0 0,-38 7-14 0 0,39-8 1 0 0,1 1 12 0 0,-33 9-5 0 0,33-9 16 0 0,-1-2-29 0 0,-1 1 1 0 0,-8 0-3 0 0,-2 1 153 0 0,64-7-148 0 0,122-14 2 0 0,-123 14 1 0 0,-29 0-2 0 0,32-8-6 0 0,-32 9 19 0 0,-2 1-18 0 0,30-5 1 0 0,-29 5 20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13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2 521 320 0 0,'0'0'135'0'0,"0"1"1"0"0,0-1-1 0 0,-1 1 0 0 0,1-1 0 0 0,0 1 1 0 0,0-1-1 0 0,0 1 0 0 0,0-1 1 0 0,0 1-1 0 0,0-1 0 0 0,0 1 0 0 0,0-1 1 0 0,0 1-1 0 0,0-1 0 0 0,0 1 1 0 0,0-1-1 0 0,0 1 0 0 0,1-1 0 0 0,-1 1 1 0 0,0-1-1 0 0,0 1 0 0 0,1-1 1 0 0,-1 1-1 0 0,0-1 0 0 0,0 1 0 0 0,1-1 1 0 0,-1 0-1 0 0,0 1 0 0 0,1-1 1 0 0,-1 0-1 0 0,1 1 0 0 0,0 0 0 0 0,21 6 1230 0 0,24-7-713 0 0,107-12 1240 0 0,95-5-7 0 0,-61 2-972 0 0,-1 0-166 0 0,-27 5-177 0 0,12 0-78 0 0,14-1-10 0 0,0 0-80 0 0,-11 4-104 0 0,70 0 26 0 0,319-18 230 0 0,-301 11-364 0 0,-70 7-53 0 0,-154 4-113 0 0,464-18 240 0 0,-397 21-200 0 0,299-11 280 0 0,-15-11-143 0 0,121-15 265 0 0,-334 9-333 0 0,86-11 28 0 0,-87 22-13 0 0,577-52 837 0 0,-322 31-333 0 0,-208 24-226 0 0,-52-6-113 0 0,-168 19-300 0 0,2 0-10 0 0,106-14-597 0 0,-71 12-172 0 0,0-3 1 0 0,46-12 0 0 0,-71 16-337 0 0,3-1-747 0 0,-7-3-5585 0 0,-1-2 3717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1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 44 0 0,'0'0'10699'0'0,"-5"30"-10534"0"0,-13 92 3 0 0,12-75 14 0 0,-24 184 574 0 0,21-73-196 0 0,5-76-203 0 0,-29 250 550 0 0,13-165-380 0 0,-23 211 492 0 0,31-302-662 0 0,0 52 1 0 0,12-120-315 0 0,0-1 0 0 0,0 0 0 0 0,-1 1 0 0 0,0-1 0 0 0,-3 12 1 0 0,-7 27 240 0 0,7-33-216 0 0,-6 42 260 0 0,3 11 26 0 0,4-22-192 0 0,2-34-25 0 0,-1 3-4 0 0,-8 62 261 0 0,-1 0-214 0 0,8-58-345 0 0,0 0 0 0 0,-9 30 0 0 0,12-45-157 0 0,-1-1 182 0 0,0 0 0 0 0,1 0 0 0 0,-1 0 0 0 0,0 0 0 0 0,1 0 0 0 0,-1 0 0 0 0,0 0 0 0 0,0-1 0 0 0,0 1 0 0 0,0 0 0 0 0,0 0 0 0 0,0-1 0 0 0,0 1 0 0 0,0 0 0 0 0,0-1 0 0 0,0 1 0 0 0,0-1 0 0 0,-1 0 0 0 0,-1 1 0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15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249 469 200 0 0,'0'0'1341'0'0,"-2"-19"-939"0"0,-8-59-23 0 0,7 59-11 0 0,3 8-42 0 0,1-1-216 0 0,-4-41 618 0 0,-5-23-80 0 0,4 11 331 0 0,0-13 1045 0 0,4 32-1854 0 0,0 34 3271 0 0,-13 37-3293 0 0,-39 75 7 0 0,37-65-4 0 0,3 30 149 0 0,9-49-252 0 0,0-4 12 0 0,2-1 0 0 0,-1 1 0 0 0,1 19 0 0 0,-1 56 222 0 0,-1 65 18 0 0,-7 196 540 0 0,8-308-794 0 0,-8 95 120 0 0,-3-57 15 0 0,-13 102 85 0 0,26-178-264 0 0,-22 119 187 0 0,19-97-98 0 0,-1 72 76 0 0,2-77-137 0 0,1 53 131 0 0,3 9 28 0 0,10 128 189 0 0,-9-80-155 0 0,1 5 5 0 0,0 51 121 0 0,1 5 121 0 0,-4-173-393 0 0,-1-1 0 0 0,-2 24 1 0 0,0-24 12 0 0,1 1 0 0 0,3 24 1 0 0,7 93 502 0 0,-11 72 483 0 0,2-202-1028 0 0,-1 0 8 0 0,1 0-258 0 0,-1 26 595 0 0,-1-21-3785 0 0,-3-19 2858 0 0,0 0 0 0 0,1-1-1 0 0,0 1 1 0 0,-2-12 0 0 0,-12-44-6618 0 0,14 39 3796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1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77 156 0 0,'0'0'2220'0'0,"5"4"-1732"0"0,-1-2-358 0 0,0 0 0 0 0,0 0 0 0 0,1 0 0 0 0,-1 0-1 0 0,1-1 1 0 0,-1 1 0 0 0,1-1 0 0 0,-1 0 0 0 0,1-1 0 0 0,0 1 0 0 0,5-1-1 0 0,183-18 1688 0 0,-48 1-1209 0 0,-39 8-347 0 0,91-6 264 0 0,-71 8-242 0 0,63 1 234 0 0,-30 2 45 0 0,26 1 205 0 0,-157 3-507 0 0,39-5 1 0 0,14 0-2098 0 0,-76 1 1390 0 0,-2 0-657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1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241 249 272 0 0,'0'0'891'0'0,"-4"-14"-685"0"0,-11-42-14 0 0,11 42 429 0 0,0 4-503 0 0,-11-30-2 0 0,11 29 271 0 0,0 3-311 0 0,-11-27-3 0 0,11 26 472 0 0,-1 1-416 0 0,-16-26-5 0 0,16 25 2871 0 0,2 38-2803 0 0,-9 89 6 0 0,9-74 8 0 0,4-28-137 0 0,-2 52 289 0 0,-5 20 89 0 0,4 154 378 0 0,-7-157-442 0 0,-11 67 9 0 0,18-135-332 0 0,-1 41 231 0 0,4-38-234 0 0,-3 60 218 0 0,-2 6-53 0 0,-16 177 568 0 0,18-256-757 0 0,1-1 0 0 0,0 1 0 0 0,0 0 0 0 0,0-1 0 0 0,2 14 0 0 0,0 37 149 0 0,-3 36 42 0 0,0-18-10 0 0,3-56-177 0 0,0-6 5 0 0,-1 0 1 0 0,0-1 0 0 0,-4 25 0 0 0,2-22-12 0 0,-3 43 120 0 0,5 6 106 0 0,2-7-179 0 0,-1-43 1 0 0,-1 0-6 0 0,1 38-1 0 0,0-38 0 0 0,-2-1-4 0 0,1 3-47 0 0,1-7 0 0 0,-1 0-1 0 0,-1 0 1 0 0,0 0-1 0 0,-3 16 1 0 0,-3 11 64 0 0,6-26-5 0 0,0 2-3 0 0,0 20-38 0 0,1 2 70 0 0,-2 1-1 0 0,-9 44 1 0 0,7-34-18 0 0,-2 8 30 0 0,4-40-65 0 0,1 0 0 0 0,0-1 0 0 0,1 1 0 0 0,2 14 0 0 0,-2-17-37 0 0,1 6 14 0 0,1 35 162 0 0,-5 50 1 0 0,9-12 66 0 0,2 123 453 0 0,-8-192-550 0 0,2 0 1 0 0,5 27-1 0 0,1 19 161 0 0,-4-52-271 0 0,-3-12-43 0 0,-1 0-1 0 0,1-1 0 0 0,-1 1 0 0 0,1 0 0 0 0,-1 0 0 0 0,0-1 0 0 0,1 1 0 0 0,-1 0 0 0 0,0 0 0 0 0,0 0 0 0 0,-1 3 0 0 0,0 111 459 0 0,1-113-423 0 0,8 47 335 0 0,-20-5-287 0 0,12-43 11 0 0,-1 2-127 0 0,0 9 10 0 0,1-10 21 0 0,0 5-8 0 0,0 3 11 0 0,0 0-1 0 0,-1 0 1 0 0,0-1 0 0 0,-3 14 0 0 0,6 28 115 0 0,-2-49-156 0 0,-3-13-4323 0 0,-1-9 3832 0 0,-9-36-1566 0 0,6 12-2883 0 0,5 11 1373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0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1 540 0 0,'0'0'6773'0'0,"23"10"-6187"0"0,67 31-34 0 0,-88-41-528 0 0,-1 1 0 0 0,1-1 0 0 0,-1 0 0 0 0,1 1-1 0 0,-1-1 1 0 0,0 1 0 0 0,1 0 0 0 0,-1-1 0 0 0,0 1 0 0 0,1 0 0 0 0,-1 0 0 0 0,0 0 0 0 0,0 0 0 0 0,0 0 0 0 0,0 0 0 0 0,0 0 0 0 0,0 0 0 0 0,0 0 0 0 0,0 1 0 0 0,0-1 0 0 0,0 2-1 0 0,5 8 155 0 0,12 34 710 0 0,-5-8-377 0 0,-10-28-33 0 0,-2 6-24 0 0,1 44-7 0 0,-1-44-22 0 0,-4-1-34 0 0,-8 38-30 0 0,4-30-38 0 0,3-13-224 0 0,2-4-31 0 0,-1 0-1 0 0,1-1 1 0 0,-1 0 0 0 0,0 1 0 0 0,0-1-1 0 0,-6 6 1 0 0,-27 35 413 0 0,-169 163 12 0 0,176-180-794 0 0,-11 7-563 0 0,28-27 640 0 0,7-3 29 0 0,0-1 1 0 0,0 0-1 0 0,-1 0 0 0 0,1 0 0 0 0,-1-1 1 0 0,-10 5-1 0 0,4-2-127 0 0,-34 18-1669 0 0,3-6-2552 0 0,-21 11 1519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24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1 380 528 0 0,'0'0'14730'0'0,"3"-7"-14492"0"0,97-243 1346 0 0,-64 151-1210 0 0,-35 97-306 0 0,0 0-62 0 0,-1 0-1 0 0,1 0 0 0 0,0 1 0 0 0,-1-1 1 0 0,1 0-1 0 0,0 1 0 0 0,0-1 1 0 0,0 1-1 0 0,0-1 0 0 0,1 1 0 0 0,1-3 1 0 0,12 60 96 0 0,13 94-1 0 0,-11-50 54 0 0,9 92 299 0 0,-18-122-230 0 0,-3-29-34 0 0,11 51 0 0 0,-13-77-126 0 0,0 0-1 0 0,0 29 1 0 0,2 9 27 0 0,-2-1 11 0 0,-3-50-92 0 0,0-1-3 0 0,1-1-1 0 0,-1 0 0 0 0,0 1 0 0 0,1-1 0 0 0,-1 0 1 0 0,0 1-1 0 0,0-1 0 0 0,1 0 0 0 0,-1 1 1 0 0,0-1-1 0 0,0 0 0 0 0,0 1 0 0 0,0-1 0 0 0,0 0 1 0 0,1 1-1 0 0,-1-1 0 0 0,0 1 0 0 0,0-1 0 0 0,0 1 1 0 0,0-1-1 0 0,0 0 0 0 0,0 1 0 0 0,0-1 1 0 0,0 1-1 0 0,0-1 0 0 0,-1 0 0 0 0,1 1 0 0 0,0-1 1 0 0,0 1-1 0 0,0-1 0 0 0,0 0 0 0 0,-1 1 0 0 0,1-1 1 0 0,0 0-1 0 0,0 1 0 0 0,-10 15 136 0 0,-26 1 21 0 0,-60 20 0 0 0,41-17-88 0 0,-4 3 12 0 0,57-22-46 0 0,-7 4-38 0 0,8-4 32 0 0,8-4 191 0 0,369-172 368 0 0,-358 166-491 0 0,18-6 168 0 0,-33 15-184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2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77 436 0 0,'0'0'12010'0'0,"-6"-2"-11808"0"0,-18-7-25 0 0,22 8-133 0 0,0-1 1 0 0,0 1 0 0 0,1 0-1 0 0,-1-1 1 0 0,0 0 0 0 0,1 1-1 0 0,-1-1 1 0 0,1 0 0 0 0,0 0 0 0 0,0 0-1 0 0,-1 0 1 0 0,1 0 0 0 0,0 0-1 0 0,1 0 1 0 0,-1 0 0 0 0,0 0-1 0 0,1-1 1 0 0,-1-2 0 0 0,0 2-29 0 0,0 0 138 0 0,-4-11 58 0 0,1 7 142 0 0,1 9 577 0 0,0 54-1043 0 0,-16 146 1291 0 0,15-178-1586 0 0,-2 1 0 0 0,0-1 0 0 0,-1 1 1 0 0,-2-2-1 0 0,0 1 0 0 0,-16 26 0 0 0,-12-2-6954 0 0,25-33 3874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26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2 672 0 0,'-3'-1'720'0'0,"2"1"-614"0"0,0 0-1 0 0,0 0 1 0 0,0 0 0 0 0,0 0-1 0 0,0 0 1 0 0,0 0 0 0 0,0 0-1 0 0,0 0 1 0 0,0 1 0 0 0,0-1-1 0 0,0 0 1 0 0,0 1 0 0 0,0-1-1 0 0,0 1 1 0 0,0-1 0 0 0,0 1-1 0 0,0-1 1 0 0,0 1 0 0 0,0-1-1 0 0,1 1 1 0 0,-1 0 0 0 0,-1 1-1 0 0,-13 25 1056 0 0,10-11-868 0 0,1 0-1 0 0,-3 20 1 0 0,5-27-29 0 0,-13 90 617 0 0,3 0 1 0 0,5 1 0 0 0,5-1 0 0 0,15 159 0 0 0,15-94 64 0 0,-19-116-709 0 0,-3-13 37 0 0,1-1 0 0 0,2 0 0 0 0,1 0 0 0 0,2-1 1 0 0,2-1-1 0 0,0 0 0 0 0,3-1 0 0 0,0 0 0 0 0,23 28 0 0 0,-32-50-182 0 0,0 0 0 0 0,1-1-1 0 0,0-1 1 0 0,1 0 0 0 0,0 0 0 0 0,12 7-1 0 0,14 9 78 0 0,25 17-2264 0 0,-30-22-5412 0 0,-20-12 4316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1 436 0 0,'0'0'3034'0'0,"-6"3"-2509"0"0,-139 84 4235 0 0,64-38-3634 0 0,-24 11-241 0 0,46-29-197 0 0,-87 64 0 0 0,83-54-47 0 0,61-40-545 0 0,1 0-68 0 0,-1-1-1 0 0,0 1 1 0 0,1 0-1 0 0,-1 0 1 0 0,1-1-1 0 0,-1 1 1 0 0,1 0 0 0 0,0 0-1 0 0,-1 0 1 0 0,1 0-1 0 0,0 1 1 0 0,0-1-1 0 0,0 0 1 0 0,0 0-1 0 0,-2 3 1 0 0,3-3-34 0 0,-2 1 101 0 0,-17 19 662 0 0,17-15-726 0 0,1 0 1 0 0,1 1-1 0 0,-1-1 0 0 0,1 0 1 0 0,0 0-1 0 0,0 0 1 0 0,1 0-1 0 0,0 1 0 0 0,2 6 1 0 0,19 59 135 0 0,-11-43-83 0 0,50 150 379 0 0,69 235 943 0 0,-23-94-382 0 0,-91-278-909 0 0,175 386 1210 0 0,-174-399-1160 0 0,0-1 1 0 0,2-1-1 0 0,33 36 1 0 0,-52-62-202 0 0,1 0 0 0 0,0 0 0 0 0,0 0 0 0 0,0 0 1 0 0,0 0-1 0 0,0-1 0 0 0,0 1 0 0 0,0 0 0 0 0,0-1 0 0 0,0 1 1 0 0,1-1-1 0 0,-1 1 0 0 0,0-1 0 0 0,0 1 0 0 0,1-1 0 0 0,-1 0 1 0 0,0 0-1 0 0,0 1 0 0 0,1-1 0 0 0,-1 0 0 0 0,0 0 0 0 0,0 0 1 0 0,1-1-1 0 0,-1 1 0 0 0,0 0 0 0 0,0 0 0 0 0,1-1 0 0 0,1 0 1 0 0,2-1-239 0 0,0-1 1 0 0,0 0-1 0 0,0 0 1 0 0,0-1-1 0 0,4-3 1 0 0,1-1-151 0 0,88-67-6238 0 0,-75 60 2892 0 0,0-4 288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1 319 804 0 0,'0'0'16480'0'0,"3"-2"-16236"0"0,7-2-43 0 0,1 0-1 0 0,-1 0 0 0 0,1 1 0 0 0,0 1 1 0 0,0 0-1 0 0,21-1 0 0 0,37-8 613 0 0,-49 6-506 0 0,1 0 5 0 0,1-1 1 0 0,-1-1-1 0 0,0-1 1 0 0,-1-1-1 0 0,1 0 1 0 0,31-22-1 0 0,75-46 1573 0 0,-88 38-196 0 0,-37 37-1389 0 0,-8-3-4289 0 0,3 3 3517 0 0,1-1-1 0 0,-1 0 1 0 0,1 0-1 0 0,0 0 0 0 0,0 0 1 0 0,0 0-1 0 0,-3-7 1 0 0,-8-11-3661 0 0,4 6-1244 0 0,4 0 409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0 936 0 0,'0'0'9271'0'0,"3"6"-8844"0"0,39 94 2374 0 0,57 208-1 0 0,-44-61 628 0 0,-28-170-1692 0 0,-8-22-684 0 0,-18-52-1074 0 0,-2-1-226 0 0,1-1 143 0 0,-1 0-1 0 0,1 0 0 0 0,-1 0 1 0 0,1 0-1 0 0,0 1 0 0 0,0-1 0 0 0,0 0 1 0 0,0 0-1 0 0,-1 0 0 0 0,1 0 1 0 0,1 0-1 0 0,-1 0 0 0 0,0 0 1 0 0,0 3-1 0 0,6 5-182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13 840 0 0,'0'0'1761'0'0,"0"0"-1702"0"0,0 0 0 0 0,-1-1 0 0 0,1 1 1 0 0,0 0-1 0 0,0 0 0 0 0,0-1 0 0 0,-1 1 0 0 0,1 0 1 0 0,0 0-1 0 0,0-1 0 0 0,0 1 0 0 0,0 0 0 0 0,0-1 1 0 0,0 1-1 0 0,-1 0 0 0 0,1-1 0 0 0,0 1 0 0 0,0 0 1 0 0,0 0-1 0 0,0-1 0 0 0,0 1 0 0 0,0 0 0 0 0,0-1 1 0 0,1 1-1 0 0,-1 0 0 0 0,0-1 0 0 0,0 1 0 0 0,0 0 0 0 0,0-1 1 0 0,0 1-1 0 0,0 0 0 0 0,0 0 0 0 0,1-1 0 0 0,-1 1 1 0 0,0 0-1 0 0,0 0 0 0 0,0-1 0 0 0,1 1 0 0 0,-1 0 1 0 0,0 0-1 0 0,0-1 0 0 0,1 1 0 0 0,-1 0 0 0 0,0 0 1 0 0,1 0-1 0 0,-1 0 0 0 0,0 0 0 0 0,0-1 0 0 0,1 1 0 0 0,-1 0 1 0 0,0 0-1 0 0,1 0 0 0 0,-1 0 0 0 0,0 0 0 0 0,1 0 1 0 0,-1 0-1 0 0,0 0 0 0 0,1 0 0 0 0,-1 0 0 0 0,0 0 1 0 0,1 0-1 0 0,-1 0 0 0 0,0 1 0 0 0,0-1 0 0 0,1 0 1 0 0,-1 0-1 0 0,1 0 0 0 0,25 12 402 0 0,1 0 1 0 0,-2 2-1 0 0,0 1 0 0 0,-1 1 1 0 0,0 1-1 0 0,-1 1 1 0 0,-1 1-1 0 0,-1 1 0 0 0,-1 1 1 0 0,35 46-1 0 0,-41-49-211 0 0,-1 1-1 0 0,-1 1 0 0 0,-1 0 1 0 0,-1 0-1 0 0,-1 1 1 0 0,0 0-1 0 0,-2 1 1 0 0,0 0-1 0 0,-1 0 1 0 0,-2 1-1 0 0,4 41 1 0 0,-6-21 183 0 0,-3 0 0 0 0,-1 1 0 0 0,-2-1 0 0 0,-15 66 0 0 0,2-8 414 0 0,6-30-250 0 0,0-28-207 0 0,8-31-249 0 0,0-1 0 0 0,1 1 1 0 0,0-1-1 0 0,-1 16 0 0 0,3-24-121 0 0,0 1 0 0 0,-1-1 0 0 0,1 0-1 0 0,-1 1 1 0 0,0-1 0 0 0,0 1 0 0 0,-3 5 0 0 0,-5 16-361 0 0,5-7-818 0 0,-1-2 1 0 0,-1 1-1 0 0,-13 27 0 0 0,11-36-977 0 0,6-7 356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7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205 311 492 0 0,'-50'-30'5939'0'0,"48"29"-4413"0"0,-38-20 2749 0 0,37 20-4073 0 0,-10 0 66 0 0,0 2 167 0 0,-18-7 277 0 0,28 5-471 0 0,-1 1-135 0 0,-11-1 5 0 0,11 1-7 0 0,-13-3 674 0 0,11 1-770 0 0,6 2 1 0 0,0 0 1 0 0,-1 0-1 0 0,1 0 0 0 0,0 0 1 0 0,0 0-1 0 0,0 0 0 0 0,0 0 1 0 0,-1 0-1 0 0,1-1 1 0 0,0 1-1 0 0,0 0 0 0 0,0 0 1 0 0,0 0-1 0 0,0 0 0 0 0,-1 0 1 0 0,1 0-1 0 0,0 0 0 0 0,0-1 1 0 0,0 1-1 0 0,0 0 0 0 0,0 0 1 0 0,0 0-1 0 0,0 0 0 0 0,0 0 1 0 0,0-1-1 0 0,-1 1 0 0 0,1 0 1 0 0,0 0-1 0 0,0 0 0 0 0,0 0 1 0 0,0 0-1 0 0,0-1 0 0 0,0 1 1 0 0,0 0-1 0 0,0 0 0 0 0,0 0 1 0 0,0-1-1 0 0,0 1 0 0 0,0 0 1 0 0,0 0-1 0 0,0 0 0 0 0,0 0 1 0 0,1 0-1 0 0,-1-1 0 0 0,0 1 1 0 0,0 0-1 0 0,0 0 0 0 0,0 0 1 0 0,0 0-1 0 0,0 0 0 0 0,0-1 1 0 0,0 1-1 0 0,1 0 0 0 0,-1 0 1 0 0,0 0-1 0 0,0 0 0 0 0,0 0 1 0 0,0 0-1 0 0,1 0 0 0 0,114-60 179 0 0,1 1-85 0 0,-54 25 32 0 0,125-49 0 0 0,-184 82-121 0 0,1 1-1 0 0,0 1 3 0 0,0-1 0 0 0,0 1 0 0 0,0 0 0 0 0,0 0 0 0 0,0 0 0 0 0,0 0 0 0 0,0 1 0 0 0,-1 0 0 0 0,1-1 0 0 0,0 1 0 0 0,-1 1 0 0 0,0-1-1 0 0,1 0 1 0 0,-1 1 0 0 0,0 0 0 0 0,0-1 0 0 0,0 1 0 0 0,-1 1 0 0 0,1-1 0 0 0,-1 0 0 0 0,1 1 0 0 0,-1-1 0 0 0,2 5 0 0 0,11 18 120 0 0,-1 0 0 0 0,-1 2 0 0 0,-1-1 0 0 0,-2 2 0 0 0,8 29 0 0 0,27 152 722 0 0,-37-165-685 0 0,-1-6 17 0 0,63 366 2066 0 0,-55-265-1188 0 0,4 24 268 0 0,-12-77-690 0 0,-4-24-252 0 0,-1-28-92 0 0,-2-1 0 0 0,-9 65 0 0 0,6-65-139 0 0,-22 82 407 0 0,25-111-597 0 0,-1-1 0 0 0,-1 1 0 0 0,1-1 0 0 0,0 1-1 0 0,-1-1 1 0 0,0 0 0 0 0,0 0 0 0 0,-1 0 0 0 0,1 0-1 0 0,-1 0 1 0 0,1 0 0 0 0,-1-1 0 0 0,0 1 0 0 0,-1-1-1 0 0,1 0 1 0 0,-1 0 0 0 0,1 0 0 0 0,-1 0-1 0 0,0-1 1 0 0,-7 4 0 0 0,-6 2-713 0 0,0-1 1 0 0,0-1-1 0 0,-34 8 0 0 0,22-7-148 0 0,-236 49-8471 0 0,207-45 4627 0 0,0-3 461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0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14 162 944 0 0,'-3'4'953'0'0,"-7"13"11010"0"0,14-25-11734 0 0,3-6-126 0 0,2 0-1 0 0,-1 1 0 0 0,2 0 0 0 0,0 0 1 0 0,0 1-1 0 0,1 1 0 0 0,1 0 1 0 0,0 0-1 0 0,22-15 0 0 0,-22 20-31 0 0,0-1 0 0 0,1 2 0 0 0,-1 0 1 0 0,18-5-1 0 0,-24 9-58 0 0,1 0 0 0 0,0 0-1 0 0,0 1 1 0 0,-1 0 0 0 0,1 0 0 0 0,0 1 0 0 0,-1-1 0 0 0,1 1 0 0 0,0 1 0 0 0,8 2 0 0 0,-12-3-13 0 0,0 1 0 0 0,1 0-1 0 0,-1-1 1 0 0,0 1 0 0 0,0 0 0 0 0,0 0 0 0 0,0 1-1 0 0,0-1 1 0 0,-1 1 0 0 0,1-1 0 0 0,-1 1 0 0 0,1 0-1 0 0,-1 0 1 0 0,0 0 0 0 0,0 0 0 0 0,0 0 0 0 0,-1 1-1 0 0,1-1 1 0 0,1 5 0 0 0,0 3-2 0 0,0 0-1 0 0,0 0 1 0 0,-1 0 0 0 0,1 21 0 0 0,-3 28 24 0 0,-3 1 1 0 0,-2-1-1 0 0,-17 74 1 0 0,15-87-17 0 0,-23 77 105 0 0,3-11 158 0 0,7-43 6 0 0,13-52-35 0 0,1 1 0 0 0,1-1 0 0 0,-2 22 0 0 0,-21 79 997 0 0,27-116-1163 0 0,0 0 47 0 0,-1 13-42 0 0,1-16-48 0 0,1 1 0 0 0,0-1 1 0 0,0 0-1 0 0,0 0 0 0 0,0 1 0 0 0,0-1 0 0 0,0 0 0 0 0,0 0 0 0 0,0 1 1 0 0,0-1-1 0 0,0 0 0 0 0,0 1 0 0 0,0-1 0 0 0,0 0 0 0 0,0 0 0 0 0,0 1 1 0 0,0-1-1 0 0,0 0 0 0 0,0 0 0 0 0,0 1 0 0 0,0-1 0 0 0,1 0 1 0 0,-1 0-1 0 0,0 1 0 0 0,0-1 0 0 0,0 0 0 0 0,0 0 0 0 0,0 0 0 0 0,1 1 1 0 0,-1-1-1 0 0,0 0 0 0 0,0 0 0 0 0,0 0 0 0 0,1 0 0 0 0,-1 1 0 0 0,0-1 1 0 0,0 0-1 0 0,1 0 0 0 0,168-43 222 0 0,-121 29-198 0 0,174-55 554 0 0,-213 67-833 0 0,19-6 290 0 0,-40-14-13212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0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2 209 304 0 0,'-2'9'11770'0'0,"19"-9"-11314"0"0,-1-1 1 0 0,0-1 0 0 0,1-1-1 0 0,-1 0 1 0 0,20-8-1 0 0,26-11 680 0 0,-40 14-601 0 0,1 0 1 0 0,38-21 0 0 0,153-83 2437 0 0,-197 103-2297 0 0,-5 3 950 0 0,-5 2-3499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1 188 0 0,'0'0'7483'0'0,"-21"13"-6850"0"0,-62 40-53 0 0,62-40 1265 0 0,14-7-1477 0 0,-18 19-21 0 0,19-19 343 0 0,1 4-351 0 0,-2 2-231 0 0,4-7-29 0 0,-1 0 0 0 0,1 1 0 0 0,1 0 0 0 0,-1 0-1 0 0,1 0 1 0 0,-3 10 0 0 0,-14 46 540 0 0,-3 18-20 0 0,-13 129 615 0 0,17-86-322 0 0,14-70-431 0 0,4-40-378 0 0,0-3 153 0 0,0 6 3 0 0,0 47-13 0 0,2-38 12 0 0,10 11-46 0 0,-9-27-25 0 0,1 3-24 0 0,12 34 7 0 0,-12-34-6 0 0,2-5-26 0 0,17 22-33 0 0,-17-22-56 0 0,3-2-203 0 0,29 16-61 0 0,-29-16-110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0 584 0 0,'-16'24'884'0'0,"2"0"0"0"0,0 0 0 0 0,2 1 0 0 0,0 1 0 0 0,-15 54 0 0 0,15-34 252 0 0,2 1 1 0 0,-7 79-1 0 0,14-96-685 0 0,1 0-1 0 0,2 0 1 0 0,1 0 0 0 0,1 0 0 0 0,2 0 0 0 0,1-1-1 0 0,1 1 1 0 0,18 52 0 0 0,43 75 1146 0 0,-58-136-1359 0 0,0 1 0 0 0,2-2-1 0 0,0 1 1 0 0,1-2 0 0 0,2 1-1 0 0,-1-2 1 0 0,2 0 0 0 0,1 0-1 0 0,0-2 1 0 0,1 0 0 0 0,0-1-1 0 0,2 0 1 0 0,0-2 0 0 0,0 0-1 0 0,1-1 1 0 0,1-1 0 0 0,0-1-1 0 0,0-1 1 0 0,1-1 0 0 0,25 7-1 0 0,-42-14-267 0 0,1 0 0 0 0,-1-1 0 0 0,0 1 0 0 0,0-1 0 0 0,9-1 0 0 0,-11 1-19 0 0,0 0-153 0 0,18 1-2167 0 0,-12 1 1977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8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54 268 0 0,'0'0'3350'0'0,"-3"-1"-2652"0"0,-13-2 3172 0 0,14-10-2875 0 0,2 8 132 0 0,3-10-757 0 0,-2 11-31 0 0,-2 2 153 0 0,-1-6-695 0 0,1 5 552 0 0,4 10 1807 0 0,69 183-1078 0 0,-44-105-460 0 0,-15-41 143 0 0,35 75 1 0 0,33 27 1020 0 0,-30-46-756 0 0,-42-89-1158 0 0,-3-5-2658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9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 0 0,'0'0'965'0'0,"2"3"36"0"0,6 7 28 0 0,0 0 0 0 0,-1 1 1 0 0,0-1-1 0 0,10 24 0 0 0,20 54 1988 0 0,-34-82-2824 0 0,2 12 332 0 0,-1 0 1 0 0,0 0 0 0 0,-1 0-1 0 0,-1 0 1 0 0,0 21 0 0 0,2 17 535 0 0,-3-46-938 0 0,-1-3-11 0 0,1-1 1 0 0,0 1-1 0 0,0 0 0 0 0,0 0 0 0 0,1 0 1 0 0,0-1-1 0 0,0 1 0 0 0,1-1 0 0 0,0 1 1 0 0,5 8-1 0 0,-7-14-296 0 0,1 7 492 0 0,-1-1-2763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39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0 187 772 0 0,'4'-9'550'0'0,"0"1"0"0"0,1-1-1 0 0,0 1 1 0 0,0 0 0 0 0,1 0-1 0 0,0 1 1 0 0,1 0 0 0 0,9-10 0 0 0,-3 4-41 0 0,-3 3-131 0 0,1 0 0 0 0,0 1-1 0 0,1 1 1 0 0,0 0 0 0 0,14-7-1 0 0,23-16 957 0 0,-48 31-1301 0 0,0-1 0 0 0,0 1 0 0 0,0 0 0 0 0,1 0-1 0 0,-1 0 1 0 0,0-1 0 0 0,0 1 0 0 0,1 0 0 0 0,-1 1 0 0 0,0-1 0 0 0,1 0 0 0 0,-1 0 0 0 0,0 0 0 0 0,0 1-1 0 0,3 0 1 0 0,-4-1-6 0 0,2 0 9 0 0,0 1 0 0 0,0-1 0 0 0,0 1-1 0 0,0 0 1 0 0,0 0 0 0 0,0-1 0 0 0,0 1 0 0 0,0 0 0 0 0,-1 0 0 0 0,1 1 0 0 0,0-1 0 0 0,0 0 0 0 0,-1 1 0 0 0,1-1 0 0 0,-1 1 0 0 0,0-1 0 0 0,1 1 0 0 0,-1 0 0 0 0,0-1 0 0 0,0 1 0 0 0,0 0 0 0 0,0 0 0 0 0,0 0 0 0 0,0 0 0 0 0,-1 0 0 0 0,1 0 0 0 0,-1 0 0 0 0,1 0 0 0 0,-1 4 0 0 0,2 5 83 0 0,-1 0-1 0 0,-1 1 1 0 0,-1 21 0 0 0,0-29-71 0 0,-4 48 328 0 0,2-30-151 0 0,1 0 0 0 0,1 1 0 0 0,3 36 1 0 0,-1-55-187 0 0,0 1 0 0 0,0-1 0 0 0,1 0 1 0 0,-1 0-1 0 0,1 0 0 0 0,0 0 1 0 0,0 0-1 0 0,1 0 0 0 0,-1 0 1 0 0,1-1-1 0 0,-1 1 0 0 0,1-1 0 0 0,0 0 1 0 0,0 0-1 0 0,1 0 0 0 0,5 4 1 0 0,7 4 42 0 0,0-1 0 0 0,30 13 1 0 0,18 12 238 0 0,-58-31-267 0 0,-1 0 0 0 0,0 0 0 0 0,0 0 0 0 0,0 1-1 0 0,-1 0 1 0 0,1 0 0 0 0,-1 0 0 0 0,-1 0 0 0 0,1 1 0 0 0,-1-1-1 0 0,1 1 1 0 0,-2 0 0 0 0,1 0 0 0 0,-1 0 0 0 0,2 7 0 0 0,-2-4 7 0 0,-1-1 0 0 0,-1 1 0 0 0,1 0-1 0 0,-1-1 1 0 0,-1 1 0 0 0,0 0 0 0 0,0-1 0 0 0,0 1 0 0 0,-1-1 0 0 0,-1 1 0 0 0,-3 7 0 0 0,-2 7 124 0 0,-1-1 1 0 0,-20 34-1 0 0,25-49-304 0 0,-1 0 0 0 0,0 0 1 0 0,0 0-1 0 0,0-1 0 0 0,-1 1 1 0 0,1-1-1 0 0,-2-1 0 0 0,1 1 0 0 0,0-1 1 0 0,-1 0-1 0 0,-8 4 0 0 0,13-8-101 0 0,0-1 1 0 0,0 1-1 0 0,0 0 0 0 0,0-1 0 0 0,0 0 0 0 0,0 1 0 0 0,0-1 0 0 0,0 0 0 0 0,0 0 0 0 0,-2 0 0 0 0,-15-7-5944 0 0,-3-7 2430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40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0 343 56 0 0,'33'-45'4273'0'0,"5"-5"-895"0"0,60-58 412 0 0,5 25-1365 0 0,-61 52-1571 0 0,-36 27-630 0 0,1 0 0 0 0,0 0 0 0 0,0 1 0 0 0,0 0 0 0 0,10-3 0 0 0,-14 5 257 0 0,2 3-317 0 0,2 1-65 0 0,0 0 0 0 0,0 1 1 0 0,-1 0-1 0 0,0 1 0 0 0,1-1 1 0 0,-2 1-1 0 0,1 0 0 0 0,-1 1 1 0 0,1-1-1 0 0,-2 1 0 0 0,10 13 0 0 0,4 11 468 0 0,21 43-1 0 0,-27-50-330 0 0,120 290 2588 0 0,-119-280-2341 0 0,2 0-1 0 0,35 54 1 0 0,-30-53-150 0 0,17 26 202 0 0,-11-18 111 0 0,26 55-1 0 0,-41-74-475 0 0,-8-18-133 0 0,0 1 0 0 0,-1-1 0 0 0,1 1 0 0 0,-1-1 0 0 0,0 1 0 0 0,-1 0 0 0 0,0 0 0 0 0,0-1 0 0 0,0 1 0 0 0,0 0 0 0 0,-1 6 0 0 0,0 0 30 0 0,-1 0 0 0 0,0 0 0 0 0,-1-1 1 0 0,0 1-1 0 0,-1-1 0 0 0,0 1 0 0 0,-1-1 1 0 0,0 0-1 0 0,-8 13 0 0 0,8-17-151 0 0,-1 1-1 0 0,-1-1 1 0 0,1 0 0 0 0,-1-1 0 0 0,-1 1-1 0 0,1-1 1 0 0,-1 0 0 0 0,0-1-1 0 0,0 0 1 0 0,-1 0 0 0 0,1 0 0 0 0,-15 5-1 0 0,-12 3-1514 0 0,-1-2 0 0 0,-1-1 0 0 0,-67 9 0 0 0,-33-11-5861 0 0,92-6 4264 0 0,-15 0-1806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40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18 384 0 0,'-11'-11'2624'0'0,"4"9"-2090"0"0,0 0 0 0 0,-1 1 0 0 0,1 0 0 0 0,0 0 0 0 0,0 1 0 0 0,-1 0 0 0 0,1 0-1 0 0,-9 2 1 0 0,12-1-74 0 0,1 0-11 0 0,0-1-424 0 0,-23 3 1933 0 0,25-3-1863 0 0,0 0 0 0 0,-1 0 0 0 0,1 0 0 0 0,0 0 0 0 0,0 1-1 0 0,0-1 1 0 0,0 0 0 0 0,-1 1 0 0 0,1-1 0 0 0,0 1 0 0 0,0-1 0 0 0,0 1 0 0 0,0 0-1 0 0,0-1 1 0 0,0 1 0 0 0,0 0 0 0 0,1 0 0 0 0,-2 1 0 0 0,0 7 96 0 0,0 0 0 0 0,1 0 0 0 0,0 0 0 0 0,1 0 0 0 0,-1 0 0 0 0,2 0 0 0 0,-1 0 0 0 0,2 0 0 0 0,-1 0 0 0 0,5 13 0 0 0,5 14 276 0 0,20 44 0 0 0,-6-17-56 0 0,45 97 427 0 0,-35-87-496 0 0,5 17 567 0 0,4-3 1 0 0,102 150-1 0 0,-135-223-706 0 0,0-1 0 0 0,16 14 1 0 0,7 8 215 0 0,-29-29-321 0 0,0 0-1 0 0,0-1 0 0 0,1 0 1 0 0,-1 0-1 0 0,1-1 0 0 0,0 1 0 0 0,1-1 1 0 0,-1 0-1 0 0,1-1 0 0 0,10 4 1 0 0,-14-6-104 0 0,1 0 0 0 0,0 0 1 0 0,0 0-1 0 0,0-1 0 0 0,-1 0 1 0 0,1 0-1 0 0,0 0 0 0 0,0 0 1 0 0,0 0-1 0 0,0-1 1 0 0,-1 0-1 0 0,1 0 0 0 0,0 0 1 0 0,0 0-1 0 0,-1 0 0 0 0,1-1 1 0 0,-1 0-1 0 0,1 1 0 0 0,-1-1 1 0 0,0-1-1 0 0,5-2 0 0 0,7-8-543 0 0,-1-1-1 0 0,0 0 1 0 0,0 0-1 0 0,-2-1 1 0 0,20-31 0 0 0,6-21-2946 0 0,-3-5-3956 0 0,-20 42 3180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12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1 256 0 0,'0'0'12490'0'0,"-11"22"-12481"0"0,-1 5 4 0 0,-1 2 33 0 0,-23 39 1 0 0,-96 132 258 0 0,35-61 15 0 0,61-83-96 0 0,26-42-186 0 0,-25 42 163 0 0,3 3 39 0 0,8-9 15 0 0,9-21-131 0 0,11-22-9 0 0,0 2-7 0 0,-14 27 4 0 0,13-27 8 0 0,1-1-14 0 0,-14 26-20 0 0,13-26 4 0 0,0 1-2 0 0,-17 26-14 0 0,16-26 145 0 0,2-2-160 0 0,-11 25-3 0 0,11-24 448 0 0,0 0-2289 0 0,-2 1 1744 0 0,4-6 9 0 0,0 0 0 0 0,0 0 0 0 0,0 1-1 0 0,1-1 1 0 0,-1 1 0 0 0,1-1 0 0 0,-1 1 0 0 0,1 0 0 0 0,1-1-1 0 0,-2 7 1 0 0,-9 37 73 0 0,8-35 32 0 0,0-3-21 0 0,2 2-26 0 0,0-6 23 0 0,0 0 0 0 0,0 1-1 0 0,-1-1 1 0 0,1 0 0 0 0,-1 0 0 0 0,-4 7 0 0 0,-9 24 21 0 0,11-27 1760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1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1047 1 200 0 0,'0'0'9483'0'0,"-5"28"-9301"0"0,-14 86-1 0 0,19-112-170 0 0,0 0 1 0 0,0 0-1 0 0,-1 0 0 0 0,1 0 0 0 0,0 0 1 0 0,0 0-1 0 0,-1 1 0 0 0,0-1 0 0 0,1 0 0 0 0,-1-1 1 0 0,0 1-1 0 0,0 0 0 0 0,0 0 0 0 0,0 0 0 0 0,-2 2 1 0 0,-19 19 141 0 0,16-18-3 0 0,-1 2-15 0 0,-23 19-7 0 0,23-19-2 0 0,-1 2 6 0 0,-39 43 197 0 0,4-2 6 0 0,-157 188 722 0 0,13-9-233 0 0,98-120-402 0 0,81-100-385 0 0,-23 32 144 0 0,24-30-150 0 0,-22 32 124 0 0,-6 1 31 0 0,13-14-92 0 0,16-22-3 0 0,-1 2-6 0 0,-33 49 69 0 0,25-34-71 0 0,11-18 3 0 0,-3 3-5 0 0,-3 1-54 0 0,4-4 1 0 0,0 0 1 0 0,0 1-1 0 0,-8 16 1 0 0,-1 1 36 0 0,11-18 9 0 0,-2 3 14 0 0,-19 30-7 0 0,19-30 89 0 0,0-2-99 0 0,-24 38 710 0 0,14-19-715 0 0,11-20 454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6:16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318 188 204 0 0,'0'0'14485'0'0,"-13"9"-14429"0"0,-42 26-2 0 0,41-27 31 0 0,11-5-81 0 0,0 0 0 0 0,0-1 0 0 0,0 1 0 0 0,0-1-1 0 0,0 0 1 0 0,-1 0 0 0 0,1 0 0 0 0,-5 1 0 0 0,-2 2 3 0 0,1 0 100 0 0,2 0-83 0 0,-21 14-4 0 0,21-14 147 0 0,0 1-149 0 0,-21 17 17 0 0,20-17 261 0 0,1 0-246 0 0,-20 20-4 0 0,20-20 1720 0 0,20-34-1735 0 0,38-85-3 0 0,-21 50-11 0 0,-23 52-15 0 0,-2 2 1 0 0,1 0-3 0 0,18-27 16 0 0,-18 27-16 0 0,-1 1 2 0 0,13-25-14 0 0,-14 24-1 0 0,1 2 48 0 0,16-23-15 0 0,-16 22-24 0 0,-1 36-381 0 0,13 82 394 0 0,-13-83 7 0 0,-5-13-4 0 0,-3 41-3 0 0,3-41 16 0 0,0-2 19 0 0,0 40-9 0 0,1-39-4 0 0,0-1 5 0 0,-3 64 90 0 0,0-4 157 0 0,3-18-239 0 0,0-40 91 0 0,-1-3-79 0 0,-3 60 124 0 0,3-24-132 0 0,1-35 77 0 0,0 1-102 0 0,0 39 17 0 0,0-39 106 0 0,0-1-103 0 0,-2 33-2 0 0,1-34 277 0 0,-1-1-300 0 0,-2 1-5 0 0,3-8 5 0 0,-1 1 1 0 0,1 0-1 0 0,0-1 1 0 0,0 1-1 0 0,0 0 1 0 0,1 0-1 0 0,-1 0 1 0 0,1 5-1 0 0,-7-3 24 0 0,-22 17 18 0 0,22-17 105 0 0,-2-2-139 0 0,-27 12 5 0 0,27-12 684 0 0,-2-1-634 0 0,-33 8-3 0 0,33-8 685 0 0,-3-4-719 0 0,-41-2-10 0 0,41 3 441 0 0,50-5-469 0 0,106-16 34 0 0,-107 16 30 0 0,-23 2-40 0 0,37-10 13 0 0,-37 10 10 0 0,-9 3-44 0 0,0 0 0 0 0,0-1 0 0 0,1 1 0 0 0,-1-1 0 0 0,0 0 0 0 0,0 0 0 0 0,0 0 0 0 0,0 0 0 0 0,0 0 0 0 0,3-3 0 0 0,3 0 13 0 0,0 2 228 0 0,1-2-168 0 0,30-10-33 0 0,-30 11 209 0 0,1-1-238 0 0,30-8-4 0 0,-31 9 134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41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1686 64 268 0 0,'0'0'5244'0'0,"-9"-10"-4643"0"0,-26-33-25 0 0,26 33 4002 0 0,-5 11-4349 0 0,-42 1-12 0 0,42-1 214 0 0,1 8-221 0 0,-3 1-138 0 0,-39 30 281 0 0,4 2 125 0 0,-323 319 1120 0 0,80-66-460 0 0,280-282-1084 0 0,-159 141 642 0 0,61-59-311 0 0,11-9 163 0 0,-92 100 0 0 0,141-131-370 0 0,12-12-34 0 0,18-20-90 0 0,16-17 130 0 0,1 2-151 0 0,-17 23-14 0 0,17-24 119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07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24 0 0,'0'0'11817'0'0,"-5"26"-11493"0"0,-15 76 30 0 0,14-62 14 0 0,4 46 371 0 0,1-67-615 0 0,1 56 476 0 0,16 159 1401 0 0,-13-177-1012 0 0,6 18-129 0 0,-7-63-1082 0 0,1 9 362 0 0,-2-11-4054 0 0,-1 2-3607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42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162 413 640 0 0,'0'0'13017'0'0,"-10"-17"-12788"0"0,-27-53-23 0 0,28 53 139 0 0,12 2-187 0 0,9-42-18 0 0,-9 43-28 0 0,1 3-1 0 0,13-34-12 0 0,-13 34-3 0 0,0 2-8 0 0,13-30-16 0 0,-13 29-6 0 0,1 3-7 0 0,14-22-6 0 0,-14 21 33 0 0,1 1-66 0 0,17-20-6 0 0,-17 21 34 0 0,6 3-49 0 0,1 0 0 0 0,-8 1-1 0 0,1 1 1 0 0,0-1-1 0 0,-1 1 0 0 0,1 1 0 0 0,0-1 0 0 0,6 1 0 0 0,7 7-11 0 0,59 22 3 0 0,-76-29 9 0 0,-1 0 1 0 0,1 0-1 0 0,-1 0 1 0 0,0 1-1 0 0,1-1 1 0 0,-1 1-1 0 0,0-1 1 0 0,0 1-1 0 0,0 0 1 0 0,1-1-1 0 0,-1 1 1 0 0,0 0-1 0 0,0 0 1 0 0,0 0-1 0 0,0 0 1 0 0,0 0-1 0 0,0 0 1 0 0,0 0-1 0 0,1 2 1 0 0,17 28-3 0 0,-14-23 13 0 0,-4 4 3 0 0,2 34-4 0 0,-3-35 12 0 0,-3 3 15 0 0,-9 43-4 0 0,9-43-9 0 0,-3-1 30 0 0,1 3-38 0 0,3-9-5 0 0,-1 1 0 0 0,0-1 0 0 0,0 0 1 0 0,-1 1-1 0 0,1-1 0 0 0,-6 7 0 0 0,3-5 7 0 0,-17 27 68 0 0,-9 5 17 0 0,7-13-52 0 0,18-21 25 0 0,2 1-42 0 0,-19 22 2 0 0,18-23 368 0 0,19 3-410 0 0,38 30 6 0 0,-38-31 6 0 0,-1-5-7 0 0,34 13 2 0 0,-42-16-1 0 0,0 0 1 0 0,-1 0 0 0 0,1 0 0 0 0,-1 1 0 0 0,1-1 0 0 0,-1 1 0 0 0,1 0 0 0 0,-1 0 0 0 0,0 0-1 0 0,4 5 1 0 0,1-1-6 0 0,0-1-14 0 0,-1 2 15 0 0,21 24 1 0 0,-20-24-6 0 0,-8-3 11 0 0,0 0 1 0 0,0 0-1 0 0,1 0 1 0 0,-1 0-1 0 0,1 0 1 0 0,0 0-1 0 0,3 6 1 0 0,-1 0 5 0 0,0-1 136 0 0,-13 7-80 0 0,-27 47 11 0 0,35-59-63 0 0,1-1 1 0 0,-1 1 0 0 0,0 0 0 0 0,-1-1-1 0 0,1 1 1 0 0,-1-1 0 0 0,1 0 0 0 0,-1 0-1 0 0,0 0 1 0 0,0 0 0 0 0,-6 4 0 0 0,0-1 19 0 0,6-2-11 0 0,0 0 0 0 0,-1-1 0 0 0,1 1 1 0 0,-1-1-1 0 0,0 0 0 0 0,0 0 1 0 0,-7 4-1 0 0,-26 17 154 0 0,27-16-137 0 0,-31 22 156 0 0,31-24-155 0 0,-30 17 140 0 0,5-7-60 0 0,26-12-38 0 0,-1 1 2 0 0,-29 11-20 0 0,29-11 92 0 0,0-2-93 0 0,-29 9 0 0 0,29-9 11 0 0,0 1-2376 0 0,-29 12 1444 0 0,29-12-169 0 0,4 6-2725 0 0,-19 33-272 0 0,18-32 309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3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7 106 584 0 0,'0'0'6890'0'0,"-6"6"-6586"0"0,5-4 33 0 0,7-3 1742 0 0,124-41-1403 0 0,-79 27-354 0 0,0 3 0 0 0,99-12 0 0 0,-47 10-64 0 0,-75 9-191 0 0,-25 4-73 0 0,1 2-63 0 0,6 3 34 0 0,-11 0-34 0 0,-19 7-16 0 0,14-8 112 0 0,-12 5-2 0 0,0-1 0 0 0,0-1-1 0 0,0-1 1 0 0,-33 5-1 0 0,-30 8 65 0 0,46-8 0 0 0,0-2 0 0 0,-41 6 0 0 0,59-8 1 0 0,12-2 5 0 0,6-2 160 0 0,64-4-190 0 0,67-9 0 0 0,-105 8-57 0 0,-14 3 477 0 0,-19 6-1042 0 0,2-1 550 0 0,1-2 1 0 0,0 1 1 0 0,0-1 0 0 0,0 0-1 0 0,-1 0 1 0 0,1-1-1 0 0,0 1 1 0 0,-1-1-1 0 0,0 1 1 0 0,0-1-1 0 0,0 0 1 0 0,0-1 0 0 0,-8 4-1 0 0,-22 2-3 0 0,31-6 16 0 0,0-1 6 0 0,-12 2 19 0 0,12-2 38 0 0,-1-1-29 0 0,-11-2 45 0 0,12 2-48 0 0,-1 0 0 0 0,0 0 0 0 0,0 0 1 0 0,0 0-1 0 0,1 0 0 0 0,-1-1 0 0 0,-4-2 0 0 0,6 3 141 0 0,-7-7-354 0 0,11 3-2595 0 0,22-64-3014 0 0,-4 25 3066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5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0 468 328 0 0,'0'0'14013'0'0,"13"-18"-13810"0"0,37-54-8 0 0,-38 54-11 0 0,-7 10 1 0 0,14-23-24 0 0,-14 23-20 0 0,1-3 0 0 0,2-1-93 0 0,19-38 184 0 0,-13 18-108 0 0,-11 24-2 0 0,2-1-13 0 0,16-30 14 0 0,-16 29 2 0 0,0 2 2 0 0,16-25-5 0 0,-16 25-13 0 0,0 1-8 0 0,12-22-4 0 0,-12 22 537 0 0,-1-1-592 0 0,12-25-4 0 0,-12 24 14 0 0,-6 41-53 0 0,-8 93 26 0 0,-1 34 179 0 0,10-147-132 0 0,1 4 2 0 0,-3 75 124 0 0,-3-16-12 0 0,3-33-108 0 0,3-32-4 0 0,-2 24 31 0 0,-4 8 132 0 0,-2 29-62 0 0,7-57-172 0 0,-7 42 167 0 0,7-44-144 0 0,1-9 24 0 0,-1 1-1 0 0,1 0 1 0 0,-1 0-1 0 0,1 0 1 0 0,-1 0-1 0 0,0-1 1 0 0,-1 1-1 0 0,-2 7 1 0 0,-18 28 4 0 0,17-31 75 0 0,-6-4-95 0 0,-33 10 21 0 0,33-11 568 0 0,-33 2-505 0 0,31-3-95 0 0,2 0 1493 0 0,49-7-1433 0 0,117-13-9 0 0,-116 14 11 0 0,-24 2 4 0 0,70-5 169 0 0,-40 3-188 0 0,-33 3 157 0 0,0-1-152 0 0,38-4-4 0 0,-38 5 330 0 0,-1-2-6744 0 0,0 2 5694 0 0,11-3 210 0 0,-2-3-7887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6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0 416 0 0,'0'0'10740'0'0,"4"16"-10048"0"0,11 46-48 0 0,-11-47 1113 0 0,-13 3-1171 0 0,-1 4-397 0 0,-29 53 688 0 0,23-47-360 0 0,12-20-53 0 0,-2 2-24 0 0,-30 50 318 0 0,20-34-432 0 0,12-19-16 0 0,-1 1-31 0 0,-18 24-36 0 0,18-24 183 0 0,0 0-260 0 0,-16 20-14 0 0,16-21 4 0 0,-1 0-497 0 0,-19 21 52 0 0,18-20-82 0 0,-2-4-665 0 0,-48 23-510 0 0,23-13 554 0 0,25-10-140 0 0,-4-1-293 0 0,-39 11-1016 0 0,31-7-1557 0 0,-13 14 303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0 532 0 0,'0'0'12413'0'0,"-25"8"-12373"0"0,-77 23 14 0 0,76-24 14 0 0,16 0 24 0 0,-50 30 82 0 0,14-7 52 0 0,12-4-106 0 0,19-11 6 0 0,7-6-84 0 0,3-4-11 0 0,1-1 1 0 0,0 1 0 0 0,0 0 0 0 0,1 1 0 0 0,0-1-1 0 0,-5 10 1 0 0,-81 158 510 0 0,83-158-497 0 0,-10 40 210 0 0,10-34-200 0 0,1-3 14 0 0,1 0 0 0 0,1 0 0 0 0,0 0-1 0 0,0 28 1 0 0,2-27-25 0 0,-1 52 154 0 0,3 12-20 0 0,-2-68-150 0 0,0-4 7 0 0,0-1-1 0 0,1 0 1 0 0,3 21 0 0 0,3 34 103 0 0,-2-21-84 0 0,-3-33-37 0 0,1 3-35 0 0,0 2-4 0 0,-2-9-8 0 0,1 1 0 0 0,0-1 1 0 0,1 1-1 0 0,-1-1 0 0 0,1 0 0 0 0,5 11 0 0 0,5 17-205 0 0,-9-26-97 0 0,2-1-104 0 0,17 32-691 0 0,-13-33 393 0 0,25 19-141 0 0,-25-19-302 0 0,-2-7 459 0 0,1 0-1 0 0,0 1 1 0 0,0 0-1 0 0,0 0 1 0 0,11 4 0 0 0,-2-1-409 0 0,-1-1-1993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73 704 0 0,'0'0'8871'0'0,"10"-9"-8472"0"0,32-26-27 0 0,-32 26 820 0 0,4 6-959 0 0,41-8-4 0 0,-41 8-21 0 0,-3 3-28 0 0,35-2-14 0 0,-35 2 187 0 0,4 1-264 0 0,2 2-57 0 0,-6-1 50 0 0,-1 0 1 0 0,1-1-1 0 0,14 0 0 0 0,-18 6-27 0 0,22 22-6 0 0,-22-22 107 0 0,-8 6-68 0 0,-1 39 8 0 0,1-39 118 0 0,-8 4-100 0 0,-25 49 15 0 0,18-40 7 0 0,-177 210 1063 0 0,149-181-761 0 0,6-9-35 0 0,16-21-205 0 0,17-18 16 0 0,0 0-9 0 0,-15 21-19 0 0,15-20 2181 0 0,23 0-2268 0 0,53 24 0 0 0,-54-24-5 0 0,-2-9-22 0 0,42-3-13 0 0,-43 3-16 0 0,3-2-28 0 0,49-8-45 0 0,-49 8-30 0 0,-4 1-30 0 0,41-8-25 0 0,-41 7-67 0 0,-4 0-45 0 0,27-9-51 0 0,-27 9-62 0 0,1-1-1965 0 0,28-13 1382 0 0,-28 13-176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8:59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 12 0 0,'0'0'4339'0'0,"19"14"-3752"0"0,58 41-33 0 0,-75-55-519 0 0,0 1 0 0 0,0 1 0 0 0,-1-1 0 0 0,1 0 0 0 0,0 0 0 0 0,-1 0 0 0 0,1 1 0 0 0,-1-1 0 0 0,1 1 1 0 0,-1 0-1 0 0,0-1 0 0 0,0 1 0 0 0,1 0 0 0 0,0 2 0 0 0,26 52 989 0 0,-6-14-513 0 0,-13-17-31 0 0,10 63 409 0 0,-9-31-459 0 0,-9-29-26 0 0,-2-12-277 0 0,1-4 19 0 0,-1 0-1 0 0,0-1 1 0 0,-5 19-1 0 0,-20 82 477 0 0,15-89-323 0 0,-137 225 867 0 0,65-140-741 0 0,71-90-451 0 0,11-15 20 0 0,-2 1 0 0 0,1-1 0 0 0,0 0 0 0 0,-1 0-1 0 0,0 0 1 0 0,1 0 0 0 0,-5 3 0 0 0,-16 15-264 0 0,-7 8-131 0 0,22-22-190 0 0,2-2-326 0 0,-17 18-1054 0 0,17-18-1343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9:00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865 1 268 0 0,'0'0'9804'0'0,"-6"24"-9610"0"0,-19 72-4 0 0,17-55-2 0 0,-35 196 646 0 0,28-145-540 0 0,-7 19 60 0 0,-35 114 445 0 0,27-93-213 0 0,-1 14-244 0 0,17-71-10 0 0,-27 190 296 0 0,31-162-424 0 0,2-7 185 0 0,-39 181 0 0 0,41-245-271 0 0,-17 138 96 0 0,12-100-3 0 0,-1 2-137 0 0,-25 162 345 0 0,3-1-182 0 0,9-73-66 0 0,-6 70 4 0 0,8-53-49 0 0,20-154-97 0 0,-1 6 44 0 0,-17 58 1 0 0,18-74-67 0 0,-34 141 82 0 0,23-82-13 0 0,-5 78 28 0 0,7-74-22 0 0,-26 163 58 0 0,13-116-1 0 0,18-90-92 0 0,2-1-24 0 0,1 11 51 0 0,3-28-59 0 0,1-5-6 0 0,-1 0 1 0 0,0-1-1 0 0,-1 1 1 0 0,-3 12-1 0 0,2-9-1 0 0,-7 41 36 0 0,9-39-42 0 0,1-7 0 0 0,0-1 0 0 0,-1 1 0 0 0,0 0 0 0 0,0-1 0 0 0,-4 12 0 0 0,-5 20 17 0 0,7-29 21 0 0,1 2-3 0 0,-9 39-19 0 0,8-38-6 0 0,1-4-33 0 0,-9 43-1113 0 0,9-40 785 0 0,-2 9 322 0 0,-8 8-7290 0 0,-5 7 3570 0 0,13-27 283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49:0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66 720 0 0,'0'0'9928'0'0,"26"8"-9801"0"0,77 22 6 0 0,-66-21-4 0 0,-23-6-86 0 0,46 4 183 0 0,-42-7-181 0 0,-2 0 28 0 0,-1 1 0 0 0,30 6 0 0 0,89 15 197 0 0,-105-19-124 0 0,280 5 312 0 0,26-15-304 0 0,-219 9-48 0 0,253 9 48 0 0,223 17 112 0 0,-437-25-173 0 0,9-2-16 0 0,21-11 2 0 0,90 1 93 0 0,-216 10-145 0 0,250 11 155 0 0,7 9-9 0 0,-255-15-132 0 0,-8-4-10 0 0,-38 0-26 0 0,44 1 35 0 0,-11-4 1 0 0,-36 1-15 0 0,5 1 7 0 0,78 6 43 0 0,-21-3-35 0 0,2-2-1 0 0,-26-2-14 0 0,-37 0 4 0 0,5 0-2 0 0,83 1 17 0 0,-52-2-23 0 0,-37 1-5 0 0,3 0-1 0 0,4 0-10 0 0,53-2 38 0 0,-4-4 16 0 0,12-1 9 0 0,-58 7-59 0 0,-3 1 4 0 0,-1-2-1 0 0,29-4 1 0 0,24-3 62 0 0,18 1-17 0 0,-23 0 41 0 0,-48 6-89 0 0,48-8 41 0 0,-24 0-21 0 0,-31 7-6 0 0,3 1-1 0 0,3 0-15 0 0,-6 1 6 0 0,-1 0 0 0 0,0-1-1 0 0,0-1 1 0 0,14-3-1 0 0,40-8 132 0 0,-8 5-90 0 0,-42 6 4 0 0,0 1 1 0 0,70-6 92 0 0,-34 1-105 0 0,-37 4 19 0 0,-3 1-8 0 0,56-10 195 0 0,-50 10-226 0 0,-6 1 38 0 0,-1-1 0 0 0,1-1 0 0 0,-1 1 0 0 0,15-5 0 0 0,21-6-9 0 0,-33 9 63 0 0,0 0-36 0 0,59-14 76 0 0,-25 4-138 0 0,-35 10-8 0 0,0 0-1 0 0,33-9-7 0 0,-33 9 8 0 0,-1 0-4 0 0,30-9 9 0 0,-30 9-2 0 0,0-1-259 0 0,33-9 126 0 0,-32 9-5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9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25 192 0 0,'5'-13'1042'0'0,"-3"11"-10"0"0,2-6 39 0 0,-2 7-100 0 0,-2 8 4933 0 0,-49 209-2765 0 0,43-185-2321 0 0,-4 59 0 0 0,10-83-669 0 0,-1 0 0 0 0,1 1-1 0 0,1-1 1 0 0,0 0 0 0 0,0 0-1 0 0,0 0 1 0 0,1 0 0 0 0,-1 0-1 0 0,2 0 1 0 0,-1 0 0 0 0,1-1 0 0 0,0 1-1 0 0,1-1 1 0 0,4 7 0 0 0,-6-12-102 0 0,0 1 0 0 0,0 0 0 0 0,0-1 0 0 0,1 1 0 0 0,-1-1 0 0 0,1 0 0 0 0,-1 0 1 0 0,1 0-1 0 0,0 0 0 0 0,-1 0 0 0 0,1-1 0 0 0,0 1 0 0 0,0-1 0 0 0,-1 1 0 0 0,5-1 1 0 0,38-2 258 0 0,-26-4-224 0 0,-1 0 1 0 0,0-1-1 0 0,0-1 1 0 0,-1 0-1 0 0,0-2 1 0 0,0 0-1 0 0,17-13 1 0 0,-2-2 195 0 0,-1-1 1 0 0,-1-1 0 0 0,42-49 0 0 0,-63 66-196 0 0,-7 9-55 0 0,-1 0 0 0 0,0 0 0 0 0,1 0 0 0 0,-1-1 0 0 0,0 1 0 0 0,0 0 0 0 0,0-1 0 0 0,0 1 0 0 0,0-1 0 0 0,0 1 0 0 0,0-1 0 0 0,0-2 1 0 0,-1 2 393 0 0,1 9-298 0 0,-1 15 22 0 0,-1 0 1 0 0,-1 0 0 0 0,0 0-1 0 0,-9 31 1 0 0,-32 94 963 0 0,25-89-502 0 0,1-3 259 0 0,-43 91 0 0 0,27-75-1704 0 0,31-69 275 0 0,5-13-9140 0 0,7-39 4354 0 0,3 16 409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0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0 808 0 0,'0'0'2439'0'0,"-4"14"-1747"0"0,-17 55 1710 0 0,21-55-1879 0 0,-1 1-346 0 0,0-6 119 0 0,1 0 0 0 0,0-1 0 0 0,2 17 0 0 0,4-14 91 0 0,19 31-23 0 0,-12-25-10 0 0,15 5-14 0 0,-22-16-1 0 0,4 0-13 0 0,2 2-216 0 0,-6-4-14 0 0,0 1 0 0 0,0-2 1 0 0,1 1-1 0 0,0-1 1 0 0,9 4-1 0 0,41 17 637 0 0,-18-9-389 0 0,-29-12-9 0 0,2 3-11 0 0,33 16-7 0 0,-34-17 310 0 0,-4 0-339 0 0,21 15-24 0 0,-21-15 438 0 0,-2 2-514 0 0,16 19-25 0 0,-16-19 466 0 0,-10 9-529 0 0,-12 49-16 0 0,12-49-26 0 0,-3-7-36 0 0,-22 27-28 0 0,22-27-27 0 0,1-3-190 0 0,-21 20 46 0 0,20-20-64 0 0,-1-3-1039 0 0,-30 10 632 0 0,30-10-132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183 215 516 0 0,'1'-5'831'0'0,"2"-4"-398"0"0,0 0 1 0 0,1 1-1 0 0,0-1 0 0 0,1 1 1 0 0,0 0-1 0 0,0 0 1 0 0,1 0-1 0 0,0 0 0 0 0,0 1 1 0 0,1 0-1 0 0,-1 1 0 0 0,2-1 1 0 0,-1 1-1 0 0,14-8 1 0 0,2-1 494 0 0,2 1 0 0 0,0 1 0 0 0,48-19 0 0 0,-63 29-691 0 0,0 0 0 0 0,0 1-1 0 0,0 0 1 0 0,1 0 0 0 0,-1 1 0 0 0,0 0-1 0 0,0 1 1 0 0,1 0 0 0 0,-1 1-1 0 0,12 2 1 0 0,-20-1-177 0 0,1-1-1 0 0,-1 1 1 0 0,1 0-1 0 0,-1 0 1 0 0,0 0 0 0 0,0 0-1 0 0,0 0 1 0 0,0 1-1 0 0,0-1 1 0 0,2 5 0 0 0,-1-3-54 0 0,2 5 104 0 0,0 0 0 0 0,-1 1-1 0 0,0-1 1 0 0,0 1 0 0 0,-1 0 0 0 0,0 1 0 0 0,-1-1-1 0 0,3 21 1 0 0,-2 84 594 0 0,-3-113-692 0 0,-9 124 1412 0 0,-5 0 0 0 0,-36 150 0 0 0,47-262-1301 0 0,-6 30 361 0 0,-46 202 2115 0 0,51-229-2459 0 0,-2 0 0 0 0,0-1-1 0 0,-1 1 1 0 0,0-1 0 0 0,-2-1 0 0 0,0 0-1 0 0,0 0 1 0 0,-1 0 0 0 0,-1-1 0 0 0,-1-1-1 0 0,0 0 1 0 0,0-1 0 0 0,-2 0 0 0 0,1 0 0 0 0,-1-2-1 0 0,-1 0 1 0 0,-29 15 0 0 0,2-5 73 0 0,-43 13 0 0 0,81-32-310 0 0,1 1-1 0 0,-1-1 0 0 0,1 0 0 0 0,-1-1 1 0 0,1 1-1 0 0,-1 0 0 0 0,0-1 1 0 0,1 0-1 0 0,-1 0 0 0 0,1 0 0 0 0,-1 0 1 0 0,0-1-1 0 0,1 1 0 0 0,-1-1 0 0 0,1 0 1 0 0,-1 0-1 0 0,1 0 0 0 0,-1-1 0 0 0,1 1 1 0 0,0-1-1 0 0,0 0 0 0 0,0 0 0 0 0,0 0 1 0 0,0 0-1 0 0,0 0 0 0 0,0-1 0 0 0,1 1 1 0 0,-1-1-1 0 0,-2-4 0 0 0,0-1-219 0 0,1 1 0 0 0,0-1 0 0 0,0 1 0 0 0,1-1 0 0 0,0 0 1 0 0,1 0-1 0 0,-1 0 0 0 0,1-1 0 0 0,1 1 0 0 0,0-1 0 0 0,0 1 0 0 0,1-1 0 0 0,0 1 0 0 0,1-10 0 0 0,1 5-582 0 0,0 0-1 0 0,0 0 1 0 0,7-17-1 0 0,-4 15-1416 0 0,1 1 0 0 0,11-21 0 0 0,11-9-2586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9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179 146 496 0 0,'2'-18'1867'0'0,"2"1"-1"0"0,0-1 1 0 0,1 1 0 0 0,14-32 0 0 0,-18 47-1143 0 0,9-22 4309 0 0,-9 27-4963 0 0,0 1-1 0 0,-1 0 1 0 0,0 0 0 0 0,1-1 0 0 0,-1 1 0 0 0,-1 0 0 0 0,1-1-1 0 0,0 1 1 0 0,-2 5 0 0 0,0 4 71 0 0,-4 40 859 0 0,-24 93-1 0 0,22-111-623 0 0,-48 165 1681 0 0,26-101-656 0 0,11-24-552 0 0,13-45-374 0 0,-2 0-1 0 0,-1 0 0 0 0,-18 39 0 0 0,5-13-2356 0 0,21-54 1112 0 0,14-56-18035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0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5 528 0 0,'5'-5'6873'0'0,"-125"60"-4699"0"0,-79 33 513 0 0,171-77-2000 0 0,0 2 0 0 0,2 1-1 0 0,-49 32 1 0 0,41-17 273 0 0,33-27-909 0 0,-1 0 1 0 0,1 1-1 0 0,-1-1 1 0 0,1 0-1 0 0,0 0 1 0 0,0 0-1 0 0,0 1 1 0 0,0-1-1 0 0,1 1 1 0 0,-1-1 0 0 0,0 0-1 0 0,1 1 1 0 0,0-1-1 0 0,0 1 1 0 0,-1-1-1 0 0,2 5 1 0 0,4 41 521 0 0,-5-42-531 0 0,2 2 16 0 0,0 0 0 0 0,0 0-1 0 0,0 0 1 0 0,1-1 0 0 0,0 1-1 0 0,0-1 1 0 0,1 0 0 0 0,0 0-1 0 0,0 0 1 0 0,1 0 0 0 0,6 7 0 0 0,-2-5-8 0 0,0 0 1 0 0,1 0 0 0 0,-1-1 0 0 0,2 0 0 0 0,-1-1 0 0 0,19 9-1 0 0,-7-5-304 0 0,0-2 0 0 0,0-1 0 0 0,1-1 0 0 0,0-1 0 0 0,1 0 0 0 0,-1-2 0 0 0,30 1 0 0 0,-37-4-498 0 0,-1-2-1 0 0,1 0 1 0 0,17-4-1 0 0,17-5-6046 0 0,-34 6 3048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0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21 572 0 0,'3'-3'919'0'0,"-1"1"-644"0"0,0 0 0 0 0,0 1 0 0 0,0-1 0 0 0,0 1 0 0 0,1-1 0 0 0,-1 1-1 0 0,0 0 1 0 0,1 0 0 0 0,-1 0 0 0 0,1 0 0 0 0,-1 1 0 0 0,1-1 0 0 0,0 1-1 0 0,-1-1 1 0 0,6 1 0 0 0,50 2 1563 0 0,-25-1-1330 0 0,-18-1-202 0 0,1 1-1 0 0,-1 0 1 0 0,0 1 0 0 0,28 6 0 0 0,-42-7-297 0 0,0-1 1 0 0,0 1 0 0 0,-1-1 0 0 0,1 1 0 0 0,0-1 0 0 0,-1 1-1 0 0,1 0 1 0 0,0-1 0 0 0,-1 1 0 0 0,1 0 0 0 0,-1 0 0 0 0,1-1-1 0 0,-1 1 1 0 0,1 0 0 0 0,-1 0 0 0 0,0 0 0 0 0,1-1 0 0 0,-1 1 0 0 0,0 0-1 0 0,0 0 1 0 0,0 0 0 0 0,0 0 0 0 0,0 0 0 0 0,1 0 0 0 0,-1 0-1 0 0,-1 0 1 0 0,1-1 0 0 0,0 1 0 0 0,0 0 0 0 0,0 0 0 0 0,0 0-1 0 0,-1 0 1 0 0,1 0 0 0 0,0 0 0 0 0,-1-1 0 0 0,1 1 0 0 0,-1 0-1 0 0,1 0 1 0 0,-1-1 0 0 0,1 1 0 0 0,-2 1 0 0 0,1 0-13 0 0,-4 8 37 0 0,-1 0 0 0 0,-1-1 0 0 0,0 0 0 0 0,0 0-1 0 0,-1 0 1 0 0,0-1 0 0 0,-13 11 0 0 0,-18 18 143 0 0,30-27-140 0 0,-23 24 357 0 0,2 2 0 0 0,-30 45-1 0 0,42-47 1174 0 0,27-19-1231 0 0,-8-14-290 0 0,-1 0-42 0 0,0-1-1 0 0,1 0 0 0 0,-1 0 1 0 0,0 1-1 0 0,0-1 1 0 0,0 0-1 0 0,0 0 0 0 0,1 1 1 0 0,-1-1-1 0 0,0 0 1 0 0,0 0-1 0 0,1 0 0 0 0,-1 0 1 0 0,0 1-1 0 0,0-1 1 0 0,1 0-1 0 0,-1 0 0 0 0,0 0 1 0 0,0 0-1 0 0,1 0 1 0 0,-1 0-1 0 0,0 0 0 0 0,1 0 1 0 0,-1 0-1 0 0,0 0 1 0 0,0 0-1 0 0,1 0 0 0 0,-1 0 1 0 0,0 0-1 0 0,1 0 1 0 0,-1 0-1 0 0,19 0-101 0 0,-1-1 0 0 0,0-1 1 0 0,1-1-1 0 0,21-6 0 0 0,80-27-1390 0 0,-87 25 924 0 0,120-45-5549 0 0,-97 35 3165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1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687 1 720 0 0,'0'0'3034'0'0,"-13"4"-2115"0"0,-19 9-333 0 0,1 1 0 0 0,0 1 0 0 0,1 1 0 0 0,0 2-1 0 0,2 1 1 0 0,0 2 0 0 0,2 0 0 0 0,0 2 0 0 0,-39 44 0 0 0,39-35-30 0 0,1 1 1 0 0,1 2 0 0 0,2 0 0 0 0,2 1-1 0 0,1 1 1 0 0,2 1 0 0 0,-20 66-1 0 0,35-97-478 0 0,0 0-1 0 0,1 0 0 0 0,0 0 0 0 0,1 0 1 0 0,-1 0-1 0 0,1 0 0 0 0,1 0 0 0 0,-1 1 1 0 0,1-1-1 0 0,0 0 0 0 0,1 0 0 0 0,0 0 1 0 0,0-1-1 0 0,0 1 0 0 0,1 0 0 0 0,0-1 1 0 0,1 0-1 0 0,-1 1 0 0 0,1-1 0 0 0,0-1 1 0 0,0 1-1 0 0,7 6 0 0 0,-5-6-26 0 0,1-1 0 0 0,-1 0 0 0 0,1 0 0 0 0,0-1 0 0 0,0 1 0 0 0,0-2 0 0 0,0 1 0 0 0,1-1 0 0 0,-1 0 0 0 0,1-1 0 0 0,0 1 0 0 0,0-2 0 0 0,0 1 0 0 0,0-1 0 0 0,0 0 0 0 0,0-1 0 0 0,0 0 0 0 0,1 0 0 0 0,8-2 0 0 0,8-1 37 0 0,-1-1 0 0 0,-1-2 0 0 0,1 0 1 0 0,-1-2-1 0 0,0 0 0 0 0,-1-1 0 0 0,0-2 0 0 0,40-25 1 0 0,-58 33-79 0 0,-1 1 0 0 0,0-1 0 0 0,0 0 1 0 0,0 0-1 0 0,0-1 0 0 0,0 1 1 0 0,-1 0-1 0 0,1-1 0 0 0,-1 0 0 0 0,0 1 1 0 0,0-1-1 0 0,-1 0 0 0 0,1 0 0 0 0,-1 0 1 0 0,0-1-1 0 0,0 1 0 0 0,0 0 0 0 0,-1 0 1 0 0,1 0-1 0 0,-1-1 0 0 0,0 1 0 0 0,0 0 1 0 0,0-1-1 0 0,-1 1 0 0 0,0 0 0 0 0,1 0 1 0 0,-2 0-1 0 0,1-1 0 0 0,0 1 0 0 0,-1 0 1 0 0,-2-5-1 0 0,0 1-39 0 0,-1 0 1 0 0,0 0-1 0 0,0 1 1 0 0,0-1-1 0 0,-1 1 1 0 0,0 0-1 0 0,-1 1 1 0 0,1-1-1 0 0,-1 1 1 0 0,0 1-1 0 0,-1-1 0 0 0,1 1 1 0 0,-16-7-1 0 0,4 5-176 0 0,0 0 0 0 0,0 2-1 0 0,-1 0 1 0 0,0 2-1 0 0,1 0 1 0 0,-1 1-1 0 0,-27 1 1 0 0,15 2-494 0 0,0 1-1 0 0,0 2 1 0 0,-54 14-1 0 0,66-12-568 0 0,0 1 0 0 0,1 0-1 0 0,0 2 1 0 0,0 0 0 0 0,-17 13-1 0 0,3-3-2360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792 33 380 0 0,'6'-7'1778'0'0,"-3"2"1736"0"0,-5-9 1916 0 0,-9 7-2218 0 0,-3 8-4040 0 0,-247 47 3030 0 0,183-35-1662 0 0,33-4 160 0 0,1-2 1 0 0,-51 1 0 0 0,88-8-562 0 0,0 0 1 0 0,0 1 0 0 0,1 0-1 0 0,-1 0 1 0 0,0 1 0 0 0,1 0-1 0 0,-1 0 1 0 0,1 0 0 0 0,-7 4-1 0 0,2-1-5 0 0,9-3-105 0 0,0 0-1 0 0,-1 0 1 0 0,1 1-1 0 0,0-1 0 0 0,0 0 1 0 0,1 1-1 0 0,-1 0 0 0 0,0-1 1 0 0,1 1-1 0 0,0 0 1 0 0,-1 0-1 0 0,1 0 0 0 0,0 0 1 0 0,1-1-1 0 0,-2 6 0 0 0,-1 4 93 0 0,-12 35 277 0 0,3 2 0 0 0,2-1-1 0 0,-6 69 1 0 0,9-55-36 0 0,1-18-111 0 0,-10 66 414 0 0,2-33 144 0 0,-6 107 0 0 0,13-98-189 0 0,-6 152 1019 0 0,11-185-1241 0 0,3-40-242 0 0,-1-1 0 0 0,1 0 0 0 0,1 1 0 0 0,0-1 0 0 0,6 20 0 0 0,-6-29-98 0 0,-1 0-18 0 0,-1 0-1 0 0,1-1 1 0 0,0 0-1 0 0,0 1 1 0 0,0-1-1 0 0,1 1 1 0 0,-1-1-1 0 0,1 0 1 0 0,2 3-1 0 0,-2-4-35 0 0,-1 0-1 0 0,0-1 1 0 0,1 1-1 0 0,-1-1 1 0 0,1 1-1 0 0,-1-1 1 0 0,1 0-1 0 0,0 0 1 0 0,-1 0-1 0 0,1 0 1 0 0,-1 0-1 0 0,1 0 1 0 0,-1 0-1 0 0,1 0 1 0 0,-1-1-1 0 0,1 1 1 0 0,2-1-1 0 0,9-4-80 0 0,-1 0-1 0 0,0 0 1 0 0,0-1-1 0 0,0-1 1 0 0,-1 0 0 0 0,16-12-1 0 0,0 0-191 0 0,35-22-1749 0 0,-1-2 0 0 0,103-98 1 0 0,-141 118-589 0 0,46-34 0 0 0,-25 27-5446 0 0,-14 13 3045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36 336 0 0,'0'0'3689'0'0,"5"-5"-2866"0"0,-1 2-663 0 0,0 0-1 0 0,0 0 1 0 0,0 0-1 0 0,0 0 0 0 0,0 1 1 0 0,1-1-1 0 0,-1 1 0 0 0,1 1 1 0 0,0-1-1 0 0,-1 0 1 0 0,1 1-1 0 0,0 0 0 0 0,0 0 1 0 0,0 1-1 0 0,0-1 1 0 0,0 1-1 0 0,0 0 0 0 0,0 1 1 0 0,0-1-1 0 0,8 2 0 0 0,-9-1-100 0 0,14 1 297 0 0,-1 0 0 0 0,1 1 0 0 0,-1 1 0 0 0,0 1 0 0 0,18 7-1 0 0,-31-10-282 0 0,-1 0-1 0 0,1 0 1 0 0,0 0-1 0 0,-1 0 1 0 0,0 0-1 0 0,1 1 1 0 0,-1-1-1 0 0,0 1 0 0 0,0 0 1 0 0,-1 0-1 0 0,1 0 1 0 0,0 1-1 0 0,-1-1 1 0 0,0 1-1 0 0,0-1 1 0 0,0 1-1 0 0,0 0 1 0 0,-1-1-1 0 0,1 1 0 0 0,-1 0 1 0 0,0 0-1 0 0,0 0 1 0 0,0 0-1 0 0,-1 0 1 0 0,0 0-1 0 0,1 0 1 0 0,-1 1-1 0 0,-1 3 0 0 0,-1 4 40 0 0,0-1-1 0 0,0 1 1 0 0,-1-1-1 0 0,-1 0 0 0 0,0 0 1 0 0,0 0-1 0 0,-1-1 0 0 0,-1 1 1 0 0,0-1-1 0 0,-10 13 1 0 0,-11 12 272 0 0,-45 44 0 0 0,37-42-65 0 0,-40 46 543 0 0,75-82-848 0 0,-1 1 0 0 0,1-1 0 0 0,-1 0 0 0 0,1 0-1 0 0,-1 0 1 0 0,1 1 0 0 0,0-1 0 0 0,0 0 0 0 0,0 0-1 0 0,0 1 1 0 0,0-1 0 0 0,0 0 0 0 0,0 0 0 0 0,0 1-1 0 0,0-1 1 0 0,1 0 0 0 0,-1 0 0 0 0,0 1 0 0 0,1-1-1 0 0,-1 0 1 0 0,1 0 0 0 0,-1 0 0 0 0,1 0 0 0 0,0 0-1 0 0,-1 0 1 0 0,1 0 0 0 0,0 0 0 0 0,1 1 0 0 0,1 2 11 0 0,0 0 0 0 0,0-1 0 0 0,0 0 0 0 0,1 1 1 0 0,0-1-1 0 0,3 2 0 0 0,10 4 46 0 0,-1-2-1 0 0,1 0 0 0 0,34 9 1 0 0,-35-12 35 0 0,0 1 0 0 0,0 1-1 0 0,0 0 1 0 0,-1 1 0 0 0,19 12 0 0 0,-32-18-69 0 0,-1 1 0 0 0,1-1 0 0 0,-1 1 1 0 0,1-1-1 0 0,-1 1 0 0 0,1 0 0 0 0,-1 0 0 0 0,0 0 1 0 0,0 0-1 0 0,0 0 0 0 0,0 0 0 0 0,0 0 0 0 0,-1 0 1 0 0,1 0-1 0 0,-1 0 0 0 0,1 1 0 0 0,-1-1 0 0 0,0 0 1 0 0,0 0-1 0 0,0 0 0 0 0,0 1 0 0 0,0-1 0 0 0,0 0 1 0 0,0 0-1 0 0,-1 0 0 0 0,0 1 0 0 0,1-1 0 0 0,-1 0 0 0 0,0 0 1 0 0,0 0-1 0 0,-2 3 0 0 0,-1 4 59 0 0,0-1 1 0 0,-1 1-1 0 0,-1-1 1 0 0,1 0-1 0 0,-1 0 0 0 0,-8 7 1 0 0,-13 11 88 0 0,0-1 0 0 0,-2-1 0 0 0,-1-1 1 0 0,-47 27-1 0 0,63-43-1081 0 0,0-1 1 0 0,-1-1-1 0 0,-21 6 1 0 0,32-11-213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7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0 628 0 0,'8'1'400'0'0,"0"-1"-10"0"0,0 1 0 0 0,0 0 0 0 0,-1 0 0 0 0,1 1 0 0 0,9 3 0 0 0,-15-4-269 0 0,-1-1 0 0 0,1 1 0 0 0,-1-1 0 0 0,0 1-1 0 0,1 0 1 0 0,-1 0 0 0 0,0 0 0 0 0,1 0 0 0 0,-1 0 0 0 0,0 0 0 0 0,0 0 0 0 0,0 0-1 0 0,0 1 1 0 0,0-1 0 0 0,0 0 0 0 0,0 1 0 0 0,0-1 0 0 0,0 0 0 0 0,-1 1 0 0 0,1-1-1 0 0,-1 1 1 0 0,1-1 0 0 0,-1 1 0 0 0,1 0 0 0 0,-1-1 0 0 0,0 1 0 0 0,0-1 0 0 0,0 1-1 0 0,0 0 1 0 0,0-1 0 0 0,0 1 0 0 0,0-1 0 0 0,-1 1 0 0 0,0 2 0 0 0,-2 9 381 0 0,-2 0 1 0 0,0-1-1 0 0,0 1 1 0 0,-1-1-1 0 0,0 0 1 0 0,-1 0-1 0 0,-13 16 1 0 0,-72 75 2211 0 0,1 0-489 0 0,53-62-1805 0 0,36-39-594 0 0,3-9-4090 0 0,-1 5 4181 0 0,0-6-937 0 0,1 0 1 0 0,1-1 0 0 0,0 1 0 0 0,0 0-1 0 0,5-14 1 0 0,7-8-2550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46 740 0 0,'60'-45'9260'0'0,"-56"47"-8501"0"0,12 5 26 0 0,-10 0 13 0 0,-2 9-228 0 0,-1 1-1 0 0,0 1 0 0 0,-1-1 0 0 0,-1 0 0 0 0,-1 0 0 0 0,-2 26 0 0 0,-15 143 3540 0 0,17-120-2828 0 0,1-38-405 0 0,-5 42 1 0 0,-2 6-914 0 0,5-59-1226 0 0,1-17 1176 0 0,0 1 0 0 0,0 0 0 0 0,0-1 0 0 0,0 1 0 0 0,0-1 0 0 0,0 1-1 0 0,0-1 1 0 0,0 1 0 0 0,0-1 0 0 0,0 1 0 0 0,0 0 0 0 0,0-1 0 0 0,0 1-1 0 0,0-1 1 0 0,-1 1 0 0 0,1-1 0 0 0,0 1 0 0 0,0-1 0 0 0,-1 1 0 0 0,1-1 0 0 0,0 1-1 0 0,-1-1 1 0 0,1 0 0 0 0,0 1 0 0 0,-1 0 0 0 0,-1 0-984 0 0,0 12-853 0 0</inkml:trace>
  <inkml:trace contextRef="#ctx0" brushRef="#br0" timeOffset="1">371 613 220 0 0,'147'-1'6721'0'0,"-145"2"-6583"0"0,-1-1-1 0 0,1 1 0 0 0,-1-1 1 0 0,1 1-1 0 0,-1 0 0 0 0,0-1 1 0 0,0 1-1 0 0,1 0 1 0 0,-1 0-1 0 0,0 0 0 0 0,0 0 1 0 0,0 0-1 0 0,0 0 0 0 0,0 0 1 0 0,0 0-1 0 0,0 1 1 0 0,0-1-1 0 0,0 0 0 0 0,0 1 1 0 0,0 1-1 0 0,11 23 1451 0 0,-10-16-1187 0 0,0 0 0 0 0,-1 1-1 0 0,0 0 1 0 0,-1-1-1 0 0,0 1 1 0 0,0 0 0 0 0,-1-1-1 0 0,-3 14 1 0 0,-2-1 245 0 0,0-1 0 0 0,-17 37 0 0 0,-12 0-2307 0 0,30-51 1291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8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64 608 0 0,'15'-10'451'0'0,"-5"3"208"0"0,1 0 1 0 0,0 0 0 0 0,0 1 0 0 0,0 0 0 0 0,0 1-1 0 0,24-6 1 0 0,-32 10-536 0 0,-1 0-1 0 0,1 0 1 0 0,0 1 0 0 0,0-1-1 0 0,0 1 1 0 0,0 0 0 0 0,0 0-1 0 0,0 0 1 0 0,-1 0 0 0 0,1 1-1 0 0,0-1 1 0 0,0 1 0 0 0,0-1-1 0 0,-1 1 1 0 0,1 0 0 0 0,0 0-1 0 0,-1 1 1 0 0,1-1 0 0 0,0 0-1 0 0,-1 1 1 0 0,0 0 0 0 0,1-1-1 0 0,-1 1 1 0 0,0 0 0 0 0,0 0-1 0 0,0 0 1 0 0,0 0 0 0 0,0 1-1 0 0,-1-1 1 0 0,1 0-1 0 0,-1 1 1 0 0,1-1 0 0 0,-1 1-1 0 0,0 0 1 0 0,0-1 0 0 0,0 1-1 0 0,0 0 1 0 0,-1 0 0 0 0,1 0-1 0 0,-1-1 1 0 0,0 1 0 0 0,1 3-1 0 0,-1 9 129 0 0,0-1-1 0 0,0 1 0 0 0,-2-1 1 0 0,0 0-1 0 0,0 0 0 0 0,-1 0 0 0 0,-1 0 1 0 0,0 0-1 0 0,-1-1 0 0 0,-1 1 1 0 0,-8 14-1 0 0,-9 14 525 0 0,-2-2 0 0 0,-32 40 0 0 0,35-47 251 0 0,2 1-1 0 0,-26 58 1 0 0,40-79-657 0 0,4-11-227 0 0,1 0-1 0 0,0 1 1 0 0,0-1 0 0 0,0 1 0 0 0,0 0-1 0 0,1-1 1 0 0,-1 1 0 0 0,1-1 0 0 0,0 1-1 0 0,-1 0 1 0 0,1 0 0 0 0,1 4 0 0 0,-1-6-123 0 0,0 0 1 0 0,0-1-1 0 0,1 1 1 0 0,-1-1 0 0 0,0 1-1 0 0,1 0 1 0 0,-1-1-1 0 0,0 1 1 0 0,1-1-1 0 0,-1 1 1 0 0,1-1 0 0 0,-1 1-1 0 0,1-1 1 0 0,-1 0-1 0 0,1 1 1 0 0,-1-1 0 0 0,1 1-1 0 0,0-1 1 0 0,-1 0-1 0 0,1 0 1 0 0,0 1-1 0 0,1-1-38 0 0,0 1-1 0 0,0-1 1 0 0,1 0-1 0 0,-1 0 1 0 0,0 0-1 0 0,0 0 0 0 0,0 0 1 0 0,0 0-1 0 0,0-1 1 0 0,3 0-1 0 0,49-13-337 0 0,270-56-3240 0 0,-241 55 1982 0 0,-58 9 663 0 0,0 1 0 0 0,1 1-1 0 0,0 2 1 0 0,0 0-1 0 0,-1 2 1 0 0,31 3-1 0 0,-25 1-2708 0 0,2 2 282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07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0 304 172 0 0,'0'0'2885'0'0,"8"-11"-1946"0"0,24-31-41 0 0,-24 32-24 0 0,3 3-29 0 0,1-2-568 0 0,1 0 74 0 0,1 1 0 0 0,0 0 0 0 0,1 0-1 0 0,0 1 1 0 0,24-7 0 0 0,172-62 2506 0 0,-140 57-1584 0 0,10-6-61 0 0,-68 20-1018 0 0,41-10 734 0 0,-16 6-390 0 0,-29 7 444 0 0,1-1-519 0 0,28-10-25 0 0,-28 9 2155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38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 1788 0 0,'3'2'176'0'0,"0"0"0"0"0,0 0 0 0 0,0 0 0 0 0,0 0 0 0 0,0 1 0 0 0,-1 0 0 0 0,1-1 0 0 0,-1 1 0 0 0,0 0 0 0 0,1 0-1 0 0,1 5 1 0 0,-3-6-68 0 0,0 0 0 0 0,-1 1-1 0 0,1-1 1 0 0,-1 0 0 0 0,1 1 0 0 0,-1-1-1 0 0,0 0 1 0 0,0 1 0 0 0,0-1-1 0 0,0 0 1 0 0,0 1 0 0 0,-1-1-1 0 0,1 0 1 0 0,-1 1 0 0 0,0-1-1 0 0,1 0 1 0 0,-1 0 0 0 0,0 0 0 0 0,-2 4-1 0 0,-11 17 902 0 0,-1-1 0 0 0,-23 28 0 0 0,-14 19 858 0 0,-86 113 1982 0 0,81-128-2998 0 0,17-18-1469 0 0,38-34 111 0 0,0-7-2415 0 0,0 1 2293 0 0,-2-8-38 0 0,5-6-3784 0 0,6-20 1158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3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89 760 0 0,'0'0'757'0'0,"4"-18"1924"0"0,3-4-1527 0 0,-5 18-305 0 0,0-1-1 0 0,-1 1 1 0 0,0 0 0 0 0,1 0 0 0 0,-1-1-1 0 0,0-7 1 0 0,3 17-476 0 0,0 2-226 0 0,0 1-1 0 0,0-1 0 0 0,-1 1 0 0 0,0 0 1 0 0,-1 0-1 0 0,1 0 0 0 0,-1 0 0 0 0,-1 1 1 0 0,0-1-1 0 0,1 15 0 0 0,-6 97 1373 0 0,2-78-919 0 0,-8 27 300 0 0,6-50-379 0 0,1 1 0 0 0,-1 31-1 0 0,4-20-7 0 0,0-29-182 0 0,0 1-141 0 0,0-2-142 0 0,1 0 0 0 0,-1 0 0 0 0,0 0 0 0 0,0 0 1 0 0,1 1-1 0 0,-1-1 0 0 0,0 0 0 0 0,1 0 0 0 0,-1 0 0 0 0,1 0 0 0 0,-1 0 1 0 0,1 0-1 0 0,0 0 0 0 0,0 0 0 0 0,-1 0 0 0 0,1 0 0 0 0,0-1 1 0 0,0 1-1 0 0,0 0 0 0 0,0 0 0 0 0,0-1 0 0 0,0 1 0 0 0,0-1 0 0 0,0 1 1 0 0,0-1-1 0 0,0 1 0 0 0,1 0 0 0 0,34-1 320 0 0,-28 0-339 0 0,187-27 549 0 0,-133 15-451 0 0,97-4 0 0 0,-136 15-101 0 0,397 2 157 0 0,-272 8-162 0 0,73 4 39 0 0,-140-8-46 0 0,53 5 2 0 0,499 48 24 0 0,-626-58-42 0 0,314 6-52 0 0,-251-10 31 0 0,-67 5 12 0 0,17-9-11 0 0,1-15 13 0 0,-1-1 1 0 0,-1-1-1 0 0,-2-1 1 0 0,22-40-1 0 0,-22 36 2 0 0,36-57-44 0 0,25-44-130 0 0,-61 88-535 0 0,-16 41 496 0 0,-1 1-116 0 0,1 1 285 0 0,-1-1 0 0 0,0 1 0 0 0,1-1 0 0 0,-1 0 0 0 0,1 1 0 0 0,-1-1 0 0 0,0 1 0 0 0,1-1 0 0 0,-1 0 0 0 0,0 1 0 0 0,0-1 1 0 0,0 0-1 0 0,1 0 0 0 0,-1 1 0 0 0,0-1 0 0 0,0 0 0 0 0,0 1 0 0 0,0-1 0 0 0,0 0 0 0 0,0 0 0 0 0,0 1 0 0 0,-1-1 0 0 0,1 0 0 0 0,0 0 0 0 0,-4-22-2568 0 0,3 22 2305 0 0,-8-17-1425 0 0,-3 7-5477 0 0,0 5 3277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5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55 113 152 0 0,'0'0'4458'0'0,"2"-17"-1689"0"0,3 10-2321 0 0,0 0 0 0 0,1 1-1 0 0,0 0 1 0 0,0 0 0 0 0,0 1 0 0 0,1-1 0 0 0,0 1 0 0 0,0 1 0 0 0,0-1 0 0 0,10-3 0 0 0,-1 1-153 0 0,1 1 0 0 0,0 1 0 0 0,33-6 0 0 0,-47 10-244 0 0,1 1 1 0 0,-1 0 0 0 0,0 0-1 0 0,1 0 1 0 0,-1 0-1 0 0,0 0 1 0 0,0 1-1 0 0,1-1 1 0 0,-1 1-1 0 0,0 0 1 0 0,0 0 0 0 0,0 0-1 0 0,4 2 1 0 0,-6-2-40 0 0,0 0 0 0 0,0-1 1 0 0,0 1-1 0 0,0 0 1 0 0,1 0-1 0 0,-1 0 0 0 0,0 0 1 0 0,-1 0-1 0 0,1 0 0 0 0,0 0 1 0 0,0 0-1 0 0,0 1 1 0 0,-1-1-1 0 0,1 0 0 0 0,0 0 1 0 0,-1 1-1 0 0,1-1 1 0 0,-1 0-1 0 0,0 1 0 0 0,1-1 1 0 0,-1 0-1 0 0,0 1 0 0 0,0-1 1 0 0,0 1-1 0 0,0-1 1 0 0,0 0-1 0 0,0 1 0 0 0,0-1 1 0 0,0 0-1 0 0,-1 1 1 0 0,1-1-1 0 0,-1 1 0 0 0,0 0 1 0 0,-10 25 79 0 0,-2-1-1 0 0,-1 0 1 0 0,-22 30 0 0 0,15-27-22 0 0,-25 39 88 0 0,42-62-144 0 0,1 0-1 0 0,0 0 1 0 0,1 0 0 0 0,0 1-1 0 0,0-1 1 0 0,0 0 0 0 0,1 1-1 0 0,-1 0 1 0 0,1 9 0 0 0,2-12-12 0 0,0 0 1 0 0,0 0-1 0 0,1 0 0 0 0,-1 0 1 0 0,1 0-1 0 0,0-1 1 0 0,0 1-1 0 0,1-1 1 0 0,-1 0-1 0 0,1 1 0 0 0,-1-1 1 0 0,6 4-1 0 0,-1 2 1 0 0,0-3 7 0 0,0 1 0 0 0,0-1-1 0 0,0 0 1 0 0,1 0 0 0 0,0-1 0 0 0,14 8 0 0 0,-15-10 5 0 0,-1 0-1 0 0,0 1 0 0 0,0-1 1 0 0,0 1-1 0 0,0 1 1 0 0,-1-1-1 0 0,1 1 1 0 0,-1 0-1 0 0,0 0 0 0 0,-1 1 1 0 0,1-1-1 0 0,-1 1 1 0 0,4 8-1 0 0,-7-11 7 0 0,0 1 0 0 0,0 0 0 0 0,0 0 0 0 0,0 0 0 0 0,-1 0 0 0 0,0 0 0 0 0,0 0 0 0 0,0 0 0 0 0,0 0 0 0 0,-1 0 0 0 0,1 0 0 0 0,-1 0 0 0 0,0-1 0 0 0,0 1 0 0 0,0 0 0 0 0,-1 0 0 0 0,0-1 0 0 0,1 1 0 0 0,-1-1 0 0 0,0 1 0 0 0,-1-1 0 0 0,1 0 0 0 0,-5 5 0 0 0,-7 8 62 0 0,0-1-1 0 0,-1-1 1 0 0,-18 14 0 0 0,31-26-78 0 0,-15 12 20 0 0,-1 0 1 0 0,-1-1-1 0 0,0-1 1 0 0,-30 13 0 0 0,44-24-221 0 0,1 0 1 0 0,-1-1-1 0 0,0 1 1 0 0,0-1 0 0 0,0 0-1 0 0,0-1 1 0 0,1 1 0 0 0,-1-1-1 0 0,0 0 1 0 0,0 0 0 0 0,1-1-1 0 0,-1 1 1 0 0,1-1 0 0 0,-1 0-1 0 0,-7-5 1 0 0,11 6-23 0 0,-1 0 0 0 0,1 0 0 0 0,0-1 1 0 0,0 1-1 0 0,0-1 0 0 0,0 1 0 0 0,0-1 0 0 0,1 1 1 0 0,-1-1-1 0 0,0 1 0 0 0,1-1 0 0 0,-1 0 0 0 0,1 1 1 0 0,-1-1-1 0 0,1 0 0 0 0,0 0 0 0 0,0 1 0 0 0,0-1 1 0 0,0 0-1 0 0,0-3 0 0 0,0 4-167 0 0,1-3-2868 0 0,1-17 249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5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8 0 0,'54'22'3243'0'0,"-53"-21"-3128"0"0,0 0 0 0 0,0 0 1 0 0,-1 0-1 0 0,1 0 0 0 0,0 0 0 0 0,0 0 0 0 0,0 0 1 0 0,-1 0-1 0 0,1 1 0 0 0,-1-1 0 0 0,1 0 0 0 0,-1 0 1 0 0,1 1-1 0 0,-1-1 0 0 0,0 0 0 0 0,1 0 1 0 0,-1 1-1 0 0,0 1 0 0 0,1 24 1275 0 0,-1-25-1283 0 0,-1 5 124 0 0,0-1 1 0 0,-1 1-1 0 0,0-1 0 0 0,0 0 1 0 0,-1 1-1 0 0,0-1 1 0 0,0-1-1 0 0,0 1 1 0 0,-7 9-1 0 0,-3 6 269 0 0,0 5 13 0 0,-2-1 0 0 0,-1 0 0 0 0,-20 24-1 0 0,31-41-240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5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24 172 0 0,'22'-15'3831'0'0,"-20"13"-2109"0"0,2-4-770 0 0,-4 6-892 0 0,0 0-1 0 0,0 0 1 0 0,0 0-1 0 0,0 1 1 0 0,0-1-1 0 0,-1 0 1 0 0,1 0-1 0 0,0 0 1 0 0,0 0-1 0 0,0 0 1 0 0,0 1-1 0 0,0-1 1 0 0,0 0-1 0 0,0 0 1 0 0,0 0-1 0 0,0 0 1 0 0,0 0-1 0 0,0 1 1 0 0,0-1-1 0 0,0 0 1 0 0,0 0-1 0 0,0 0 1 0 0,1 0-1 0 0,-1 0 1 0 0,0 1-1 0 0,0-1 1 0 0,0 0 0 0 0,0 0-1 0 0,0 0 1 0 0,0 0-1 0 0,0 0 1 0 0,0 0-1 0 0,0 1 1 0 0,1-1-1 0 0,-1 0 1 0 0,0 0-1 0 0,0 0 1 0 0,0 0-1 0 0,0 0 1 0 0,0 0-1 0 0,0 0 1 0 0,1 0-1 0 0,-1 0 1 0 0,0 0-1 0 0,0 0 1 0 0,0 0-1 0 0,0 0 1 0 0,0 0-1 0 0,1 0 1 0 0,-1 0-1 0 0,0 0 1 0 0,0 0-1 0 0,0 0 1 0 0,0 0-1 0 0,1 0 1 0 0,-1 0-1 0 0,0 0 1 0 0,0 0 0 0 0,0 0-1 0 0,0 0 1 0 0,0 0-1 0 0,1 0 1 0 0,-1 0-1 0 0,0 0 1 0 0,0 0-1 0 0,0 0 1 0 0,0 0-1 0 0,0-1 1 0 0,3 42 1085 0 0,-2 0-1 0 0,-2-1 1 0 0,-1 1 0 0 0,-11 48 0 0 0,7 3 542 0 0,6-61-804 0 0,-10 53 0 0 0,4-37-259 0 0,3-29-710 0 0,1 0-1 0 0,-8 25 1 0 0,9-41-316 0 0,-2 8-2635 0 0,-3-17-2287 0 0,-1-7 259 0 0,5 9 5340 0 0,-1-1-4084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180 116 796 0 0,'1'-1'323'0'0,"0"0"0"0"0,0 1 0 0 0,0-1 0 0 0,1 1 0 0 0,-1-1 0 0 0,0 1 0 0 0,1-1 0 0 0,-1 1 0 0 0,0 0 0 0 0,1 0 0 0 0,-1 0 0 0 0,0 0 0 0 0,1 0 0 0 0,-1 0 0 0 0,1 0 0 0 0,-1 0 0 0 0,0 1 0 0 0,2-1 1 0 0,-2 2-207 0 0,0-1 1 0 0,1 0 0 0 0,-1 0 0 0 0,-1 1 0 0 0,1-1 0 0 0,0 0 0 0 0,0 1 0 0 0,0-1-1 0 0,-1 1 1 0 0,1-1 0 0 0,-1 1 0 0 0,1-1 0 0 0,-1 1 0 0 0,0 0 0 0 0,1-1 0 0 0,-1 1-1 0 0,0-1 1 0 0,0 1 0 0 0,0 0 0 0 0,0-1 0 0 0,-1 3 0 0 0,0 16 480 0 0,-1-1 0 0 0,-1 1 0 0 0,-1-1 0 0 0,-7 24 0 0 0,-33 79 1547 0 0,-52 102 1129 0 0,62-141-1514 0 0,33-81-1916 0 0,-3-6-3781 0 0,-7-15 3465 0 0,10 15-298 0 0,0-1-1 0 0,0 1 1 0 0,0 0 0 0 0,0-1 0 0 0,1 1 0 0 0,-1-1-1 0 0,1 1 1 0 0,0-1 0 0 0,1 1 0 0 0,1-9 0 0 0,5-15-2973 0 0</inkml:trace>
  <inkml:trace contextRef="#ctx0" brushRef="#br0" timeOffset="1">624 74 236 0 0,'14'-6'399'0'0,"34"-13"2345"0"0,92-25 0 0 0,-136 43-2495 0 0,0 0-1 0 0,0 0 1 0 0,1 1 0 0 0,-1-1 0 0 0,0 1 0 0 0,0 0 0 0 0,0 0 0 0 0,0 0 0 0 0,0 1 0 0 0,0-1 0 0 0,1 1 0 0 0,-1 0 0 0 0,0 0 0 0 0,-1 1 0 0 0,7 2 0 0 0,-9-3-160 0 0,0 0 0 0 0,0 1 1 0 0,0-1-1 0 0,0 0 0 0 0,-1 1 1 0 0,1-1-1 0 0,0 1 0 0 0,-1-1 1 0 0,0 1-1 0 0,1-1 1 0 0,-1 1-1 0 0,0 0 0 0 0,1-1 1 0 0,-1 1-1 0 0,0-1 0 0 0,-1 3 1 0 0,-2 26 711 0 0,-10 9 31 0 0,-1 0 0 0 0,-3 0 1 0 0,-1-2-1 0 0,-30 47 0 0 0,34-59-325 0 0,8-12-160 0 0,0-1 0 0 0,-7 25 0 0 0,-3 8 517 0 0,14-41-781 0 0,1-1 0 0 0,0 1 0 0 0,0 0 0 0 0,0-1 0 0 0,0 1 0 0 0,1 0 0 0 0,0 0 0 0 0,0 0 0 0 0,0 4-1 0 0,-3 24 975 0 0,3-31-1047 0 0,0-1-1 0 0,0 1 1 0 0,0-1-1 0 0,0 1 1 0 0,0 0-1 0 0,0-1 1 0 0,1 1-1 0 0,-1-1 1 0 0,0 1-1 0 0,0-1 1 0 0,0 1-1 0 0,1 0 1 0 0,-1-1-1 0 0,0 1 1 0 0,1-1-1 0 0,-1 1 1 0 0,0-1-1 0 0,1 0 1 0 0,-1 1-1 0 0,0-1 1 0 0,1 1-1 0 0,-1-1 1 0 0,1 1-1 0 0,-1-1 1 0 0,1 0-1 0 0,0 1 1 0 0,0-1-29 0 0,0 1 0 0 0,1-1 1 0 0,-1 1-1 0 0,0-1 0 0 0,0 1 0 0 0,1-1 1 0 0,-1 0-1 0 0,0 0 0 0 0,1 0 0 0 0,-1 0 0 0 0,0 0 1 0 0,1 0-1 0 0,-1 0 0 0 0,1 0 0 0 0,-1 0 1 0 0,0-1-1 0 0,0 1 0 0 0,3-1 0 0 0,78-33-1622 0 0,96-53-1 0 0,-1-16-2356 0 0,-103 54-2847 0 0,-43 29 3102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6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39 304 0 0,'6'-5'743'0'0,"-2"1"-176"0"0,1 0 0 0 0,0 0 1 0 0,0 0-1 0 0,1 0 0 0 0,-1 1 0 0 0,7-3 0 0 0,-9 5-352 0 0,0 0-1 0 0,0 0 1 0 0,0 1 0 0 0,0-1 0 0 0,0 1 0 0 0,0 0-1 0 0,0 0 1 0 0,0 0 0 0 0,0 0 0 0 0,0 0 0 0 0,0 1 0 0 0,0-1-1 0 0,0 1 1 0 0,0 0 0 0 0,0 0 0 0 0,-1 0 0 0 0,6 3-1 0 0,-2-1-7 0 0,0 1 0 0 0,1 1 0 0 0,-1-1 0 0 0,-1 1 0 0 0,1 0-1 0 0,-1 1 1 0 0,0-1 0 0 0,0 1 0 0 0,0 0 0 0 0,-1 0 0 0 0,0 0 0 0 0,0 1-1 0 0,-1 0 1 0 0,0-1 0 0 0,0 1 0 0 0,0 0 0 0 0,-1 1 0 0 0,0-1-1 0 0,0 0 1 0 0,0 12 0 0 0,0 0 178 0 0,0-1-1 0 0,-2 1 1 0 0,0-1 0 0 0,-1 1-1 0 0,-1-1 1 0 0,-1 1 0 0 0,-8 31-1 0 0,9-44-299 0 0,-44 133 1488 0 0,37-116-1302 0 0,-2 0 1 0 0,-1-1-1 0 0,-1 0 1 0 0,-15 21-1 0 0,-11 8 59 0 0,-1-2 0 0 0,-54 50 0 0 0,58-65-1046 0 0,-75 53 1 0 0,94-76 36 0 0,0-1-1 0 0,-1 0 1 0 0,-1-2 0 0 0,1 0 0 0 0,-1-1-1 0 0,-1-1 1 0 0,-28 6 0 0 0,-36-1-5976 0 0,48-9 2838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7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0 112 0 0,'-25'37'779'0'0,"1"0"-1"0"0,2 2 1 0 0,2 0-1 0 0,2 2 1 0 0,-15 45-1 0 0,23-42 40 0 0,1 1-1 0 0,-3 80 1 0 0,10-98-396 0 0,2 0 0 0 0,0-1 0 0 0,2 1 0 0 0,1 0-1 0 0,10 42 1 0 0,-8-52-198 0 0,1-1-1 0 0,0 1 1 0 0,1-1-1 0 0,1-1 1 0 0,1 1-1 0 0,0-1 1 0 0,1-1-1 0 0,0 1 1 0 0,15 14-1 0 0,-11-14-63 0 0,1-1-1 0 0,0 0 0 0 0,1-1 1 0 0,0-1-1 0 0,1 0 0 0 0,27 14 1 0 0,-35-22-347 0 0,-1 0 0 0 0,1 0 0 0 0,0-1 0 0 0,0-1 0 0 0,0 1 1 0 0,0-1-1 0 0,1-1 0 0 0,-1 0 0 0 0,1 0 0 0 0,-1-1 0 0 0,1 0 0 0 0,-1-1 0 0 0,0 0 1 0 0,1 0-1 0 0,-1-1 0 0 0,10-3 0 0 0,60-23-4739 0 0,-27 13 2107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66 132 0 0,'17'-27'5108'0'0,"-12"23"-4834"0"0,0 0-1 0 0,1 0 1 0 0,0 0 0 0 0,0 1-1 0 0,0 0 1 0 0,0 0-1 0 0,0 0 1 0 0,0 1-1 0 0,1 0 1 0 0,-1 0-1 0 0,1 1 1 0 0,0-1-1 0 0,-1 2 1 0 0,1-1-1 0 0,12 1 1 0 0,-5 0 19 0 0,1 1 1 0 0,-1 0 0 0 0,0 1 0 0 0,0 1 0 0 0,0 0 0 0 0,25 10 0 0 0,-35-12-227 0 0,0 1 1 0 0,0 0 0 0 0,0 0-1 0 0,-1 1 1 0 0,1-1 0 0 0,-1 1-1 0 0,1-1 1 0 0,-1 1 0 0 0,0 0-1 0 0,0 1 1 0 0,0-1 0 0 0,-1 0-1 0 0,1 1 1 0 0,-1-1 0 0 0,0 1-1 0 0,1 0 1 0 0,-2 0-1 0 0,1 0 1 0 0,0 0 0 0 0,-1 0-1 0 0,0 0 1 0 0,1 5 0 0 0,-1-2 11 0 0,-1 0 1 0 0,0-1-1 0 0,0 1 0 0 0,0 0 1 0 0,-1-1-1 0 0,0 1 1 0 0,0-1-1 0 0,-1 1 0 0 0,0-1 1 0 0,0 0-1 0 0,0 1 0 0 0,-1-1 1 0 0,0 0-1 0 0,-4 7 1 0 0,-16 21 188 0 0,-2 0 1 0 0,-1-2 0 0 0,-2-1 0 0 0,0-1 0 0 0,-3-1-1 0 0,-39 29 1 0 0,38-33 209 0 0,1 2-1 0 0,1 1 1 0 0,2 1-1 0 0,-37 48 1 0 0,64-74-410 0 0,0 0 1 0 0,-1 0 0 0 0,1 0 0 0 0,0 0-1 0 0,1 0 1 0 0,-1 0 0 0 0,0 0-1 0 0,1 0 1 0 0,-1 0 0 0 0,1 0 0 0 0,0 0-1 0 0,0 0 1 0 0,1 0 0 0 0,0 5-1 0 0,-1-6 6 0 0,25-3-413 0 0,0-1-1 0 0,0-1 1 0 0,0-1-1 0 0,32-11 1 0 0,94-38-2731 0 0,-125 43 2468 0 0,80-37-4975 0 0,-89 38 2816 0 0,10-4-662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1 620 0 0,'4'2'725'0'0,"-3"-2"-585"0"0,1 1 0 0 0,-1 1-1 0 0,0-1 1 0 0,1 0 0 0 0,-1 0 0 0 0,0 0 0 0 0,0 1 0 0 0,1-1 0 0 0,-1 1 0 0 0,0-1-1 0 0,0 1 1 0 0,-1-1 0 0 0,1 1 0 0 0,0-1 0 0 0,0 1 0 0 0,-1 0 0 0 0,1-1 0 0 0,-1 1-1 0 0,1 0 1 0 0,-1 0 0 0 0,0-1 0 0 0,0 1 0 0 0,0 0 0 0 0,0 0 0 0 0,0 0 0 0 0,0-1-1 0 0,0 1 1 0 0,-1 3 0 0 0,-3 17 550 0 0,-1 1 0 0 0,-1-1 0 0 0,-1 0 0 0 0,0 0-1 0 0,-2-1 1 0 0,-1 0 0 0 0,0 0 0 0 0,-21 29 0 0 0,-32 26 910 0 0,7-9-410 0 0,51-61-1227 0 0,0-1-1 0 0,0 1 1 0 0,0-1-1 0 0,-1-1 1 0 0,0 1-1 0 0,1-1 1 0 0,-10 5 0 0 0,13-8-431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0 24575,'-5'0'0,"0"1"0,0-1 0,0 1 0,-1 0 0,1 0 0,0 0 0,1 1 0,-1 0 0,0 0 0,-7 4 0,0 2 0,0 1 0,-16 15 0,27-23 0,-25 23 0,-42 49 0,60-63 0,1 0 0,-1 1 0,2 0 0,-1 0 0,2 0 0,-1 1 0,2 0 0,-6 18 0,10-26 0,-1-1 0,0 0 0,1 1 0,0-1 0,-1 0 0,1 1 0,1-1 0,-1 1 0,0-1 0,1 0 0,0 1 0,0-1 0,0 0 0,0 1 0,0-1 0,1 0 0,-1 0 0,1 0 0,3 4 0,1-1 0,0 0 0,0-1 0,1 0 0,-1 0 0,1-1 0,0 0 0,10 4 0,26 23 0,-36-26 0,0 1 0,0-1 0,0 0 0,1-1 0,11 6 0,-18-10 0,0 0 0,1 1 0,-1-1 0,0 0 0,0 0 0,1 0 0,-1 0 0,0 0 0,0 0 0,1 0 0,-1 0 0,0 0 0,1-1 0,-1 1 0,0 0 0,0-1 0,0 1 0,1-1 0,-1 1 0,0-1 0,0 0 0,0 0 0,0 1 0,0-1 0,0 0 0,0 0 0,-1 0 0,1 0 0,0 0 0,0 0 0,-1 0 0,1 0 0,0 0 0,-1-1 0,1 1 0,-1 0 0,0 0 0,1-1 0,-1 1 0,0 0 0,0-2 0,3-8 0,-2 0 0,0 0 0,0-19 0,-1 24 0,0-12 0,0-1 0,1 0 0,4-27 0,-4 40 0,0-1 0,1 1 0,0 0 0,1 0 0,-1 0 0,1 0 0,0 0 0,1 1 0,-1-1 0,10-9 0,-6 7 0,1-1 0,-1-1 0,-1 1 0,1-1 0,-2 0 0,1 0 0,-1-1 0,-1 0 0,4-14 0,-6 115 0,-4 460 33,2-309-1431,0-230-5428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1300 0 232 0 0,'0'0'6594'0'0,"-21"15"-6115"0"0,-61 47-19 0 0,72-55-237 0 0,0 0 0 0 0,1 1-1 0 0,0 0 1 0 0,0 0 0 0 0,1 1 0 0 0,-12 18 0 0 0,11-16-117 0 0,-21 20 450 0 0,-4 8-25 0 0,18-20-408 0 0,-129 151 1082 0 0,8-8-119 0 0,69-78-651 0 0,-30 36 253 0 0,42-49-64 0 0,-73 70 0 0 0,-83 90 1006 0 0,209-227-1606 0 0,-64 78 325 0 0,48-56-175 0 0,-17 22 200 0 0,0 0 87 0 0,15-19-408 0 0,15-21 48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4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0 344 0 0,'0'6'1001'0'0,"-3"8"-276"0"0,-1 0 0 0 0,0-1 0 0 0,-1 0-1 0 0,0 1 1 0 0,-12 18 0 0 0,8-14 208 0 0,0 1 0 0 0,-11 36 0 0 0,14-29-3 0 0,1 1 0 0 0,1 0 0 0 0,0 49-1 0 0,4-74-819 0 0,0 1-1 0 0,0-1 0 0 0,0 0 0 0 0,0 0 0 0 0,0 1 1 0 0,1-1-1 0 0,-1 0 0 0 0,1 0 0 0 0,0 0 0 0 0,-1 1 1 0 0,1-1-1 0 0,0 0 0 0 0,1 0 0 0 0,-1 0 0 0 0,0-1 1 0 0,0 1-1 0 0,1 0 0 0 0,-1 0 0 0 0,1-1 0 0 0,3 4 1 0 0,-2-4-24 0 0,0 1 0 0 0,0 0 1 0 0,0-1-1 0 0,0 0 1 0 0,0 0-1 0 0,1 0 0 0 0,-1 0 1 0 0,0-1-1 0 0,1 1 0 0 0,-1-1 1 0 0,1 0-1 0 0,4 0 1 0 0,5-1 47 0 0,1-1-1 0 0,-1 0 1 0 0,0-1 0 0 0,0-1 0 0 0,24-10 0 0 0,-11 3 21 0 0,-1-1 0 0 0,0-2 0 0 0,-1 0 0 0 0,0-1 0 0 0,-1-2-1 0 0,27-25 1 0 0,-31 29 109 0 0,-19 12-219 0 0,1 1 0 0 0,-1-1-1 0 0,1 1 1 0 0,-1-1 0 0 0,1 1-1 0 0,0-1 1 0 0,-1 1 0 0 0,1-1-1 0 0,0 1 1 0 0,-1 0 0 0 0,1-1-1 0 0,0 1 1 0 0,0 0 0 0 0,-1 0-1 0 0,1-1 1 0 0,0 1 0 0 0,0 0-1 0 0,-1 0 1 0 0,1 0 0 0 0,0 0-1 0 0,0 0 1 0 0,0 0 0 0 0,-1 0-1 0 0,1 0 1 0 0,1 1 0 0 0,-2 7 43 0 0,0 1 1 0 0,0 0 0 0 0,-1 0-1 0 0,0-1 1 0 0,-1 1-1 0 0,0 0 1 0 0,0-1 0 0 0,-7 16-1 0 0,-15 35 892 0 0,3 2-1 0 0,-24 101 0 0 0,43-154-1123 0 0,0 0 0 0 0,0-1 0 0 0,-1 1 0 0 0,-1-1 0 0 0,-6 13 0 0 0,9-19-398 0 0,-4 9-514 0 0,-2-11-4299 0 0,3 0 4550 0 0,-10-5-23 0 0,4-5-4898 0 0,0-5 1509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5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668 1 100 0 0,'3'4'293'0'0,"0"0"1"0"0,0 0-1 0 0,0 1 0 0 0,-1-1 0 0 0,0 1 1 0 0,0 0-1 0 0,0 0 0 0 0,0 0 0 0 0,-1 0 1 0 0,0 0-1 0 0,0 0 0 0 0,1 8 1 0 0,-1 68 1425 0 0,-1-57-1144 0 0,-3 16 317 0 0,-2 1 0 0 0,-1-1 0 0 0,-3-1 0 0 0,-15 47 0 0 0,8-27 93 0 0,0-1 1007 0 0,-44 108-1 0 0,51-145-1713 0 0,-2-1-1 0 0,0 0 1 0 0,-2 0 0 0 0,0-1-1 0 0,-1-1 1 0 0,0 0-1 0 0,-2-1 1 0 0,-19 18 0 0 0,16-20-443 0 0,-1 0 0 0 0,0-1 0 0 0,0-1 0 0 0,-2-1 0 0 0,1-1 0 0 0,-37 13 0 0 0,43-19-453 0 0,-1-1 0 0 0,1-1 0 0 0,-1 0 0 0 0,-24 1 0 0 0,27-4-442 0 0,0 0-1 0 0,0-1 0 0 0,0 0 1 0 0,0-1-1 0 0,0-1 0 0 0,-12-4 1 0 0,-10-6-2577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58:50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0 392 0 0,'-22'23'668'0'0,"1"0"-1"0"0,1 1 1 0 0,1 0 0 0 0,1 2 0 0 0,1 0-1 0 0,2 1 1 0 0,0 1 0 0 0,2 0 0 0 0,1 1-1 0 0,2 1 1 0 0,-9 36 0 0 0,13-40-280 0 0,1 1 1 0 0,1-1 0 0 0,1 1 0 0 0,2 0-1 0 0,1 0 1 0 0,1-1 0 0 0,1 1-1 0 0,1 0 1 0 0,1-1 0 0 0,2 1-1 0 0,1-1 1 0 0,16 41 0 0 0,-17-55-214 0 0,0 0 1 0 0,1-1-1 0 0,0 0 1 0 0,1 0-1 0 0,0 0 1 0 0,1-1 0 0 0,0-1-1 0 0,19 17 1 0 0,-21-21-236 0 0,1 1 1 0 0,-1-1 0 0 0,1-1 0 0 0,0 1 0 0 0,1-1 0 0 0,-1-1-1 0 0,1 0 1 0 0,-1 0 0 0 0,1 0 0 0 0,0-1 0 0 0,0 0 0 0 0,0-1-1 0 0,11 0 1 0 0,-13-1-228 0 0,0-1-1 0 0,0 0 0 0 0,0 0 0 0 0,0-1 0 0 0,0 0 1 0 0,0-1-1 0 0,0 1 0 0 0,-1-1 0 0 0,0 0 1 0 0,1-1-1 0 0,5-4 0 0 0,18-14-5117 0 0,-19 9 2394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0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0 292 0 0,'0'0'8061'0'0,"-24"11"-7739"0"0,-74 31-28 0 0,96-41-277 0 0,0-1-1 0 0,0 1 0 0 0,0-1 1 0 0,1 1-1 0 0,-1 0 0 0 0,0 0 1 0 0,0 0-1 0 0,0 0 0 0 0,1 0 1 0 0,-1 0-1 0 0,1 0 0 0 0,-1 0 1 0 0,1 1-1 0 0,-1-1 0 0 0,1 1 1 0 0,-2 1-1 0 0,-30 50 523 0 0,26-42-452 0 0,-16 36 338 0 0,-4 15 86 0 0,21-50-427 0 0,2-6-24 0 0,2 0-1 0 0,-1 1 1 0 0,0-1-1 0 0,1 0 0 0 0,0 1 1 0 0,-1 8-1 0 0,-11 47 408 0 0,0 0-38 0 0,5-26-233 0 0,7-27 178 0 0,3 6-189 0 0,0 43-12 0 0,0-43 237 0 0,1-10-383 0 0,1 0 0 0 0,-1 0 1 0 0,0 1-1 0 0,-1-1 1 0 0,1 1-1 0 0,0 6 0 0 0,1 2 9 0 0,0-3 389 0 0,3-5-351 0 0,18 16-2 0 0,-18-16 352 0 0,17-15-390 0 0,69-28-10 0 0,-69 28 7 0 0,-12 2 2 0 0,33-24-10 0 0,-33 24-12 0 0,-4 2 14 0 0,22-16 4 0 0,-22 16 8 0 0,-1-1-35 0 0,19-16 9 0 0,-18 17 25 0 0,0-2-30 0 0,20-20-6 0 0,-20 20 62 0 0,-2-1-47 0 0,12-24-5 0 0,-12 24 35 0 0,-4-3-56 0 0,3-32 1 0 0,-3 32 11 0 0,2 1-32 0 0,1-4-45 0 0,-1 14 30 0 0,1 29 22 0 0,-2 63 65 0 0,-2-77-49 0 0,1 19 32 0 0,-1-14 14 0 0,3 22 1 0 0,1-15 30 0 0,-4-14-49 0 0,1-8-2 0 0,-1 1 1 0 0,0-1 0 0 0,1 1 0 0 0,0-1 0 0 0,1 1 0 0 0,-1-1 0 0 0,3 6 0 0 0,7 23 40 0 0,-8-25 168 0 0,2-1-189 0 0,15 26 8 0 0,-14-26 180 0 0,10-27-210 0 0,50-57-22 0 0,-45 48-8 0 0,-16 18 4 0 0,13-36-90 0 0,-15 31 85 0 0,-1 8-2 0 0,0 0 1 0 0,0 0-1 0 0,0 0 1 0 0,7-13-1 0 0,-8 10-36 0 0,4-32 22 0 0,-4 31-1 0 0,-4-2-86 0 0,-2-2 106 0 0,3 9-3 0 0,1-1 0 0 0,-1 1 1 0 0,1 0-1 0 0,0 0 0 0 0,0 0 0 0 0,0-11 1 0 0,-5 8-15 0 0,-19-27-2 0 0,19 27-5 0 0,-2 5-44 0 0,-25-14 49 0 0,24 13-4 0 0,-10 17-208 0 0,-58 36 221 0 0,58-36 8 0 0,18-1-35 0 0,0 30 45 0 0,0-31 8 0 0,23-6-42 0 0,67 10 19 0 0,-67-10 20 0 0,-5-13-32 0 0,75-42-2 0 0,-59 35 17 0 0,-25 12-2 0 0,0-1 8 0 0,24-13 14 0 0,-24 13-10 0 0,7 17 4 0 0,44 34 68 0 0,-57-45-63 0 0,-1 0 1 0 0,0-1 0 0 0,0 1 0 0 0,0 0 0 0 0,0 0-1 0 0,0-1 1 0 0,0 1 0 0 0,0 0 0 0 0,0 0 0 0 0,0 0-1 0 0,0 0 1 0 0,-1 1 0 0 0,1-1 0 0 0,0 0 0 0 0,-1 0-1 0 0,1 0 1 0 0,0 0 0 0 0,0 3 0 0 0,8 31 76 0 0,-6-27 14 0 0,1 5 17 0 0,17 60 144 0 0,-10-40-134 0 0,-8-25-10 0 0,0 1-13 0 0,11 26 0 0 0,-11-27 4 0 0,1 0-10 0 0,11 25 8 0 0,-11-25 292 0 0,2 0-295 0 0,16 23 3 0 0,-17-23 860 0 0,12-25-882 0 0,50-47-9 0 0,-64 62-65 0 0,0 0 0 0 0,-1 0 0 0 0,0-1 0 0 0,0 1 0 0 0,0 0 0 0 0,0-1 0 0 0,0 0 0 0 0,2-4 0 0 0,28-52 72 0 0,-2 3 9 0 0,-14 24-53 0 0,-12 24-18 0 0,1 0-3 0 0,13-24 7 0 0,-14 25-7 0 0,-7 38-217 0 0,-9 97 260 0 0,9-96-35 0 0,6-23-11 0 0,9 25 20 0 0,-9-26 342 0 0,20-24-351 0 0,66-51-28 0 0,-85 65 3 0 0,0-1 0 0 0,-1 1 0 0 0,1-1 0 0 0,-1 0 0 0 0,0 0 1 0 0,5-7-1 0 0,33-42-86 0 0,-18 23 36 0 0,-17 22-5 0 0,0 0-4 0 0,16-22-3 0 0,-17 22 8 0 0,1 0-141 0 0,18-22 160 0 0,-19 22-5 0 0,4 24-160 0 0,24 53 220 0 0,-25-53 106 0 0,-6-5-26 0 0,6 37 26 0 0,-6-37 32 0 0,0-2-26 0 0,6 26-24 0 0,-6-27 291 0 0,2 1-242 0 0,10 31-17 0 0,-10-31 952 0 0,-1-2-1006 0 0,9 27-15 0 0,-9-26 617 0 0,5-33-858 0 0,24-71 106 0 0,-24 71 6 0 0,-4 15-38 0 0,13-26-16 0 0,-13 26-4 0 0,1 0-12 0 0,17-29 21 0 0,-17 29 23 0 0,0 2-93 0 0,13-21 125 0 0,-14 21-30 0 0,8 27-1029 0 0,33 60 1133 0 0,-33-60 74 0 0,-7-11-12 0 0,17 31 0 0 0,-16-30 64 0 0,-1-4-77 0 0,16 17-10 0 0,-16-17 313 0 0,13-16-436 0 0,57-31-18 0 0,-73 41 79 0 0,0-1-1 0 0,0 0 1 0 0,0 0 0 0 0,0 0-1 0 0,0-1 1 0 0,0 1-1 0 0,-1 0 1 0 0,1-1-1 0 0,0 1 1 0 0,-1-1-1 0 0,1 0 1 0 0,-1 1-1 0 0,3-4 1 0 0,43-63-259 0 0,-38 56 212 0 0,-4 6 3 0 0,0-1-1 0 0,0 0 1 0 0,-1 0-1 0 0,0 0 1 0 0,3-9-1 0 0,11-22-230 0 0,-1-1-1 0 0,-2 0 1 0 0,14-61 0 0 0,-27 90 128 0 0,-1-3 14 0 0,5-36 17 0 0,-5 37 16 0 0,1 1-240 0 0,3-30 277 0 0,-4 31 30 0 0,-7 40 128 0 0,-20 91 18 0 0,19-91 27 0 0,8-13 21 0 0,-1 3-97 0 0,0-4 58 0 0,0 0-1 0 0,5 26 1 0 0,-5-29-36 0 0,10 42 489 0 0,7 21-166 0 0,-9-46-212 0 0,-6-22-5 0 0,2 3-11 0 0,10 32-9 0 0,-10-33 239 0 0,0-2-291 0 0,15 23-10 0 0,-14-23 158 0 0,15-21-2218 0 0,60-39 997 0 0,-78 51 872 0 0,0 0-1 0 0,0 0 1 0 0,0 0-1 0 0,-1-1 1 0 0,1 1-1 0 0,0 0 1 0 0,0-1-1 0 0,-1 1 1 0 0,1-1-1 0 0,-1 1 1 0 0,1-1-1 0 0,-1 0 1 0 0,2-2-1 0 0,3-5-421 0 0,-3 5 42 0 0,0-1-1 0 0,0 1 1 0 0,-1 0 0 0 0,0-1 0 0 0,0 1-1 0 0,0-1 1 0 0,2-7 0 0 0,9-24-3804 0 0,-10 27 325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1 176 232 0 0,'0'0'5200'0'0,"167"-97"-5808"0"0,-128 69-196 0 0,9 3-872 0 0,1-1 384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11 200 0 0,'0'0'3488'0'0,"-14"20"-2921"0"0,-41 59-16 0 0,41-59 1718 0 0,14-17-2204 0 0,0 1-1 0 0,0-1 0 0 0,-1 1 1 0 0,1-1-1 0 0,-1 1 1 0 0,0-1-1 0 0,0 0 0 0 0,-3 7 1 0 0,0-1 43 0 0,2 0 2087 0 0,16-1-1915 0 0,44 23 8 0 0,-44-24-3 0 0,-5-3-26 0 0,25 9-23 0 0,-25-9 342 0 0,-1 1-410 0 0,25 17-20 0 0,-24-17 260 0 0,-5 4-282 0 0,11 27-15 0 0,-11-27 519 0 0,-10 8-548 0 0,-16 53-12 0 0,16-52 105 0 0,0-11-70 0 0,-17 24-4 0 0,17-23 194 0 0,1-1-206 0 0,-16 20-2 0 0,16-20 1672 0 0,19-32-1812 0 0,39-73 2 0 0,-30 63-16 0 0,-13 22 43 0 0,32-33-92 0 0,-33 36 96 0 0,28-24-73 0 0,-12 14 42 0 0,-19 14 1 0 0,1-2-53 0 0,22-25 72 0 0,-22 25 936 0 0,0 29-727 0 0,20 65 23 0 0,-21-64 10 0 0,-6-10-3 0 0,0 37-14 0 0,0-37 200 0 0,3-2-187 0 0,8 31-4 0 0,-9-30 341 0 0,3-3-379 0 0,11 23 0 0 0,-11-23 823 0 0,19-23-1003 0 0,79-50-17 0 0,-94 59 20 0 0,0 0 0 0 0,-1-1-1 0 0,1 0 1 0 0,-2 0 0 0 0,1-1 0 0 0,-1 0-1 0 0,0 0 1 0 0,6-11 0 0 0,-6 9 3 0 0,4-4-47 0 0,10-15-10 0 0,-5 1-72 0 0,-1 2 84 0 0,-11 20 0 0 0,0-3-68 0 0,11-24 90 0 0,-11 24 0 0 0,0 34 21 0 0,11 72 121 0 0,-11-73 35 0 0,0-14 6 0 0,13 30-22 0 0,-13-30 96 0 0,0-1-113 0 0,14 24-8 0 0,-13-25 268 0 0,0-1-288 0 0,17 18 0 0 0,-17-19 530 0 0,12-21-591 0 0,49-43-16 0 0,-64 56-10 0 0,0 1 0 0 0,0-1 0 0 0,0 0 0 0 0,0 0 0 0 0,0 0 0 0 0,0 0 0 0 0,0 0 0 0 0,-1 0 0 0 0,3-4 0 0 0,23-47-145 0 0,-3-5-18 0 0,-8 18 64 0 0,-13 30-15 0 0,0-4-22 0 0,7-40 5 0 0,-8 40 7 0 0,-1 3 0 0 0,5-34 24 0 0,-5 34 8 0 0,-1-61-431 0 0,-9 104 628 0 0,-27 98-1 0 0,26-88 11 0 0,6-5 11 0 0,3-27 11 0 0,0 4 28 0 0,-2 2-98 0 0,1-4 89 0 0,1-1-1 0 0,0 1 0 0 0,1 17 0 0 0,0 18-8 0 0,0-36 1247 0 0,24-31-2107 0 0,70-60 524 0 0,-70 60 3 0 0,-16 15-15 0 0,22-15-61 0 0,-22 15 2 0 0,7 12-960 0 0,47 21 1084 0 0,-46-21 39 0 0,-16 5-41 0 0,0 47-68 0 0,-9-41 237 0 0,-27 56 1 0 0,27-56 28 0 0,3-9-15 0 0,-19 25-4 0 0,19-25 9 0 0,1-3-1 0 0,-16 18 17 0 0,16-18 44 0 0,-5-2-82 0 0,-29 10-25 0 0,30-10-80 0 0,-6-15-2824 0 0,-42-32 1844 0 0,42 32-329 0 0,12 1-1235 0 0,-13-31-1723 0 0,13 31 335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3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7 656 0 0,'0'0'5849'0'0,"-11"22"-5096"0"0,-30 66-24 0 0,31-66-45 0 0,8-7-36 0 0,-7 69 595 0 0,7-74-1020 0 0,1-6-56 0 0,0 1 1 0 0,0-1-1 0 0,1 0 0 0 0,0 0 1 0 0,0 0-1 0 0,0 0 1 0 0,0 1-1 0 0,0-1 1 0 0,1 0-1 0 0,1 4 0 0 0,-1 9-11 0 0,-1-8 21 0 0,0 0-1 0 0,1-1 1 0 0,1 1-1 0 0,-1 0 0 0 0,6 13 1 0 0,-6-11-39 0 0,-1-7-35 0 0,1 0 1 0 0,-1 0-1 0 0,1 0 1 0 0,0 0-1 0 0,0-1 1 0 0,1 1-1 0 0,-1 0 0 0 0,1-1 1 0 0,0 1-1 0 0,4 5 1 0 0,11 23 190 0 0,-12-24 2132 0 0,18-23-2301 0 0,71-44-22 0 0,-92 58-97 0 0,0 0 0 0 0,1 0 1 0 0,-1 0-1 0 0,0 0 0 0 0,-1-1 0 0 0,1 1 0 0 0,0 0 0 0 0,0-1 1 0 0,-1 0-1 0 0,1 1 0 0 0,0-1 0 0 0,-1 0 0 0 0,0 0 0 0 0,3-3 1 0 0,24-50 172 0 0,-13 26-126 0 0,-11 22 49 0 0,-1-3-52 0 0,11-30-16 0 0,-11 30 136 0 0,0 0-166 0 0,3-6 968 0 0,-6 42-691 0 0,-8 65-382 0 0,6-75 216 0 0,-1 18 199 0 0,3-31-284 0 0,0 1 0 0 0,0-1 0 0 0,1 1 0 0 0,-1 0 0 0 0,1-1 0 0 0,0 1 0 0 0,1 5 0 0 0,0-6 37 0 0,-1 0 0 0 0,0 1 0 0 0,-1-1 0 0 0,1 1-1 0 0,-1-1 1 0 0,1 1 0 0 0,-1 5 0 0 0,3 0 56 0 0,11 24-3 0 0,-11-25 515 0 0,10-8-549 0 0,40 0 0 0 0,-40 0 63 0 0,2-9-117 0 0,3 0-27 0 0,-4 1-17 0 0,-1 1 0 0 0,25-20-1 0 0,109-99-515 0 0,-132 112 327 0 0,-1-1 0 0 0,18-24 0 0 0,-27 32 198 0 0,43-57-600 0 0,-26 37 395 0 0,-16 20 0 0 0,-2-2 20 0 0,14-27 10 0 0,-14 27 32 0 0,-5-3-448 0 0,-5-37 501 0 0,4 36 18 0 0,-18 31-1421 0 0,-63 55 1453 0 0,63-55-19 0 0,34-1-285 0 0,41 50 341 0 0,-41-50-6 0 0,-8-9-11 0 0,18 22 25 0 0,-18-22 84 0 0,-1 2-26 0 0,13 32 2 0 0,-14-31 5 0 0,-1-2 7 0 0,10 26 20 0 0,-10-26 183 0 0,2-1-208 0 0,14 27-7 0 0,-14-27 354 0 0,3-3-319 0 0,22 15-6 0 0,-22-15 197 0 0,10-16-286 0 0,55-32-4 0 0,-48 25-36 0 0,-15 12 13 0 0,-7 3 8 0 0,1 1 0 0 0,-1-1 0 0 0,0 0 0 0 0,0 0 0 0 0,0 0-1 0 0,0 0 1 0 0,0 0 0 0 0,-1-1 0 0 0,1 1 0 0 0,2-6 0 0 0,32-47-299 0 0,-29 47 255 0 0,-3 3 8 0 0,0 0 0 0 0,-1 1 0 0 0,0-2-1 0 0,0 1 1 0 0,2-7 0 0 0,24-42-270 0 0,-6 4 29 0 0,-12 18 160 0 0,-9 24 9 0 0,0-2-230 0 0,1 0 321 0 0,-3 7 14 0 0,1 0 0 0 0,-1-1 0 0 0,0 1 0 0 0,0-1 0 0 0,0 1 1 0 0,0 0-1 0 0,-1-9 0 0 0,4 41-946 0 0,14 84 1067 0 0,-13-85 102 0 0,-1-16-121 0 0,14 31 10 0 0,-13-31 82 0 0,-3-2-57 0 0,9 29 13 0 0,-8-29 218 0 0,-1 1-248 0 0,8 31-12 0 0,-7-31 50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95 560 0 0,'0'0'2712'0'0,"-20"14"-1894"0"0,-62 39-46 0 0,62-39-33 0 0,13-4-25 0 0,-19 30-14 0 0,19-30-22 0 0,4-2-52 0 0,-7 24-20 0 0,7-24 1062 0 0,1 2-1190 0 0,-5 32-41 0 0,5-31 2810 0 0,31-24-3105 0 0,85-37-16 0 0,-85 37-18 0 0,-22 7-18 0 0,23-17-16 0 0,-23 17 902 0 0,2 20-774 0 0,25 43-7 0 0,-26-43 9 0 0,-7-4 22 0 0,4 28-16 0 0,-4-28 253 0 0,3-2-237 0 0,11 26-7 0 0,-11-26 424 0 0,2-2-448 0 0,1 0-91 0 0,-5-4 22 0 0,0 0 0 0 0,1-1 0 0 0,-1 1 0 0 0,0 1 1 0 0,0-1-1 0 0,0 0 0 0 0,0 0 0 0 0,0 1 1 0 0,2 5-1 0 0,20-20-43 0 0,70-34-35 0 0,-92 46-47 0 0,0-1 0 0 0,0 0 1 0 0,1 0-1 0 0,-1 0 1 0 0,0 0-1 0 0,0-1 1 0 0,0 1-1 0 0,0 0 0 0 0,0-1 1 0 0,0 1-1 0 0,0-1 1 0 0,-1 0-1 0 0,2-2 1 0 0,37-49-26 0 0,-32 42 17 0 0,22-35-68 0 0,1-10-57 0 0,-25 46 111 0 0,-3 5 7 0 0,1 0 0 0 0,-2 0-1 0 0,1 0 1 0 0,0 0-1 0 0,2-12 1 0 0,8-16-50 0 0,-10 24-1 0 0,0 1-182 0 0,11-26 201 0 0,-11 25 271 0 0,5 34-134 0 0,21 71 21 0 0,-22-72 17 0 0,-4-14 13 0 0,7 26-10 0 0,-8-27 236 0 0,2 1-266 0 0,11 29-11 0 0,-11-29 358 0 0,3-5-367 0 0,0 2-48 0 0,-4-4 10 0 0,-1 0 1 0 0,1 0-1 0 0,0-1 1 0 0,0 0-1 0 0,0 1 1 0 0,1-1-1 0 0,4 2 1 0 0,8-16-13 0 0,49-36-28 0 0,-60 45-10 0 0,-1 0 1 0 0,1 0 0 0 0,0-1 0 0 0,-1 1-1 0 0,0-1 1 0 0,0 0 0 0 0,0-1 0 0 0,0 1-1 0 0,3-6 1 0 0,1-1-9 0 0,26-28-35 0 0,-9 6-33 0 0,14-15-111 0 0,-17 17 100 0 0,-17 23 5 0 0,1 2-131 0 0,17-19 147 0 0,-17 19 11 0 0,0 27-195 0 0,17 64 336 0 0,-17-63 12 0 0,-3 30 90 0 0,2-5 2 0 0,0 13 148 0 0,-3-17-136 0 0,-2-32 18 0 0,-1 4-2 0 0,1 3-144 0 0,0-10-21 0 0,0 1 0 0 0,-1-1 1 0 0,0 0-1 0 0,0 0 0 0 0,0 1 0 0 0,-5 10 0 0 0,-9 39 320 0 0,1-18-216 0 0,11-30-10 0 0,-2 0-7 0 0,-16 29-22 0 0,16-30 1 0 0,-1-1-6 0 0,-16 23-13 0 0,17-24 230 0 0,-1 0-244 0 0,-16 20-2 0 0,16-20 426 0 0,14-42-1074 0 0,26-115 331 0 0,-30 136 176 0 0,-1 0 1 0 0,2 1-1 0 0,0 0 1 0 0,0 0-1 0 0,2 1 1 0 0,9-16 0 0 0,-3 6-59 0 0,23-38-358 0 0,3 1 0 0 0,2 2 0 0 0,57-58 0 0 0,-27 46-136 0 0,-62 62 592 0 0,31-30-321 0 0,-34 31 185 0 0,2 0-161 0 0,24-16 193 0 0,-24 16 18 0 0,7 18-33 0 0,42 34 168 0 0,-42-34 155 0 0,-16 2-37 0 0,-4 55 487 0 0,-3-53-480 0 0,-22 46 0 0 0,22-47 2 0 0,2-6-3 0 0,-20 25-35 0 0,19-25 194 0 0,1-2-235 0 0,-19 21-1 0 0,19-21-18 0 0,-4-5-1717 0 0,-32 9 940 0 0,32-8-173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6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12 0 0,'0'0'10432'0'0,"7"-12"-10032"0"0,22-36-10 0 0,-22 37 4057 0 0,-5 39-4299 0 0,2 5-103 0 0,-1-2 59 0 0,0 45-1 0 0,-7 26 414 0 0,2-30-50 0 0,1-59-412 0 0,0-7 26 0 0,1-1 0 0 0,-1 1 1 0 0,1-1-1 0 0,0 1 0 0 0,1-1 0 0 0,-1 1 1 0 0,1-1-1 0 0,2 8 0 0 0,6 28 40 0 0,-7-31 1063 0 0,17-27-1091 0 0,57-51-17 0 0,-51 42-10 0 0,12-32 17 0 0,-2 6-17 0 0,-18 25-33 0 0,-13 20 10 0 0,0-1-9 0 0,12-24-18 0 0,-12 24 35 0 0,1 0-42 0 0,15-26 4 0 0,-15 25 62 0 0,1 32-57 0 0,20 68 94 0 0,-19-68 21 0 0,-4-11 18 0 0,9 32 0 0 0,-9-32-37 0 0,0-3-2 0 0,7 27-6 0 0,-8-27 74 0 0,1 0-90 0 0,10 28-6 0 0,-10-28 231 0 0,1-1-246 0 0,12 26-5 0 0,-12-26 828 0 0,108-58-811 0 0,-109 50-79 0 0,-1-1 0 0 0,1 0 0 0 0,-1 0-1 0 0,1-1 1 0 0,-1 1 0 0 0,1 0 0 0 0,-1-1 0 0 0,0 1-1 0 0,0-1 1 0 0,3-3 0 0 0,4-3 3 0 0,22-28 11 0 0,-8 8-12 0 0,-18 20-11 0 0,2-3-18 0 0,19-34-27 0 0,-20 34-6 0 0,-3 2 2 0 0,8-28 9 0 0,-8 28-10 0 0,-4-2-111 0 0,-2-47-1176 0 0,-5 49 1198 0 0,-24-26 16 0 0,24 26-2 0 0,38 17-1554 0 0,88 26 1650 0 0,-91-27 16 0 0,-15-10-3 0 0,24-12-31 0 0,-28 11-3 0 0,3 0-127 0 0,33-10 148 0 0,-33 11-28 0 0,-4 18-201 0 0,18 45 344 0 0,-19-44 2 0 0,-7-2 13 0 0,-2 43 42 0 0,3-42 16 0 0,1-2-32 0 0,-1 3-71 0 0,7 43 284 0 0,2-4 455 0 0,1-9-544 0 0,-8-34 204 0 0,1-4-260 0 0,8 26-16 0 0,-9-26 605 0 0,3-1-678 0 0,16 22-14 0 0,-16-22-35 0 0,8-26-4269 0 0,40-54 2880 0 0,-40 54-357 0 0,-7-31-4006 0 0,-4 35 4200 0 0,0 1-2615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0 816 0 0,'0'0'6665'0'0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3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1 132 0 0,'0'0'13323'0'0,"9"18"-13033"0"0,28 57 11 0 0,-28-56 2 0 0,-8-5-9 0 0,1 43 17 0 0,-1-43 4 0 0,-2 0-24 0 0,-2 69 414 0 0,3-31-469 0 0,0-39-26 0 0,1-2-8 0 0,3 34-21 0 0,-2-34 136 0 0,-3 2-200 0 0,-1 38 13 0 0,2-38 268 0 0,-1-1-432 0 0,-5 35-73 0 0,5-35-83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7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4 0 0,'0'0'2971'0'0,"-6"27"-2036"0"0,-29 118 853 0 0,31-132-1503 0 0,2-7-50 0 0,0 1-1 0 0,0 0 1 0 0,1 0-1 0 0,0 0 1 0 0,-1 11-1 0 0,0-4 36 0 0,-1 42 1023 0 0,2-43-1051 0 0,0-6-74 0 0,1-1 1 0 0,-1 1 0 0 0,2-1-1 0 0,-1 1 1 0 0,1 0-1 0 0,2 10 1 0 0,9 59 1145 0 0,-5-36-709 0 0,-5-30-30 0 0,2 2-43 0 0,13 35-34 0 0,-13-36-50 0 0,3-2-30 0 0,19 26-37 0 0,-20-27 283 0 0,1-2-361 0 0,21 17-24 0 0,-21-18 445 0 0,4-4-530 0 0,36 1-18 0 0,-35-2-15 0 0,1-9-51 0 0,41-27 1 0 0,-28 15-60 0 0,-8 2-60 0 0,8-5-56 0 0,-1-1-1 0 0,-2-2 1 0 0,-1 0-1 0 0,27-44 0 0 0,-26 31-131 0 0,-3-2 1 0 0,-1 0-1 0 0,13-46 0 0 0,-29 78 68 0 0,0-3 7 0 0,9-40 10 0 0,-8 39 14 0 0,-4 5 9 0 0,3-28 13 0 0,-2 27 4 0 0,0-1-148 0 0,1-4 525 0 0,-4 25-142 0 0,-9 55-80 0 0,-3 14 17 0 0,-15 48 553 0 0,20-93-548 0 0,-13 77 1018 0 0,20-105-1015 0 0,1 0 0 0 0,0 0 1 0 0,0 0-1 0 0,0 0 0 0 0,1 0 0 0 0,1 11 0 0 0,-1-5 39 0 0,0-1 280 0 0,0 2-14 0 0,-1 40-9 0 0,0-40 1030 0 0,3-1-1135 0 0,6 35-22 0 0,-6-35 2458 0 0,22-30-2637 0 0,100-77-34 0 0,-75 56-78 0 0,-26 19-22 0 0,-17 15-28 0 0,3 1-141 0 0,27-13 68 0 0,-27 12 5 0 0,2 17-661 0 0,36 37 745 0 0,-35-37 5 0 0,-8-4-55 0 0,13 23 63 0 0,-13-23-20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7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0 121 688 0 0,'0'0'6345'0'0,"138"-95"-10318"0"0,-94 69 2289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9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1 876 0 0,'0'0'1782'0'0,"-15"6"-949"0"0,-57 27 732 0 0,65-25-872 0 0,-3-1-472 0 0,6-5-109 0 0,1 1 0 0 0,-1 0 0 0 0,1 0 0 0 0,0 1 1 0 0,0-1-1 0 0,0 1 0 0 0,0-1 0 0 0,0 1 0 0 0,-2 5 0 0 0,-28 41 1216 0 0,26-40-1117 0 0,3-6-84 0 0,1 1-1 0 0,0-1 1 0 0,0 1-1 0 0,1-1 0 0 0,0 1 1 0 0,-1 0-1 0 0,-1 8 1 0 0,-18 44 972 0 0,9-22-590 0 0,10-27-23 0 0,4-5-429 0 0,-1 0 1 0 0,0 0-1 0 0,-1 0 1 0 0,1-1-1 0 0,0 1 1 0 0,-1 0-1 0 0,1-1 1 0 0,-1 1-1 0 0,-1 3 1 0 0,0-1 205 0 0,0 0-1 0 0,1 0 1 0 0,0 1 0 0 0,0-1 0 0 0,0 0-1 0 0,0 9 1 0 0,-2 31-1 0 0,2-34 2041 0 0,29-27-2144 0 0,83-46-16 0 0,-108 61-130 0 0,0 0 0 0 0,0-1 1 0 0,1 0-1 0 0,-1 0 0 0 0,0 0 0 0 0,0 0 1 0 0,-1 0-1 0 0,1 0 0 0 0,4-5 1 0 0,31-42 200 0 0,-15 18-122 0 0,-17 24-9 0 0,1-1-2 0 0,19-20-25 0 0,-20 21 220 0 0,0 0-237 0 0,0 1-15 0 0,-4 4 34 0 0,1 0 0 0 0,-1-1 0 0 0,0 1 1 0 0,0-1-1 0 0,0 1 0 0 0,0-1 0 0 0,2-5 0 0 0,-1 31 91 0 0,10 70 9 0 0,-10-70 29 0 0,0 18 144 0 0,-2-32-278 0 0,0-1 1 0 0,0 1-1 0 0,-1-1 0 0 0,-1 0 0 0 0,-1 13 0 0 0,-4 48 626 0 0,1-5-381 0 0,5-58-240 0 0,0-1 1 0 0,-1 1 0 0 0,1-1 0 0 0,-1 1 0 0 0,0-1 0 0 0,-1 1 0 0 0,-2 7 0 0 0,-8 27 361 0 0,12-29-335 0 0,-1-7-52 0 0,1 0 0 0 0,0 0 0 0 0,-1 0 0 0 0,1-1 0 0 0,-1 1 0 0 0,0 0 0 0 0,-1 0 0 0 0,1-1 0 0 0,0 1 0 0 0,-1-1 0 0 0,-3 5 0 0 0,-12 29 181 0 0,12-28-16 0 0,-1 0-14 0 0,-19 28-22 0 0,19-27 0 0 0,0-3 11 0 0,-15 22-18 0 0,15-22-26 0 0,-1-1-4 0 0,-21 15-1 0 0,22-16 769 0 0,10-37-1634 0 0,19-105 407 0 0,-22 129 288 0 0,1 1 0 0 0,0-1-1 0 0,1 0 1 0 0,-1 1-1 0 0,2-1 1 0 0,-1 1-1 0 0,1 0 1 0 0,0 0 0 0 0,0 0-1 0 0,1 1 1 0 0,10-12-1 0 0,1-1-98 0 0,208-239-2138 0 0,-145 188 1434 0 0,-30 25 410 0 0,-24 25 269 0 0,-19 15 15 0 0,1-1-81 0 0,20-18 155 0 0,-20 18 504 0 0,-1 28-233 0 0,14 69-1 0 0,-15-69 47 0 0,0 28 235 0 0,-3-35-378 0 0,-1-2 181 0 0,2-2 13 0 0,7 35-3 0 0,-8-34 0 0 0,1-3 3 0 0,6 28-41 0 0,-6-28 351 0 0,1 0-429 0 0,11 23 0 0 0,-11-24 1447 0 0,16-22-1556 0 0,63-41-29 0 0,-80 53-29 0 0,0 0 0 0 0,1-1 1 0 0,-1 1-1 0 0,0 0 0 0 0,0-1 0 0 0,-1 0 1 0 0,1 1-1 0 0,2-5 0 0 0,7-5 1 0 0,-6 5-2 0 0,0 0 0 0 0,0 0 0 0 0,-1 0-1 0 0,1-1 1 0 0,4-9 0 0 0,24-40-20 0 0,-13 25-11 0 0,-16 24-8 0 0,0 0-3 0 0,16-24 15 0 0,-16 24-3 0 0,-1 1-56 0 0,11-21 60 0 0,-11 20 100 0 0,4 28 70 0 0,4 3-91 0 0,-3-5 51 0 0,-1 1-1 0 0,10 29 0 0 0,-6-11 106 0 0,-9-28 13 0 0,0 4 17 0 0,15 61 268 0 0,-8-42-265 0 0,-8-24 201 0 0,2 1-228 0 0,14 30-9 0 0,-13-29 353 0 0,-1-3-391 0 0,13 21-6 0 0,-13-21 1812 0 0,11-29-1994 0 0,44-62-28 0 0,-54 78 31 0 0,0-1-1 0 0,0 1 0 0 0,-1-1 1 0 0,0 0-1 0 0,5-12 1 0 0,7-15-134 0 0,2 2 35 0 0,-13 24-14 0 0,0 1-166 0 0,14-23 133 0 0,-15 22 0 0 0,3 1-356 0 0,18-19 355 0 0,-19 19-5 0 0,1 1-185 0 0,24-18 190 0 0,-24 18 7 0 0,7 2-4 0 0,63-22-204 0 0,-15 3-43 0 0,-49 20 339 0 0,-6 2 10 0 0,0-1 0 0 0,0 0-1 0 0,0 0 1 0 0,-1-1 0 0 0,11-5 0 0 0,44-20-354 0 0,-20 9 234 0 0,-31 15 16 0 0,-1 0 10 0 0,25-11-3 0 0,-26 12 19 0 0,-26 25-1175 0 0,-54 68 1337 0 0,48-59 34 0 0,17-21-31 0 0,-16 34 152 0 0,-2 12 75 0 0,7-20-130 0 0,13-26 2 0 0,2-1-3 0 0,-13 29-2 0 0,13-29 193 0 0,1 2-217 0 0,-5 34-5 0 0,5-34 527 0 0,32-23-817 0 0,96-40 60 0 0,-121 49 121 0 0,1 1 0 0 0,-1-1 0 0 0,1 0 0 0 0,-1 0 0 0 0,0 0 0 0 0,0-1 1 0 0,8-7-1 0 0,8-8-183 0 0,102-89-539 0 0,-115 101 560 0 0,-1 0-3 0 0,22-21-4 0 0,-22 21 8 0 0,2 25-433 0 0,26 55 766 0 0,-27-55 23 0 0,-6-7 28 0 0,3 36 9 0 0,-4-35 4 0 0,0-2 5 0 0,5 53 1048 0 0,-5-15-1038 0 0,0-36 2246 0 0,14-35-3224 0 0,47-69 599 0 0,-33 51-91 0 0,-20 33 184 0 0,0 0-12 0 0,45-46-602 0 0,-26 28 437 0 0,-21 19-6 0 0,0 1-6 0 0,20-20-15 0 0,-21 20 5 0 0,2 1-185 0 0,21-16 239 0 0,-22 15 18 0 0,4 20-1027 0 0,30 43 1233 0 0,-31-43 298 0 0,-9-1-208 0 0,0 37-10 0 0,-1-37 358 0 0,2-4-408 0 0,2 1-617 0 0,0 0 2750 0 0,-1-1-3864 0 0,-2-1-3822 0 0,0 3-5315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1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1 152 0 0,'0'0'10224'0'0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0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63 103 652 0 0,'0'0'8557'0'0,"-11"-17"-7883"0"0,-30-52-27 0 0,31 52 11930 0 0,35 31-12188 0 0,77 41 13 0 0,-64-32 14 0 0,19 25 53 0 0,71 55 919 0 0,-125-101-1325 0 0,1 0-1 0 0,-1 1 1 0 0,1-1 0 0 0,-1 1-1 0 0,0-1 1 0 0,0 1 0 0 0,6 7-1 0 0,22 22 385 0 0,113 90 893 0 0,-114-98-1130 0 0,-22-18-8 0 0,-2 0 4 0 0,17 20-56 0 0,-17-20 87 0 0,-1 1-120 0 0,16 20-32 0 0,-16-20-50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0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1 548 0 0,'0'0'7121'0'0,"-17"15"-6519"0"0,-49 45-11 0 0,32-26 241 0 0,26-22-685 0 0,2-1 43 0 0,-24 33 677 0 0,7-3-53 0 0,-13 17 263 0 0,29-46-906 0 0,-26 36 624 0 0,-10 9 93 0 0,4-3-44 0 0,31-44-707 0 0,-20 31 519 0 0,10-11-314 0 0,14-23-12 0 0,-2 0-26 0 0,-17 21-32 0 0,17-21 216 0 0,1 1-274 0 0,-14 23-24 0 0,15-23 241 0 0,-4-3-472 0 0,-24 17-93 0 0,24-17-86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1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80 110 96 0 0,'0'0'3940'0'0,"-11"22"-3052"0"0,-32 70-50 0 0,32-69-34 0 0,9-11-7 0 0,-8 38-27 0 0,8-37 635 0 0,3 0-779 0 0,5 41-28 0 0,-5-40 564 0 0,5-4-598 0 0,17 31 9 0 0,-17-31-61 0 0,1-5-42 0 0,20 14-33 0 0,-20-14 681 0 0,9-7-825 0 0,2-1-201 0 0,-8 1 19 0 0,0 0 1 0 0,0 1-1 0 0,20-1 0 0 0,-16-5 126 0 0,2-2-164 0 0,47-27 280 0 0,-51 30-289 0 0,-5 2-17 0 0,0 0 1 0 0,0 0-1 0 0,-1 0 1 0 0,0-1 0 0 0,9-8-1 0 0,-4 5 2 0 0,-4 3-6 0 0,0 0 1 0 0,-1 0 0 0 0,0-1-1 0 0,9-10 1 0 0,-7 8-2 0 0,-3 5-15 0 0,-1-1 0 0 0,0 0 0 0 0,-1 0 0 0 0,1 0 0 0 0,-1 0 0 0 0,5-10 0 0 0,13-17 73 0 0,-16 24-22 0 0,-2-3-24 0 0,10-27 10 0 0,-10 28 60 0 0,-6-62-106 0 0,2 57-31 0 0,-5 4-72 0 0,-19-28 29 0 0,18 29-27 0 0,0 3-586 0 0,-24-19 346 0 0,24 19-71 0 0,-1 2-7433 0 0,-25-13 4446 0 0,25 12 260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0 584 0 0,'0'0'9526'0'0,"10"15"-8785"0"0,28 46-4 0 0,-28-46 13 0 0,-11 0 19 0 0,-3 69 727 0 0,2-41-794 0 0,1-33-30 0 0,0 5-25 0 0,-3 69 1138 0 0,1-35-1254 0 0,2-37 436 0 0,-1-1-543 0 0,-10 54 1130 0 0,6-25-1326 0 0,4-29 528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1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80 276 0 0,'0'0'2359'0'0,"12"-10"-1678"0"0,35-30-34 0 0,-35 30-33 0 0,-4 7-35 0 0,25-10-18 0 0,-25 9 3455 0 0,7 14-3639 0 0,46 27-5 0 0,-46-28 1276 0 0,-30 13-1342 0 0,-42 65-14 0 0,36-60 12 0 0,-4-6 5 0 0,19-16-33 0 0,-2 2-6 0 0,-25 19 4 0 0,24-19 244 0 0,2-3-264 0 0,-20 15-3 0 0,20-14 5326 0 0,20 10-5282 0 0,40 44-9 0 0,-52-57-266 0 0,0-1 0 0 0,0 1 0 0 0,0-1 0 0 0,0 1 0 0 0,1-1 0 0 0,-1 0 0 0 0,1 0 0 0 0,-1 1 0 0 0,1-1 0 0 0,-1 0 0 0 0,1 0 0 0 0,-1 0 0 0 0,3 0 0 0 0,29 12 243 0 0,-25-9-15 0 0,5 1-23 0 0,62 25 190 0 0,-63-25-356 0 0,40 11 196 0 0,-7-4-131 0 0,-33-9-27 0 0,-3 0-54 0 0,29 13-82 0 0,-29-12-124 0 0,0-1-2245 0 0,27 8 1598 0 0,-27-8-150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2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72 44 0 0,'0'0'8509'0'0,"7"-12"-7758"0"0,20-36-35 0 0,-20 36 7814 0 0,-7 44-8004 0 0,-4 127 497 0 0,1-145-541 0 0,-11 40-38 0 0,11-41-11 0 0,3-9-364 0 0,0-1-1 0 0,0 0 1 0 0,0 1 0 0 0,0-1-1 0 0,-1 1 1 0 0,1-1 0 0 0,-1 1-1 0 0,0-1 1 0 0,-2 5 0 0 0,-10 38 621 0 0,7-8-222 0 0,4-29 0 0 0,-1 5-19 0 0,-10 41-33 0 0,10-42-26 0 0,2-4-38 0 0,-10 43 1170 0 0,5-11-1351 0 0,4-31 30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4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0 133 392 0 0,'0'0'5453'0'0,"13"-8"-4854"0"0,2-2-399 0 0,34-20 763 0 0,-37 26-431 0 0,1-1-358 0 0,41-11 647 0 0,-15 7-364 0 0,-29 7-32 0 0,2-2-35 0 0,39-10-32 0 0,-38 10-17 0 0,-10 5-303 0 0,0-1-1 0 0,-1 0 1 0 0,1 0 0 0 0,0-1-1 0 0,0 1 1 0 0,-1 0 0 0 0,1-1 0 0 0,0 0-1 0 0,-1 0 1 0 0,4-1 0 0 0,36-10 1183 0 0,-31 9-1105 0 0,-6 2 155 0 0,0-1-1 0 0,-1 1 1 0 0,1 0 0 0 0,0 1 0 0 0,0-1-1 0 0,6 1 1 0 0,-8 17-128 0 0,6 51 3 0 0,-6-51 378 0 0,-9 2-353 0 0,-17 55 10 0 0,17-55 13 0 0,3-10-22 0 0,-10 30 13 0 0,10-29 42 0 0,0 2 0 0 0,-11 34 1 0 0,11-34-6 0 0,3-9-192 0 0,0 0-1 0 0,-1 1 1 0 0,1-1-1 0 0,-1 0 0 0 0,0 0 1 0 0,1 1-1 0 0,-1-1 1 0 0,-1 0-1 0 0,-1 3 1 0 0,0 3 19 0 0,0 0 267 0 0,0 2-158 0 0,-9 31-16 0 0,9-31 116 0 0,0-1-144 0 0,-8 30-7 0 0,8-30 384 0 0,2 0-445 0 0,-5 33-16 0 0,5-33-60 0 0,-3 0-2431 0 0,-14 28 1548 0 0,13-29-197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22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1 100 0 0,'0'0'14317'0'0,"-24"13"-13956"0"0,-94 52 366 0 0,109-60-334 0 0,-24 17-10 0 0,25-17-21 0 0,0 1-3 0 0,-22 16-18 0 0,22-16-21 0 0,1-1-27 0 0,-20 17-3 0 0,20-17 265 0 0,-1 2-260 0 0,-22 17 29 0 0,22-17 293 0 0,1-1-362 0 0,-2 0-129 0 0,-18 18 2355 0 0,43-13-2215 0 0,49 34 9 0 0,-63-43-254 0 0,0-1 0 0 0,0 1 1 0 0,0-1-1 0 0,1 0 0 0 0,-1 1 0 0 0,0-1 0 0 0,1 0 0 0 0,-1 0 0 0 0,1-1 0 0 0,-1 1 1 0 0,1 0-1 0 0,2 0 0 0 0,96 18 528 0 0,130 10 517 0 0,-181-23-890 0 0,-37-4-17 0 0,-2-1-12 0 0,33 6-13 0 0,-33-5 458 0 0,-1 1-546 0 0,30 7-3 0 0,-30-8 53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5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11 604 0 0,'0'0'2315'0'0,"-27"8"-1640"0"0,-110 30 1717 0 0,133-37-2322 0 0,0 0 0 0 0,0 0 1 0 0,0-1-1 0 0,0 1 0 0 0,-1-1 0 0 0,1 0 0 0 0,-7 0 1 0 0,-25 0 3769 0 0,21-3-3433 0 0,-44-8-28 0 0,44 8 700 0 0,4 0-754 0 0,-31-10-30 0 0,31 9 422 0 0,-1 1-519 0 0,-38-8 7 0 0,38 8 566 0 0,1 2-678 0 0,-34-3 7 0 0,34 3 732 0 0,6 12-768 0 0,-17 34 13 0 0,17-34 14 0 0,9 98 298 0 0,-4-90-329 0 0,2 58 240 0 0,-3-58-230 0 0,5 57 272 0 0,18 142 850 0 0,-21-205-1102 0 0,5 40 374 0 0,-2-40-368 0 0,5 43 576 0 0,0 24-208 0 0,-3-46-265 0 0,-4-25 198 0 0,-1 3-206 0 0,5 37-16 0 0,-5-37 152 0 0,2-3-176 0 0,11 27-12 0 0,-11-28 367 0 0,2 0-420 0 0,15 24-15 0 0,-15-24 191 0 0,9-9-1340 0 0,42-3 553 0 0,-42 4-95 0 0,-1-11-2105 0 0,2-1 2308 0 0,39-34-2097 0 0,-44 37 1730 0 0,4-3-321 0 0,7-11-4331 0 0,13-16 1240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5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1 492 0 0,'0'0'12863'0'0,"7"19"-12548"0"0,22 56 33 0 0,-22-56-1 0 0,-7-2 5 0 0,2 2-236 0 0,-1-5 34 0 0,-1 0 1 0 0,0 0-1 0 0,-2 19 0 0 0,0-19-22 0 0,-1 46 838 0 0,2-41-839 0 0,3 52 484 0 0,0-33-231 0 0,-1-28-10 0 0,0 2-34 0 0,7 56 796 0 0,-3-4-185 0 0,1-11-157 0 0,-8-39-780 0 0,-1 1-381 0 0,0-1 2130 0 0,1-2-3403 0 0,1 0-3244 0 0,0 3-4503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1 256 0 0,'0'0'7742'0'0,"-23"12"-7236"0"0,-69 35-24 0 0,89-46-439 0 0,1 0-1 0 0,-1 0 0 0 0,1 0 1 0 0,-1 1-1 0 0,1-1 0 0 0,-1 1 1 0 0,1 0-1 0 0,0-1 0 0 0,-1 1 1 0 0,-1 3-1 0 0,-34 40 866 0 0,-1 6-16 0 0,2 4-317 0 0,-100 158 2139 0 0,119-181-2440 0 0,14-25 182 0 0,0 2-254 0 0,-12 28-9 0 0,12-28 1229 0 0,11 4-1340 0 0,25 41 5 0 0,-24-41 64 0 0,8-14-94 0 0,48-4-2 0 0,-47 4-5 0 0,-2-1-3 0 0,46-9-12 0 0,-46 9-50 0 0,-2-2-140 0 0,39-11 11 0 0,-38 11-42 0 0,-6-1-1294 0 0,23-16 860 0 0,-23 15-143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6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0 136 0 0,'0'0'15060'0'0,"-13"15"-14915"0"0,-37 44-14 0 0,49-57-117 0 0,-1 0 0 0 0,0-1 0 0 0,1 1 0 0 0,-1 0 0 0 0,1 0 0 0 0,0 0 1 0 0,-1 0-1 0 0,1 1 0 0 0,-1 3 0 0 0,-11 28 144 0 0,10-25 11 0 0,-1 4 15 0 0,-12 38 5 0 0,12-38-31 0 0,2-4-3 0 0,-6 26-3 0 0,6-26 264 0 0,-2 1-281 0 0,-18 48 641 0 0,11-22-683 0 0,8-27 175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7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81 200 0 0,'0'0'4061'0'0,"9"-11"-3457"0"0,27-30-37 0 0,-27 31 446 0 0,1 7-576 0 0,30-10-26 0 0,-30 10 1429 0 0,7 10-1587 0 0,53 22-25 0 0,-52-22-2 0 0,-13 2-3 0 0,18 26 6 0 0,-18-26 2 0 0,-4 2 22 0 0,5 35 6 0 0,-5-35 11 0 0,-2 2 25 0 0,-3 41 27 0 0,3-40-7 0 0,-2-1-5 0 0,-8 40-11 0 0,8-39-8 0 0,1-3 29 0 0,-8 33 0 0 0,8-33-14 0 0,-1-2 8 0 0,-16 43 704 0 0,5-15-696 0 0,11-28 324 0 0,-1 0-347 0 0,-11 27-24 0 0,11-26 650 0 0,2 0-629 0 0,-6 30-15 0 0,6-30 2441 0 0,7 2-2517 0 0,1 3-135 0 0,11 32 431 0 0,66-44-135 0 0,-66-2-200 0 0,-2-3-10 0 0,78-9 220 0 0,-72 9-339 0 0,58-10 190 0 0,-22 0-163 0 0,-43 9 60 0 0,-4 1-64 0 0,31-6-10 0 0,-30 6 26 0 0,-1 0-1353 0 0,0-2 930 0 0,10-2 292 0 0,0 5-6600 0 0,-18-10 3766 0 0,8-32-1816 0 0,-8 32 358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1 488 0 0,'0'0'4292'0'0,"-4"20"-3303"0"0,1 4-665 0 0,-1-3 455 0 0,-10 43-1 0 0,11-53-483 0 0,-10 32 1113 0 0,-1-5-611 0 0,10-29-42 0 0,0 4-39 0 0,-2 1-480 0 0,-11 34 898 0 0,13-40-501 0 0,-3 1-418 0 0,-14 29 1255 0 0,7-7-968 0 0,11-24 861 0 0,-1 3-958 0 0,-9 28-16 0 0,9-28 1273 0 0,1-1-1394 0 0,-9 29-23 0 0,9-29 1297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8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0 159 512 0 0,'0'0'929'0'0,"12"-11"-5"0"0,50-49 743 0 0,-38 39-934 0 0,-18 16-51 0 0,4-1-51 0 0,2-1-433 0 0,-6 3-44 0 0,1 1 0 0 0,0-1 0 0 0,-1 1 0 0 0,1 0-1 0 0,9-2 1 0 0,20-8 345 0 0,-27 10 384 0 0,6 2-515 0 0,47-6-31 0 0,-46 5 259 0 0,-2 6-335 0 0,44 11-16 0 0,-43-11-9 0 0,24 21 170 0 0,-31-21 26 0 0,-2 7-204 0 0,19 33 10 0 0,-19-34 16 0 0,-5 1 28 0 0,0 39 633 0 0,-5-34-633 0 0,-11 48-20 0 0,11-48 26 0 0,0-3 29 0 0,0 1-212 0 0,3-8-37 0 0,-1 1-1 0 0,0-1 1 0 0,0 0-1 0 0,0-1 0 0 0,-1 1 1 0 0,0 0-1 0 0,-6 8 1 0 0,-22 39 640 0 0,-1-3 7 0 0,1 1-22 0 0,12-18-332 0 0,14-25-26 0 0,-1 2-10 0 0,-18 30-3 0 0,19-31-12 0 0,0-2-17 0 0,-15 18-18 0 0,15-19 823 0 0,0 1-921 0 0,-15 23 3 0 0,14-23 2913 0 0,30-5-2935 0 0,3 2-108 0 0,-9 0 26 0 0,0-2 1 0 0,34 0 0 0 0,-35-6 43 0 0,54-11-10 0 0,-53 11-6 0 0,-3 0-16 0 0,49-12-6 0 0,-48 12-9 0 0,-13 5-64 0 0,1-1 1 0 0,0 0-1 0 0,-1-1 1 0 0,1 1-1 0 0,0 0 0 0 0,-1-1 1 0 0,1 0-1 0 0,5-2 1 0 0,30-9 284 0 0,-2 3-266 0 0,-27 7 33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0 528 0 0,'0'0'3312'0'0,"-5"21"-2268"0"0,-14 62-45 0 0,7-41 352 0 0,6-32-1117 0 0,0-1 71 0 0,2-1 580 0 0,-1 2-56 0 0,-14 31-46 0 0,15-31-61 0 0,-1-1-48 0 0,-16 28-30 0 0,16-27 997 0 0,1-1-1175 0 0,-11 28-44 0 0,11-28 894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8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0 564 0 0,'0'0'5229'0'0,"-13"21"-4343"0"0,-35 62-48 0 0,30-48-16 0 0,10-18-559 0 0,2-7-8 0 0,1 1 1 0 0,1 0-1 0 0,0 0 1 0 0,-3 15-1 0 0,-40 125 2374 0 0,44-141-2060 0 0,3 0-339 0 0,-1 0 0 0 0,0 0 0 0 0,-3 16 1 0 0,1-9-50 0 0,1-2 301 0 0,3-4-34 0 0,0 34-40 0 0,0-34 278 0 0,3 0-388 0 0,14 34-9 0 0,-13-34 203 0 0,1-6-284 0 0,21 15-41 0 0,-20-15 348 0 0,12-8-368 0 0,54-10-29 0 0,-55 10-12 0 0,-4-5-11 0 0,41-25-5 0 0,-41 25-10 0 0,-8 3-8 0 0,19-14-4 0 0,-19 14 277 0 0,-4-6-276 0 0,8-31-9 0 0,-8 31 156 0 0,-18 2-240 0 0,-48-26-78 0 0,47 26-68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24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0 135 780 0 0,'0'0'8074'0'0,"22"-6"-7420"0"0,64-20-43 0 0,-80 23-481 0 0,1 1 0 0 0,0 0-1 0 0,0 0 1 0 0,0 1 0 0 0,0 0 0 0 0,10-1 0 0 0,26-5 740 0 0,20-10 229 0 0,4 0 289 0 0,-14 4-972 0 0,-39 10-28 0 0,-5 1-28 0 0,46-13 1425 0 0,-14 3-1623 0 0,-31 9 45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1 228 0 0,'0'0'5586'0'0,"1"18"-4777"0"0,1 55-37 0 0,-1-55 726 0 0,-2-5-791 0 0,-8 66 2165 0 0,8-62-2714 0 0,1-5 180 0 0,-2 0 0 0 0,1 0 0 0 0,-6 19 1 0 0,6-20-220 0 0,1-7-29 0 0,-1 1-1 0 0,1-1 0 0 0,-1 0 1 0 0,0 0-1 0 0,0 0 1 0 0,-1 1-1 0 0,1-1 0 0 0,-1-1 1 0 0,-3 8-1 0 0,-11 20 73 0 0,13-23-83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39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0 792 0 0,'0'0'14936'0'0,"0"30"-14665"0"0,-2 116 356 0 0,-7-34 429 0 0,7-44-400 0 0,1-24-325 0 0,1-33 14 0 0,1 4 3 0 0,7 72 324 0 0,-1-29 427 0 0,3 16-125 0 0,-7-63-1342 0 0,0 1 2220 0 0,-1-3-3387 0 0,-1 0-3264 0 0,-1 3-4530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0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0 304 0 0,'0'0'7125'0'0,"-17"17"-6481"0"0,-5 2-429 0 0,-51 52 831 0 0,26-24 161 0 0,-2 0-84 0 0,2-3-12 0 0,1 0-59 0 0,0-1-48 0 0,22-17-536 0 0,18-20-23 0 0,-1 1 8 0 0,-20 23 6 0 0,21-23 369 0 0,0 1-454 0 0,-17 22-29 0 0,17-22 3191 0 0,29-7-3703 0 0,95 5-626 0 0,-103-17 187 0 0,49-31-203 0 0,-55 37 497 0 0,0-1 1 0 0,0 0 0 0 0,0-1 0 0 0,-1 0-1 0 0,9-10 1 0 0,1-1-169 0 0,115-98-8841 0 0,-94 82 4994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0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1 175 380 0 0,'0'0'8852'0'0,"16"-13"-8344"0"0,3-2-348 0 0,-4 4 83 0 0,-1 0 0 0 0,17-18-1 0 0,-28 26-162 0 0,-1 1 0 0 0,1-1 0 0 0,0 1 0 0 0,0 0 0 0 0,0 0 0 0 0,0 1-1 0 0,6-4 1 0 0,-1 1 39 0 0,0 0 225 0 0,0 0-19 0 0,25-11-14 0 0,-24 12 272 0 0,1-2-304 0 0,33-14-23 0 0,-32 15 467 0 0,-2 1-501 0 0,3 0-103 0 0,-7 3 201 0 0,-1-1 1 0 0,1-1-1 0 0,0 1 0 0 0,0-1 0 0 0,8-4 1 0 0,-3 17-161 0 0,33 31 28 0 0,-32-32 46 0 0,-7 3 58 0 0,19 67 406 0 0,22 131 725 0 0,-24-72-289 0 0,-5-26-17 0 0,4 59 289 0 0,-19-160-1079 0 0,-1 3-15 0 0,3 73 244 0 0,0-51-300 0 0,-2-28 211 0 0,-3 5-247 0 0,-5 42-14 0 0,5-43-3 0 0,-1-4-6 0 0,-10 26-2 0 0,10-26-8 0 0,-2-2-7 0 0,-18 21 0 0 0,18-20 130 0 0,-2-2-175 0 0,-20 18-11 0 0,20-18 214 0 0,1-6-317 0 0,0 0 0 0 0,0 0 0 0 0,0 1 0 0 0,0 0 0 0 0,0 1 0 0 0,-10 3 1 0 0,1-1 6 0 0,2-1 110 0 0,-1-4-148 0 0,-39-3-79 0 0,39 3-100 0 0,1-7-1334 0 0,-40-23 590 0 0,40 24-194 0 0,7-2-246 0 0,-17-26-318 0 0,17 26-503 0 0,4-2-1345 0 0,-6-34-2198 0 0,6 34 437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64 1136 0 0,'0'0'9338'0'0,"1"-17"-8648"0"0,1-19-1247 0 0,-1 25 11846 0 0,-4 165-10882 0 0,2-104 27 0 0,0 23 983 0 0,-2 17-559 0 0,1-28 312 0 0,-1 9 113 0 0,0-18-1008 0 0,3-40 403 0 0,-2-3-489 0 0,2 2-148 0 0,0-7-64 0 0,0 0 0 0 0,-1 0 0 0 0,1 0 0 0 0,-1-1 0 0 0,0 1 1 0 0,0 0-1 0 0,-1 0 0 0 0,-2 4 0 0 0,-8 29-476 0 0,9-29-140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312 0 744 0 0,'0'0'5805'0'0,"-20"15"-5105"0"0,-60 43-6 0 0,60-43-26 0 0,12-8-30 0 0,-41 33 1105 0 0,40-34-1554 0 0,4-3 4 0 0,0 0 0 0 0,1 0-1 0 0,0 1 1 0 0,-1 0 0 0 0,2 0 0 0 0,-6 6-1 0 0,-16 16 293 0 0,19-19 795 0 0,0 1-913 0 0,-15 21-23 0 0,15-21 616 0 0,2 1-669 0 0,-14 27-34 0 0,13-27 613 0 0,6 4-669 0 0,0 55 414 0 0,6-58-411 0 0,19 31-25 0 0,-19-31-16 0 0,0-3-2 0 0,20 20-10 0 0,-21-20-8 0 0,3-2-22 0 0,27 18-25 0 0,-27-17-46 0 0,3-3-60 0 0,37 11-91 0 0,-37-10-101 0 0,0-4-524 0 0,39 4 197 0 0,-38-3-165 0 0,2-5-9488 0 0,59-14 6230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31 140 0 0,'0'0'8813'0'0,"26"-5"-8674"0"0,6 0-105 0 0,67-15 416 0 0,-112 49-290 0 0,-38 87 39 0 0,26-63 212 0 0,19-45-316 0 0,2-2 825 0 0,-17 42-263 0 0,17-39 2250 0 0,30-13-3801 0 0,77-14 248 0 0,-99 17 554 0 0,1 1 1 0 0,-1-1-1 0 0,0 0 1 0 0,0 0-1 0 0,0 0 1 0 0,0 0 0 0 0,-1-1-1 0 0,7-3 1 0 0,85-43-1862 0 0,-24 12-2873 0 0,-63 32 1571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3:42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0 900 0 0,'0'0'5839'0'0,"-24"8"-5005"0"0,-6 2-561 0 0,-64 18 1041 0 0,84-19-544 0 0,-3 0-522 0 0,7-6-78 0 0,1 1-1 0 0,-1 1 0 0 0,1-1 0 0 0,0 1 1 0 0,0 0-1 0 0,-7 10 0 0 0,-26 31 1175 0 0,30-35-1117 0 0,-22 34 918 0 0,-5 18 436 0 0,4 2 1 0 0,-30 86-1 0 0,58-144-1463 0 0,1 0 0 0 0,0-1 0 0 0,0 1 0 0 0,1 0 0 0 0,-2 9 0 0 0,2-4 11 0 0,-1-2 564 0 0,2 68 919 0 0,6-68-1447 0 0,19 28-18 0 0,-19-28 273 0 0,19-22-427 0 0,76-37-20 0 0,-68 30 3 0 0,-3-8 1 0 0,-23 20-8 0 0,1 0-4 0 0,21-24 0 0 0,-22 24 3 0 0,-4-2-9 0 0,6-27 4 0 0,-7 27-21 0 0,-14-4-590 0 0,-39-39 511 0 0,38 38-58 0 0,1 13-745 0 0,-37-6 476 0 0,37 5-85 0 0,-8 9-5344 0 0,-61 22 3354 0 0,61-22-1616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28 122 180 0 0,'0'0'11168'0'0,"9"-11"-11098"0"0,29-35-2 0 0,-29 35 140 0 0,0 5-171 0 0,27-19-6 0 0,-27 18 87 0 0,-8 7-116 0 0,1 0 0 0 0,0 0 0 0 0,-1 0 0 0 0,1 0 1 0 0,0 0-1 0 0,-1-1 0 0 0,1 1 0 0 0,0-1 0 0 0,-1 1 0 0 0,1-1 1 0 0,-1 1-1 0 0,1-1 0 0 0,-1 0 0 0 0,3-2 0 0 0,-2 2 15 0 0,-1 0 0 0 0,1 0 0 0 0,-1 1 0 0 0,1-1 0 0 0,-1 0 0 0 0,1 1 0 0 0,-1-1 0 0 0,1 1 0 0 0,0-1 0 0 0,-1 1 0 0 0,1 0 0 0 0,0-1 0 0 0,0 1 0 0 0,2 0-1 0 0,11 9 17 0 0,44 25-2 0 0,-44-26 161 0 0,-14 4-96 0 0,3 37 16 0 0,-2-37 270 0 0,-9 5-219 0 0,-21 50-4 0 0,21-50 1 0 0,0-6 14 0 0,-1 3-105 0 0,-24 38 294 0 0,-4-3 112 0 0,29-38-403 0 0,-25 26 300 0 0,5-10-154 0 0,21-20 4 0 0,1 0-22 0 0,-11 21 4 0 0,12-21 447 0 0,-2 1-449 0 0,-19 26 0 0 0,19-25 1195 0 0,1-2-1278 0 0,-13 22 27 0 0,14-21 3320 0 0,26-7-3303 0 0,5 2-98 0 0,58 1 701 0 0,-27-8-601 0 0,-40 1-135 0 0,-3 2 374 0 0,-3-4-624 0 0,37-12-23 0 0,-37 13-71 0 0,-9-2-4193 0 0,-1 3 4285 0 0,0 0 0 0 0,0 0 1 0 0,0 0-1 0 0,1 1 0 0 0,-1-1 1 0 0,1 1-1 0 0,3-3 1 0 0,1-1-368 0 0,0-2-2386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36 472 0 0,'0'0'7858'0'0,"-18"9"-7334"0"0,-55 29-34 0 0,55-29-25 0 0,12-2-11 0 0,-16 21-32 0 0,17-21 363 0 0,2 3-408 0 0,-10 29-8 0 0,10-29 269 0 0,2 0-321 0 0,-7 30-23 0 0,7-30 1922 0 0,8 3-1960 0 0,29 53 960 0 0,-13-78-1029 0 0,71-38 4 0 0,-70 38 15 0 0,-18 5-3 0 0,19-19 19 0 0,-19 19 234 0 0,-1-2-298 0 0,14-26-27 0 0,-14 26 412 0 0,-6-4-512 0 0,-2-35-70 0 0,2 35-97 0 0,-6 2-1532 0 0,-23-35 917 0 0,22 35-138 0 0,-2 7-2631 0 0,-30-11 1176 0 0,31 12-1490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1743 0 60 0 0,'0'0'11704'0'0,"-24"11"-11524"0"0,-4 3-122 0 0,-72 32 221 0 0,46-23 44 0 0,-6 3-2 0 0,3 0-4 0 0,22-6-222 0 0,0 0 113 0 0,-1-2-1 0 0,-39 15 1 0 0,-118 52 325 0 0,170-76-481 0 0,-20 11 188 0 0,-146 67 218 0 0,84-42-230 0 0,8-6 6 0 0,32-9-106 0 0,7-4-31 0 0,46-22-79 0 0,6-2 5 0 0,-1 0 0 0 0,0 1 0 0 0,1 0 0 0 0,0 0 0 0 0,-8 5-1 0 0,-41 24 212 0 0,9-5 158 0 0,-11 1-128 0 0,26-13-185 0 0,23-11 1 0 0,0 1 4 0 0,-27 13 7 0 0,27-14 16 0 0,-2 2 5 0 0,-29 17-36 0 0,29-17-18 0 0,1-2-10 0 0,-26 14-24 0 0,26-13 72 0 0,1-1-60 0 0,-24 13 10 0 0,24-13 501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57 110 484 0 0,'0'0'13102'0'0,"12"-15"-12827"0"0,34-43-23 0 0,-34 44 384 0 0,-2 10-476 0 0,29-11-24 0 0,-29 12 692 0 0,-4 23-744 0 0,17 61 2 0 0,-17-60 74 0 0,-14-2-68 0 0,-1 3-61 0 0,-27 59 147 0 0,8-25 25 0 0,5-6 18 0 0,-4 4 127 0 0,0-3 66 0 0,11-16-181 0 0,11-26-22 0 0,2 1-10 0 0,-9 32-12 0 0,9-32 365 0 0,-1-1-360 0 0,-11 26-4 0 0,11-27 3108 0 0,21-4-3129 0 0,49 9-19 0 0,-50-10 378 0 0,1-6-428 0 0,52-12-3 0 0,-51 11 272 0 0,-5 2-692 0 0,43-8 41 0 0,-42 7-93 0 0,-7-2-2169 0 0,24-16 1591 0 0,-24 16-186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8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92 0 0,'0'0'16529'0'0,"-6"27"-16114"0"0,-17 84-7 0 0,17-84-22 0 0,4-16-2 0 0,-6 32 3 0 0,6-32 384 0 0,2 1-409 0 0,-2 1-192 0 0,1-5 335 0 0,1 1 0 0 0,-1-1 1 0 0,1 0-1 0 0,3 16 0 0 0,1 27-339 0 0,-3-38 383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8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80 228 0 0,'0'0'10068'0'0,"17"-13"-9758"0"0,50-40-36 0 0,-50 40 2229 0 0,-10 33-2249 0 0,20 62 8 0 0,-20-61 228 0 0,-10-5-229 0 0,-9 47-4 0 0,9-47 19 0 0,-7 0 13 0 0,-2 5-182 0 0,6-9-22 0 0,-1 1-1 0 0,-1-2 0 0 0,0 1 0 0 0,-1-1 1 0 0,-10 10-1 0 0,16-18-28 0 0,0 0 0 0 0,0 0 1 0 0,0 1-1 0 0,1-1 0 0 0,-1 1 0 0 0,1 0 1 0 0,0-1-1 0 0,0 1 0 0 0,-2 6 0 0 0,-1 1 51 0 0,-36 61 793 0 0,20-37-580 0 0,16-26-3 0 0,0 0 12 0 0,-14 25-17 0 0,14-26-20 0 0,2 0-23 0 0,-11 23-7 0 0,10-23 1206 0 0,-1 0-1234 0 0,-14 26-7 0 0,15-25 3072 0 0,38-19-3222 0 0,105-28-20 0 0,-96 25-52 0 0,6-11-213 0 0,-15 4-23 0 0,-26 16-84 0 0,1-2-119 0 0,24-19-105 0 0,-25 19-94 0 0,-1 0-96 0 0,19-20-110 0 0,-20 19-146 0 0,0-1-1526 0 0,-1-2 1842 0 0,5-6 108 0 0,2 1-7814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09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58 172 0 0,'0'0'3984'0'0,"11"-9"-3450"0"0,35-30-36 0 0,-35 29 2429 0 0,3 11-2611 0 0,57 4 2042 0 0,-72 17-1996 0 0,-1 63 12 0 0,1-64 18 0 0,-6-8 0 0 0,-30 60 349 0 0,19-38-376 0 0,14-27-16 0 0,-1 1-28 0 0,-16 26-24 0 0,16-27 248 0 0,1 1-269 0 0,-10 26 2 0 0,11-27 3343 0 0,14 2-3421 0 0,31 29-20 0 0,-31-29 142 0 0,8-16-201 0 0,58-14-8 0 0,-57 14 44 0 0,-6 1-183 0 0,46-17-79 0 0,-46 17-83 0 0,-6 1-90 0 0,24-11-112 0 0,-24 11-105 0 0,1-2-2827 0 0,25-15 1936 0 0,-25 16-1217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0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47 436 0 0,'0'0'5895'0'0,"14"-6"-5253"0"0,58-26 1916 0 0,-58 30-2159 0 0,2 0-257 0 0,37-3 1057 0 0,-40 12-919 0 0,41 20-15 0 0,-40-21 209 0 0,-8 4-257 0 0,19 27-9 0 0,-19-28 2 0 0,-3 0-12 0 0,0-1-126 0 0,-1-5-25 0 0,-1-1-1 0 0,1 1 0 0 0,-1 0 1 0 0,0 0-1 0 0,0 0 1 0 0,-1 0-1 0 0,1 0 1 0 0,0 0-1 0 0,-1 0 0 0 0,0 3 1 0 0,-3 10 142 0 0,-9 46-6 0 0,9-47-3 0 0,-2-3-9 0 0,-21 55 156 0 0,2-17 13 0 0,-3 0 27 0 0,-3 5-23 0 0,3-7 10 0 0,11-14-168 0 0,12-25-20 0 0,-1-1 7 0 0,-15 25 7 0 0,16-24 0 0 0,-1-1-12 0 0,-13 23 13 0 0,14-24 828 0 0,-1 1-883 0 0,-16 24-22 0 0,16-24 2212 0 0,23-3-2127 0 0,53 13-13 0 0,-53-13 414 0 0,2-8-474 0 0,60-10-8 0 0,-60 10 83 0 0,-8 1-117 0 0,38-9-16 0 0,-37 8 86 0 0,-4-1-3040 0 0,28-13 2074 0 0,-28 13-143 0 0,-4-5-4475 0 0,12-26 719 0 0,-12 26 361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1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80 0 0,'0'0'7826'0'0,"12"-10"-7493"0"0,36-33-25 0 0,-36 32 2216 0 0,8 22-2413 0 0,57 35 5 0 0,-58-35 139 0 0,-19 0-121 0 0,0 35 8 0 0,0-34 266 0 0,-8 4-255 0 0,-38 76 169 0 0,30-62-165 0 0,12-22-17 0 0,-2 1 10 0 0,-16 26 4 0 0,16-27 116 0 0,2 0-146 0 0,-12 21-14 0 0,12-22 683 0 0,18 2-749 0 0,44 29-13 0 0,-44-29 27 0 0,-4-6-22 0 0,28 8-1 0 0,-28-8 197 0 0,-3 3-169 0 0,23 20 25 0 0,-23-19 736 0 0,-16 11-759 0 0,-22 32 0 0 0,17-30-42 0 0,13-18-16 0 0,0 1 0 0 0,0-1 1 0 0,0 0-1 0 0,-1 0 0 0 0,1 0 0 0 0,-1 0 0 0 0,1 0 0 0 0,-1 0 0 0 0,-3 2 0 0 0,-21 16 62 0 0,20-15 58 0 0,-4 0-66 0 0,-31 17-41 0 0,31-16-69 0 0,-1-6-1151 0 0,-35 2 509 0 0,35-1-176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1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70 276 0 0,'0'0'2199'0'0,"12"-9"-1558"0"0,37-28-28 0 0,-37 27-28 0 0,-3 8-51 0 0,2-1-311 0 0,-7 1 31 0 0,0 0 0 0 0,1 1-1 0 0,-1 0 1 0 0,0 0 0 0 0,1 1-1 0 0,-1-1 1 0 0,1 1 0 0 0,-1 0-1 0 0,7 1 1 0 0,42-2 20 0 0,-40 1 590 0 0,-3 7-683 0 0,33 22 27 0 0,-32-21 17 0 0,-9 3 15 0 0,8 33 10 0 0,-7-33 234 0 0,-4 4-246 0 0,-1 46 24 0 0,2-45 7 0 0,-4-2-8 0 0,0 4-174 0 0,2-7 23 0 0,-1 1 1 0 0,-1 0 0 0 0,-7 17 0 0 0,8-18-19 0 0,1-6-18 0 0,1 1 1 0 0,-2-1-1 0 0,1 1 1 0 0,0-1-1 0 0,-7 10 0 0 0,-10 18 179 0 0,14-24-12 0 0,-2 1 14 0 0,-32 46 268 0 0,21-33-264 0 0,14-17-7 0 0,-4 0 0 0 0,-20 21-6 0 0,21-20 690 0 0,-3-3-705 0 0,-27 15-14 0 0,27-15 2367 0 0,38-2-2615 0 0,82 6 23 0 0,-82-6 6 0 0,-22 6 9 0 0,22 24-7 0 0,-21-24 3 0 0,-1-3 3 0 0,16 18 6 0 0,-17-18 3 0 0,3 2-7 0 0,24 21-14 0 0,-24-21-7 0 0,1-3-104 0 0,26 12-31 0 0,-26-13-66 0 0,8-12-3300 0 0,48-31 2207 0 0,-49 30-1179 0 0,-11 3-1635 0 0,18-29 316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2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0 720 0 0,'0'0'11768'0'0,"-4"28"-11474"0"0,-11 80 4 0 0,11-81 11 0 0,4-21-234 0 0,0 1 0 0 0,0-1 0 0 0,-1 1 0 0 0,1-1 0 0 0,-3 9 0 0 0,-7 37 347 0 0,2 15 409 0 0,4-11-578 0 0,3-42-3 0 0,0-3 6 0 0,-3 32 7 0 0,3-32 230 0 0,0 1-262 0 0,-8 56 1223 0 0,2-29-1338 0 0,6-29 26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2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0 612 0 0,'0'0'3690'0'0,"-15"20"-2991"0"0,-63 84 629 0 0,69-95-1122 0 0,-19 30 802 0 0,-7 15 194 0 0,1-5-49 0 0,16-19-601 0 0,14-23 440 0 0,-1 2-534 0 0,-12 26-33 0 0,13-27 3151 0 0,14 3-3336 0 0,30 34-20 0 0,-30-34-9 0 0,4-10-17 0 0,38 4 19 0 0,-39-3 199 0 0,5-4-223 0 0,54-3-13 0 0,-54 4 190 0 0,-3-1-197 0 0,45-4 6 0 0,-45 4 179 0 0,-4 0-217 0 0,34-8 2 0 0,-34 7 381 0 0,-1 0-532 0 0,28-9-62 0 0,-28 9-86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6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0 520 0 0,'0'0'5625'0'0,"-5"30"-4747"0"0,-13 90-32 0 0,13-78-28 0 0,4-29-553 0 0,2 44 1003 0 0,0-41-1011 0 0,1 48 1526 0 0,-5 26-604 0 0,0-50-615 0 0,3-30-19 0 0,0 3-34 0 0,2 38-46 0 0,-2-38 439 0 0,0 1-497 0 0,1 2-255 0 0,-3 48 1509 0 0,0-23-1595 0 0,1-31-99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4 162 216 0 0,'0'0'12218'0'0,"12"-20"-12150"0"0,37-60-16 0 0,-37 60 110 0 0,-4 15-133 0 0,0 1-15 0 0,-4 3 7 0 0,-1 0 0 0 0,0-1 0 0 0,0 0-1 0 0,0 1 1 0 0,0-1 0 0 0,-1 0-1 0 0,1 0 1 0 0,4-4 0 0 0,4 4-13 0 0,35-7 3 0 0,-35 7 50 0 0,-3 10-60 0 0,0-1 3 0 0,1 1-1 0 0,16 9 1 0 0,-9-6 0 0 0,-3 0 31 0 0,-12 0-29 0 0,2 36-6 0 0,-3-36 46 0 0,-7 8-22 0 0,-24 57 15 0 0,24-57 14 0 0,0-10 5 0 0,1 2-36 0 0,4-6-8 0 0,-1 0 1 0 0,0-1 0 0 0,0 1-1 0 0,0-1 1 0 0,-1 0 0 0 0,0 0-1 0 0,-4 4 1 0 0,-12 13 63 0 0,14-16 14 0 0,-1 2 15 0 0,-20 20 3 0 0,20-20-12 0 0,0-1 6 0 0,-19 19 12 0 0,20-19 129 0 0,-1 1-128 0 0,-19 20 0 0 0,20-20 238 0 0,-1-1-240 0 0,-21 21-16 0 0,21-21 1094 0 0,22 4-1146 0 0,42 31-6 0 0,-43-31 28 0 0,1-11-58 0 0,45-4-23 0 0,-45 4-27 0 0,2-4-500 0 0,52-15 163 0 0,-52 16-145 0 0,-6-2-921 0 0,31-15 490 0 0,-31 15-304 0 0,-3 0-4400 0 0,32-23 2413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517 0 104 0 0,'0'0'5363'0'0,"-25"10"-4579"0"0,-73 31-48 0 0,64-25-34 0 0,22-10-475 0 0,5-2-5 0 0,0 0 0 0 0,0 0 0 0 0,1 1 1 0 0,-11 9-1 0 0,-35 30 1033 0 0,43-35-1061 0 0,-31 26 716 0 0,-11 2 70 0 0,7 2-97 0 0,18-15-473 0 0,19-18-18 0 0,0 1-31 0 0,-20 21-30 0 0,20-21 203 0 0,1 0-309 0 0,-16 22 18 0 0,16-22 1950 0 0,22 3-2028 0 0,48 32-11 0 0,-48-32 4 0 0,1-13-28 0 0,54-8-27 0 0,-54 8-16 0 0,-1-1-44 0 0,4-1-48 0 0,52-18-156 0 0,-10 0-323 0 0,-52 19 364 0 0,31-15-671 0 0,-6 0 148 0 0,-26 14-120 0 0,1 0-108 0 0,31-15-122 0 0,-30 15-316 0 0,-1 0-1053 0 0,30-16-1527 0 0,-30 16 294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6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68 140 0 0,'0'0'11631'0'0,"27"-7"-11666"0"0,79-22-105 0 0,-80 21-122 0 0,-17 4-1151 0 0,29-11 710 0 0,-29 11-224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17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20 948 0 0,'0'0'6697'0'0,"-6"13"-5875"0"0,-16 39-39 0 0,16-39 6168 0 0,34-18-7014 0 0,84-17-94 0 0,-84 17-109 0 0,-15-2-1479 0 0,38-19 848 0 0,-38 19-284 0 0,-4 3-1033 0 0,30-13-1451 0 0,-30 13 280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3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0 100 596 0 0,'0'0'16872'0'0,"12"-7"-16711"0"0,37-20-22 0 0,-37 20 1823 0 0,-9-3-1856 0 0,9-29-18 0 0,-9 30 886 0 0,-4 40-773 0 0,-6 138 297 0 0,4-103 4 0 0,-1-13-216 0 0,3-40 12 0 0,1 2-11 0 0,-2 47-20 0 0,2-46-12 0 0,0-3-6 0 0,5 65 531 0 0,-3-63-685 0 0,1 44 759 0 0,-3-7-653 0 0,0-39 756 0 0,0-1-839 0 0,-1 2-520 0 0,0-2 2731 0 0,1-1-4485 0 0,1-1-4238 0 0,0 3-5876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4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54 292 0 0,'0'0'6921'0'0,"-18"14"-6181"0"0,-55 44-34 0 0,55-44-19 0 0,12-2-36 0 0,-1 2-441 0 0,-18 41 808 0 0,4 3 71 0 0,10-25-618 0 0,8-25-23 0 0,3 4-8 0 0,-2 34-18 0 0,2-34 362 0 0,2 2-436 0 0,5 43-26 0 0,-6-43 429 0 0,3-5-561 0 0,11 28 18 0 0,-11-28 1194 0 0,15-14-1243 0 0,57-16 6 0 0,-57 16-16 0 0,-8-7-31 0 0,4-1-77 0 0,37-42 147 0 0,-15 11-103 0 0,-24 24-8 0 0,11-34 163 0 0,-11 22-126 0 0,-10 24 91 0 0,-1-2-98 0 0,6-32-11 0 0,-6 31 97 0 0,-4-2-133 0 0,-5-41-14 0 0,5 41 67 0 0,-2 1-210 0 0,-14-34-15 0 0,13 34-33 0 0,1 4-2171 0 0,-12-23 1607 0 0,12 23-123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2 896 0 0,'-6'14'905'0'0,"-19"44"20"0"0,19-43-4 0 0,5-1-16 0 0,-3 43-39 0 0,3-43-42 0 0,4 2-36 0 0,11 50-23 0 0,-6-39-30 0 0,-4-16-501 0 0,-2-4-46 0 0,1-1-1 0 0,0 0 0 0 0,0 1 0 0 0,0-1 0 0 0,6 8 1 0 0,12 19 442 0 0,-20-31-564 0 0,0 0 0 0 0,1 1 0 0 0,-1-1-1 0 0,1 0 1 0 0,-1 0 0 0 0,1 0 0 0 0,0 0 0 0 0,0 0-1 0 0,0 0 1 0 0,0-1 0 0 0,0 1 0 0 0,0 0-1 0 0,0-1 1 0 0,3 2 0 0 0,2 1 113 0 0,0 1 362 0 0,2 0-20 0 0,30 15-18 0 0,-30-15 429 0 0,74-9-127 0 0,-66 3-419 0 0,-4-6-37 0 0,42-18-11 0 0,-51 23-297 0 0,-1 1 0 0 0,1 0 1 0 0,-1-1-1 0 0,1 0 1 0 0,-1 1-1 0 0,0-1 0 0 0,0-1 1 0 0,0 1-1 0 0,0 0 0 0 0,0-1 1 0 0,-1 1-1 0 0,4-4 0 0 0,0-2 60 0 0,-1 4-17 0 0,0 0 0 0 0,0 0 0 0 0,0 0-1 0 0,-1-1 1 0 0,7-8 0 0 0,-4 3 18 0 0,-4 8-56 0 0,0-1-1 0 0,-1 0 0 0 0,1 1 1 0 0,-1-1-1 0 0,0 0 1 0 0,0 0-1 0 0,0-1 0 0 0,0 1 1 0 0,-1 0-1 0 0,3-6 0 0 0,0-1 50 0 0,0 2 171 0 0,-1-4-22 0 0,9-34-5 0 0,-9 34 161 0 0,-3-60 399 0 0,-4 59-752 0 0,-12-41-80 0 0,12 41-72 0 0,-2 5-1869 0 0,-18-22 1187 0 0,19 22-151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12 592 0 0,'0'0'6849'0'0,"30"-2"-6564"0"0,118-8 760 0 0,-142 18-770 0 0,20 21-7 0 0,-19-22 522 0 0,-6 6-528 0 0,3 37 9 0 0,-3-37 640 0 0,-8 5-565 0 0,-22 54 14 0 0,19-48-34 0 0,-4 5-82 0 0,-6-3 225 0 0,0 4-154 0 0,15-22-23 0 0,-2 2 1 0 0,-17 31-10 0 0,18-30 4 0 0,1-5-7 0 0,-15 22-19 0 0,16-22 426 0 0,-2 2-484 0 0,-14 21-8 0 0,15-22 704 0 0,0 0-761 0 0,-16 22-6 0 0,16-22 1385 0 0,23 0-1423 0 0,57 18-3 0 0,-57-18 139 0 0,-6-7-206 0 0,-1-1 1 0 0,1 0-1 0 0,-1 0 1 0 0,15-4 0 0 0,-5 0-1 0 0,-2 3 35 0 0,-6-2-13 0 0,40-12-10 0 0,-40 12 10 0 0,-2 2-16 0 0,3 0-39 0 0,42-12-279 0 0,-1-2 65 0 0,-41 12-67 0 0,-4 0-87 0 0,27-10-113 0 0,-28 10-143 0 0,1-1-1071 0 0,29-16 608 0 0,-30 16-323 0 0,1-2-1078 0 0,32-20-1600 0 0,-32 20 310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7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52 812 0 0,'0'0'8571'0'0,"25"-6"-8304"0"0,77-19-88 0 0,-76 19-99 0 0,-17 3-575 0 0,2 0 211 0 0,8-4 238 0 0,1 5-5232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7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20 0 0,'0'0'9226'0'0,"12"11"-8656"0"0,38 34-32 0 0,-37-34 1191 0 0,9-17-1388 0 0,69-22-47 0 0,-68 21-57 0 0,-12 3-56 0 0,33-10-88 0 0,-33 11-91 0 0,-2-1-132 0 0,26-11-153 0 0,-26 12-132 0 0,0-2-153 0 0,24-13-187 0 0,-25 13-312 0 0,2-3-811 0 0,32-21-1201 0 0,-31 21 235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9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76 0 0,'0'0'12471'0'0,"12"-9"-12173"0"0,33-26-21 0 0,-34 27 482 0 0,-7-3-541 0 0,11-31 20 0 0,-11 32 756 0 0,-4 8-990 0 0,0 0 0 0 0,0 0 0 0 0,0 0 0 0 0,1 0 0 0 0,-1 0 0 0 0,0 0 0 0 0,1 0 0 0 0,0 0 0 0 0,-1 0 0 0 0,1 0 0 0 0,1-3 0 0 0,-1 3 367 0 0,0 0 0 0 0,0 1 0 0 0,0-1-1 0 0,-1 0 1 0 0,1 0 0 0 0,0 0-1 0 0,-1 0 1 0 0,0 0 0 0 0,0 0-1 0 0,1-1 1 0 0,-2-2 0 0 0,6 31-139 0 0,13 77-5 0 0,-14-77 2 0 0,-3-11 8 0 0,0 75 471 0 0,1-35-470 0 0,-2-41 5 0 0,0-4-2 0 0,0 30-15 0 0,0-30 178 0 0,1 1-210 0 0,6 56 777 0 0,-5-22-850 0 0,-1-33 412 0 0,0-1-471 0 0,1 36-6 0 0,-1-35-8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8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0 452 0 0,'0'0'11499'0'0,"3"23"-11024"0"0,7 91 847 0 0,-15-99-916 0 0,-13 46-29 0 0,14-46-5 0 0,0-3-9 0 0,-13 39-23 0 0,13-39-34 0 0,3-1-17 0 0,-1 1-279 0 0,-4 23 607 0 0,-1 0 1 0 0,-21 63 0 0 0,25-92-808 0 0,0 0-1 0 0,-1 0 1 0 0,0 0-1 0 0,0 0 1 0 0,-1 0-1 0 0,1-1 1 0 0,-1 0-1 0 0,0 0 1 0 0,-1 0-1 0 0,-10 7 1 0 0,-12-3-1875 0 0,26-8 1607 0 0,1-1-1 0 0,-1 1 1 0 0,1-1 0 0 0,-1 0-1 0 0,1 0 1 0 0,-1 0-1 0 0,0 0 1 0 0,1 0 0 0 0,-1 0-1 0 0,1 0 1 0 0,-1 0-1 0 0,1-1 1 0 0,-1 1-1 0 0,0 0 1 0 0,1-1 0 0 0,-3-1-1 0 0,-11-11-2980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29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1 624 0 0,'0'0'3654'0'0,"-13"22"-2844"0"0,-39 67-37 0 0,39-67-41 0 0,15 65 1323 0 0,2-74-1456 0 0,-1 2-410 0 0,-1-6-9 0 0,0 0 0 0 0,1 0-1 0 0,1 0 1 0 0,4 10 0 0 0,6 13 313 0 0,-10-23-32 0 0,2-2-38 0 0,20 21-19 0 0,-19-21-26 0 0,2-3-31 0 0,27 14-2 0 0,-28-14-27 0 0,6-4-15 0 0,42-2-17 0 0,-43 1-36 0 0,2-5-18 0 0,3 0-155 0 0,-7 2-1 0 0,-1 0 0 0 0,0 0 0 0 0,0-1 0 0 0,16-10 0 0 0,115-88 673 0 0,-125 86-548 0 0,21-33 183 0 0,-19 27-196 0 0,-14 17 372 0 0,-8-73-149 0 0,-7 71-415 0 0,-33-25-65 0 0,33 25-63 0 0,1 4-383 0 0,-30-12 86 0 0,30 11-167 0 0,5 6-423 0 0,-1-1 773 0 0,1 0 0 0 0,-1-1 0 0 0,1 1 0 0 0,0-1 0 0 0,-7-2 0 0 0,-1 1-231 0 0,2 0-1901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1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82 744 0 0,'0'0'9890'0'0,"6"-13"-9758"0"0,25-55 2378 0 0,-49 88-2334 0 0,-56 59 21 0 0,56-60-11 0 0,13-6-11 0 0,-18 39 2 0 0,21-48-149 0 0,0-1 1 0 0,1 1 0 0 0,-1 0-1 0 0,1 0 1 0 0,-1-1 0 0 0,1 1-1 0 0,1 0 1 0 0,-1 0 0 0 0,0 7-1 0 0,1-7 3 0 0,-1 0 1 0 0,1 1-1 0 0,-1-1 0 0 0,1-1 0 0 0,-1 1 0 0 0,-1 0 0 0 0,1 0 0 0 0,-3 5 0 0 0,-1 2 30 0 0,2-5-13 0 0,1 0 0 0 0,0 0-1 0 0,0 1 1 0 0,0-1-1 0 0,-2 13 1 0 0,-9 47 235 0 0,8-26-161 0 0,3-30-6 0 0,2 3-5 0 0,2 37-9 0 0,-2-37 110 0 0,2-2-146 0 0,7 35-23 0 0,-7-35 111 0 0,24-24-245 0 0,79-40 72 0 0,-103 53 19 0 0,0-1-1 0 0,0 1 1 0 0,0-1-1 0 0,-1 0 1 0 0,1 0-1 0 0,0 0 1 0 0,0 0-1 0 0,0 0 1 0 0,-1 0-1 0 0,1-1 1 0 0,0 1-1 0 0,-1 0 1 0 0,1-1-1 0 0,-1 0 1 0 0,0 1-1 0 0,2-3 1 0 0,15-29 0 0 0,-13 24 31 0 0,-17-8-618 0 0,-37-51 305 0 0,37 51-98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 0 0,'0'0'7454'0'0,"18"4"-7070"0"0,53 11-39 0 0,-53-11 480 0 0,-3-7-652 0 0,42-11-73 0 0,-43 11-97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2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39 676 0 0,'0'0'11275'0'0,"23"5"-10904"0"0,66 11-33 0 0,-66-11 933 0 0,-6-10-1502 0 0,52-13-48 0 0,-52 14-143 0 0,-10-2-3921 0 0,19-19 1067 0 0,-19 19 248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4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1 424 0 0,'0'0'16738'0'0,"2"26"-16342"0"0,6 78 0 0 0,-6-78 400 0 0,-3-12-396 0 0,-7 68 1022 0 0,5-68-1296 0 0,1-5 139 0 0,1 0-1 0 0,0 0 1 0 0,0 0 0 0 0,2 14-1 0 0,-1 29-98 0 0,0-38 382 0 0,0-3-1478 0 0,0 20 867 0 0,0-21-4527 0 0,0 4-4901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5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1 900 0 0,'0'0'16114'0'0,"10"20"-15712"0"0,31 59 0 0 0,-30-59 36 0 0,-12-7 32 0 0,-3 36-11 0 0,3-37-23 0 0,0 1-10 0 0,-4 39-16 0 0,4-39 682 0 0,2 2-734 0 0,-2 3-209 0 0,0-6 205 0 0,1 1 0 0 0,1-1 0 0 0,2 19 0 0 0,1 5-20 0 0,-2-27 1356 0 0,-2 3-1540 0 0,1 2-446 0 0,1-2 2355 0 0,-2-2-4056 0 0,0 1-3790 0 0,1 2-5252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4:35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0 640 0 0,'0'0'5555'0'0,"-15"20"-4760"0"0,-42 61-30 0 0,42-61-44 0 0,15-15-579 0 0,0 0-1 0 0,0 1 0 0 0,-1-1 1 0 0,0 0-1 0 0,0 0 1 0 0,0 0-1 0 0,-3 5 1 0 0,0 3 72 0 0,2-1 406 0 0,1 2-40 0 0,-2 44-23 0 0,3-43-35 0 0,0-1-41 0 0,0 2-309 0 0,0-5 197 0 0,0 1 0 0 0,1-1 0 0 0,3 19 0 0 0,-1-17-255 0 0,-1-7-21 0 0,-1 1-1 0 0,1-1 0 0 0,-2 0 1 0 0,1 0-1 0 0,-1 7 1 0 0,5-5 228 0 0,16 20-13 0 0,-16-20 247 0 0,5-3-332 0 0,32 15-21 0 0,-32-14 3 0 0,4-7-22 0 0,41 1-28 0 0,-41 0-21 0 0,5-8-30 0 0,4 0-79 0 0,59-27 103 0 0,-69 31-104 0 0,-7 1-10 0 0,1 1-1 0 0,-1-1 1 0 0,0 0 0 0 0,0 0-1 0 0,0-1 1 0 0,7-5 0 0 0,-2 2 5 0 0,33-24 71 0 0,-11 4-64 0 0,-31 25-21 0 0,0 1 1 0 0,0 0-1 0 0,0-1 0 0 0,0 0 1 0 0,0 1-1 0 0,-1-1 0 0 0,1 0 1 0 0,0 0-1 0 0,-1 0 0 0 0,1 0 1 0 0,-1 0-1 0 0,0 0 0 0 0,0-1 1 0 0,0 1-1 0 0,1-3 1 0 0,1-2 9 0 0,1 1 21 0 0,0-4-12 0 0,12-29-17 0 0,-12 29 118 0 0,-7-6-99 0 0,-7-49-44 0 0,9 63 17 0 0,1 1 1 0 0,0-1 0 0 0,0 0-1 0 0,-1 0 1 0 0,1 0 0 0 0,-1 1-1 0 0,1-1 1 0 0,-1 0 0 0 0,0 1-1 0 0,1-1 1 0 0,-1 1 0 0 0,0-1-1 0 0,-2-2 1 0 0,-32-41-22 0 0,2 12-37 0 0,27 28-33 0 0,-3-1-175 0 0,-30-16 40 0 0,29 17-85 0 0,-7 7-1553 0 0,-54 8 892 0 0,54-8-351 0 0,2 3-1078 0 0,-42 15-1553 0 0,42-15 304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0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1 312 0 0,'0'0'9472'0'0,"5"21"-8863"0"0,-1 5-411 0 0,-1-5 119 0 0,1-1-1 0 0,10 29 0 0 0,3 9 716 0 0,-12-46-864 0 0,-1-5-2 0 0,-2 0 0 0 0,1 1 0 0 0,-1-1 0 0 0,2 15 0 0 0,11 54 773 0 0,-4-11-24 0 0,1 1 20 0 0,0-1 369 0 0,1-9-881 0 0,-10-42 9 0 0,-3-10-346 0 0,0 1 0 0 0,0-1 0 0 0,1 0 0 0 0,0 0-1 0 0,0 0 1 0 0,0 1 0 0 0,3 6 0 0 0,0 0 41 0 0,-2 0 885 0 0,0-2-727 0 0,0 1-530 0 0,2 7 484 0 0,-4-9-4655 0 0,1 2-4110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0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56 936 0 0,'0'0'1092'0'0,"-4"16"-41"0"0,-15 61 929 0 0,20-64-1068 0 0,2 53 740 0 0,-2-59-1457 0 0,0 0 0 0 0,0 0 1 0 0,0 0-1 0 0,1 0 0 0 0,3 7 0 0 0,8 26 725 0 0,-2-5-316 0 0,-8-26-52 0 0,2-2-46 0 0,17 22-28 0 0,-16-22 372 0 0,2-1-480 0 0,22 18-26 0 0,-22-18 985 0 0,8-10-1126 0 0,52-13-32 0 0,-52 13-11 0 0,-5-7-2 0 0,3-1-107 0 0,-6 5 0 0 0,-1-1 0 0 0,0 1 0 0 0,0-1 0 0 0,10-16 0 0 0,-9 15 4 0 0,20-33 232 0 0,-7 8-111 0 0,-16 26-18 0 0,-1-2-1 0 0,9-30-23 0 0,-10 30 116 0 0,3-39-38 0 0,-5 39 180 0 0,-8-4-320 0 0,-19-40-22 0 0,19 40-10 0 0,0 10-165 0 0,-23-16-10 0 0,22 16-55 0 0,-2 1-4195 0 0,-32-7 1992 0 0,32 8-1584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80 852 0 0,'-3'14'1084'0'0,"-11"40"-8"0"0,11-41-30 0 0,3 2-57 0 0,-2 43-56 0 0,1-43-57 0 0,5-2-69 0 0,8 40-57 0 0,-4-32-45 0 0,11 11-45 0 0,-14-24-44 0 0,1-1-59 0 0,21 19-36 0 0,-20-19-19 0 0,0-1-46 0 0,22 15-29 0 0,-22-15 1662 0 0,16-17-1837 0 0,71-34-25 0 0,-91 44-206 0 0,0 0 0 0 0,1 0-1 0 0,-1-1 1 0 0,0 0-1 0 0,-1 1 1 0 0,1-1 0 0 0,0 0-1 0 0,0 0 1 0 0,2-3-1 0 0,107-116 704 0 0,-109 118-702 0 0,0 0 0 0 0,0 0 0 0 0,-1-1 0 0 0,1 1 0 0 0,-1 0 1 0 0,0-1-1 0 0,1 0 0 0 0,-1 1 0 0 0,-1-1 0 0 0,3-5 0 0 0,0-2 26 0 0,1 2 93 0 0,-2-1-10 0 0,11-30-8 0 0,-11 30 248 0 0,-9-5-307 0 0,-19-45-25 0 0,18 45 26 0 0,-1 10-57 0 0,-28-14-48 0 0,27 14-62 0 0,-4 4-769 0 0,-38-6 305 0 0,38 5-157 0 0,-2 4-8492 0 0,-58 7 5800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8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0 368 0 0,'0'0'7587'0'0,"-22"14"-7021"0"0,-2 3-382 0 0,7-5 112 0 0,0-1-1 0 0,-31 15 0 0 0,41-18 199 0 0,-33 37 882 0 0,13-13-979 0 0,20-25 592 0 0,4 0-714 0 0,-13 20 1 0 0,13-20 2449 0 0,22 1-2579 0 0,58 24-15 0 0,-58-24-1 0 0,-3-11-18 0 0,46-10-18 0 0,-47 10-8 0 0,1-2-6 0 0,46-13-18 0 0,-46 13-30 0 0,-7 2-18 0 0,31-10-44 0 0,-30 9-54 0 0,-1 1-1257 0 0,29-11 572 0 0,-29 10-266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3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1 436 0 0,'0'0'15725'0'0,"1"0"-15713"0"0,-1 0 1 0 0,1 0 0 0 0,0 0-1 0 0,-1 0 1 0 0,1 0-1 0 0,0 0 1 0 0,-1 0-1 0 0,1 0 1 0 0,-1 0 0 0 0,1 1-1 0 0,0-1 1 0 0,-1 0-1 0 0,1 0 1 0 0,-1 1-1 0 0,1-1 1 0 0,0 1 0 0 0,-1-1-1 0 0,1 0 1 0 0,-1 1-1 0 0,1-1 1 0 0,-1 1 0 0 0,0-1-1 0 0,1 1 1 0 0,-1-1-1 0 0,1 1 1 0 0,-1-1-1 0 0,0 1 1 0 0,0 0 0 0 0,1 0-1 0 0,14 94 615 0 0,-11-61-259 0 0,2-1 0 0 0,10 37 0 0 0,-13-56-190 0 0,0 0 0 0 0,-1 0 0 0 0,0 0 0 0 0,-1 24-1 0 0,-1-24 29 0 0,1 0-1 0 0,0 0 0 0 0,1 0 1 0 0,5 20-1 0 0,-2-5 358 0 0,-5-26-515 0 0,1 0 0 0 0,-1 0 0 0 0,1-1 0 0 0,-1 1 0 0 0,1 0 0 0 0,0-1 0 0 0,0 1-1 0 0,0-1 1 0 0,0 1 0 0 0,2 2 0 0 0,0 2 106 0 0,-1 0-1 0 0,0 1 0 0 0,0-1 0 0 0,-1 0 0 0 0,1 9 1 0 0,-10-48-14927 0 0,5 4 10599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3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0 132 724 0 0,'6'19'640'0'0,"-1"-1"152"0"0,0-1 1 0 0,1 1-1 0 0,1-1 1 0 0,19 31-1 0 0,-14-28 113 0 0,1-2 0 0 0,25 28 0 0 0,-33-41-693 0 0,0 0 0 0 0,0 0 0 0 0,1-1 0 0 0,0 1 1 0 0,0-1-1 0 0,0-1 0 0 0,0 1 0 0 0,1-1 0 0 0,-1 0 0 0 0,1 0 1 0 0,0-1-1 0 0,8 2 0 0 0,-11-4-119 0 0,0 0 0 0 0,0 0 0 0 0,0 0 0 0 0,0-1 0 0 0,0 1 0 0 0,0-1 0 0 0,0 0 0 0 0,0 0 1 0 0,0 0-1 0 0,0-1 0 0 0,0 0 0 0 0,-1 1 0 0 0,6-5 0 0 0,41-29 520 0 0,22-33 275 0 0,-68 64-570 0 0,4-8-1 0 0,24-37-22 0 0,-24 37-35 0 0,-8 10-235 0 0,0 0 0 0 0,0 0 0 0 0,0 0-1 0 0,0 0 1 0 0,1 0 0 0 0,-1 0 0 0 0,1 0-1 0 0,-1 1 1 0 0,1-1 0 0 0,0 0 0 0 0,-1 0-1 0 0,3-2 1 0 0,-2 2 76 0 0,0 0 0 0 0,0 1-1 0 0,0-1 1 0 0,-1 0 0 0 0,1 0 0 0 0,-1 0-1 0 0,1 0 1 0 0,-1 0 0 0 0,1 1 0 0 0,-1-1-1 0 0,0 0 1 0 0,0-4 0 0 0,-7-9-12 0 0,-22-46-3 0 0,22 46 25 0 0,-1 9-110 0 0,-22-19-75 0 0,22 19-81 0 0,-3 3-474 0 0,-36-10 124 0 0,35 9-141 0 0,1 4-124 0 0,-35-3-146 0 0,35 3-259 0 0,-4 0-4675 0 0,-61 2 2478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11 732 796 0 0,'0'0'2628'0'0,"-11"11"8717"0"0,21-13-11039 0 0,180-32 1528 0 0,430-88 1412 0 0,-401 64-2517 0 0,78-18-14 0 0,122-23 65 0 0,-183 39-429 0 0,217-38 140 0 0,-378 78-416 0 0,20-3 6 0 0,-70 19-59 0 0,237-47 158 0 0,-154 24-107 0 0,-97 24-523 0 0,35-7 1409 0 0,-13 8-7215 0 0,-37-2 4967 0 0,-13-12 530 0 0,7 7-1242 0 0,-3-3-4268 0 0,-1 0 2002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81 207 644 0 0,'-13'13'2522'0'0,"4"-2"-1746"0"0,1 1 0 0 0,0 1 0 0 0,1-1 1 0 0,1 1-1 0 0,0 0 0 0 0,0 1 1 0 0,1 0-1 0 0,1 0 0 0 0,-4 20 0 0 0,8-25-563 0 0,0 1-1 0 0,0 0 1 0 0,1-1-1 0 0,0 1 1 0 0,1-1-1 0 0,0 1 1 0 0,1-1-1 0 0,4 11 0 0 0,-1 1 131 0 0,8 32 400 0 0,-11-34-468 0 0,1-1-1 0 0,1 0 1 0 0,1 1-1 0 0,0-2 1 0 0,2 1 0 0 0,0-1-1 0 0,13 21 1 0 0,-17-35-105 0 0,0 1 0 0 0,0-1 0 0 0,1 0 0 0 0,-1 0-1 0 0,1 0 1 0 0,0 0 0 0 0,-1-1 0 0 0,7 2 0 0 0,-6-2-32 0 0,3-2 116 0 0,6-7-163 0 0,-2 1 1 0 0,1-2-1 0 0,-1 0 1 0 0,0 0-1 0 0,0-1 1 0 0,-1 0 0 0 0,0-1-1 0 0,-1-1 1 0 0,16-20-1 0 0,7-14 20 0 0,34-61 0 0 0,-57 89-95 0 0,-1-1-6 0 0,-1 0 0 0 0,-1 0 0 0 0,0-1 0 0 0,-2 0-1 0 0,0 0 1 0 0,-1-1 0 0 0,-1 1 0 0 0,0-1 0 0 0,-1-34 0 0 0,-4 39-61 0 0,-1 1 0 0 0,0-1 1 0 0,-1 1-1 0 0,-1 0 0 0 0,0 0 1 0 0,-1 0-1 0 0,0 0 0 0 0,-1 1 1 0 0,-1 0-1 0 0,-13-17 0 0 0,17 24-173 0 0,-1 1 0 0 0,1 0-1 0 0,-1 0 1 0 0,-1 1 0 0 0,1 0-1 0 0,-1 0 1 0 0,1 0 0 0 0,-1 0 0 0 0,0 1-1 0 0,-1 0 1 0 0,1 0 0 0 0,-1 1-1 0 0,1-1 1 0 0,-10-1 0 0 0,5 2-837 0 0,0 1-1 0 0,0 0 1 0 0,0 0 0 0 0,0 1 0 0 0,0 0 0 0 0,0 1 0 0 0,0 0 0 0 0,-14 4 0 0 0,5-1-2215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6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24 292 0 0,'0'0'971'0'0,"-3"-9"-77"0"0,2 6 220 0 0,2 10 5693 0 0,0-6-6803 0 0,2 15 411 0 0,0 1-1 0 0,2-1 0 0 0,9 23 0 0 0,-8-23-34 0 0,-1 0-1 0 0,-1 1 1 0 0,-1 0-1 0 0,2 17 1 0 0,-2-16 56 0 0,0-1 0 0 0,0 0 1 0 0,9 24-1 0 0,-11-39 513 0 0,-2-13-899 0 0,-1 1-1 0 0,2-1 0 0 0,-1 0 0 0 0,3-17 0 0 0,-1 15-22 0 0,-1 0 0 0 0,0 0 0 0 0,-2-13 1 0 0,-3-13 57 0 0,0-60 0 0 0,1 78-98 0 0,1 14 79 0 0,2 9 327 0 0,4 18-343 0 0,1 6 165 0 0,0 1 1 0 0,12 37-1 0 0,-2-23 435 0 0,11 61 1 0 0,-18-69-128 0 0,1-1 0 0 0,2 1 1 0 0,17 38-1 0 0,-15-43 72 0 0,-1 1 0 0 0,-1 0 0 0 0,-1 0-1 0 0,6 45 1 0 0,-14-71-590 0 0,0-1-1 0 0,-1 1 1 0 0,1 0 0 0 0,-1 0-1 0 0,0 0 1 0 0,0 0 0 0 0,0-1-1 0 0,0 1 1 0 0,0 0-1 0 0,-1 0 1 0 0,1 0 0 0 0,-1-1-1 0 0,-1 6 1 0 0,0-5-443 0 0,-2-10-2538 0 0,-38-65-60 0 0,-7-12-6360 0 0,28 41 4567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54 696 0 0,'-1'-5'659'0'0,"-1"0"0"0"0,1 0 0 0 0,-1 1 0 0 0,0-1 1 0 0,0 1-1 0 0,0-1 0 0 0,-4-5 0 0 0,-1-1 5208 0 0,13 20-5427 0 0,21 41 493 0 0,-1 1 0 0 0,-3 0-1 0 0,23 77 1 0 0,-28-75 119 0 0,3-1 0 0 0,34 64 1 0 0,-4-11 980 0 0,-21-45-178 0 0,-29-58-1494 0 0,3 16 1248 0 0,-1-11-4282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13 820 32 0 0,'0'0'779'0'0,"-8"7"380"0"0,3-4 2595 0 0,53-27 2926 0 0,73-37-6245 0 0,247-138 1037 0 0,22 36-347 0 0,175-15 307 0 0,-528 165-1337 0 0,69-22 440 0 0,152-75 1 0 0,-243 104-638 0 0,12-5 477 0 0,-26 10-616 0 0,0 1 1 0 0,-1 0-1 0 0,1-1 0 0 0,-1 1 0 0 0,1-1 1 0 0,-1 1-1 0 0,1-1 0 0 0,-1 1 0 0 0,1-1 1 0 0,-1 1-1 0 0,0-1 0 0 0,1 0 0 0 0,-1 1 0 0 0,0-1 1 0 0,1 0-1 0 0,-1 1 0 0 0,0-1 0 0 0,1-1 1 0 0,0-12-2311 0 0,-1 11-1681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8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26 10881 0 0,'-1'1'4'0'0,"1"0"-1"0"0,-1 0 1 0 0,1 0-1 0 0,-1 0 1 0 0,1 1-1 0 0,-1-1 1 0 0,1 0-1 0 0,0 0 1 0 0,0 0-1 0 0,-1 1 1 0 0,1-1-1 0 0,0 0 1 0 0,0 0 0 0 0,0 0-1 0 0,1 1 1 0 0,-1-1-1 0 0,0 0 1 0 0,0 0-1 0 0,1 0 1 0 0,-1 1-1 0 0,0-1 1 0 0,1 0-1 0 0,0 2 1 0 0,1-2 1 0 0,0 0 0 0 0,-1 0 0 0 0,1 0 0 0 0,0-1 0 0 0,-1 1 0 0 0,1 0 0 0 0,0-1 0 0 0,0 1 0 0 0,0-1 0 0 0,-1 1 0 0 0,1-1 0 0 0,0 0 0 0 0,0 0 0 0 0,0 0 0 0 0,3 0 0 0 0,2-1 26 0 0,1 0 0 0 0,-1 0-1 0 0,0 0 1 0 0,1-1 0 0 0,-1 0 0 0 0,0 0-1 0 0,10-5 1 0 0,16-6 37 0 0,-27 12-63 0 0,111-31 52 0 0,-113 31-90 0 0,-1 2-2 0 0,-2 0 36 0 0,1-1-1 0 0,-1 1 1 0 0,0-1-1 0 0,1 1 1 0 0,-1 0-1 0 0,0-1 1 0 0,0 1-1 0 0,0 0 1 0 0,1 0 0 0 0,-1 0-1 0 0,0 0 1 0 0,0 0-1 0 0,0 0 1 0 0,0 0-1 0 0,0 0 1 0 0,-1 1-1 0 0,1-1 1 0 0,0 0-1 0 0,-1 0 1 0 0,1 1-1 0 0,0-1 1 0 0,-1 1-1 0 0,0-1 1 0 0,1 0-1 0 0,-1 1 1 0 0,0-1-1 0 0,0 1 1 0 0,1-1-1 0 0,-1 1 1 0 0,-1 1-1 0 0,1 5 81 0 0,-1-1 0 0 0,-1 1-1 0 0,1-1 1 0 0,-1 1 0 0 0,-5 9-1 0 0,-13 54 1233 0 0,18-65-1093 0 0,1 1 0 0 0,0-1 1 0 0,1 1-1 0 0,0-1 1 0 0,0 1-1 0 0,0 0 1 0 0,1-1-1 0 0,0 1 1 0 0,2 8-1 0 0,-2-13 34 0 0,3 4 69 0 0,-4-5-297 0 0,0 0 0 0 0,0 0 0 0 0,0-1 1 0 0,0 1-1 0 0,1 0 0 0 0,-1 0 0 0 0,0-1 0 0 0,1 1 1 0 0,-1 0-1 0 0,0-1 0 0 0,1 1 0 0 0,-1 0 1 0 0,1-1-1 0 0,-1 1 0 0 0,1-1 0 0 0,0 1 1 0 0,-1-1-1 0 0,1 1 0 0 0,-1-1 0 0 0,1 1 0 0 0,0-1 1 0 0,-1 0-1 0 0,1 1 0 0 0,0-1 0 0 0,0 0 1 0 0,-1 1-1 0 0,1-1 0 0 0,0 0 0 0 0,0 0 1 0 0,0 0-1 0 0,-1 0 0 0 0,1 0 0 0 0,1 0 1 0 0,20-10-525 0 0,1-2 0 0 0,-2-1 1 0 0,0 0-1 0 0,0-1 0 0 0,18-18 1 0 0,2 0-623 0 0,42-29-5169 0 0,-39 28 2664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39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1 236 0 0,'-28'52'2590'0'0,"1"1"0"0"0,-20 60 0 0 0,37-84-1761 0 0,1 0 1 0 0,2 1-1 0 0,0 1 0 0 0,3-1 1 0 0,-3 54-1 0 0,6-21 284 0 0,2 69 700 0 0,1-116-1520 0 0,0 1 0 0 0,0-1 0 0 0,2 0 1 0 0,0 0-1 0 0,12 28 0 0 0,-15-41-255 0 0,0-1 0 0 0,0 0 1 0 0,1 1-1 0 0,-1-1 0 0 0,1 0 0 0 0,0 1 1 0 0,-1-1-1 0 0,1 0 0 0 0,0 0 0 0 0,0-1 1 0 0,0 1-1 0 0,1 0 0 0 0,-1-1 0 0 0,0 1 1 0 0,1-1-1 0 0,-1 0 0 0 0,1 1 0 0 0,-1-1 0 0 0,1 0 1 0 0,-1-1-1 0 0,1 1 0 0 0,0 0 0 0 0,-1-1 1 0 0,1 0-1 0 0,0 1 0 0 0,0-1 0 0 0,-1 0 1 0 0,1 0-1 0 0,0-1 0 0 0,0 1 0 0 0,-1-1 1 0 0,1 1-1 0 0,4-2 0 0 0,8-3 29 0 0,0-1-1 0 0,0-1 0 0 0,0 0 1 0 0,21-14-1 0 0,-26 15-16 0 0,14-11-30 0 0,0 0 1 0 0,-2-2-1 0 0,0-1 0 0 0,-1 0 1 0 0,-1-2-1 0 0,-1 0 0 0 0,29-45 1 0 0,-47 65-25 0 0,1 0 0 0 0,-1 0 0 0 0,0-1 0 0 0,0 1 0 0 0,0 0 1 0 0,0-1-1 0 0,-1 1 0 0 0,1 0 0 0 0,-1-1 0 0 0,1 1 0 0 0,-1-1 0 0 0,0 1 1 0 0,0-1-1 0 0,0-2 0 0 0,0 3-6 0 0,-1 0-1 0 0,1 1 1 0 0,-1-1 0 0 0,0 1-1 0 0,1-1 1 0 0,-1 1 0 0 0,0 0-1 0 0,0-1 1 0 0,0 1 0 0 0,0 0-1 0 0,0-1 1 0 0,0 1 0 0 0,0 0-1 0 0,-1 0 1 0 0,1 0 0 0 0,0 0-1 0 0,0 0 1 0 0,-1 0 0 0 0,1 1-1 0 0,-1-1 1 0 0,1 0 0 0 0,-1 1-1 0 0,1-1 1 0 0,-1 1 0 0 0,1-1-1 0 0,-3 1 1 0 0,-8-2-140 0 0,1 1 0 0 0,0 1 0 0 0,0 0-1 0 0,0 0 1 0 0,0 1 0 0 0,-1 1 0 0 0,1 0 0 0 0,0 0 0 0 0,1 1 0 0 0,-1 0-1 0 0,-13 7 1 0 0,-24 11-1968 0 0,-48 28 0 0 0,91-46 1868 0 0,1-1 47 0 0,-43 28-5962 0 0,31-15 2498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0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0 391 600 0 0,'0'0'14779'0'0,"12"22"-14342"0"0,48 97 441 0 0,-56-112-805 0 0,9 17 471 0 0,0-2-1 0 0,29 39 1 0 0,39 20 1635 0 0,-67-67-1465 0 0,-7-12-324 0 0,38-1 354 0 0,-42-1-390 0 0,15-10-30 0 0,16-8-104 0 0,-1-3 0 0 0,-1 0 0 0 0,43-38 0 0 0,149-182 763 0 0,-121 113-607 0 0,-89 113-332 0 0,-2 2 9 0 0,3-7 59 0 0,-8 10-81 0 0,3-5 6 0 0,9-8 58 0 0,9-7-28 0 0,-21 22-5 0 0,-2 2 0 0 0,16-19-7 0 0,-16 19 147 0 0,1-1-177 0 0,17-22 1 0 0,-17 22 57 0 0,1 2-2721 0 0,22-16 1996 0 0,-22 16-56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64 308 0 0,'0'0'2886'0'0,"15"-11"-2402"0"0,44-31-28 0 0,-44 31 2303 0 0,3 21-2389 0 0,56 28-8 0 0,-58-28-182 0 0,-14-1 2 0 0,-2 5-9 0 0,0 1 1 0 0,-1-1 0 0 0,-1 1 0 0 0,-1-1-1 0 0,0 0 1 0 0,0 0 0 0 0,-1 0 0 0 0,-1-1-1 0 0,-8 17 1 0 0,-11 7 262 0 0,-1-1 1 0 0,-2-1-1 0 0,-1-1 0 0 0,-2-1 0 0 0,-40 33 0 0 0,46-41-20 0 0,20-20-229 0 0,0 0-1 0 0,-1 0 1 0 0,1-1 0 0 0,-11 7 0 0 0,13-9 481 0 0,-1-1-378 0 0,3-1-269 0 0,0 0 1 0 0,-1 0 0 0 0,1 1-1 0 0,0-1 1 0 0,-1 0 0 0 0,1 0 0 0 0,0 0-1 0 0,-1 0 1 0 0,1 1 0 0 0,0-1-1 0 0,-1 0 1 0 0,1 0 0 0 0,0 0-1 0 0,-1 0 1 0 0,1 0 0 0 0,0 0 0 0 0,-1 0-1 0 0,1 0 1 0 0,0 0 0 0 0,-1 0-1 0 0,1 0 1 0 0,0 0 0 0 0,-1 0-1 0 0,1 0 1 0 0,0-1 0 0 0,-1 1 0 0 0,1 0-1 0 0,0 0 1 0 0,-1 0 0 0 0,1 0-1 0 0,0-1 1 0 0,0 1 0 0 0,-1 0 0 0 0,1 0-1 0 0,0 0 1 0 0,0-1 0 0 0,-1 1-1 0 0,1 0 1 0 0,0-1 0 0 0,-1-3 8 0 0,0 1 1 0 0,0-1-1 0 0,1 1 1 0 0,-1-1-1 0 0,1 0 1 0 0,0 1-1 0 0,0-1 1 0 0,1 1-1 0 0,-1-1 1 0 0,1 1-1 0 0,0-1 1 0 0,0 1-1 0 0,0-1 1 0 0,2-3-1 0 0,2-4 24 0 0,0 1-1 0 0,1 0 0 0 0,9-10 0 0 0,-10 13-36 0 0,-3 5-9 0 0,1 0-1 0 0,-1 0 0 0 0,1 1 1 0 0,0 0-1 0 0,-1-1 0 0 0,1 1 1 0 0,0 0-1 0 0,0 0 1 0 0,5-1-1 0 0,-1 0-5 0 0,-3 2-6 0 0,0-1 0 0 0,0 1 0 0 0,0 0-1 0 0,0 1 1 0 0,0-1 0 0 0,0 0 0 0 0,0 1 0 0 0,0 0 0 0 0,0 0-1 0 0,0 0 1 0 0,0 1 0 0 0,-1-1 0 0 0,1 1 0 0 0,0 0 0 0 0,-1 0-1 0 0,1 0 1 0 0,-1 1 0 0 0,6 4 0 0 0,0 3-162 0 0,-1 0-1 0 0,0 1 1 0 0,-1 0 0 0 0,-1 0 0 0 0,1 0 0 0 0,-2 1-1 0 0,0 0 1 0 0,0 0 0 0 0,-1 0 0 0 0,4 20 0 0 0,1 34-5647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58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79 624 0 0,'0'0'10662'0'0,"16"-8"-10430"0"0,49-25-13 0 0,-49 25-8 0 0,-6 4-19 0 0,30-9-15 0 0,-30 10 119 0 0,33-2-88 0 0,-31 2-170 0 0,0 2 479 0 0,4 6-454 0 0,52 19 5 0 0,-52-19 95 0 0,-12 4-58 0 0,10 25 16 0 0,-10-25 161 0 0,-5 7-117 0 0,-4 47 1 0 0,4-47 175 0 0,-5 1-143 0 0,-17 50 13 0 0,22-63-178 0 0,0 0 0 0 0,0 0-1 0 0,0 0 1 0 0,-1 0-1 0 0,1 0 1 0 0,-1-1-1 0 0,0 1 1 0 0,0-1-1 0 0,-4 6 1 0 0,0-2 32 0 0,2-1 127 0 0,-3 6 7 0 0,-20 33-22 0 0,20-34 7 0 0,3-5-14 0 0,-11 15-28 0 0,11-15 706 0 0,-1 2-718 0 0,-16 26-25 0 0,16-25 1920 0 0,24-6-1955 0 0,57 11-17 0 0,-57-10-17 0 0,0-9-230 0 0,58-16 1 0 0,-57 16-88 0 0,-11 1-85 0 0,28-14-109 0 0,-27 14-143 0 0,-1-1-200 0 0,27-15-213 0 0,-27 15-393 0 0,-1-2-1288 0 0,24-18-1780 0 0,-24 19 343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5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1 296 0 0,'0'0'6246'0'0,"20"5"-5990"0"0,78 23 1510 0 0,-103-10-1377 0 0,-16 52 14 0 0,16-52 12 0 0,-3-6-6 0 0,-24 35-5 0 0,24-35 368 0 0,4-4-406 0 0,-12 24-13 0 0,12-24 2881 0 0,13 1-3186 0 0,30 31-86 0 0,-30-30-78 0 0,12-16-505 0 0,97-27-658 0 0,-101 28 994 0 0,51-19-1465 0 0,-52 17 1165 0 0,7-3-254 0 0,18-4-3308 0 0,31-9 942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59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1040 0 0,'0'0'16244'0'0,"2"29"-15878"0"0,0 5-253 0 0,3 76 453 0 0,-5-105-490 0 0,0-1 0 0 0,0 1 0 0 0,0-1 0 0 0,-1 1 0 0 0,0 0-1 0 0,-2 7 1 0 0,-7 32 842 0 0,-4 25 87 0 0,2-19-687 0 0,9-38-9 0 0,3-8-241 0 0,0 1 1 0 0,0-1-1 0 0,-1 0 1 0 0,1 0-1 0 0,-1 0 1 0 0,-3 7-1 0 0,2-1 25 0 0,0-1 446 0 0,-1 2-299 0 0,-8 37-18 0 0,8-36 470 0 0,0-2-558 0 0,-6 31-13 0 0,7-31 379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00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54 116 360 0 0,'0'0'5101'0'0,"-7"27"-4374"0"0,-22 80-52 0 0,22-80 550 0 0,7-20-1074 0 0,-1-1 0 0 0,1 0-1 0 0,-1 1 1 0 0,0-1 0 0 0,-2 7 0 0 0,0 0 14 0 0,1-2 1571 0 0,8-2-1336 0 0,17 29-13 0 0,-17-29 923 0 0,11-11-1042 0 0,2-1-182 0 0,-6 1 44 0 0,-1 0-1 0 0,1 1 1 0 0,12 0 0 0 0,-9-10 45 0 0,48-36-15 0 0,-60 44-129 0 0,1 1-1 0 0,-1-1 1 0 0,1-1-1 0 0,-1 1 1 0 0,0 0 0 0 0,0-1-1 0 0,6-7 1 0 0,8-14 222 0 0,3 2-78 0 0,-16 17-18 0 0,0-3 5 0 0,12-28-5 0 0,-12 28 150 0 0,-2 0-175 0 0,7-27-13 0 0,-7 27 264 0 0,-5-6-317 0 0,-6-44-23 0 0,6 44 14 0 0,-6 7-291 0 0,-24-24 9 0 0,24 24-109 0 0,-7 8-743 0 0,-45 0 325 0 0,45 0-151 0 0,-6 5-2491 0 0,-60 14-215 0 0,61-15 274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0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1 113 156 0 0,'0'0'16404'0'0,"8"-12"-16306"0"0,2-1-70 0 0,-4 5 4 0 0,-1 0 1 0 0,1 0 0 0 0,6-15 439 0 0,-11 13-429 0 0,3-12-223 0 0,-1 14 504 0 0,0 17 1719 0 0,10 109-1819 0 0,-10-88 4 0 0,-3-25-184 0 0,0 0 0 0 0,0 0-1 0 0,-1 0 1 0 0,1 0 0 0 0,-1 0 0 0 0,0 0 0 0 0,-3 7 0 0 0,2-5 10 0 0,0 0-1 0 0,1 1 1 0 0,-1-1 0 0 0,2 1 0 0 0,-1-1-1 0 0,1 11 1 0 0,-1 25 206 0 0,0-33-2 0 0,0 4-14 0 0,-4 41-8 0 0,3-41 274 0 0,3-2-272 0 0,3 61 1339 0 0,-3-30-1483 0 0,-1-32 248 0 0,9-42-12531 0 0,29-94 7558 0 0,-29 94 355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0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1 780 0 0,'0'0'3691'0'0,"-7"29"-2824"0"0,-20 86-50 0 0,20-86-67 0 0,5 25 602 0 0,2-43-165 0 0,1 2-639 0 0,2 2-377 0 0,1 36 629 0 0,0-43-380 0 0,11 25-39 0 0,-11-25 642 0 0,4-2-730 0 0,24 18-12 0 0,-24-18 821 0 0,16-17-924 0 0,71-33-5 0 0,-92 43-155 0 0,1 0 1 0 0,-1-1-1 0 0,0 1 0 0 0,1-1 0 0 0,-1 0 1 0 0,0 0-1 0 0,5-5 0 0 0,39-36 280 0 0,-38 35-248 0 0,-5 5-16 0 0,0 0-1 0 0,0-1 1 0 0,-1 1-1 0 0,1-1 1 0 0,-1 0 0 0 0,0 0-1 0 0,5-8 1 0 0,12-19 176 0 0,-15 23-2 0 0,0 1-30 0 0,11-23-22 0 0,-12 23 927 0 0,-4-5-980 0 0,2-36 4 0 0,-2 36 145 0 0,-15 6-336 0 0,-46-18-74 0 0,46 18-81 0 0,-80 20-1807 0 0,76-11 1177 0 0,6 1-156 0 0,-39 11-306 0 0,39-11-947 0 0,1 2-1447 0 0,-48 21 282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0 504 228 0 0,'0'0'6827'0'0,"10"-2"-6393"0"0,270-54 3031 0 0,-123 21-2482 0 0,-73 18-564 0 0,264-51 974 0 0,-113 21-713 0 0,-103 27-365 0 0,76-17 46 0 0,-119 19-134 0 0,-49 8-181 0 0,100-20 117 0 0,-63 19 29 0 0,-65 10-177 0 0,133-23 104 0 0,-70 7 6 0 0,77-8 19 0 0,-137 24-131 0 0,-3 0 3 0 0,0 0 0 0 0,-1-1 0 0 0,17-5 0 0 0,-13 2-2 0 0,44-8 46 0 0,-46 12-48 0 0,36-9 54 0 0,16-7 25 0 0,-9 4-62 0 0,-42 9 47 0 0,-10 4-68 0 0,-1 0 0 0 0,1 0 0 0 0,0-1-1 0 0,0 1 1 0 0,0-1 0 0 0,-1 0 0 0 0,6-2 0 0 0,0 0 6 0 0,0 1 291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1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77 202 256 0 0,'-8'10'2862'0'0,"-2"9"-1749"0"0,2 0 1 0 0,-1 1 0 0 0,2 0 0 0 0,1 0-1 0 0,0 1 1 0 0,-2 21 0 0 0,1 14 582 0 0,0 60 0 0 0,7-88-1265 0 0,1 0 0 0 0,2-1-1 0 0,1 0 1 0 0,1 1 0 0 0,2-1 0 0 0,0-1 0 0 0,18 43-1 0 0,-24-67-405 0 0,0-1-1 0 0,0 1 0 0 0,0 0 1 0 0,0-1-1 0 0,0 0 1 0 0,0 1-1 0 0,0-1 0 0 0,0 0 1 0 0,1 1-1 0 0,-1-1 0 0 0,1 0 1 0 0,-1 0-1 0 0,0 0 1 0 0,1 0-1 0 0,0 0 0 0 0,-1 0 1 0 0,1-1-1 0 0,0 1 0 0 0,-1 0 1 0 0,1-1-1 0 0,0 0 1 0 0,0 1-1 0 0,-1-1 0 0 0,1 0 1 0 0,0 0-1 0 0,0 0 0 0 0,0 0 1 0 0,-1 0-1 0 0,1 0 1 0 0,0 0-1 0 0,0-1 0 0 0,-1 1 1 0 0,1-1-1 0 0,0 1 0 0 0,0-1 1 0 0,-1 0-1 0 0,1 1 1 0 0,-1-1-1 0 0,3-2 0 0 0,6-2 16 0 0,-1 0 0 0 0,0-1 0 0 0,-1 0 0 0 0,15-14-1 0 0,8-13-16 0 0,51-71 0 0 0,-43 52-40 0 0,-24 32 1 0 0,-1-1 0 0 0,0-1 0 0 0,-2 0 0 0 0,0-1 0 0 0,-2 0 0 0 0,0-1 1 0 0,-2 0-1 0 0,0 0 0 0 0,7-49 0 0 0,-9 47-11 0 0,-3 20 21 0 0,-2-1 0 0 0,1 0 0 0 0,-1 0 1 0 0,1-14-1 0 0,-3-21-27 0 0,2 32 27 0 0,-1-1-1 0 0,0 0 1 0 0,0 1 0 0 0,-1-1 0 0 0,-1 1 0 0 0,0-1 0 0 0,0 1-1 0 0,-1 0 1 0 0,0-1 0 0 0,-9-16 0 0 0,9 21-55 0 0,0 1-1 0 0,0 1 1 0 0,0-1-1 0 0,0 0 1 0 0,-1 1-1 0 0,0-1 1 0 0,0 1-1 0 0,0 0 1 0 0,0 1-1 0 0,-7-5 1 0 0,6 5-59 0 0,0 1 0 0 0,0 0 0 0 0,0 1 0 0 0,-1-1 0 0 0,1 1 1 0 0,-1 0-1 0 0,1 1 0 0 0,-1-1 0 0 0,1 1 0 0 0,-7 0 0 0 0,-6 1-718 0 0,-1 1 0 0 0,1 1 1 0 0,0 1-1 0 0,0 0 0 0 0,-27 11 0 0 0,0 5-4910 0 0,22-11 2447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2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81 284 0 0,'0'0'2746'0'0,"-6"5"-1845"0"0,2-1-680 0 0,-1-1 1 0 0,1 1-1 0 0,1-1 0 0 0,-1 1 1 0 0,0 0-1 0 0,1 1 0 0 0,0-1 1 0 0,0 0-1 0 0,0 1 0 0 0,1 0 0 0 0,-1 0 1 0 0,1-1-1 0 0,0 2 0 0 0,1-1 1 0 0,-1 0-1 0 0,-1 9 0 0 0,-6 50 1764 0 0,-3 38 208 0 0,12-89-1969 0 0,0 0-1 0 0,1-1 1 0 0,0 1-1 0 0,1 0 1 0 0,0-1-1 0 0,5 14 1 0 0,-1-6 195 0 0,2 0 0 0 0,0-1-1 0 0,0 0 1 0 0,23 35 0 0 0,-30-52-382 0 0,1 0 0 0 0,0 0 0 0 0,0 0 0 0 0,-1 0 0 0 0,1 0-1 0 0,0-1 1 0 0,0 1 0 0 0,1-1 0 0 0,-1 1 0 0 0,0-1 0 0 0,1 0 0 0 0,-1 1 0 0 0,0-1 0 0 0,1-1-1 0 0,-1 1 1 0 0,1 0 0 0 0,0 0 0 0 0,-1-1 0 0 0,1 0 0 0 0,-1 1 0 0 0,5-1 0 0 0,-4 0-7 0 0,-1 0-22 0 0,0 0 1 0 0,-1 0-1 0 0,1 0 0 0 0,0-1 0 0 0,0 1 1 0 0,0 0-1 0 0,-1-1 0 0 0,1 0 0 0 0,0 1 0 0 0,-1-1 1 0 0,1 0-1 0 0,-1 0 0 0 0,1 0 0 0 0,0 0 1 0 0,0-1-1 0 0,3-1 13 0 0,10-6 18 0 0,-2 0 0 0 0,1-1 0 0 0,-1 0 1 0 0,0-1-1 0 0,-1-1 0 0 0,-1 0 0 0 0,0 0 0 0 0,16-24 0 0 0,-11 10-10 0 0,0 0 0 0 0,-2-1 0 0 0,20-52-1 0 0,-30 63-47 0 0,0 0 0 0 0,-1 0 0 0 0,0 0 0 0 0,-1-1 0 0 0,-1 1 0 0 0,-1 0 0 0 0,0-1 0 0 0,-1 1 0 0 0,-1-1-1 0 0,0 1 1 0 0,-2 0 0 0 0,-6-21 0 0 0,8 33-18 0 0,0 1 0 0 0,-1 0 0 0 0,1-1-1 0 0,-1 1 1 0 0,0 0 0 0 0,0 0 0 0 0,0 1-1 0 0,0-1 1 0 0,0 1 0 0 0,-1-1 0 0 0,1 1-1 0 0,-6-2 1 0 0,9 4 29 0 0,-6-4-157 0 0,-1 1-1 0 0,0 0 1 0 0,1 1-1 0 0,-1 0 1 0 0,0 0-1 0 0,0 1 1 0 0,0-1-1 0 0,0 1 1 0 0,-8 1-1 0 0,7-1-358 0 0,0 0 1 0 0,0 0-1 0 0,0-1 0 0 0,-13-3 0 0 0,20 4 392 0 0,0 1 0 0 0,0-1 0 0 0,-1 1 0 0 0,1 0 0 0 0,0-1 0 0 0,-1 1-1 0 0,1 0 1 0 0,0 0 0 0 0,-1 0 0 0 0,1 0 0 0 0,0 0 0 0 0,-1 0 0 0 0,1 0 0 0 0,0 1-1 0 0,-1-1 1 0 0,0 1 0 0 0,-14 2-4183 0 0,-4 0 1266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3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99 680 0 0,'0'0'2596'0'0,"-11"-4"-1666"0"0,5 1 3663 0 0,5 3-4265 0 0,1-1 0 0 0,-1 1 0 0 0,0-1 0 0 0,0 1 0 0 0,0-1 0 0 0,1 0-1 0 0,-1 1 1 0 0,0-1 0 0 0,0 0 0 0 0,1 0 0 0 0,-1 0 0 0 0,1 1 0 0 0,-1-1 0 0 0,1 0-1 0 0,-1 0 1 0 0,1 0 0 0 0,-1-1 0 0 0,0-5-775 0 0,1 4 872 0 0,-2 0-242 0 0,-3-26 439 0 0,5 26-366 0 0,0-1-138 0 0,-1-10-3 0 0,0 10 276 0 0,-1-5-354 0 0,1 7 227 0 0,2 10 1387 0 0,21 103-1222 0 0,12 88 1153 0 0,-27-87-510 0 0,2 21 648 0 0,-9-130-1604 0 0,1 0-16 0 0,0 9-11 0 0,0-9 0 0 0,-2 0-16 0 0,-4 25 132 0 0,4-25-229 0 0,1-1-1459 0 0,-2 6 4012 0 0,1-5-4868 0 0,0-52-16779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9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1 808 0 0,'4'1'1020'0'0,"-3"1"-879"0"0,1-1 1 0 0,-1 0 0 0 0,0 1 0 0 0,1-1 0 0 0,-1 0 0 0 0,0 1 0 0 0,0 0 0 0 0,0-1 0 0 0,0 1 0 0 0,0 0 0 0 0,-1-1-1 0 0,1 1 1 0 0,0 0 0 0 0,-1 0 0 0 0,1 0 0 0 0,-1 0 0 0 0,0 0 0 0 0,0-1 0 0 0,0 1 0 0 0,0 0 0 0 0,0 0 0 0 0,0 0-1 0 0,0 0 1 0 0,-1 3 0 0 0,-11 68 2061 0 0,6-35-914 0 0,-16 172 4159 0 0,25-155-4097 0 0,-3-52-1178 0 0,0 14-1169 0 0,-1-11 1455 0 0,-3-3-2852 0 0,-25-33-8056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4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88 0 0,'0'0'2964'0'0,"3"-8"-2018"0"0,5 7 5772 0 0,-3 11-6401 0 0,0 0 0 0 0,-1 1-1 0 0,-1 0 1 0 0,0-1-1 0 0,0 1 1 0 0,-1 0 0 0 0,0 1-1 0 0,-1-1 1 0 0,0 22 0 0 0,1 125 2608 0 0,0 18 308 0 0,4-118-1733 0 0,0-10-81 0 0,-6-45-1180 0 0,4 16 664 0 0,-2 6-1189 0 0,-2-23-125 0 0,4-10-6074 0 0,13-28 4504 0 0,12-9-5313 0 0,-11 26 2997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68 24 0 0,'-6'9'398'0'0,"1"0"-1"0"0,0 1 1 0 0,1-1-1 0 0,0 1 1 0 0,0 0-1 0 0,1 0 1 0 0,1 0 0 0 0,-1 1-1 0 0,2-1 1 0 0,-1 1-1 0 0,2-1 1 0 0,-1 1 0 0 0,1-1-1 0 0,1 1 1 0 0,3 17-1 0 0,2 3 441 0 0,-4-20-523 0 0,0 0 0 0 0,0 0 0 0 0,1 0 0 0 0,1-1 0 0 0,-1 1 1 0 0,2-1-1 0 0,-1 0 0 0 0,2 0 0 0 0,-1-1 0 0 0,1 1 0 0 0,13 14 0 0 0,-15-20-228 0 0,34 31 1236 0 0,-35-33-1229 0 0,0 0 0 0 0,0-1 0 0 0,0 1 0 0 0,0-1 0 0 0,0 0 0 0 0,1 0 1 0 0,-1 0-1 0 0,0 0 0 0 0,1 0 0 0 0,-1-1 0 0 0,1 0 0 0 0,-1 1 0 0 0,5-2 0 0 0,1 0 28 0 0,0-1 1 0 0,-1 0 0 0 0,1 0 0 0 0,-1-1 0 0 0,1-1 0 0 0,-1 1 0 0 0,0-1 0 0 0,0-1 0 0 0,0 1-1 0 0,-1-1 1 0 0,0 0 0 0 0,7-7 0 0 0,3-3 69 0 0,-2 0-1 0 0,0-1 1 0 0,24-32 0 0 0,-27 32-6 0 0,-1-2 1 0 0,-1 0-1 0 0,12-26 0 0 0,-19 38-139 0 0,-1 0 0 0 0,0 0 0 0 0,0-1 0 0 0,-1 1 1 0 0,1-1-1 0 0,-1 1 0 0 0,-1-1 0 0 0,1 1 0 0 0,-1-1 0 0 0,0 1 0 0 0,-1-1 0 0 0,1 0 0 0 0,-1 1 0 0 0,-3-9 0 0 0,0 6-59 0 0,0 0 0 0 0,0 0 1 0 0,-1 0-1 0 0,-1 1 0 0 0,1-1 0 0 0,-2 1 1 0 0,1 1-1 0 0,-1-1 0 0 0,0 1 1 0 0,-9-7-1 0 0,11 11-153 0 0,-1-1 1 0 0,0 1-1 0 0,0 1 0 0 0,-1-1 1 0 0,1 1-1 0 0,-1 0 1 0 0,1 1-1 0 0,-1-1 0 0 0,1 1 1 0 0,-1 1-1 0 0,0-1 0 0 0,0 1 1 0 0,1 0-1 0 0,-13 2 1 0 0,-8 2-869 0 0,0 2 0 0 0,-32 10 0 0 0,57-16 987 0 0,-102 34-5794 0 0,52-14 2485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32 786 548 0 0,'-13'3'1280'0'0,"7"-2"1998"0"0,-6 4 5781 0 0,19-5-8877 0 0,11 1-13 0 0,1-2 0 0 0,-1 0-1 0 0,0-1 1 0 0,26-6 0 0 0,-40 7-147 0 0,71-17 564 0 0,133-53 0 0 0,-133 43-335 0 0,133-34 0 0 0,-65 23-162 0 0,205-36 268 0 0,-163 41-244 0 0,466-108 55 0 0,-254 37-218 0 0,-249 60 8 0 0,-44 13-26 0 0,-69 21 52 0 0,65-12 0 0 0,11-3-5 0 0,6-6-63 0 0,-89 20 477 0 0,-7 1-1599 0 0,-5 8-5234 0 0,-22 1 2631 0 0,-25-10 290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7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215 150 424 0 0,'-6'1'867'0'0,"-96"31"4466"0"0,96-30-5025 0 0,1 0 0 0 0,0 0 0 0 0,0 0 0 0 0,0 1 1 0 0,0 0-1 0 0,0 0 0 0 0,0 1 0 0 0,1-1 0 0 0,-1 1 0 0 0,1 0 0 0 0,0 0 0 0 0,0 0 1 0 0,-5 9-1 0 0,4-5-69 0 0,2 0 1 0 0,-1 1 0 0 0,1-1-1 0 0,0 1 1 0 0,1-1 0 0 0,0 1-1 0 0,0 0 1 0 0,0 9 0 0 0,-2 12 224 0 0,1-1 0 0 0,1 1 1 0 0,2 0-1 0 0,1 0 0 0 0,1 0 1 0 0,12 57-1 0 0,-10-70-222 0 0,1-1 0 0 0,1 1 0 0 0,0-1 1 0 0,1-1-1 0 0,1 1 0 0 0,13 18 0 0 0,-19-31-196 0 0,1-1 0 0 0,-1 1-1 0 0,1-1 1 0 0,0 0 0 0 0,-1 0-1 0 0,1-1 1 0 0,0 1 0 0 0,0 0 0 0 0,0-1-1 0 0,1 0 1 0 0,-1 0 0 0 0,0 0-1 0 0,5 1 1 0 0,40 3 410 0 0,-37-7-398 0 0,1 0-1 0 0,-2-1 0 0 0,1-1 0 0 0,0 0 0 0 0,-1 0 0 0 0,1-1 0 0 0,-1 0 1 0 0,-1-1-1 0 0,11-7 0 0 0,9-9 40 0 0,-1-1 0 0 0,-1-1 0 0 0,37-44 0 0 0,-27 28-46 0 0,-18 17-37 0 0,-1-1 0 0 0,-1 0 0 0 0,-1-1 0 0 0,-1 0 0 0 0,13-35 0 0 0,-21 43-29 0 0,-1 0-1 0 0,-1-1 0 0 0,6-32 1 0 0,3-17-85 0 0,-10 51 35 0 0,-1 0 1 0 0,0-1 0 0 0,-2 1 0 0 0,0-30 0 0 0,-1 43 40 0 0,-1-1-16 0 0,1 1 31 0 0,0 1 0 0 0,0 0 0 0 0,0-1 0 0 0,0 1 0 0 0,-1 0 0 0 0,0-1 0 0 0,1 1 0 0 0,-1 0 0 0 0,0 0 0 0 0,0 0 0 0 0,0 0 0 0 0,0 0 0 0 0,0 0 0 0 0,-1 0 0 0 0,1 0 0 0 0,0 0 0 0 0,-1 0 0 0 0,0 1 0 0 0,1-1 0 0 0,-1 1-1 0 0,0-1 1 0 0,0 1 0 0 0,0-1 0 0 0,0 1 0 0 0,0 0 0 0 0,0 0 0 0 0,0 0 0 0 0,0 0 0 0 0,-1 1 0 0 0,1-1 0 0 0,0 1 0 0 0,0-1 0 0 0,-1 1 0 0 0,1 0 0 0 0,0-1 0 0 0,-3 2 0 0 0,-9 1-264 0 0,0 1 0 0 0,0 1 0 0 0,1 1 1 0 0,-19 8-1 0 0,-58 32-4459 0 0,61-29 1354 0 0,13-10-1348 0 0,4-1 1828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9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12 296 0 0,'0'0'1672'0'0,"1"-9"-1093"0"0,1 7 667 0 0,0 8 6466 0 0,14 106-4722 0 0,0 119 0 0 0,-14-198-2639 0 0,15 99 1874 0 0,-13-93-1565 0 0,-1-21-66 0 0,-1 1 1 0 0,-1 31 0 0 0,-1-43-338 0 0,0 1 0 0 0,0-1 0 0 0,1 1 0 0 0,2 9 0 0 0,0 6 402 0 0,0-13-67 0 0,-3-10-638 0 0,0 0 1 0 0,0 0 0 0 0,0 0-1 0 0,1 0 1 0 0,-1 0-1 0 0,0 0 1 0 0,0 0 0 0 0,0 0-1 0 0,0 0 1 0 0,0 0 0 0 0,0 0-1 0 0,1 0 1 0 0,-1 0-1 0 0,0 0 1 0 0,0 0 0 0 0,0 0-1 0 0,0 0 1 0 0,0 0 0 0 0,1 0-1 0 0,-1 0 1 0 0,0 0-1 0 0,0 0 1 0 0,0 0 0 0 0,0 0-1 0 0,0 0 1 0 0,0 0-1 0 0,0 0 1 0 0,1 0 0 0 0,-1-1-1 0 0,0 1 1 0 0,0 0 0 0 0,0 0-1 0 0,0 0 1 0 0,0 0-1 0 0,0 0 1 0 0,0 0 0 0 0,0 0-1 0 0,0-1 1 0 0,0 1 0 0 0,0 0-1 0 0,0 0 1 0 0,1 0-1 0 0,-1 0 1 0 0,0 0 0 0 0,0 0-1 0 0,0-1 1 0 0,0 1 0 0 0,0 0-1 0 0,0 0 1 0 0,0 0-1 0 0,0 0 1 0 0,0 0 0 0 0,0-1-1 0 0,-1 1 1 0 0,1 0 0 0 0,0 0-1 0 0,0 0 1 0 0,0 0-1 0 0,0 0 1 0 0,0 0 0 0 0,0-1-1 0 0,27-112-6195 0 0,-27 82-1661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19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1 212 0 0,'0'0'893'0'0,"-18"-1"7742"0"0,16 6-8423 0 0,1-1-1 0 0,-1 1 1 0 0,1 0-1 0 0,0 0 1 0 0,0-1-1 0 0,1 1 1 0 0,0 0 0 0 0,-1 0-1 0 0,2 8 1 0 0,7 55 865 0 0,-5-48-733 0 0,38 350 5337 0 0,-12-205-1705 0 0,-28-162-3783 0 0,-1 2-1332 0 0,2 3 3720 0 0,0-3-2317 0 0,-1 0-3625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2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9 765 332 0 0,'0'0'964'0'0,"-7"4"0"0"0,6 3 6510 0 0,18 2-6978 0 0,-13-7-47 0 0,3-4-48 0 0,67-17 234 0 0,-1-3-1 0 0,-1-4 1 0 0,72-36 0 0 0,13-5-136 0 0,468-119 526 0 0,-541 165-933 0 0,0-2-32 0 0,128-27 78 0 0,8-2-21 0 0,-67 14-56 0 0,103-24 148 0 0,-53 6 66 0 0,-171 47-157 0 0,33-16 0 0 0,-18 7 5 0 0,34-20 431 0 0,-78 37-498 0 0,3-1-129 0 0,9-4-6 0 0,-11 5-3660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2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0 768 0 0,'0'0'9336'0'0,"-7"28"-8532"0"0,-21 84 6 0 0,20-71-6 0 0,7-25-536 0 0,-2 51 1038 0 0,2-48-1057 0 0,3 51 955 0 0,0-57-975 0 0,0 41 871 0 0,-3-9-474 0 0,1-33 2 0 0,1 4-24 0 0,5 75 496 0 0,1-29 255 0 0,2 16-309 0 0,-6-41-772 0 0,-2-28 516 0 0,-2 3-723 0 0,0 39-100 0 0,0-39-97 0 0,-4-46-15833 0 0,-18-140 11889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433 101 472 0 0,'0'0'1854'0'0,"0"-17"-1223"0"0,4-50 12 0 0,-3 51 7795 0 0,-29 34-7990 0 0,-89 61 13 0 0,105-70-301 0 0,1 0 0 0 0,-1 0 0 0 0,2 2 0 0 0,-1-1 0 0 0,1 1 0 0 0,1 0 0 0 0,-11 17 0 0 0,8-10-107 0 0,-67 95 1230 0 0,28-28-132 0 0,23-33-482 0 0,23-43-339 0 0,1-1-27 0 0,-11 24-19 0 0,11-23 1844 0 0,11 4-1989 0 0,21 43-8 0 0,-21-43 41 0 0,11-16-163 0 0,55-12-81 0 0,-55 11-60 0 0,-2-1-85 0 0,4-1 117 0 0,-6 3-60 0 0,0-2-1 0 0,0 1 0 0 0,17-10 1 0 0,9-4-366 0 0,-30 14-130 0 0,-1 0-136 0 0,25-10-174 0 0,-25 11-194 0 0,1-1-3004 0 0,32-12-169 0 0,-32 12 330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2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1 400 0 0,'0'0'5221'0'0,"-3"18"-4301"0"0,-7 54-56 0 0,8-54-22 0 0,-1-6-42 0 0,-11 58 685 0 0,6-34-816 0 0,6-27-48 0 0,0 2-47 0 0,-14 53 903 0 0,4-23-1040 0 0,9-31 682 0 0,0 2-803 0 0,-10 34-48 0 0,10-34 186 0 0,0-3-259 0 0,-9 26-37 0 0,9-26 3 0 0,-1 0-550 0 0,-1 0 34 0 0,-3 7 338 0 0,2 2-9606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7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485 81 24575,'37'-3'0,"0"-1"0,0-2 0,0-1 0,37-14 0,58-10 0,-118 28 0,-5 1 0,0 1 0,0-1 0,0 2 0,0-1 0,13 2 0,-19-1 0,-1 1 0,0-1 0,1 1 0,-1 0 0,1 0 0,-1-1 0,0 2 0,0-1 0,0 0 0,1 0 0,-1 1 0,0-1 0,-1 1 0,1 0 0,0-1 0,0 1 0,-1 0 0,1 0 0,-1 0 0,0 0 0,1 1 0,-1-1 0,0 0 0,1 5 0,4 15 0,-1 1 0,-2 0 0,0 0 0,-1 0 0,-3 45 0,0-26 0,-8 704 0,7-698 0,-9 56 0,-2 15 0,9-86 0,-2 0 0,0-1 0,-3 0 0,-12 33 0,-4 14 0,11-18 0,2 0 0,-5 96 0,16-154 0,1-1 0,-1 1 0,0 0 0,0-1 0,0 1 0,0 0 0,0-1 0,-1 1 0,1-1 0,-1 0 0,0 1 0,1-1 0,-1 0 0,0 0 0,0 0 0,0 0 0,-1 0 0,1-1 0,0 1 0,-1-1 0,1 0 0,-1 1 0,1-1 0,-1 0 0,-3 1 0,-10 2 0,0 1 0,-1-2 0,-20 2 0,16-2 0,-540 55 0,542-58-115,9 1-64,0 0 1,0-1-1,1 0 1,-1-1-1,0 0 1,-16-5-1,12 0-6647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0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1 448 0 0,'0'0'2487'0'0,"-16"10"-1688"0"0,-103 80 1454 0 0,95-70-1621 0 0,9-9-26 0 0,1 2-1 0 0,0 0 1 0 0,0 0-1 0 0,-18 25 1 0 0,25-26-62 0 0,-1 0 0 0 0,2 1 0 0 0,0 0 0 0 0,1 1 0 0 0,-4 13 0 0 0,6-18-270 0 0,1-6-130 0 0,1 0 1 0 0,0 0 0 0 0,1 0 0 0 0,-1 1 0 0 0,0-1 0 0 0,1 0 0 0 0,0 1 0 0 0,0 4 0 0 0,0-7-114 0 0,0 0 0 0 0,1 0 0 0 0,-1 0 0 0 0,1 0 0 0 0,-1 1 0 0 0,1-1 0 0 0,0 0 0 0 0,-1 0 0 0 0,1 0 0 0 0,0 0 0 0 0,0 0 0 0 0,0 0 0 0 0,0 0 0 0 0,0-1 0 0 0,0 1 0 0 0,0 0 0 0 0,0 0 0 0 0,0-1 0 0 0,0 1 0 0 0,0-1 0 0 0,1 1 0 0 0,0 0-19 0 0,-1-1-1 0 0,1 1 0 0 0,-1-1 1 0 0,1 0-1 0 0,0 1 0 0 0,-1-1 1 0 0,1 0-1 0 0,-1 0 0 0 0,1 0 1 0 0,-1 0-1 0 0,1 0 0 0 0,0-1 1 0 0,-1 1-1 0 0,1 0 0 0 0,2-2 1 0 0,2 1 6 0 0,9-2-219 0 0,1-1 0 0 0,-1 0-1 0 0,-1-1 1 0 0,1-1 0 0 0,-1 0 0 0 0,1-1 0 0 0,-2 0 0 0 0,24-17 0 0 0,-25 17-154 0 0,22-15-625 0 0,31-19-5142 0 0,-34 26 2690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3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1 123 920 0 0,'0'0'6702'0'0,"9"-12"-6114"0"0,27-40-54 0 0,-27 40-27 0 0,-1 7-5 0 0,25-13-35 0 0,-25 14 377 0 0,2 1-452 0 0,27-10-40 0 0,-28 9 1983 0 0,6 13-2137 0 0,44 25-20 0 0,-44-26 224 0 0,-15 7-190 0 0,-2 58 402 0 0,-4-56-388 0 0,0 4-148 0 0,-21 52 331 0 0,23-61-328 0 0,2-7-17 0 0,0 1-1 0 0,0-1 1 0 0,0 1-1 0 0,-1-1 1 0 0,0 0 0 0 0,-6 8-1 0 0,2-2 26 0 0,2-5-12 0 0,1 0 0 0 0,0 1-1 0 0,0-1 1 0 0,-4 13 0 0 0,-16 29 387 0 0,6-18-217 0 0,14-22-20 0 0,-1 1 19 0 0,-11 28-6 0 0,11-28 215 0 0,2 0-236 0 0,-13 23 8 0 0,13-24 2367 0 0,9 6-2347 0 0,20 39-7 0 0,-19-39 207 0 0,9-14-240 0 0,4 3-135 0 0,-9-2 9 0 0,-1 0 0 0 0,1 0 0 0 0,1-1 0 0 0,-1-1 0 0 0,13-1 1 0 0,68-6 349 0 0,-36 1-318 0 0,-42 5 65 0 0,-1 0-105 0 0,39-4-20 0 0,-39 5-64 0 0,-2-3-1233 0 0,31-9 696 0 0,-32 9-89 0 0,-3-4-1948 0 0,22-26 1409 0 0,-22 26-163 0 0,-2-1-350 0 0,-2-2 854 0 0,5-7-255 0 0,9-5-4754 0 0,10-11 1384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3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226 120 620 0 0,'0'0'8536'0'0,"15"-12"-8030"0"0,4-1-345 0 0,-8 7 25 0 0,-1-2 1 0 0,0 1 0 0 0,18-19 0 0 0,-20 23 233 0 0,27-10-32 0 0,-26 9 322 0 0,0 0-379 0 0,28-15-24 0 0,-28 14 2252 0 0,5 14-2340 0 0,43 25-14 0 0,-43-25 9 0 0,-13 2-6 0 0,2 3-133 0 0,4 43 518 0 0,-1 23-64 0 0,-5-66-432 0 0,-1 45 412 0 0,0-42-401 0 0,0-3 35 0 0,-1 0 0 0 0,0-1 0 0 0,-3 16 0 0 0,-8 59 564 0 0,2-3-20 0 0,1-7 5 0 0,6-38-369 0 0,2-30-13 0 0,-1 5-10 0 0,-6 68 280 0 0,3-46-318 0 0,4-28-17 0 0,-4 3-14 0 0,-11 34-15 0 0,12-34-2 0 0,-1-3-24 0 0,-14 28-16 0 0,14-27-11 0 0,0-2-17 0 0,-16 23-22 0 0,16-23-8 0 0,-1 0-1 0 0,-19 21-9 0 0,18-21-17 0 0,0-1-15 0 0,-21 22-6 0 0,20-21 22 0 0,0-3-127 0 0,-27 16-86 0 0,26-16-93 0 0,-4-3-565 0 0,-39 3 180 0 0,39-4-98 0 0,-3-2-1043 0 0,-4 0 1369 0 0,-56-1-2845 0 0,25 3 1548 0 0,38-1-1213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44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34 740 0 0,'0'0'8090'0'0,"-16"-5"-7661"0"0,-4-1-293 0 0,9 4-4 0 0,1-1 0 0 0,0 0 0 0 0,1 0 0 0 0,-15-9 1089 0 0,6 15-913 0 0,-54 7-9 0 0,54-7 490 0 0,5-1-563 0 0,-41 8-19 0 0,41-7 844 0 0,1-1-900 0 0,-1 2-65 0 0,7-2 91 0 0,0-1 1 0 0,0 0-1 0 0,0 0 1 0 0,0 0-1 0 0,0 0 1 0 0,0-1-1 0 0,-11-1 1 0 0,-47 1 1092 0 0,59 10-1214 0 0,-17 27 29 0 0,21-36-76 0 0,1 0 0 0 0,-1 0-1 0 0,0 1 1 0 0,1-1 0 0 0,-1 0-1 0 0,1 0 1 0 0,-1 0 0 0 0,1 1-1 0 0,0-1 1 0 0,-1 0 0 0 0,1 1-1 0 0,0-1 1 0 0,0 0 0 0 0,0 2-1 0 0,-5 65 355 0 0,-6 17 41 0 0,-19 147 651 0 0,20-153-450 0 0,1-41-449 0 0,-14 74 604 0 0,12-41-171 0 0,-1 7 24 0 0,12-63-516 0 0,0-6-21 0 0,0-1 0 0 0,-1 0 0 0 0,0 1 0 0 0,-1-1 1 0 0,-3 11-1 0 0,-9 42 448 0 0,5 4 175 0 0,0 17-316 0 0,4-43-209 0 0,3-30-12 0 0,1 3-15 0 0,-6 34-6 0 0,5-34 199 0 0,3 2-236 0 0,2 54 732 0 0,2-59-793 0 0,13 25-1 0 0,-14-25 93 0 0,8-7-116 0 0,35 7-19 0 0,-36-7-11 0 0,0 0-205 0 0,2 2 139 0 0,-8-3-99 0 0,0 1-1 0 0,0-1 1 0 0,0 0-1 0 0,1-1 1 0 0,-1 1-1 0 0,6-1 1 0 0,50-4-908 0 0,-42 1 830 0 0,-4 2-604 0 0,-3-4-180 0 0,33-15-220 0 0,-33 15-475 0 0,-4-1-1658 0 0,25-15-2252 0 0,-25 16 431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2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431 76 220 0 0,'0'0'7632'0'0,"-21"-5"-6971"0"0,-61-15-52 0 0,61 15 498 0 0,18 5-1018 0 0,-1 0-1 0 0,0 0 1 0 0,0 0 0 0 0,0-1 0 0 0,1 1-1 0 0,-1-1 1 0 0,-6-1 0 0 0,-38-9 1561 0 0,-30-2-600 0 0,34 4-732 0 0,33 7 715 0 0,0 1-805 0 0,-35-4-18 0 0,35 4 1858 0 0,8 17-1837 0 0,-10 45 8 0 0,10-46 1 0 0,1 22 115 0 0,1-26-268 0 0,1-1 1 0 0,1 0-1 0 0,-1 1 0 0 0,3 11 1 0 0,6 51 528 0 0,-5-56-512 0 0,4 49 406 0 0,-8-49-407 0 0,7 48 430 0 0,5 13 192 0 0,-1-12 21 0 0,4-1-19 0 0,-6-27-399 0 0,-6-29-24 0 0,-1-3-229 0 0,1-1 1 0 0,-1 0 0 0 0,0 1-1 0 0,0-1 1 0 0,1 12 0 0 0,0-3 8 0 0,0-3 361 0 0,1-4-253 0 0,10 23-17 0 0,-11-23 322 0 0,19-23-17098 0 0,84-64 11573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2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1 105 384 0 0,'0'0'6219'0'0,"8"-13"-5327"0"0,22-40-92 0 0,-22 39-68 0 0,2 11-64 0 0,33-9-71 0 0,-32 8 491 0 0,1 3-590 0 0,36-3-23 0 0,-36 4 1479 0 0,-2 12-1614 0 0,30 38-1 0 0,-30-38 2 0 0,-9-3-236 0 0,-2 0 0 0 0,0 0 0 0 0,0-1 0 0 0,-2 10 0 0 0,0-2 0 0 0,1-2 252 0 0,-4 1 19 0 0,0 4-251 0 0,-20 51 497 0 0,-2-5 185 0 0,-7 9-13 0 0,10-18-28 0 0,12-22-390 0 0,9-26-11 0 0,1 4-3 0 0,-11 32-4 0 0,10-33 313 0 0,2-2-353 0 0,-9 29-23 0 0,8-28 1870 0 0,6 4-1947 0 0,2 2-140 0 0,7 39 552 0 0,0-54-486 0 0,35 3-34 0 0,-35-2-78 0 0,8-8-324 0 0,59-17-49 0 0,-49 11-118 0 0,205-140-5715 0 0,-230 150 5848 0 0,-1-1 1 0 0,0 0 0 0 0,0 0 0 0 0,0 0-1 0 0,0-1 1 0 0,5-6 0 0 0,-2 2-273 0 0,-1 2-2339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3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1 168 0 0,'0'0'2619'0'0,"3"15"-1682"0"0,1 2-591 0 0,-2-9 82 0 0,0-1-1 0 0,-1 1 1 0 0,1 0-1 0 0,-2 0 1 0 0,1 11-1 0 0,-5-3 495 0 0,0 3-624 0 0,-14 52 1103 0 0,-47 124 2177 0 0,-7-22-217 0 0,65-153-2769 0 0,-8 39 0 0 0,11-41-410 0 0,-1 0 0 0 0,-12 32 1 0 0,5-33-114 0 0,3-10-1977 0 0,1-8-7246 0 0,-18-23 5253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3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1 118 204 0 0,'0'0'934'0'0,"10"-12"10"0"0,30-34 7 0 0,-30 35 967 0 0,-2 5-986 0 0,25-17-54 0 0,-25 17 1459 0 0,3 4-1652 0 0,31-8-33 0 0,-31 8 2625 0 0,4 11-2787 0 0,46 29-19 0 0,-46-29 21 0 0,-15-7-445 0 0,0-1-1 0 0,0 1 1 0 0,0 0-1 0 0,0 0 1 0 0,1-1-1 0 0,-1 1 1 0 0,0 0 0 0 0,1-1-1 0 0,-1 1 1 0 0,1 0-1 0 0,0-1 1 0 0,0 1-1 0 0,-1-1 1 0 0,1 1-1 0 0,2 1 1 0 0,-2-2 2 0 0,0 1 0 0 0,0-1 1 0 0,-1 1-1 0 0,1-1 0 0 0,0 1 1 0 0,0-1-1 0 0,-1 1 1 0 0,1 0-1 0 0,-1-1 0 0 0,1 1 1 0 0,-1 0-1 0 0,0 0 0 0 0,0-1 1 0 0,0 1-1 0 0,0 2 1 0 0,0 0 58 0 0,0 1 1 0 0,0 0 0 0 0,-1-1-1 0 0,1 1 1 0 0,-1 0 0 0 0,-2 6 0 0 0,1-7 3 0 0,1 1 0 0 0,0-1 0 0 0,1 1 0 0 0,-1 0 0 0 0,1-1 0 0 0,0 8 0 0 0,-6 3 408 0 0,0 3-348 0 0,3-6 42 0 0,-2 1 0 0 0,0-1-1 0 0,-9 17 1 0 0,-14 29 792 0 0,23-47-843 0 0,3-6-28 0 0,-1 1-1 0 0,0 0 1 0 0,0-1-1 0 0,0 0 1 0 0,-8 9 0 0 0,-11 17 320 0 0,16-24-32 0 0,2 2-19 0 0,-14 25-21 0 0,13-25-24 0 0,1-2-26 0 0,-12 23-15 0 0,12-22 1031 0 0,4-4-1304 0 0,0 0 0 0 0,-1 0-1 0 0,1 0 1 0 0,-1 0 0 0 0,0 1 0 0 0,0-1-1 0 0,0 0 1 0 0,-3 4 0 0 0,1 2 33 0 0,0 1 1441 0 0,33-26-3930 0 0,95-48 1423 0 0,-109 55 263 0 0,-1-2 0 0 0,1 0 0 0 0,-2-1 0 0 0,18-16 0 0 0,-20 17 377 0 0,40-36-5023 0 0,-35 34-324 0 0,24-9 436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4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0 448 0 0,'0'0'9327'0'0,"-1"19"-8541"0"0,-3 55-14 0 0,4-56 789 0 0,-6-3-756 0 0,-25 69 749 0 0,17-51-833 0 0,11-25-43 0 0,-1 2-34 0 0,-30 75 1148 0 0,-19 37 776 0 0,51-117-2478 0 0,-1 0 1 0 0,0 0-1 0 0,-1 0 1 0 0,1 0-1 0 0,-1 0 1 0 0,-7 6-1 0 0,-8 12-1284 0 0,18-21 550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4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0 884 0 0,'-8'13'1105'0'0,"-1"1"-729"0"0,3-5 11 0 0,0 0-1 0 0,1 0 1 0 0,0 0-1 0 0,-4 13 1 0 0,-16 35 1857 0 0,19-46-1889 0 0,3-6-137 0 0,0 0-1 0 0,1 0 0 0 0,-1 0 1 0 0,1 1-1 0 0,1-1 0 0 0,-1 0 1 0 0,-1 11-1 0 0,-12 50 1717 0 0,-3 7-103 0 0,4-7 760 0 0,12-49-2332 0 0,-7 35 936 0 0,10-39-549 0 0,1 51 1427 0 0,-2-60-1999 0 0,0 0-1 0 0,0 0 1 0 0,1 0 0 0 0,0 0-1 0 0,0 0 1 0 0,0-1 0 0 0,0 1-1 0 0,3 6 1 0 0,0 1 46 0 0,-1 0 1060 0 0,7-8-961 0 0,28 13-37 0 0,-28-12 289 0 0,11-16-376 0 0,65-38-12 0 0,-65 38 59 0 0,-15 4-88 0 0,18-23-5 0 0,-19 23 27 0 0,-5 5-65 0 0,0 0 0 0 0,0 1-1 0 0,1-1 1 0 0,-1 0 0 0 0,0 0-1 0 0,1 1 1 0 0,0-1 0 0 0,0 0-1 0 0,1-2 1 0 0,5-22-712 0 0,-14 10 285 0 0,-18-50-100 0 0,19 50-78 0 0,3 7-2111 0 0,-9-31 1170 0 0,9 30-1456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4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253 118 876 0 0,'0'0'7460'0'0,"14"-6"-6755"0"0,43-18-50 0 0,-43 18-49 0 0,-3 2-24 0 0,35-10-26 0 0,-35 11-34 0 0,-1-1-35 0 0,30-10-13 0 0,-30 10 396 0 0,0 0-483 0 0,29-11-16 0 0,-30 11 1040 0 0,1 1-1114 0 0,1-1-118 0 0,8-3-145 0 0,1 6 2854 0 0,-8 11-2638 0 0,35 31 27 0 0,-36-31 28 0 0,-8 2 14 0 0,0 2-202 0 0,8 45 779 0 0,-5-6-569 0 0,-4-40 6 0 0,-1 0 12 0 0,5 62 365 0 0,-1-38-353 0 0,-4-28 9 0 0,2 5 2 0 0,12 65 342 0 0,-5-19 228 0 0,-5-11-652 0 0,-3-37 4 0 0,-2 1 15 0 0,1 39-13 0 0,-1-39 258 0 0,1 0-298 0 0,4 39-17 0 0,-4-39 342 0 0,-1 0-396 0 0,-3 51 382 0 0,-1-53-468 0 0,-12 35-3 0 0,12-35-7 0 0,0-4 3 0 0,-11 21-6 0 0,11-21 44 0 0,-3 2-69 0 0,-20 29 8 0 0,20-29-8 0 0,0-2-13 0 0,-22 23-64 0 0,22-23-53 0 0,-3-1-69 0 0,-1 2 71 0 0,-33 18-448 0 0,35-21 369 0 0,-29 12-825 0 0,0-3 144 0 0,28-11-181 0 0,-5 1-94 0 0,-195 45-5167 0 0,79-20-3188 0 0,47-10 4026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0 296 304 0 0,'0'0'2862'0'0,"2"3"-2015"0"0,3 10-49 0 0,-3-10-55 0 0,3-4-60 0 0,54-11 220 0 0,0-3 1 0 0,73-29 0 0 0,-68 22-2175 0 0,-13 1-2522 0 0,-31 12 1609 0 0</inkml:trace>
  <inkml:trace contextRef="#ctx0" brushRef="#br0" timeOffset="1">614 1 324 0 0,'0'0'8267'0'0,"-4"13"-7566"0"0,-38 174 3004 0 0,9-56-896 0 0,-2 8 55 0 0,28-111-2242 0 0,-1 3-32 0 0,9-8-4638 0 0,5-28 2597 0 0,0 0 911 0 0,36-33-6032 0 0,-30 25 2481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57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413 109 664 0 0,'7'-15'2541'0'0,"17"-14"3"0"0,-22 27-2092 0 0,7-13 1040 0 0,-3 4 2257 0 0,-5 10-3695 0 0,-1 1 1 0 0,0-1-1 0 0,0 1 1 0 0,0-1-1 0 0,0 1 1 0 0,0-1-1 0 0,1 1 1 0 0,-1-1-1 0 0,0 0 1 0 0,0 1-1 0 0,0-1 1 0 0,0 1-1 0 0,0-1 1 0 0,-1 1-1 0 0,1-1 1 0 0,0 1-1 0 0,0-1 1 0 0,0 1-1 0 0,0-1 1 0 0,0 1-1 0 0,-1-1 1 0 0,1 1-1 0 0,0-1 1 0 0,-1 1-1 0 0,1-1 1 0 0,0 1-1 0 0,-1 0 1 0 0,1-1-1 0 0,0 1 1 0 0,-1-1-1 0 0,1 1 1 0 0,-1 0-1 0 0,1-1 1 0 0,-1 1-1 0 0,1 0 1 0 0,-1 0-1 0 0,1-1 1 0 0,-1 1-1 0 0,1 0 1 0 0,-1 0-1 0 0,-36-10 674 0 0,-28 5-437 0 0,3 3-40 0 0,-61 0 418 0 0,106 3-428 0 0,1 1 0 0 0,-1 0 0 0 0,1 1 0 0 0,-30 9 0 0 0,31-7 17 0 0,13-5-192 0 0,0 1 0 0 0,0-1 0 0 0,0 1 0 0 0,0 0 0 0 0,0 0 0 0 0,0 0 0 0 0,0 0 0 0 0,0 0 0 0 0,1 0 0 0 0,-1 0 0 0 0,-3 3 0 0 0,4-2 174 0 0,0-1-214 0 0,0 0-1 0 0,1 0 0 0 0,-1-1 0 0 0,0 1 1 0 0,1 0-1 0 0,-1 0 0 0 0,1 0 1 0 0,0 1-1 0 0,-1-1 0 0 0,1 0 0 0 0,0 0 1 0 0,-1 0-1 0 0,1 0 0 0 0,0 0 0 0 0,0 0 1 0 0,0 0-1 0 0,0 1 0 0 0,0-1 1 0 0,0 0-1 0 0,0 0 0 0 0,1 0 0 0 0,-1 0 1 0 0,1 2-1 0 0,3 24 408 0 0,-1-6-58 0 0,-1-1-1 0 0,-1 0 0 0 0,-2 29 0 0 0,0-27 38 0 0,3 39 1 0 0,1-20 240 0 0,-3-1-1 0 0,-7 72 1 0 0,1-23 384 0 0,3-59-634 0 0,2-20-206 0 0,0 1 1 0 0,0 0-1 0 0,1 0 1 0 0,0 0-1 0 0,4 17 1 0 0,-1-12 53 0 0,-3-15-240 0 0,0 1 1 0 0,0 0 0 0 0,1 0 0 0 0,-1 0 0 0 0,0 0 0 0 0,1 0 0 0 0,-1-1-1 0 0,1 1 1 0 0,0 0 0 0 0,0-1 0 0 0,-1 1 0 0 0,1 0 0 0 0,0-1 0 0 0,0 1-1 0 0,1-1 1 0 0,-1 1 0 0 0,0-1 0 0 0,0 0 0 0 0,1 1 0 0 0,-1-1 0 0 0,1 0-1 0 0,-1 0 1 0 0,1 0 0 0 0,-1 0 0 0 0,1 0 0 0 0,0 0 0 0 0,-1-1 0 0 0,1 1-1 0 0,0 0 1 0 0,0-1 0 0 0,-1 0 0 0 0,1 1 0 0 0,0-1 0 0 0,0 0 0 0 0,3 0-1 0 0,5 1-217 0 0,0-1 0 0 0,0 0 1 0 0,1-1-1 0 0,-1 0 0 0 0,0-1 0 0 0,0 0 0 0 0,0 0 0 0 0,-1-1 0 0 0,1 0 0 0 0,17-9 0 0 0,3-5-2282 0 0,54-38-1 0 0,-50 27-193 0 0,3-2-5922 0 0,-18 19 3992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16:5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21 612,'0'0'924,"-1"-4"-1,-4-12 4763,0 23-5008,-7 8-362,-16 20 639,2 0 0,1 2 1,-21 43-1,42-72-868,-65 157 1970,61-140-1616,0 1 0,2-1 0,1 1 0,-3 46 0,4-29 94,3-33-405,-1 0 0,2 1-1,-1-1 1,1 1 0,1-1 0,0 1 0,1-1 0,-1 0 0,6 14-1,0-5 116,-3-8-11,1 0 1,0-1-1,8 14 0,-10-21-125,4 0-56,-5-2-76,5-5-28,0 2 38,0-2 0,0 1 0,0-1 0,0 0 0,-1-1 0,0 1 0,0-1 0,0 0 0,-1-1 0,1 0 0,8-12 1,-11 14-21,0-1 0,0 0 1,-1 1-1,1-1 0,-1 0 1,0 0-1,-1-1 0,1 1 1,-1 0-1,0-1 1,0 1-1,-1-1 0,1 1 1,-1 0-1,-1-8 0,0 9-33,0 0 0,0 0 0,-1 0 0,1 0 0,-1 1 0,0-1-1,0 0 1,0 1 0,0-1 0,-1 1 0,1 0 0,-1 0 0,0 0-1,0 0 1,-4-2 0,-6-6-631,-1 2-1,-19-11 1,18 12-902,-10-7 82,10-1-5494,6 4 3378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16:58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209 118 180,'0'0'1075,"2"5"-77,5 12-42,-5-13 949,2-5-1701,-1 1 0,0-1 0,1 0 0,-1 0-1,1 0 1,-1 0 0,0-1 0,0 1 0,5-4 0,24-10 1040,140-49 2505,-124 45-2853,-34 12-392,0 2 1,0-1-1,1 2 1,16-4-1,-29 8-62,21-1 373,-20 2-683,7 4-4,-7-3 13,-2 1 17,10 32 493,-3 1-1,-1 0 1,4 54-1,-2-20 130,-8-49-325,0 38 1,-2-41-217,1 0 1,1 0-1,3 20 1,3 13 638,-2 0 0,-4 93 0,-2-74-67,2-52-606,-1-1 1,0 1-1,-2 0 0,0-1 0,0 1 0,-2-1 0,0 0 0,-11 25 0,12-35-163,-1 0 1,0-1-1,0 0 1,-1 0 0,0 0-1,0-1 1,0 1-1,-10 6 1,-2-2 13,-1-1 0,0 0 0,-25 7 0,13-7-626,0-1 1,-1-2-1,0-1 1,0-1-1,-46 0 1,-41-8-4318,2-5-4427,110 8 8703,-54-6-5181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1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22 144 0 0,'0'0'14923'0'0,"31"-3"-14609"0"0,92-8-32 0 0,-93 8 449 0 0,-25 3-570 0 0,0 1 0 0 0,-1-1-1 0 0,1 0 1 0 0,0 0 0 0 0,0 0 0 0 0,-1 0-1 0 0,6-2 1 0 0,2 0-3074 0 0,7 0-5981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1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46 560 0 0,'0'0'12357'0'0,"22"5"-12324"0"0,65 15-146 0 0,-65-16-202 0 0,-7-11-858 0 0,72-36-1713 0 0,-47 24-320 0 0,-29 14 245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2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151 136 684 0 0,'0'0'6649'0'0,"-15"17"-5842"0"0,-46 52-34 0 0,42-43-38 0 0,-7 31 661 0 0,22-47-1180 0 0,-10 33 815 0 0,5-3-463 0 0,7-29-26 0 0,2 1-40 0 0,0 37-20 0 0,0-37 472 0 0,4 3-522 0 0,-1 2-296 0 0,-2-9-47 0 0,1 0 0 0 0,0 0 0 0 0,0 0 0 0 0,1 0 0 0 0,0 0 0 0 0,5 9 0 0 0,6 14 234 0 0,-11-23-21 0 0,5-1-3 0 0,22 23-22 0 0,-23-22 189 0 0,3-4-257 0 0,30 10-28 0 0,-30-10 150 0 0,12-12-202 0 0,4-1-94 0 0,-9 4-10 0 0,1-2 1 0 0,-1 0 0 0 0,0-1 0 0 0,0-1 0 0 0,25-17-1 0 0,8-13 75 0 0,80-82 0 0 0,-106 97-89 0 0,-9 6 15 0 0,-5 6-20 0 0,-6 7-3 0 0,0 0 0 0 0,0 0 0 0 0,-1 0-1 0 0,1-1 1 0 0,-1 0 0 0 0,0 1 0 0 0,4-13 0 0 0,-2 7-2 0 0,-2 7-1 0 0,0-1 0 0 0,-1 0-1 0 0,0 0 1 0 0,0 0 0 0 0,-1-1 0 0 0,1 1-1 0 0,0-7 1 0 0,7-25-19 0 0,-7 28-4 0 0,-2-4-13 0 0,-2-39-13 0 0,2 39 2 0 0,-5 0-88 0 0,-11-37 14 0 0,12 37-37 0 0,-1 6-32 0 0,-16-21-43 0 0,16 21-71 0 0,-6 1-548 0 0,-33-17 284 0 0,32 17-147 0 0,-15 4-490 0 0,5 2 590 0 0,-17 8-7027 0 0,-52 10 3933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1 154 516 0 0,'0'0'8637'0'0,"4"-15"-8168"0"0,14-44-19 0 0,-14 44 4775 0 0,-4 14-5192 0 0,0-6 133 0 0,0 0 0 0 0,0 0 0 0 0,1 0 0 0 0,0-1 0 0 0,0 1 0 0 0,4-10 0 0 0,-4 13 1387 0 0,3 36-1287 0 0,17 138 271 0 0,-14-108 0 0 0,-2-20-258 0 0,-3-31-7 0 0,-1 3-10 0 0,0 2-171 0 0,0-6 57 0 0,-1-1-1 0 0,2 1 1 0 0,-1-1-1 0 0,6 17 1 0 0,8 36 807 0 0,-6-27-864 0 0,-7-26 323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1 616 0 0,'0'0'19971'0'0,"13"14"-19784"0"0,56 65 240 0 0,-27-34 68 0 0,3-1 22 0 0,-2 2-39 0 0,-5-3-33 0 0,-14-16-244 0 0,-19-20-5 0 0,2 2-12 0 0,18 27-24 0 0,-19-28-15 0 0,-1 0-21 0 0,18 22-8 0 0,-18-22-7 0 0,0 0-18 0 0,14 23-29 0 0,-14-23-48 0 0,-2 1-690 0 0,13 24 173 0 0,-13-25-95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1 936 0 0,'0'0'4404'0'0,"-14"16"-3605"0"0,-60 73 717 0 0,66-80-1280 0 0,-22 30 898 0 0,-7 16 87 0 0,1-5-128 0 0,1-6-126 0 0,7 1-118 0 0,1 2-96 0 0,-1-1-118 0 0,8-15-355 0 0,14-23-34 0 0,1 0-26 0 0,-17 25-29 0 0,16-25 138 0 0,1 0-195 0 0,-2 1-338 0 0,-4 6 300 0 0,2 2-10111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0 764 0 0,'0'0'14919'0'0,"9"14"-14389"0"0,26 43-26 0 0,-24-34-19 0 0,4 31 529 0 0,2 7 56 0 0,2 6-3 0 0,-3-4-53 0 0,2 10-62 0 0,-4-12-74 0 0,-4-24-480 0 0,-8-28-20 0 0,2 1-30 0 0,8 30-26 0 0,-9-30 290 0 0,0 2-335 0 0,8 35-17 0 0,-9-35 728 0 0,-1-1-850 0 0,1 1-474 0 0,0-1 2509 0 0,-2-2-4242 0 0,1 0-3983 0 0,-1 3-5519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84 0 0,'0'0'1667'0'0,"-7"5"-870"0"0,-20 16-31 0 0,21-16-31 0 0,6-1-24 0 0,0 3-442 0 0,1 0 0 0 0,0 0 0 0 0,1-1 0 0 0,0 1 0 0 0,0 0 0 0 0,0-1 0 0 0,1 1 0 0 0,-1-1 0 0 0,2 0 0 0 0,-1 0 0 0 0,1 0 0 0 0,0 0 0 0 0,0-1 0 0 0,0 1 0 0 0,1-1 0 0 0,8 8 0 0 0,11 7 504 0 0,1-1 0 0 0,39 25 1 0 0,-32-24-134 0 0,53 30 661 0 0,-53-32-389 0 0,48 34 1 0 0,-75-49-790 0 0,-1 1 0 0 0,0 0 0 0 0,0 0 0 0 0,0 0 0 0 0,0 0 0 0 0,-1 1 1 0 0,6 8-1 0 0,-8-11-100 0 0,0 0 0 0 0,0 0 1 0 0,-1 0-1 0 0,1 0 1 0 0,-1 0-1 0 0,1 0 0 0 0,-1 0 1 0 0,0 0-1 0 0,0 0 0 0 0,1 0 1 0 0,-1 0-1 0 0,-1 0 1 0 0,1 0-1 0 0,0 0 0 0 0,0 0 1 0 0,-1 0-1 0 0,0-1 0 0 0,1 1 1 0 0,-1 0-1 0 0,0 0 1 0 0,0 0-1 0 0,0 0 0 0 0,0-1 1 0 0,0 1-1 0 0,0 0 0 0 0,0-1 1 0 0,-2 2-1 0 0,-2 3-104 0 0,0 0 0 0 0,-1-1 0 0 0,0 1 0 0 0,0-1 0 0 0,0-1 0 0 0,0 1-1 0 0,-1-1 1 0 0,0 0 0 0 0,0-1 0 0 0,0 1 0 0 0,0-2 0 0 0,-1 1 0 0 0,1-1 0 0 0,-1 0-1 0 0,1 0 1 0 0,-1-1 0 0 0,-10 1 0 0 0,-21-4-1441 0 0,36 1 944 0 0,0 0 1 0 0,0 0 0 0 0,0 0-1 0 0,0-1 1 0 0,0 1-1 0 0,0-1 1 0 0,0 1 0 0 0,1-1-1 0 0,-1 0 1 0 0,1 0 0 0 0,-1 0-1 0 0,1-1 1 0 0,-3-3 0 0 0,-2-10-2796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48 0 0,'0'0'8283'0'0,"17"4"-7746"0"0,50 11-52 0 0,-50-11-46 0 0,-12-4-359 0 0,0 1 0 0 0,0-2-1 0 0,0 1 1 0 0,0-1 0 0 0,0 0-1 0 0,5-1 1 0 0,-2 0 105 0 0,1 0 0 0 0,-1 1 0 0 0,0 0-1 0 0,1 0 1 0 0,10 1 0 0 0,37 0 47 0 0,-42-1 474 0 0,-7 8-667 0 0,19 18 9 0 0,-20-18 64 0 0,-9 9-86 0 0,-12 46 36 0 0,11-46 827 0 0,1-2-757 0 0,-13 44 5 0 0,13-44 1246 0 0,23-17-1556 0 0,63-10-92 0 0,-45 3-137 0 0,188-81-1878 0 0,-32 19-4322 0 0,-134 52 3503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5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57 956 0 0,'0'0'967'0'0,"-3"20"-23"0"0,-9 60-19 0 0,9-50-43 0 0,6 11-47 0 0,-2-30-1 0 0,3 6-26 0 0,-1 4-549 0 0,-1-9-10 0 0,1 0 0 0 0,0 0 0 0 0,0 0 0 0 0,7 15 0 0 0,-6-16-14 0 0,14 32 911 0 0,-2-8-510 0 0,-11-27-36 0 0,0 0-38 0 0,19 25-48 0 0,-11-20-18 0 0,18 9-31 0 0,-24-16 356 0 0,7-6-447 0 0,41 4-27 0 0,-42-3 273 0 0,8-12-362 0 0,8-4-169 0 0,73-44 284 0 0,-89 51-299 0 0,-1 0 0 0 0,-1-1 0 0 0,0-1 1 0 0,0 0-1 0 0,10-12 0 0 0,-5 5 64 0 0,-11 12-102 0 0,0 0 0 0 0,0 0 0 0 0,-1-1 1 0 0,0 0-1 0 0,0 0 0 0 0,5-9 0 0 0,-2 1 12 0 0,4-6 86 0 0,-7 11-88 0 0,-3 7-18 0 0,1-1 0 0 0,-1 0 1 0 0,0 0-1 0 0,0 0 0 0 0,0 0 1 0 0,0 0-1 0 0,-1 0 0 0 0,1 0 1 0 0,-1 0-1 0 0,0-3 0 0 0,-4-69 146 0 0,3 61-82 0 0,-4 2-37 0 0,-15-32-74 0 0,15 33-63 0 0,-1 3-57 0 0,-20-23-84 0 0,19 23-113 0 0,-5 3-143 0 0,-36-15-151 0 0,24 14-156 0 0,-24 0-162 0 0,36 5-308 0 0,-11 3-1156 0 0,-66 5-1593 0 0,66-5 305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5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4 106 60 0 0,'0'0'8552'0'0,"-1"-17"-7763"0"0,-1-54-40 0 0,1 53 7916 0 0,13 48-8224 0 0,3 6-290 0 0,34 87 621 0 0,-29-68 162 0 0,-6-22-495 0 0,-10-25-21 0 0,0 3-34 0 0,12 34-9 0 0,-12-34-13 0 0,-1-3-31 0 0,9 25-13 0 0,-9-24 466 0 0,1-1-576 0 0,12 27-16 0 0,-12-26 442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6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0 392 0 0,'0'0'2134'0'0,"8"11"-1042"0"0,42 53 1026 0 0,-44-53-1790 0 0,-3-7-169 0 0,-1 0 0 0 0,1 0 0 0 0,0 0 0 0 0,-1-1 0 0 0,2 1 0 0 0,-1-1 0 0 0,0 1-1 0 0,1-1 1 0 0,5 4 0 0 0,45 40 1666 0 0,169 146 3238 0 0,-176-158-4040 0 0,-39-30-598 0 0,-1 1-39 0 0,23 15-53 0 0,-23-15 183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0 336 0 0,'0'0'6687'0'0,"-15"19"-5925"0"0,-47 55-28 0 0,42-47-29 0 0,-7 27 594 0 0,-7 8-155 0 0,28-49-973 0 0,3-5-13 0 0,-1-1 0 0 0,1 1 1 0 0,-2-1-1 0 0,-7 11 0 0 0,4-8-15 0 0,-18 32 512 0 0,3 2 256 0 0,7-5-654 0 0,12-29 450 0 0,0-1-671 0 0,-9 28-91 0 0,9-27-111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1 174 192 0 0,'0'0'843'0'0,"3"18"6"0"0,11 74 925 0 0,-16-78-891 0 0,-2 2-580 0 0,2-9 45 0 0,0 1 0 0 0,1-1 0 0 0,0 1 0 0 0,0-1-1 0 0,1 10 1 0 0,0-13-197 0 0,0 1 0 0 0,0-1 0 0 0,1 0 0 0 0,-1 1 0 0 0,1-1 0 0 0,2 7 0 0 0,-1-6-10 0 0,-1-1 0 0 0,0 0 0 0 0,0 1 0 0 0,-1-1 0 0 0,1 0-1 0 0,-1 8 1 0 0,4-6 480 0 0,14 19-35 0 0,-14-19 987 0 0,8-2-1119 0 0,35 11-18 0 0,-35-11 695 0 0,5-15-799 0 0,52-34-28 0 0,-65 43-265 0 0,-1 0 0 0 0,1 0 0 0 0,-1 0 0 0 0,0-1 0 0 0,0 1-1 0 0,4-6 1 0 0,114-145 855 0 0,-68 76-316 0 0,-48 70-393 0 0,-2-5-25 0 0,11-37-17 0 0,-11 37 413 0 0,-9-2-512 0 0,-16-44-14 0 0,17 43 87 0 0,-4 11-279 0 0,-25-16-46 0 0,25 15-125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7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1 376 0 0,'0'0'6110'0'0,"19"3"-5619"0"0,58 10-53 0 0,-58-9-52 0 0,-5-5-32 0 0,42-1-30 0 0,-43 1 285 0 0,-3 4-349 0 0,1 2-174 0 0,-6-3-2 0 0,-1 0-1 0 0,1-1 0 0 0,-1 1 1 0 0,1-1-1 0 0,0 0 0 0 0,6 1 1 0 0,-6 7 132 0 0,16 30 24 0 0,-16-29 17 0 0,-7 2 51 0 0,-3 35 53 0 0,4-35 371 0 0,-2 2-390 0 0,-7 44-14 0 0,8-43 632 0 0,3-3-644 0 0,2 39-24 0 0,-2-39 907 0 0,12-11-1596 0 0,41 3-120 0 0,-41-4-254 0 0,8-15-421 0 0,4-4 521 0 0,103-71-4926 0 0,-72 58 1981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0 200 0 0,'0'0'12288'0'0,"10"12"-11542"0"0,1 3-498 0 0,27 30 967 0 0,-35-32-495 0 0,2 2-485 0 0,-3-9-85 0 0,0 0 0 0 0,0 0 0 0 0,-1 1 0 0 0,0-1 0 0 0,0 0 1 0 0,0 1-1 0 0,-1 10 0 0 0,-1-5 92 0 0,4 37 958 0 0,5 13 145 0 0,1 6 446 0 0,-2-13-1253 0 0,-5-42-40 0 0,0-1-36 0 0,6 35-57 0 0,-6-35 619 0 0,-1-2-760 0 0,3 33-87 0 0,-2-32-120 0 0,-12-4-8074 0 0,-27 23 4851 0 0,27-23-2008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8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1 165 500 0 0,'0'0'22260'0'0,"9"20"-22284"0"0,30 58 42 0 0,-36-73-13 0 0,0-1 1 0 0,-1 1-1 0 0,1 0 0 0 0,-1 0 0 0 0,0 0 1 0 0,0 0-1 0 0,-1 1 0 0 0,2 4 0 0 0,3 24 57 0 0,-5-23-47 0 0,0-6-4 0 0,0-1 0 0 0,0 1 0 0 0,0 0 0 0 0,0-1 0 0 0,1 1 0 0 0,0-1 0 0 0,4 9-1 0 0,10 22 42 0 0,-12-26-2 0 0,5 2 0 0 0,-1 2-33 0 0,-5-7-6 0 0,1 0 0 0 0,0 0 0 0 0,0 0 1 0 0,1-1-1 0 0,0 0 0 0 0,8 8 0 0 0,8 6 31 0 0,-16-14 56 0 0,3-1-52 0 0,27 12-11 0 0,-26-12 118 0 0,13-15-128 0 0,64-32-8 0 0,-83 42-16 0 0,-1 0 1 0 0,0 0-1 0 0,1 0 0 0 0,-1 0 0 0 0,0 0 0 0 0,0-1 1 0 0,0 1-1 0 0,0-1 0 0 0,0 1 0 0 0,0-1 0 0 0,0 0 0 0 0,-1 0 1 0 0,3-2-1 0 0,9-11-1 0 0,-5 6-4 0 0,1 0 0 0 0,-2-1 0 0 0,1 0 1 0 0,-1 0-1 0 0,-1-1 0 0 0,9-19 0 0 0,10-29-44 0 0,-12 21 16 0 0,-9 29 0 0 0,-4-3-6 0 0,2-38-29 0 0,-2 38-31 0 0,-5-3-150 0 0,-14-47 112 0 0,14 46-18 0 0,0 7-29 0 0,-16-27-29 0 0,16 28 14 0 0,-3 2-37 0 0,-22-19-31 0 0,22 19-22 0 0,1 2-451 0 0,-3 0 340 0 0,-4-3 196 0 0,7 3-4500 0 0,-2 0-4183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0 860 0 0,'0'0'9860'0'0,"15"12"-9010"0"0,46 33 2 0 0,-39-26 1 0 0,-14-8-574 0 0,27 28 1097 0 0,96 88 1778 0 0,-54-55-1119 0 0,-73-67-1908 0 0,0-1 0 0 0,0 0 0 0 0,0 0 0 0 0,1 0 1 0 0,-1-1-1 0 0,8 4 0 0 0,23 21 619 0 0,-4 0-304 0 0,-24-21-46 0 0,1-1-34 0 0,22 17-47 0 0,-22-17 143 0 0,-3-1-739 0 0,17 16-88 0 0,-17-16-137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1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1 129 648 0 0,'14'-6'897'0'0,"42"-19"-34"0"0,-42 19-47 0 0,-4 2-52 0 0,32-12-53 0 0,-32 12-58 0 0,1 0-68 0 0,54-20 817 0 0,-27 11-1138 0 0,-28 10-123 0 0,0-1-710 0 0,2 0 326 0 0,7-3-25 0 0,0-2-3116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1 488 0 0,'0'0'5527'0'0,"-17"18"-4685"0"0,-52 55-46 0 0,45-45-59 0 0,-86 141 2375 0 0,74-113-2145 0 0,4 3-180 0 0,6-6-130 0 0,3-4 28 0 0,6-10-736 0 0,13-29-115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9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0 436 0 0,'0'0'8678'0'0,"10"16"-7816"0"0,31 47-11 0 0,-30-47-6 0 0,-9-4 7 0 0,13 59 843 0 0,-6-34-889 0 0,-6-28-7 0 0,0 5 7 0 0,12 67 725 0 0,-5-21-150 0 0,1-1 446 0 0,-5-7-1292 0 0,-4-39 394 0 0,0-3-533 0 0,13 52 1415 0 0,-5-26-1979 0 0,-8-27-121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16 432 0 0,'0'0'7538'0'0,"23"-1"-6905"0"0,69-2-61 0 0,-86 3-483 0 0,0 0 1 0 0,0 0 0 0 0,0 0-1 0 0,0-1 1 0 0,-1 0 0 0 0,1 0-1 0 0,7-3 1 0 0,-9 3 26 0 0,0 0 1 0 0,0 0-1 0 0,1 0 0 0 0,-1 1 0 0 0,0-1 1 0 0,0 1-1 0 0,0 0 0 0 0,6 1 0 0 0,45-2 224 0 0,-42 1 454 0 0,-1 3-618 0 0,35 9-26 0 0,-35-9 143 0 0,-10 7-144 0 0,3 33 1 0 0,-4-32 231 0 0,-3 3-125 0 0,-11 70 1626 0 0,2-25-1670 0 0,8-44 797 0 0,22-20-2286 0 0,55-13 498 0 0,-70 17 666 0 0,0 0 0 0 0,0 0 1 0 0,-1-1-1 0 0,1 1 0 0 0,0-1 0 0 0,0 1 1 0 0,3-4-1 0 0,93-47-2153 0 0,-17 12-2898 0 0,-27 15 1594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20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1088 0 0,'0'0'15900'0'0,"3"21"-15160"0"0,9 62-4 0 0,-9-63 15 0 0,-3-14-585 0 0,0-1 0 0 0,0 0 0 0 0,0 1 0 0 0,-1-1 0 0 0,0 0 0 0 0,-2 9 0 0 0,1-7 1 0 0,0 1-1 0 0,0-1 1 0 0,1 1-1 0 0,1-1 1 0 0,-1 1-1 0 0,2 9 1 0 0,-2 55 1274 0 0,-3 12-87 0 0,-2-4-60 0 0,5-5-71 0 0,2 13-149 0 0,-2-76-892 0 0,1-5 25 0 0,-1-1 0 0 0,1 1 0 0 0,0-1 0 0 0,1 1 0 0 0,2 12 0 0 0,7 55 1444 0 0,-4-32-1414 0 0,-5-31 692 0 0,-11-43-22404 0 0,-38-127 15460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24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 0 0,'0'0'4892'0'0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2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0 602 92 0 0,'0'0'6491'0'0,"18"-10"-6464"0"0,54-32 2 0 0,-55 32 29 0 0,-6 6-37 0 0,30-12 10 0 0,-31 12 15 0 0,-1-1-14 0 0,45-21 42 0 0,-2-1-23 0 0,2 1-1 0 0,0 3 7 0 0,-17 10-34 0 0,-27 10-10 0 0,0-2 9 0 0,1-1-13 0 0,-5 3-5 0 0,-1 0 0 0 0,0 0 0 0 0,1 1 0 0 0,-1 0 0 0 0,1 0 0 0 0,0 0 1 0 0,6 0-1 0 0,30-9 3 0 0,-31 9 6 0 0,4-1 7 0 0,70-13-3 0 0,-44 9-12 0 0,69-9 81 0 0,-67 10-63 0 0,-33 5 4 0 0,7-1 3 0 0,60-7-8 0 0,9-6 13 0 0,-12-1 50 0 0,1 3-27 0 0,7-4 16 0 0,-8 2-20 0 0,-4 6 7 0 0,-27 3-32 0 0,-33 4-2 0 0,7 0-3 0 0,2 0-17 0 0,-4 0-3 0 0,1 0 0 0 0,27-8 0 0 0,25-6 36 0 0,5 1 17 0 0,2-3-26 0 0,-57 13-27 0 0,-3 1 1 0 0,0 1 1 0 0,26-3-1 0 0,33-3 11 0 0,-25 5-12 0 0,-37 3 8 0 0,3 0-1 0 0,46-5 3 0 0,-46 4-1 0 0,-1 1 1 0 0,42-2 8 0 0,-42 3 2 0 0,1-1-6 0 0,43 0-18 0 0,-44 0 20 0 0,-11 0-16 0 0,0 1-1 0 0,0-1 0 0 0,0 1 0 0 0,-1-1 0 0 0,1 1 0 0 0,0 0 1 0 0,0 0-1 0 0,0 0 0 0 0,0 1 0 0 0,5 0 0 0 0,-6 0 1 0 0,1-1 0 0 0,0 1 1 0 0,0-1-1 0 0,0 0 0 0 0,0 0 0 0 0,-1 0 0 0 0,1 0 0 0 0,0 0 0 0 0,0-1 0 0 0,5-1 0 0 0,6 3 22 0 0,42 3-14 0 0,-41-3 0 0 0,29-9-1 0 0,10 1 12 0 0,9-5 28 0 0,22-7-28 0 0,-26 5 35 0 0,11 0 195 0 0,-30 5-228 0 0,-30 7-1 0 0,-2 13-5310 0 0,31 46 3315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28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945 1 180 0 0,'0'0'4653'0'0,"-25"3"-4456"0"0,-6 0-131 0 0,-75 11 242 0 0,42-3 185 0 0,-7 3 9 0 0,-11 2-86 0 0,17-7-86 0 0,-4 2-38 0 0,3 2-7 0 0,53-11-245 0 0,7-1-12 0 0,0 0 0 0 0,-1 0 0 0 0,1 1 0 0 0,0 0 0 0 0,0 0 0 0 0,-7 4 0 0 0,-44 17 167 0 0,3 1-41 0 0,43-21-129 0 0,6-2-9 0 0,1 0 1 0 0,0 0 0 0 0,0 1-1 0 0,-1 0 1 0 0,1 0 0 0 0,0 0-1 0 0,0 0 1 0 0,1 0-1 0 0,-5 4 1 0 0,-26 17 48 0 0,25-18 7 0 0,1 1 0 0 0,-23 17 1 0 0,23-17 210 0 0,0-1-237 0 0,-22 14-3 0 0,22-14 259 0 0,38-4-288 0 0,92 1 19 0 0,-72-4 16 0 0,331-68 179 0 0,-283 46-89 0 0,176-70-1 0 0,-210 67-64 0 0,-53 22-47 0 0,-6 5-21 0 0,1 0-1 0 0,0 0 1 0 0,-1-1 0 0 0,1 0-1 0 0,-1 0 1 0 0,9-3 0 0 0,-1 0 3 0 0,-1 2 54 0 0,-2 0-45 0 0,30-6 2 0 0,-30 6 474 0 0,-42 15-421 0 0,-12 5-45 0 0,-114 42 100 0 0,107-39 12 0 0,40-17-109 0 0,-1 1 1 0 0,0-1 0 0 0,-19 3 0 0 0,-37 11 114 0 0,28-5-75 0 0,30-10 145 0 0,-1-2-210 0 0,-2 1-181 0 0,-7 0 165 0 0,-2-1-7548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29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0 283 8 0 0,'0'0'2709'0'0,"18"-11"-2467"0"0,55-30-2 0 0,-33 20 83 0 0,-26 18-271 0 0,-3 1 16 0 0,-2-2 116 0 0,5 1-20 0 0,65-14 126 0 0,-18 4-64 0 0,9-4-2 0 0,8 2 22 0 0,234-19 611 0 0,-47 18-355 0 0,-119 5-235 0 0,103-1 174 0 0,-71 5-262 0 0,-56 4-21 0 0,-18 2-53 0 0,-23-3 45 0 0,280-4 234 0 0,-248 7-254 0 0,182-1 170 0 0,-185-5-199 0 0,38 2 88 0 0,371-8 378 0 0,-401 4-349 0 0,-71 7-132 0 0,-36 1-12 0 0,4 1-8 0 0,44 0 2 0 0,-44 0 333 0 0,-2 1-296 0 0,38-1 15 0 0,-39 0 694 0 0,-15 19-6037 0 0,-9 54 2937 0 0,9-55 177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0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887 189 88 0 0,'0'0'767'0'0,"-19"-3"-396"0"0,-55-12-33 0 0,55 12 2 0 0,10 3-237 0 0,0 0-1 0 0,0-1 1 0 0,0 0-1 0 0,-11-3 1 0 0,4 0-6 0 0,1 3 214 0 0,0 0 42 0 0,-46 1-6 0 0,46 0-78 0 0,-2 0-37 0 0,-2 1-163 0 0,-56 4 233 0 0,-4 3 10 0 0,-10 4-15 0 0,73-11-247 0 0,-46 9 197 0 0,13 0-104 0 0,37-7-12 0 0,-1-2-15 0 0,-65 7 121 0 0,34-2-122 0 0,33-4-1 0 0,0-1 12 0 0,-10 1 1246 0 0,36-7-885 0 0,67-14-705 0 0,-34 8 341 0 0,212-63 78 0 0,-124 32-105 0 0,-68 22-21 0 0,16-6-16 0 0,-39 14-39 0 0,-34 9-5 0 0,-2 1-4 0 0,27-7 4 0 0,-27 7 992 0 0,-44 7-959 0 0,-103 18-7 0 0,104-18 16 0 0,20-3-33 0 0,-39 7-1 0 0,39-7 0 0 0,2 0-3 0 0,-35 7-7 0 0,35-7 10 0 0,3 1-44 0 0,-28 11-59 0 0,28-10-75 0 0,5 4-634 0 0,-12 25 437 0 0,12-25-57 0 0,12 14-1079 0 0,4 3 1274 0 0,24 68-1355 0 0,-22-50-227 0 0,-10-32 137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1 155 284 0 0,'0'0'1719'0'0,"21"-7"-1622"0"0,64-20-5 0 0,-63 20-8 0 0,-7 4-18 0 0,71-16 83 0 0,-21 3-7 0 0,-21 8-62 0 0,-33 6-12 0 0,2-1-1 0 0,38-9-5 0 0,-39 9-10 0 0,-1 0 4 0 0,29-8 8 0 0,-30 9 60 0 0,1-1-98 0 0,34-7 4 0 0,-34 8 607 0 0,-41 16-600 0 0,-93 45-5 0 0,58-26 78 0 0,59-29-69 0 0,-4-1 2 0 0,-29 11-1 0 0,29-10 5 0 0,-1-1-16 0 0,2 0 338 0 0,18-3-159 0 0,42-5-111 0 0,76-11-136 0 0,-98 12 54 0 0,51-14-1 0 0,-23 3 33 0 0,-49 13-44 0 0,133-39 103 0 0,-101 27-92 0 0,-31 11 66 0 0,1 1-85 0 0,47-15-1496 0 0,-18 3 91 0 0,-29 11 110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23 672 0 0,'57'-7'1923'0'0,"-14"0"-1085"0"0,0 2 1 0 0,1 3-1 0 0,-1 1 1 0 0,49 5-1 0 0,-62 9-497 0 0,-29-12-335 0 0,-1-1 0 0 0,1 1 0 0 0,-1 0 0 0 0,1-1-1 0 0,-1 1 1 0 0,0 0 0 0 0,1-1 0 0 0,-1 1 0 0 0,0 0 0 0 0,0-1 0 0 0,0 1 0 0 0,1 0-1 0 0,-1-1 1 0 0,0 1 0 0 0,0 0 0 0 0,0 0 0 0 0,0-1 0 0 0,0 1 0 0 0,0 0 0 0 0,0 0-1 0 0,0-1 1 0 0,-1 1 0 0 0,1 0 0 0 0,0-1 0 0 0,0 1 0 0 0,-1 0 0 0 0,1-1 0 0 0,0 1-1 0 0,-1 0 1 0 0,0 0 0 0 0,-8 17 51 0 0,9-18-55 0 0,-10 14 111 0 0,0-1-1 0 0,-1 0 1 0 0,-18 17-1 0 0,18-20 127 0 0,1 0 0 0 0,0 1 0 0 0,1 1 0 0 0,0-1 0 0 0,-12 23 1 0 0,20-33-195 0 0,0 1 1 0 0,0-1 0 0 0,1 1 0 0 0,-1 0-1 0 0,0-1 1 0 0,1 1 0 0 0,-1 0 0 0 0,1 0 0 0 0,0-1-1 0 0,0 1 1 0 0,-1 0 0 0 0,1 0 0 0 0,0 0-1 0 0,1-1 1 0 0,-1 1 0 0 0,0 0 0 0 0,0 0 0 0 0,1 0-1 0 0,-1-1 1 0 0,1 1 0 0 0,-1 0 0 0 0,1-1-1 0 0,2 4 1 0 0,4-1-246 0 0,23-3-1113 0 0,1-2 0 0 0,58-8 0 0 0,-52 4-634 0 0,18 0-455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2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1 460 12 0 0,'0'0'1549'0'0,"11"-14"-1378"0"0,31-40-21 0 0,-41 53-143 0 0,0-1 0 0 0,0 1 0 0 0,-1 0 1 0 0,1 0-1 0 0,0 0 0 0 0,0 0 0 0 0,0 0 0 0 0,0 0 0 0 0,0 0 0 0 0,0 0 0 0 0,1 0 0 0 0,-1 1 0 0 0,0-1 0 0 0,0 0 0 0 0,0 1 1 0 0,1-1-1 0 0,-1 1 0 0 0,2-1 0 0 0,65-21 240 0 0,8 1-82 0 0,185-57 530 0 0,-161 41-418 0 0,-56 18-174 0 0,-33 14-5 0 0,-7 5-81 0 0,-1 0 0 0 0,1 0 0 0 0,0-1 0 0 0,0 1 0 0 0,0-1 0 0 0,0 0 0 0 0,-1-1 0 0 0,6-1 0 0 0,2-1 12 0 0,-1 1 1133 0 0,-45 2-1114 0 0,-102-5-2 0 0,102 5 64 0 0,21 5-72 0 0,-42 10-10 0 0,41-10 201 0 0,45-16-194 0 0,159-66 14 0 0,-119 48-9 0 0,-48 19-3 0 0,38-12-1 0 0,-21 9-2 0 0,-29 10 65 0 0,0 1-132 0 0,30-10-27 0 0,-30 9-40 0 0,-13 27-3584 0 0,-10 91 2614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3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1 260 240 0 0,'0'0'2904'0'0,"29"-11"-2820"0"0,94-38-4 0 0,-1-6 63 0 0,2 0 106 0 0,-39 23-137 0 0,-72 26-92 0 0,43-14 82 0 0,-13 7-44 0 0,-33 10 44 0 0,0 0-60 0 0,28-7-20 0 0,-28 8 450 0 0,-39 13-440 0 0,-128 47 6 0 0,98-36-36 0 0,3-1 132 0 0,15-7-150 0 0,31-10 208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4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72 0 0,'0'0'4704'0'0,"24"-13"-4704"0"0,81-39 1 0 0,-98 49-2 0 0,35-13-24 0 0,-8 6 21 0 0,244-85 153 0 0,-266 90-143 0 0,39-10 40 0 0,-2 2-26 0 0,2 0 8 0 0,-41 11 200 0 0,-41 13-190 0 0,-93 32-5 0 0,83-30 6 0 0,0-6-7 0 0,-13 1 24 0 0,-7 5 35 0 0,-2 4 39 0 0,23-5-76 0 0,30-10-2 0 0,6-2-43 0 0,0 1 1 0 0,-1-1-1 0 0,1 1 0 0 0,0-1 1 0 0,-1 1-1 0 0,1 1 0 0 0,-6 1 0 0 0,-1 1 7 0 0,0-2 246 0 0,2 1-194 0 0,-30 11-5 0 0,30-11 977 0 0,35-16-1016 0 0,80-38-3 0 0,-50 23 9 0 0,-34 19-20 0 0,15-3 21 0 0,20-8 3 0 0,-2-1-18 0 0,-19 7 0 0 0,-27 10-5 0 0,1-2 5 0 0,2-1-7 0 0,35-17 47 0 0,-14 9-34 0 0,-25 11 111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3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317 202 112 0 0,'0'0'249'0'0,"-10"12"-30"0"0,-46 58 192 0 0,19-25-13 0 0,30-38-339 0 0,3-4-26 0 0,1 0 1 0 0,0 0-1 0 0,0 0 0 0 0,1 1 0 0 0,-1-1 1 0 0,1 1-1 0 0,0 0 0 0 0,-3 5 0 0 0,-20 35 339 0 0,18-36-320 0 0,4-4-22 0 0,0-1 1 0 0,0 1-1 0 0,1 0 1 0 0,-1-1-1 0 0,1 1 0 0 0,0 0 1 0 0,-3 9-1 0 0,-10 21 147 0 0,11-26-12 0 0,0 3-13 0 0,-11 33-14 0 0,11-34-2 0 0,1 1-12 0 0,-9 29-12 0 0,9-30-2 0 0,-1 2-30 0 0,-17 60 103 0 0,13-37-94 0 0,6-26-9 0 0,0 3 26 0 0,-5 39 12 0 0,5-39-12 0 0,0 0-5 0 0,-8 58 193 0 0,8-56-270 0 0,-3 31 359 0 0,5-41-368 0 0,0-1 1 0 0,0 1 0 0 0,1-1-1 0 0,-1 1 1 0 0,1-1-1 0 0,0 1 1 0 0,0-1 0 0 0,0 0-1 0 0,0 1 1 0 0,2 3-1 0 0,-1-4-1 0 0,-1 0 0 0 0,0 1-1 0 0,0-1 1 0 0,0 1 0 0 0,0-1-1 0 0,0 0 1 0 0,-1 1 0 0 0,1-1-1 0 0,-1 1 1 0 0,0 4 0 0 0,4 0 89 0 0,12 26-16 0 0,-12-25-2 0 0,1 1 24 0 0,14 29 20 0 0,-14-29-19 0 0,-1 0-22 0 0,9 31-19 0 0,-9-31 2 0 0,-1-2 6 0 0,9 25 2 0 0,-9-24-11 0 0,0 1 9 0 0,-1 2-51 0 0,-1-4 12 0 0,0-1-1 0 0,1 1 0 0 0,0-1 1 0 0,6 13-1 0 0,8 25 34 0 0,-12-34-12 0 0,-1 0 1 0 0,9 36 4 0 0,-10-36 4 0 0,0-1 3 0 0,3 29-4 0 0,-3-30 45 0 0,0 1-62 0 0,6 31-3 0 0,-6-31 88 0 0,1 1-50 0 0,12 57 193 0 0,-3-6 33 0 0,-11-48-294 0 0,-1-8 3 0 0,0-1-1 0 0,1 1 1 0 0,-1 0 0 0 0,1 0 0 0 0,1-1 0 0 0,-1 1-1 0 0,5 9 1 0 0,6 22 11 0 0,-8-28 53 0 0,-1-1-46 0 0,11 26-2 0 0,-11-25 44 0 0,3 0-40 0 0,18 26-3 0 0,-18-27-8 0 0,1-2 3 0 0,23 15-5 0 0,-22-15 36 0 0,-1 0-27 0 0,24 19 4 0 0,-24-19 27 0 0,4-1-41 0 0,32 17 2 0 0,-33-16 2 0 0,-1-2-4 0 0,27 12 4 0 0,-27-12 13 0 0,0 1-18 0 0,29 13-1 0 0,-29-13 64 0 0,1-2-62 0 0,30 11-2 0 0,-30-10 18 0 0,1-1-3 0 0,1 1-22 0 0,-7-3 1 0 0,-1 1 0 0 0,1-1-1 0 0,0 0 1 0 0,-1 0-1 0 0,1 0 1 0 0,0 0-1 0 0,7-1 1 0 0,67-3 67 0 0,-63 2-48 0 0,-2-1-8 0 0,2 1-21 0 0,-8 1 1 0 0,1-1 0 0 0,-1-1 0 0 0,0 1 1 0 0,1-1-1 0 0,9-4 0 0 0,21-6 25 0 0,-29 9 27 0 0,2-1-27 0 0,38-12-4 0 0,-38 12-2 0 0,-4 0-12 0 0,24-11 3 0 0,-24 11 2 0 0,1-3 5 0 0,3 1-17 0 0,-5 2-2 0 0,0 0 0 0 0,0-1 0 0 0,0 0 0 0 0,8-7 0 0 0,10-9 26 0 0,-19 16 202 0 0,1-3-133 0 0,24-22-16 0 0,-19 13-10 0 0,18-38 33 0 0,58-120 90 0 0,-81 165-188 0 0,-4 5-4 0 0,0 0-1 0 0,0 0 1 0 0,0 0-1 0 0,-1 0 0 0 0,1-1 1 0 0,0-5-1 0 0,12-26 15 0 0,-12 28-2 0 0,1-2-1 0 0,10-33 3 0 0,-10 33-5 0 0,-2-1 5 0 0,7-37-2 0 0,-7 23-9 0 0,-4-59 1 0 0,5-5-17 0 0,-1 76 5 0 0,1-46-2 0 0,-6-33-5 0 0,-1 20 4 0 0,5 56 2 0 0,-1 6-2 0 0,0 0-1 0 0,-1 0 1 0 0,-4-20-1 0 0,4 17 3 0 0,1 6-1 0 0,-1 0 0 0 0,0 0 0 0 0,-1 0 0 0 0,0 0 0 0 0,-3-9 0 0 0,-14-47-9 0 0,-5-3 3 0 0,-7-1-1 0 0,12 34 0 0 0,-3 0 0 0 0,-49-61-1 0 0,-11 11-27 0 0,-124-121-72 0 0,174 170-83 0 0,-1 2-1 0 0,-2 2 0 0 0,-40-28 1 0 0,68 54 24 0 0,-29-19-348 0 0,25 16 383 0 0,2 1-275 0 0,1 4-35 0 0,-3-1 190 0 0,-4-2 61 0 0,-13-3-4519 0 0,-25-8 2806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644 368 212 0 0,'0'0'554'0'0,"-5"-18"-317"0"0,-14-51-30 0 0,14 51-3 0 0,3 10 34 0 0,-8-24-7 0 0,8 24 156 0 0,-3-3-272 0 0,-11-30 23 0 0,11 31 749 0 0,0 3-649 0 0,-17-18-9 0 0,17 18 236 0 0,-3 2-360 0 0,-22-17 9 0 0,22 17 90 0 0,0-1-115 0 0,-24-17 3 0 0,24 17 107 0 0,0 0-130 0 0,-24-17 16 0 0,23 17 361 0 0,-3 4-388 0 0,-36-6-19 0 0,36 6 117 0 0,-4 9-137 0 0,-46 18 11 0 0,46-18-2 0 0,9-2 8 0 0,-24 18 15 0 0,24-17 4 0 0,-1-1-11 0 0,-21 17 2 0 0,21-17 12 0 0,1 1 4 0 0,-24 15-7 0 0,24-15 65 0 0,0 0-55 0 0,-21 20-9 0 0,21-19 41 0 0,1 0-37 0 0,-16 21-18 0 0,17-21 28 0 0,2 3-29 0 0,-8 31-2 0 0,8-31 38 0 0,2 0-37 0 0,-3 34 2 0 0,3-33 112 0 0,3 3-96 0 0,7 44-6 0 0,-7-43 98 0 0,0-5-97 0 0,6 32 2 0 0,-6-31 59 0 0,4-4-84 0 0,15 22 10 0 0,-15-21 72 0 0,3-3-58 0 0,31 15-4 0 0,-31-15 72 0 0,62-3 55 0 0,-57-2 172 0 0,3-4-284 0 0,50-11 8 0 0,-50 11 9 0 0,-5-3 3 0 0,3 1-61 0 0,-8 3-7 0 0,1-1-1 0 0,-1 0 1 0 0,0 0 0 0 0,0 0-1 0 0,12-11 1 0 0,37-27 94 0 0,-8 3 61 0 0,-25 18-37 0 0,-17 16 5 0 0,-1-2-7 0 0,19-18-16 0 0,-18 18 113 0 0,-3-4-96 0 0,9-34-9 0 0,-9 34-11 0 0,-3-1-4 0 0,-3-33-7 0 0,2 33 155 0 0,-5-2-184 0 0,-17-41 2 0 0,17 41 60 0 0,-1 8-81 0 0,-20-22-15 0 0,20 22 53 0 0,-1 1-81 0 0,-22-11-46 0 0,22 11-99 0 0,-11 14-1630 0 0,-58 24 1287 0 0,75-32 431 0 0,-1-1 0 0 0,1 1 0 0 0,-1 0 1 0 0,1 1-1 0 0,0-1 0 0 0,0 0 1 0 0,0 0-1 0 0,0 1 0 0 0,0 0 1 0 0,-3 1-1 0 0,-4 5-126 0 0,-27 33-754 0 0,-78 89-3210 0 0,109-124 2182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2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60 0 0,'0'0'6502'0'0,"13"-7"-8394"0"0,1-3 1648 0 0,-7 5-101 0 0,1 0 1 0 0,0 0-1 0 0,0 1 1 0 0,0 0-1 0 0,12-4 1 0 0,28-11-987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3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67 522 200 0 0,'-6'-13'303'0'0,"-16"-41"-3"0"0,16 41-8 0 0,2 2-16 0 0,-10-34-35 0 0,10 34 217 0 0,2 0-242 0 0,-5-36-14 0 0,6 36 3481 0 0,12 39-3535 0 0,3 4-102 0 0,0 1 62 0 0,13 40 642 0 0,-23-64-576 0 0,14 25 27 0 0,-14-25 1059 0 0,11-9-1096 0 0,43-2-1 0 0,-56 2-152 0 0,0 0 1 0 0,0 0 0 0 0,0 0-1 0 0,0 0 1 0 0,0-1 0 0 0,0 1-1 0 0,0 0 1 0 0,0-1-1 0 0,0 0 1 0 0,0 0 0 0 0,0 1-1 0 0,0-1 1 0 0,2-2 0 0 0,777-415 1394 0 0,-701 373-1168 0 0,-45 25-171 0 0,-27 16 26 0 0,1-1-45 0 0,25-12 0 0 0,-25 13 798 0 0,-16 31-7337 0 0,-19 81 4369 0 0,19-81 161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4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 0 0,'0'0'4986'0'0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56 172 0 0,'0'0'6277'0'0,"-16"-9"-6298"0"0,-50-29 40 0 0,49 29-19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5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0 109 284 0 0,'0'0'5077'0'0,"15"17"-5004"0"0,2 5-42 0 0,47 52 142 0 0,-38-46-51 0 0,-19-20-15 0 0,-1 2-9 0 0,20 30-7 0 0,-19-30-18 0 0,-4-1-4 0 0,11 25 10 0 0,-11-26 87 0 0,1 1-88 0 0,11 24 4 0 0,-11-25 802 0 0,12-9-703 0 0,47-3 14 0 0,-60 3-174 0 0,1 1-1 0 0,-1 0 1 0 0,0-1 0 0 0,0 1 0 0 0,0-1 0 0 0,0 0 0 0 0,0 0 0 0 0,0 0 0 0 0,2-2-1 0 0,215-99 568 0 0,-137 58-412 0 0,54-25 135 0 0,170-60 417 0 0,-260 114-587 0 0,-34 12-116 0 0,-2 0 43 0 0,-9 3-64 0 0,0 0 0 0 0,0 0 0 0 0,0 0 0 0 0,0-1 0 0 0,0 1 0 0 0,0-1 0 0 0,0 1 1 0 0,0-1-1 0 0,0 0 0 0 0,-1 0 0 0 0,1 0 0 0 0,0 0 0 0 0,2-2 0 0 0,-2 2 28 0 0,-1 0 0 0 0,1 0 1 0 0,0 0-1 0 0,0 0 1 0 0,-1 0-1 0 0,1 0 1 0 0,0 1-1 0 0,0-1 0 0 0,0 1 1 0 0,0-1-1 0 0,0 1 1 0 0,0 0-1 0 0,3 0 0 0 0,-3-1 13 0 0,0 1 0 0 0,0 0 0 0 0,0 0 0 0 0,0-1 0 0 0,0 1 0 0 0,0-1 0 0 0,0 1 0 0 0,-1-1 0 0 0,1 0 0 0 0,0 0 0 0 0,0 0 1 0 0,-1 0-1 0 0,4-2 0 0 0,9-4-1797 0 0,2 5-4359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2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0 652 0 0,'-9'3'563'0'0,"0"0"1"0"0,0 1-1 0 0,0 0 0 0 0,1 1 0 0 0,0-1 1 0 0,0 1-1 0 0,0 1 0 0 0,0 0 0 0 0,1 0 1 0 0,0 0-1 0 0,0 1 0 0 0,0 0 0 0 0,1 1 1 0 0,0-1-1 0 0,-5 10 0 0 0,7-7-183 0 0,0 0 0 0 0,0 0 0 0 0,1 0 0 0 0,0 1 0 0 0,1-1 0 0 0,0 1 0 0 0,1-1 0 0 0,0 1 1 0 0,1 11-1 0 0,0-21-341 0 0,0 1 0 0 0,0-1 0 0 0,0 1 0 0 0,0-1 1 0 0,0 0-1 0 0,0 1 0 0 0,0-1 0 0 0,1 0 1 0 0,-1 1-1 0 0,1-1 0 0 0,-1 0 0 0 0,1 0 1 0 0,-1 1-1 0 0,1-1 0 0 0,0 0 0 0 0,-1 0 0 0 0,1 0 1 0 0,0 0-1 0 0,0 0 0 0 0,0 0 0 0 0,0 0 1 0 0,0 0-1 0 0,0 0 0 0 0,0 0 0 0 0,0 0 1 0 0,1-1-1 0 0,-1 1 0 0 0,0 0 0 0 0,0-1 1 0 0,1 1-1 0 0,-1-1 0 0 0,0 0 0 0 0,1 1 0 0 0,-1-1 1 0 0,0 0-1 0 0,1 0 0 0 0,-1 0 0 0 0,1 0 1 0 0,-1 0-1 0 0,0 0 0 0 0,1 0 0 0 0,-1 0 1 0 0,2-1-1 0 0,5 0 19 0 0,0-1 0 0 0,0 0-1 0 0,0-1 1 0 0,0 1 0 0 0,-1-1 0 0 0,9-5 0 0 0,4-3 34 0 0,0-1 1 0 0,-1-1-1 0 0,0 0 1 0 0,-1-1-1 0 0,0-2 0 0 0,-1 1 1 0 0,-1-2-1 0 0,14-18 1 0 0,-25 29 71 0 0,-1 1 1 0 0,1 0 0 0 0,0 1 0 0 0,10-8 0 0 0,-13 10 19 0 0,-2 2-163 0 0,0 0 1 0 0,0 0 0 0 0,0 0-1 0 0,0-1 1 0 0,0 1 0 0 0,0 0-1 0 0,0 0 1 0 0,0 0-1 0 0,0-1 1 0 0,0 1 0 0 0,0 0-1 0 0,1 0 1 0 0,-1-1 0 0 0,0 1-1 0 0,0 0 1 0 0,0 0 0 0 0,0 0-1 0 0,0 0 1 0 0,0-1 0 0 0,0 1-1 0 0,1 0 1 0 0,-1 0 0 0 0,0 0-1 0 0,0 0 1 0 0,0-1 0 0 0,0 1-1 0 0,1 0 1 0 0,-1 0 0 0 0,0 0-1 0 0,0 0 1 0 0,0 0 0 0 0,1 0-1 0 0,-1 0 1 0 0,0 0-1 0 0,0 0 1 0 0,0 0 0 0 0,1 0-1 0 0,-1-1 1 0 0,0 1 0 0 0,0 0-1 0 0,1 0 1 0 0,-1 1 0 0 0,0-1-1 0 0,0 0 1 0 0,0 0 0 0 0,1 0-1 0 0,-1 0 1 0 0,0 0 0 0 0,0 0-1 0 0,0 0 1 0 0,1 0 0 0 0,-1 0-1 0 0,0 0 1 0 0,0 0 0 0 0,0 1-1 0 0,1-1 1 0 0,-1 0 0 0 0,0 0-1 0 0,0 0 1 0 0,0 0-1 0 0,0 1 1 0 0,1-1 0 0 0,0 12 106 0 0,-1 0 0 0 0,0-1 1 0 0,0 1-1 0 0,-1 0 1 0 0,-1 0-1 0 0,0 0 0 0 0,0-1 1 0 0,-5 13-1 0 0,-41 99 1523 0 0,6-17-298 0 0,22-48-555 0 0,12-39-434 0 0,0 1 0 0 0,2 0 0 0 0,1 1 0 0 0,0-1-1 0 0,-1 25 1 0 0,-2-1 1009 0 0,1-12-2062 0 0,6-10-5391 0 0,-7-25 4140 0 0,1-1 964 0 0,-7-1-359 0 0,-5 1-5558 0 0,-3 0 1605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6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68 0 0,'0'0'1380'0'0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7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0 244 0 0,'0'0'3884'0'0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0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1 528 0 0,'0'0'12485'0'0,"-21"14"-12108"0"0,-71 53-7 0 0,79-56-279 0 0,9-8-50 0 0,1 0 0 0 0,0 0 0 0 0,0 0 0 0 0,0 0 0 0 0,0 1-1 0 0,0-1 1 0 0,1 1 0 0 0,0 0 0 0 0,-1 0 0 0 0,1 0 0 0 0,1 0 0 0 0,-1 0-1 0 0,-1 6 1 0 0,-8 15 95 0 0,-33 78 533 0 0,21-41-240 0 0,18-50-365 0 0,3-5-14 0 0,-1-1 0 0 0,1 1 0 0 0,0 0 0 0 0,0 0 0 0 0,0 11 0 0 0,-5 23 111 0 0,5-31-6 0 0,2 1-16 0 0,-1 35 0 0 0,0-34 214 0 0,4 0-261 0 0,10 37 19 0 0,-10-37 188 0 0,5-8-221 0 0,25 12-8 0 0,-24-12 206 0 0,13-12-218 0 0,69-24 26 0 0,-88 32-78 0 0,0-1 0 0 0,0 0 0 0 0,0 0 0 0 0,0-1 0 0 0,0 1 0 0 0,0 0 0 0 0,0-1 0 0 0,4-4 0 0 0,3-1 9 0 0,7-7 21 0 0,0 0 0 0 0,27-31 1 0 0,-7 3-15 0 0,-21 27-21 0 0,-12 11-1 0 0,0 0-1 0 0,0 0 0 0 0,0 0 1 0 0,0 0-1 0 0,-1-1 0 0 0,1 0 0 0 0,-1 0 1 0 0,3-6-1 0 0,18-33 21 0 0,-15 29-11 0 0,10-27 23 0 0,-5 2-15 0 0,-14 38-17 0 0,1 1 0 0 0,-1-1 0 0 0,1 0 0 0 0,-1 1 0 0 0,0-1 0 0 0,1 1 0 0 0,-1-1 0 0 0,0 0 0 0 0,0 1 0 0 0,0-1 1 0 0,0 0-1 0 0,-1 1 0 0 0,0-3 0 0 0,-6-56-6 0 0,6 45-7 0 0,-4 4-7 0 0,-13-34-15 0 0,14 34-1 0 0,-3 4-212 0 0,-19-20 91 0 0,20 20-45 0 0,-5 5-2800 0 0,-32-6 2056 0 0,32 6-281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0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1 504 0 0,'0'0'18887'0'0,"22"11"-18572"0"0,69 35 9 0 0,-61-28-12 0 0,15 23 292 0 0,-1-4-59 0 0,-1 1-23 0 0,-15-11-290 0 0,-21-21-14 0 0,-1 2-17 0 0,18 22-28 0 0,-18-22-15 0 0,-1-1-17 0 0,16 25-11 0 0,-16-25 91 0 0,0 2-147 0 0,15 26-54 0 0,-15-27-77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0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96 0 0,'0'0'8295'0'0,"-16"19"-7744"0"0,-47 57-11 0 0,47-58 14 0 0,2 2 0 0 0,0 0 0 0 0,2 0 1 0 0,-15 30-1 0 0,9-14 40 0 0,-10 18 568 0 0,-4 15-454 0 0,5-18-91 0 0,0-4-72 0 0,1 2 83 0 0,7-14-459 0 0,15-26 250 0 0,0 0-323 0 0,-11 28-39 0 0,11-28-55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5:11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95 144 0 0,'-35'92'2102'0'0,"21"-54"-1113"0"0,11-29-50 0 0,-2 44 528 0 0,3-36-1186 0 0,1-3 520 0 0,2 0-33 0 0,-2 2-529 0 0,1-9-98 0 0,0 0 0 0 0,0 0 1 0 0,0 0-1 0 0,1 0 1 0 0,0 0-1 0 0,1 0 0 0 0,3 9 1 0 0,10 41 1669 0 0,-1-17-1293 0 0,-11-30-43 0 0,2-3-42 0 0,16 22-24 0 0,-16-22 326 0 0,3-2-403 0 0,22 13-37 0 0,-22-14 632 0 0,14-11-745 0 0,3-1-125 0 0,0 0 11 0 0,0-1 0 0 0,-1-1-1 0 0,25-14 1 0 0,-42 21-32 0 0,0-1 0 0 0,-1 0 1 0 0,1-1-1 0 0,-1 1 0 0 0,12-12 0 0 0,-6 5 4 0 0,-8 9-23 0 0,0-1 0 0 0,0 0 0 0 0,0 0 0 0 0,-1 0 0 0 0,1-1 0 0 0,-1 1 1 0 0,0-1-1 0 0,1 0 0 0 0,2-5 0 0 0,0-1 12 0 0,-1 6-5 0 0,-1-1-1 0 0,0 0 1 0 0,0 0-1 0 0,-1 0 1 0 0,6-10-1 0 0,-4 5 6 0 0,-2 7-15 0 0,-1 0 0 0 0,0-1 0 0 0,0 1 0 0 0,0 0 0 0 0,0-1 0 0 0,-1 1 0 0 0,0-1 0 0 0,1 1-1 0 0,0-7 1 0 0,0 1 12 0 0,1 0 49 0 0,0-1-14 0 0,0-1-37 0 0,-2 7 0 0 0,1-1-1 0 0,-1 1 0 0 0,0-1 0 0 0,0 1 0 0 0,-1-1 1 0 0,1-8-1 0 0,-1 5-7 0 0,-1-1 0 0 0,1 1 0 0 0,-1 0 0 0 0,-1 0 0 0 0,-3-13 0 0 0,0 3-2 0 0,2 1 19 0 0,-1 7 3 0 0,-14-33-4 0 0,14 32 2 0 0,-2 4-13 0 0,1-2-17 0 0,3 5-2 0 0,1 1 1 0 0,-1 0 0 0 0,0 0-1 0 0,-1 0 1 0 0,1 0-1 0 0,0 0 1 0 0,-1 1 0 0 0,0-1-1 0 0,1 1 1 0 0,-6-4 0 0 0,-21-18 6 0 0,22 18-38 0 0,-5 3-107 0 0,-48-12-497 0 0,47 15 267 0 0,-39 0-120 0 0,38 0-138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6:48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 0 0,'0'0'735'0'0,"34"3"-663"0"0,99 10-4 0 0,-88-7-9 0 0,28 7 38 0 0,-52-10-79 0 0,95 19 84 0 0,-51-7-88 0 0,165 32-124 0 0,-92-25-64 0 0,-25-9-282 0 0,-52-8 195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0:10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1625 288 0 0,'291'152'1169'0'0,"-237"-130"-1000"0"0,2-2 0 0 0,0-3 0 0 0,86 14 0 0 0,75 1 111 0 0,0-9 0 0 0,298-8 1 0 0,-291-26-182 0 0,436-81 0 0 0,-621 85-92 0 0,541-108 88 0 0,-204 25 1 0 0,122-24-56 0 0,-370 88-23 0 0,237-41-111 0 0,-176 36-24 0 0,192-59-1 0 0,-307 65 135 0 0,0-3 0 0 0,71-39 0 0 0,-140 65-14 0 0,-1 0 0 0 0,1-1 0 0 0,-1 1 0 0 0,0-1 0 0 0,0 0 0 0 0,0 0 0 0 0,5-5 1 0 0,-1 0-2 0 0,31-25 19 0 0,-30 24-14 0 0,-6 7-1 0 0,1-1 0 0 0,-1 0 0 0 0,0 0 0 0 0,-1 0 0 0 0,1 0 0 0 0,0 0 0 0 0,-1-1 0 0 0,4-6-1 0 0,-1 1 2 0 0,1 2 4 0 0,-3-3 11 0 0,12-31-12 0 0,-11 31-17 0 0,-5-4-18 0 0,-2-42 14 0 0,2 42-26 0 0,-2-2-1 0 0,-8-47 5 0 0,2 35-16 0 0,-23-45 18 0 0,-73-103-41 0 0,83 147 65 0 0,-1 1 0 0 0,-1 1-1 0 0,-2 2 1 0 0,0 0-1 0 0,-2 1 1 0 0,-1 2 0 0 0,0 1-1 0 0,-47-24 1 0 0,7 10-10 0 0,-2 4 0 0 0,-131-38 0 0 0,92 42-46 0 0,-209-24 0 0 0,165 31-32 0 0,-155-17-155 0 0,-486 6-1 0 0,646 36 76 0 0,1 6 1 0 0,1 7-1 0 0,0 6 0 0 0,2 7 0 0 0,1 6 0 0 0,-254 101 0 0 0,315-100-323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68 0 0,'0'0'2401'0'0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1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58 529 36 0 0,'0'0'829'0'0,"-5"-13"-593"0"0,-18-40-22 0 0,18 40 905 0 0,1 5-922 0 0,-13-23-6 0 0,13 23 3314 0 0,34 17-3352 0 0,90 28-32 0 0,-117-36-115 0 0,-1 1 0 0 0,1-1 0 0 0,0 0 0 0 0,-1-1 0 0 0,1 1 0 0 0,0 0 0 0 0,0-1 0 0 0,0 0 1 0 0,-1 0-1 0 0,1 0 0 0 0,0 0 0 0 0,0 0 0 0 0,0 0 0 0 0,0-1 0 0 0,-1 1 0 0 0,1-1 1 0 0,5-1-1 0 0,181-55 207 0 0,262-116 238 0 0,-261 100-283 0 0,-55 23-30 0 0,-122 46-129 0 0,-6 2 3 0 0,1 0-1 0 0,-1-1 1 0 0,1 0-1 0 0,10-7 0 0 0,18-9 6 0 0,-27 15-6 0 0,0-1 11 0 0,43-22 524 0 0,-20 11-431 0 0,-25 12 1095 0 0,-30 29-5105 0 0,-76 80 2811 0 0,41-52-691 0 0,14-16 133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5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242 148 392 0 0,'0'0'4040'0'0,"10"-10"-3296"0"0,29-31 19 0 0,-29 31 1317 0 0,-4 3-1470 0 0,16-21-38 0 0,-17 21 3184 0 0,0 0-3484 0 0,-1-2-121 0 0,-3 6 100 0 0,0 0 0 0 0,1 0 0 0 0,-1 0 0 0 0,1 0 0 0 0,0 1 1 0 0,0-1-1 0 0,0 0 0 0 0,3-2 0 0 0,-32 20-104 0 0,-80 48 1 0 0,72-40-21 0 0,-12 20 113 0 0,32-28-163 0 0,0 0 0 0 0,1 1 1 0 0,1 1-1 0 0,1 0 0 0 0,0 0 0 0 0,1 2 0 0 0,1-1 0 0 0,-11 28 0 0 0,20-42-64 0 0,-3 7 33 0 0,0 1 0 0 0,1-1 1 0 0,0 1-1 0 0,0 0 0 0 0,2 0 0 0 0,-1 0 0 0 0,2 0 0 0 0,-1 0 1 0 0,2 0-1 0 0,2 20 0 0 0,3 5 19 0 0,-4-29-173 0 0,0 0 0 0 0,1 0-1 0 0,0-1 1 0 0,0 1-1 0 0,1-1 1 0 0,6 9 0 0 0,-8-12-269 0 0,1-1 0 0 0,0 0 1 0 0,0 0-1 0 0,0 0 1 0 0,0 0-1 0 0,0 0 1 0 0,0-1-1 0 0,5 3 1 0 0,-6-4-925 0 0,11 4-4705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0 188 0 0,'0'0'292'0'0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1 340 0 0,'0'0'2339'0'0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0 611 132 0 0,'0'0'10022'0'0,"29"5"-9788"0"0,87 14-27 0 0,-113-18-195 0 0,-1 0 0 0 0,1-1 0 0 0,0 1 0 0 0,-1-1 0 0 0,1 1 0 0 0,-1-1 0 0 0,1 0 0 0 0,0 0 0 0 0,-1 0 0 0 0,1 0 0 0 0,0-1 0 0 0,-1 1 0 0 0,1-1 0 0 0,-1 0 0 0 0,4 0 0 0 0,21-9 57 0 0,151-58 439 0 0,-131 48-292 0 0,85-49 0 0 0,29-23 145 0 0,-5 4-90 0 0,1 4-87 0 0,-88 51-107 0 0,4-3-46 0 0,-17 7-3 0 0,-19 12-19 0 0,-27 12 7 0 0,-1 1-16 0 0,28-15-1 0 0,-27 14 8 0 0,-3 0-3 0 0,23-14 11 0 0,-22 14 86 0 0,0 1-94 0 0,24-14 2 0 0,-24 14 35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3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 0 0,'0'0'3670'0'0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4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1 374 100 0 0,'0'0'5894'0'0,"21"13"-5715"0"0,64 41-8 0 0,-64-41-20 0 0,-16-6-11 0 0,-1 2-84 0 0,-3-6 9 0 0,1 0 1 0 0,-1 0-1 0 0,1 0 0 0 0,0 0 1 0 0,0-1-1 0 0,0 1 0 0 0,4 4 0 0 0,-4-5-50 0 0,-1-1 0 0 0,0 0 0 0 0,1 1 0 0 0,-1-1-1 0 0,1 0 1 0 0,-1 0 0 0 0,1 0 0 0 0,0 0 0 0 0,0 0 0 0 0,-1-1-1 0 0,1 1 1 0 0,0 0 0 0 0,2 0 0 0 0,-2-1 11 0 0,0 1 1 0 0,0-1-1 0 0,0 1 1 0 0,-1-1-1 0 0,1 1 1 0 0,0 0-1 0 0,-1 0 1 0 0,1 0-1 0 0,0 0 1 0 0,-1 0-1 0 0,1 1 1 0 0,-1-1 0 0 0,2 2-1 0 0,9-2 216 0 0,38 4-10 0 0,-20-6-4 0 0,40-9-27 0 0,-34 3-14 0 0,318-116 535 0 0,-162 47-382 0 0,115-52 209 0 0,-245 97-388 0 0,-46 23-136 0 0,7-4 7 0 0,13-5 51 0 0,-25 13-62 0 0,7-4 4 0 0,7-7 91 0 0,6-5-78 0 0,-24 15 7 0 0,-1-1 5 0 0,19-15-13 0 0,-19 15 112 0 0,1 1-112 0 0,24-18-6 0 0,-24 18 276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1 300 0 0,'0'0'1376'0'0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56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0 334 348 0 0,'0'0'2814'0'0,"5"-18"-2674"0"0,13-57-4 0 0,-14 57 3269 0 0,3 49-3322 0 0,22 95 8 0 0,-22-95 131 0 0,-4-28-200 0 0,0 0-1 0 0,-1 0 0 0 0,0 0 1 0 0,1 0-1 0 0,-1 0 0 0 0,-1 1 1 0 0,1-1-1 0 0,2 5 0 0 0,0 2 13 0 0,1-1 201 0 0,4-5-72 0 0,24 16 15 0 0,-25-16-2 0 0,6-5-15 0 0,43-2-2 0 0,-26-3-13 0 0,77-24 180 0 0,118-52 0 0 0,-21-8 214 0 0,93-48 269 0 0,-206 90-547 0 0,-33 19-121 0 0,-25 10-88 0 0,-25 15-8 0 0,0-2-4 0 0,25-15-7 0 0,-25 16 99 0 0,-2 0-105 0 0,2 2-3075 0 0,-12 8 1164 0 0,-23 22 486 0 0,-46 40 233 0 0,8-16-1046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18:3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0 172 0 0,'0'0'3181'0'0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7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0 36 0 0,'0'0'6398'0'0,"-22"4"-6149"0"0,-90 14 245 0 0,105-11-273 0 0,-22 18-12 0 0,22-18 1 0 0,2-1-8 0 0,-16 20 2 0 0,15-20 174 0 0,2 3-186 0 0,-14 26-17 0 0,13-27 170 0 0,3 3-246 0 0,-9 30-9 0 0,8-31 484 0 0,11 5-525 0 0,22 43 0 0 0,-22-44 104 0 0,1-10-106 0 0,26 12 3 0 0,-26-11 272 0 0,2-3-268 0 0,0 1-24 0 0,-7-1 31 0 0,0-1 1 0 0,1 0-1 0 0,-1 0 0 0 0,1 0 0 0 0,-1 0 0 0 0,1-1 1 0 0,4 0-1 0 0,6-10-20 0 0,43-32 10 0 0,-44 32 31 0 0,-10 2-43 0 0,0 0-20 0 0,-2 6-1 0 0,-1 0 0 0 0,1-1 0 0 0,-1 1 0 0 0,0-1 0 0 0,0 1 0 0 0,0-1 0 0 0,0 1 0 0 0,0-1 0 0 0,0 0 0 0 0,0-5 0 0 0,2-58 25 0 0,-2 53 144 0 0,-6-1-179 0 0,-16-41-3 0 0,16 41 10 0 0,-3 8-2557 0 0,0-1 2216 0 0,-6-4 41 0 0,-2 2-4204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7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47 448 0 0,'0'0'6298'0'0,"-12"-7"-5975"0"0,-35-25-6 0 0,35 25 3741 0 0,4 25-3856 0 0,-25 54-5 0 0,25-54 168 0 0,6-8-172 0 0,-2 3-117 0 0,-4 37 584 0 0,4-7-486 0 0,3-33 615 0 0,2 4-689 0 0,8 68 451 0 0,-8-67-724 0 0,0 7 193 0 0,0 2-9295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18 540 0 0,'0'0'3102'0'0,"17"-3"-2444"0"0,49-9-42 0 0,-50 9 1892 0 0,-2 10-2084 0 0,39 19-20 0 0,-39-19-10 0 0,-14 0-259 0 0,-1 0 0 0 0,0 0 0 0 0,0 0 0 0 0,-1 0 0 0 0,0 0 0 0 0,0-1 0 0 0,0 1 0 0 0,-1 0 0 0 0,0-1 0 0 0,-4 7 0 0 0,-6 7 386 0 0,-25 30-1 0 0,14-19-74 0 0,-118 131 2299 0 0,119-131-2054 0 0,22-29-499 0 0,-3 5 89 0 0,3-6-250 0 0,1-1 0 0 0,-1 1 0 0 0,1 0 0 0 0,-1-1 0 0 0,1 1 0 0 0,-1-1 0 0 0,1 1 0 0 0,-1 0 0 0 0,1 0 0 0 0,-1-1 0 0 0,1 1 0 0 0,0 0 0 0 0,0 0 0 0 0,-1-1 0 0 0,1 1 0 0 0,0 0 0 0 0,0 0 0 0 0,0 0 0 0 0,0-1 0 0 0,0 1 0 0 0,0 0 0 0 0,0 0 0 0 0,0 0 0 0 0,0-1 0 0 0,0 1 0 0 0,0 0 0 0 0,1 0 0 0 0,-1-1 0 0 0,1 2 0 0 0,2 4-16 0 0,-2-3 10 0 0,1 0 0 0 0,-1 0 0 0 0,1 0 0 0 0,0 0 0 0 0,0 0 0 0 0,0-1-1 0 0,0 1 1 0 0,0-1 0 0 0,0 1 0 0 0,1-1 0 0 0,-1 0 0 0 0,1 0 0 0 0,0 0 0 0 0,0 0-1 0 0,0-1 1 0 0,0 1 0 0 0,0-1 0 0 0,0 1 0 0 0,0-1 0 0 0,0 0 0 0 0,5 1 0 0 0,8-1-430 0 0,0-1 0 0 0,0 0 0 0 0,0-1 0 0 0,0 0 0 0 0,0-2 0 0 0,0 0 0 0 0,-1 0 0 0 0,1-1 0 0 0,-1-1 0 0 0,0-1 0 0 0,26-14 0 0 0,17-14-5599 0 0,-30 14 2540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1 312 0 0,'0'0'6199'0'0,"20"14"-5952"0"0,58 40 12 0 0,-58-41 320 0 0,-24 3-270 0 0,-11 47-11 0 0,11-48 308 0 0,-3-2-321 0 0,0 1-197 0 0,-25 39 343 0 0,14-26-174 0 0,14-21 11 0 0,-3 4 24 0 0,-19 30 7 0 0,20-31-16 0 0,1-1-15 0 0,-16 20-28 0 0,16-21 421 0 0,0 1-444 0 0,-13 25-4 0 0,14-25 2893 0 0,21-4-3025 0 0,53 16 15 0 0,-52-16 200 0 0,1-8-298 0 0,55-13-46 0 0,-56 13-58 0 0,-7-2-6732 0 0,32-18 3359 0 0,-32 18 262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59 280 0 0,'0'0'4922'0'0,"19"-10"-4656"0"0,55-28-30 0 0,-55 28 1258 0 0,-9 25-1308 0 0,33 45-19 0 0,-32-45 141 0 0,-14 1-167 0 0,-6 47-6 0 0,6-47 295 0 0,3-4-346 0 0,0 36-6 0 0,0-36 150 0 0,9-4-156 0 0,26 24-8 0 0,-19-21-7 0 0,16 1 8 0 0,-24-9 1 0 0,2 2-9 0 0,31 13-7 0 0,-31-14 54 0 0,-2 1-32 0 0,21 16 13 0 0,-22-16 262 0 0,-6 6-173 0 0,2 34 54 0 0,-3-34 242 0 0,-13 1-242 0 0,-2 4-148 0 0,-43 36 318 0 0,29-28-172 0 0,22-18-14 0 0,-2 0-15 0 0,-30 16-15 0 0,30-16 128 0 0,0-1-174 0 0,-24 14-13 0 0,25-14 138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9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1 768 0 0,'0'0'13088'0'0,"2"27"-12553"0"0,-1 7-354 0 0,7 82 692 0 0,-5-103-692 0 0,-2-8-14 0 0,0 1-1 0 0,0 0 0 0 0,-1 0 1 0 0,0 0-1 0 0,0 0 1 0 0,0-1-1 0 0,-2 12 1 0 0,0 1-12 0 0,0-5 34 0 0,1 1-1 0 0,0-1 1 0 0,2 21-1 0 0,-2-20-44 0 0,1-7-44 0 0,0 0 1 0 0,0 0-1 0 0,0 0 0 0 0,1 0 1 0 0,0 0-1 0 0,2 9 0 0 0,4 21 275 0 0,-5-28-19 0 0,-1 4-14 0 0,1 2-222 0 0,0 46 880 0 0,-2-6-777 0 0,0-42 625 0 0,0 0-759 0 0,-4 35-56 0 0,3-35-85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9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356 0 268 0 0,'0'0'4268'0'0,"-23"6"-3626"0"0,-71 16-17 0 0,62-12-20 0 0,22-5-412 0 0,-30 18 777 0 0,-9 11 202 0 0,19-12-638 0 0,22-17-36 0 0,1 3-4 0 0,-24 22-15 0 0,24-23 467 0 0,3 2-514 0 0,-13 26-28 0 0,13-26 2687 0 0,61 52-2720 0 0,-45-49-50 0 0,8-16-214 0 0,63-12-71 0 0,-63 11-66 0 0,-4 1-93 0 0,74-23-481 0 0,-26 5-522 0 0,-26 9 344 0 0,-28 10-133 0 0,3-2-251 0 0,2-1 562 0 0,9-3-258 0 0,9-7-3456 0 0,8-6 984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20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89 324 0 0,'0'0'9422'0'0,"12"-15"-9118"0"0,35-44-12 0 0,-35 44 3315 0 0,5 33-3356 0 0,52 55 18 0 0,-67-71-244 0 0,0 0 1 0 0,-1-1-1 0 0,1 1 0 0 0,0 0 0 0 0,0 0 0 0 0,-1 0 1 0 0,0 0-1 0 0,1 0 0 0 0,-1 0 0 0 0,0 0 0 0 0,2 5 0 0 0,15 48 586 0 0,-14-45-512 0 0,-2-6-46 0 0,0 0 0 0 0,-1-1 0 0 0,1 1 0 0 0,-1 0 0 0 0,0 0 0 0 0,0 1 0 0 0,-1-1-1 0 0,1 0 1 0 0,-1 7 0 0 0,2 1 56 0 0,1 42 477 0 0,-3 24 159 0 0,3-66-625 0 0,-2-6-50 0 0,-1-1 0 0 0,1 1 1 0 0,-1-1-1 0 0,0 1 0 0 0,0 0 0 0 0,0-1 1 0 0,-1 1-1 0 0,-1 5 0 0 0,-4 45 293 0 0,4-51-301 0 0,1 1 1 0 0,1-1-1 0 0,-1 1 1 0 0,1-1-1 0 0,0 1 0 0 0,0-1 1 0 0,0 0-1 0 0,2 7 0 0 0,4 37 502 0 0,-3 5-220 0 0,-2-40-26 0 0,-1 2-12 0 0,0 46-5 0 0,0-46-14 0 0,-1-5-20 0 0,-3 59 623 0 0,3-18-704 0 0,1-38 153 0 0,-3-6-163 0 0,-12 27-6 0 0,12-26 301 0 0,-3-1-330 0 0,-15 24-19 0 0,15-24 432 0 0,-1-3-472 0 0,-20 14-7 0 0,20-14 28 0 0,-7-4-210 0 0,-43 2-101 0 0,43-3-125 0 0,-2-1-732 0 0,-51-5 311 0 0,51 5-141 0 0,12 1-298 0 0,0 0 1023 0 0,-1 0-1 0 0,1 0 1 0 0,0-1 0 0 0,0 0-1 0 0,0 0 1 0 0,0 0-1 0 0,-5-2 1 0 0,-10-2-1257 0 0,-3 3-2897 0 0,11-1-654 0 0,-44-12 379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21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91 388 0 0,'0'0'4182'0'0,"-6"-12"-3737"0"0,-20-38-36 0 0,19 38 2408 0 0,-3 9-2464 0 0,-32-8-11 0 0,32 8 1255 0 0,-8 6-1344 0 0,-54 7-17 0 0,54-8 604 0 0,4 0-613 0 0,-44 3-4 0 0,44-4 1351 0 0,1-2-1407 0 0,-41-2-11 0 0,41 2 890 0 0,12 4-1032 0 0,1 1 0 0 0,0 0 0 0 0,-1-1 0 0 0,1 1 0 0 0,-1-1 0 0 0,0 1 0 0 0,0-1 1 0 0,-1 0-1 0 0,-2 6 0 0 0,0 0 17 0 0,1 1 75 0 0,3 4 18 0 0,-4 67 198 0 0,4 7 151 0 0,-1-67-388 0 0,-1-5 16 0 0,2-1 1 0 0,0 1 0 0 0,3 21 0 0 0,-2-25-85 0 0,4 53 563 0 0,-5 113 0 0 0,-21 104 819 0 0,20-267-1241 0 0,2-5-4 0 0,1 32-5 0 0,-1-31 481 0 0,1-1-527 0 0,5 33 0 0 0,-5-32 173 0 0,63-9-507 0 0,-52-1-24 0 0,11-9-1124 0 0,73-25 680 0 0,-64 20-102 0 0,25-16-1211 0 0,-44 23 1609 0 0,39-22-1955 0 0,39-25-4066 0 0,-85 48 2749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4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141 459 168 0 0,'0'0'6073'0'0,"0"-17"-6025"0"0,2-54 16 0 0,-2 54 232 0 0,8 11-264 0 0,22-17 1 0 0,-23 18 278 0 0,2 0-269 0 0,27-14-15 0 0,-27 15 170 0 0,8 13-220 0 0,51 29 29 0 0,-52-28 41 0 0,-18 50-49 0 0,2-48 348 0 0,-12 0-322 0 0,-34 36 0 0 0,34-36 58 0 0,2-7-68 0 0,-30 12 12 0 0,30-12 44 0 0,0-1-28 0 0,-30 11-6 0 0,30-11 100 0 0,1-1-102 0 0,-30 9 0 0 0,30-10 2784 0 0,-7-8-2673 0 0,-46-22-9 0 0,46 21 966 0 0,22-10-1052 0 0,17-50-12 0 0,-17 50 86 0 0,6 6-96 0 0,35-31-2 0 0,-35 31-2 0 0,-4 7-13 0 0,25-14 0 0 0,-25 14 9 0 0,0-1 1 0 0,22-16-3 0 0,-22 15 2 0 0,-1 1-4 0 0,20-19 5 0 0,-20 19 4 0 0,1-2-21 0 0,25-19-4 0 0,-25 19-9 0 0,0 2 18 0 0,24-16-9 0 0,-24 16-4 0 0,-1-1-2 0 0,21-15 2 0 0,-21 15-2 0 0,1 1 7 0 0,38-25 4 0 0,-1-2-21 0 0,-10 10 10 0 0,-27 17 0 0 0,14-12-23 0 0,7-2 22 0 0,3-3-1 0 0,-24 16 15 0 0,-38 15-820 0 0,-93 29 808 0 0,93-29 18 0 0,19-5-3 0 0,-31 13-7 0 0,32-12-3 0 0,2-1-2 0 0,-25 12 2 0 0,24-12-6 0 0,1 0 0 0 0,-26 12-2 0 0,25-12 26 0 0,-1 0-8 0 0,-32 12-6 0 0,32-12 9 0 0,3 0-1724 0 0,-24 15 1263 0 0,24-15-96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48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623 43 72 0 0,'0'0'3128'0'0,"-13"-7"-2994"0"0,-38-19 10 0 0,39 19 743 0 0,-2 7-823 0 0,-39-2-17 0 0,39 1 569 0 0,-75 17-458 0 0,71-12 217 0 0,15-4-369 0 0,0 0 0 0 0,0 0 0 0 0,1 0 1 0 0,-1 1-1 0 0,0-1 0 0 0,1 1 0 0 0,-1 0 0 0 0,-4 2 0 0 0,2-1 63 0 0,1-1 0 0 0,0 0 0 0 0,-1 1 0 0 0,1-1 0 0 0,-1-1 0 0 0,1 1 0 0 0,-1-1 0 0 0,-7 0 0 0 0,-3 0-43 0 0,7-1 39 0 0,0 1 0 0 0,0 0 0 0 0,0 1 0 0 0,0 0 0 0 0,-13 3 0 0 0,-27 6-9 0 0,36-8 214 0 0,1 1-230 0 0,-32 8-3 0 0,32-9 267 0 0,2 2-287 0 0,-27 10-1 0 0,27-11 291 0 0,5 6-149 0 0,-14 25-14 0 0,14-26 947 0 0,8 9-1002 0 0,14 49-12 0 0,-14-50 325 0 0,5-7-332 0 0,23 26-1 0 0,-24-26 174 0 0,-1-4-180 0 0,25 14 4 0 0,-24-14 177 0 0,1-2-203 0 0,29 10 14 0 0,-29-10 290 0 0,3-2-281 0 0,36 2 8 0 0,-36-2 1000 0 0,6-5-1006 0 0,50-13-2 0 0,-50 12 56 0 0,-9-1-82 0 0,30-18-4 0 0,-30 19 4 0 0,-1 0-14 0 0,24-15-8 0 0,-24 15 31 0 0,-2-2-42 0 0,19-20 2 0 0,-19 20 40 0 0,0 0-41 0 0,17-22-1 0 0,-17 22-9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5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99 172 0 0,'0'0'9575'0'0,"-10"-10"-9278"0"0,-29-31-16 0 0,30 30 644 0 0,5 11-895 0 0,1 0 0 0 0,-1 0-1 0 0,0-1 1 0 0,1 0 0 0 0,-1 1-1 0 0,1-1 1 0 0,-1-1 0 0 0,1 1-1 0 0,-6-3 1 0 0,0 0 24 0 0,-1 1 609 0 0,-1 0-517 0 0,-31-7-8 0 0,31 8 1111 0 0,-2 1-1210 0 0,-50-3 339 0 0,61 20-367 0 0,-4 45 1 0 0,5-46-1 0 0,14-3 8 0 0,39 34-11 0 0,-38-35 9 0 0,-7-3-10 0 0,24 24-9 0 0,-24-24 14 0 0,-1 54 86 0 0,-13-48-62 0 0,-20 39-2 0 0,20-40 15 0 0,0-5 6 0 0,-24 24-5 0 0,24-24 89 0 0,1-3-74 0 0,-22 23 379 0 0,33-13-439 0 0,14 61 0 0 0,-6 21 29 0 0,-3-17 50 0 0,-3-23 14 0 0,0 10 42 0 0,-3-9-93 0 0,-3-43 3 0 0,-1-3-9 0 0,0 36-1 0 0,0-36 46 0 0,0 1-56 0 0,-3 39-15 0 0,2-39-34 0 0,1-2-1090 0 0,0 34 546 0 0,0-34-115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09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0 144 484 0 0,'0'0'4284'0'0,"4"-15"-3477"0"0,13-43-11 0 0,-13 44 4140 0 0,0 4-4382 0 0,11-27-51 0 0,-11 28 2440 0 0,9 35-2499 0 0,47 86 21 0 0,-9-1 377 0 0,7 10 754 0 0,31 69 669 0 0,-62-136-1437 0 0,-1 1-126 0 0,-5-4 148 0 0,-1-12-618 0 0,-15-30 139 0 0,0 0-212 0 0,14 25-36 0 0,-14-25-81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71 256 0 0,'0'0'2486'0'0,"12"-7"-1658"0"0,35-20-2 0 0,-35 20 5510 0 0,-4 2-5799 0 0,25-14-51 0 0,-24 14 2966 0 0,-17 18-3148 0 0,-71 151 1025 0 0,53-111-714 0 0,16-34-300 0 0,1 2 0 0 0,-10 29 0 0 0,16-42-133 0 0,1 1 0 0 0,1-1-1 0 0,-1 1 1 0 0,1-1 0 0 0,1 1-1 0 0,0 8 1 0 0,0-16-167 0 0,0 0 0 0 0,1 0 0 0 0,-1 0 0 0 0,0 0 0 0 0,1 0 0 0 0,-1 0 0 0 0,1 0 0 0 0,-1 0 0 0 0,1 0 0 0 0,-1-1 0 0 0,1 1 0 0 0,0 0 0 0 0,-1 0 0 0 0,1-1 0 0 0,0 1 0 0 0,0 0 0 0 0,-1-1 0 0 0,1 1 0 0 0,0-1 0 0 0,0 1 0 0 0,0-1 0 0 0,0 1 0 0 0,0-1 0 0 0,0 0 0 0 0,0 1 1 0 0,0-1-1 0 0,0 0 0 0 0,0 0 0 0 0,0 0 0 0 0,0 0 0 0 0,0 0 0 0 0,0 0 0 0 0,0 0 0 0 0,0 0 0 0 0,0 0 0 0 0,0 0 0 0 0,-1 0 0 0 0,2-1 0 0 0,28-11 48 0 0,34-21 1 0 0,-54 27-52 0 0,1-1 1 0 0,-1 1 0 0 0,-1-2-1 0 0,1 1 1 0 0,-1-2 0 0 0,0 1-1 0 0,9-13 1 0 0,14-30 0 0 0,-30 48-1 0 0,10-20 133 0 0,-13 42 2 0 0,-2 0-1 0 0,0 1 1 0 0,-2-2 0 0 0,-8 26 0 0 0,3-9 146 0 0,-7 22 618 0 0,-47 102 0 0 0,54-137-952 0 0,-2-2 1 0 0,0 0-1 0 0,-16 20 1 0 0,27-38-306 0 0,-4 10-366 0 0,2-8-2509 0 0,-7 2 2621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09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632 1 388 0 0,'0'0'6432'0'0,"-17"14"-5741"0"0,2-3-528 0 0,-5 5 121 0 0,0 0 0 0 0,1 1 0 0 0,-31 38 0 0 0,29-29 84 0 0,-107 138 1846 0 0,57-61-1016 0 0,-59 101 473 0 0,43-70-1087 0 0,85-131-591 0 0,-1 0 0 0 0,0 1-1 0 0,1-1 1 0 0,0 1 0 0 0,0-1-1 0 0,0 1 1 0 0,1 0 0 0 0,-1 0-1 0 0,-1 6 1 0 0,0 0-34 0 0,-1-2-160 0 0,0 0-116 0 0,-13 24-142 0 0,13-24-136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0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1 424 0 0,'0'0'5030'0'0,"-10"30"-4341"0"0,-29 99-45 0 0,18-70-190 0 0,16-45-129 0 0,1 0 0 0 0,0 1 1 0 0,-3 22-1 0 0,1-14-109 0 0,2-6-6 0 0,1 1 1 0 0,1 0-1 0 0,0 0 1 0 0,1-1-1 0 0,2 27 1 0 0,2 24 230 0 0,0-39-36 0 0,0-14-279 0 0,-1-6 22 0 0,0 1 0 0 0,1 0 1 0 0,6 17-1 0 0,-5-16-31 0 0,14 33 673 0 0,2-7-520 0 0,-15-28 231 0 0,1-4-239 0 0,20 14-9 0 0,-19-14 451 0 0,16-19-507 0 0,75-49-10 0 0,-86 53-129 0 0,0 0-1 0 0,-1 0 0 0 0,0-1 1 0 0,0-1-1 0 0,-1 0 0 0 0,14-23 1 0 0,-6 8 90 0 0,-14 23-107 0 0,-1 0 0 0 0,1 0 0 0 0,-2 0 0 0 0,1-1 0 0 0,0 1 0 0 0,-1-1 0 0 0,4-10 0 0 0,-1 3 22 0 0,17-36 348 0 0,-19 40 1 0 0,-4-7-226 0 0,-5-47-39 0 0,5 47 87 0 0,-6 6-162 0 0,-19-29-4 0 0,20 29 8 0 0,-2 3-44 0 0,-22-19-22 0 0,22 19-55 0 0,-1 1-147 0 0,-29-13 32 0 0,29 13-63 0 0,-1 2-1020 0 0,-30-10 582 0 0,30 9-102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1 504 0 0,'0'0'6383'0'0,"-5"30"-5580"0"0,-19 90-46 0 0,17-74-17 0 0,-9 75 681 0 0,14-114-1281 0 0,1 0 0 0 0,0-1 0 0 0,0 1 0 0 0,1 0 0 0 0,-1 0 0 0 0,2 10 0 0 0,0 43 845 0 0,-4 23 153 0 0,3-5-44 0 0,-2-33-534 0 0,2-34-33 0 0,0 4-19 0 0,2 4-336 0 0,-1 52 984 0 0,-2-25-764 0 0,1-34 504 0 0,1 0-657 0 0,0 1-433 0 0,1 9 275 0 0,-2-12-4461 0 0,0 3-3983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21 125 252 0 0,'10'-11'685'0'0,"28"-33"23"0"0,-28 33 23 0 0,0 4-17 0 0,30-23-30 0 0,-30 23-11 0 0,-7 7-568 0 0,0-1 1 0 0,-1 1-1 0 0,1 0 0 0 0,0-1 0 0 0,-1 0 1 0 0,1 1-1 0 0,0-1 0 0 0,-1 0 0 0 0,5-3 1 0 0,0 1 96 0 0,1 1 3603 0 0,5 14-3311 0 0,40 36-2 0 0,-40-36-19 0 0,-18 4-24 0 0,-17 47-26 0 0,9-33-8 0 0,4-13-285 0 0,-27 45 456 0 0,29-50-476 0 0,-25 33 418 0 0,-9 4-4 0 0,21-27-291 0 0,14-16 199 0 0,0 1-210 0 0,-20 21 19 0 0,19-21 1032 0 0,2-1-1101 0 0,-17 21-16 0 0,16-20 718 0 0,16 10-793 0 0,30 54 28 0 0,-38-67-98 0 0,-1 0 0 0 0,1 0 1 0 0,0 0-1 0 0,1 0 0 0 0,-1 0 1 0 0,1-1-1 0 0,-1 0 0 0 0,1 1 1 0 0,0-1-1 0 0,4 3 0 0 0,0 0 7 0 0,-5-3-12 0 0,0 0 0 0 0,0-1 1 0 0,1 0-1 0 0,-1 1 0 0 0,0-1 1 0 0,1 0-1 0 0,-1 0 0 0 0,1 0 1 0 0,0-1-1 0 0,0 1 0 0 0,5 2 1 0 0,1 0 5 0 0,-2 1 3 0 0,4 3-49 0 0,52 37-246 0 0,-16-13-382 0 0,-40-29 513 0 0,-5-2 82 0 0,1 0 0 0 0,-1 0 0 0 0,0 0 0 0 0,1 0 0 0 0,-1 1 0 0 0,0-1 0 0 0,0 1 0 0 0,0-1 0 0 0,0 1 0 0 0,0 0 0 0 0,-1 0 0 0 0,1 0 0 0 0,2 4-1 0 0,3 2-169 0 0,22 25-1172 0 0,-2-8 161 0 0,-21-18-1201 0 0,3 0-1626 0 0,33 29 312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1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0 316 0 0,'0'0'2796'0'0,"-21"2"-1923"0"0,-86 5 1441 0 0,97 4-1638 0 0,-30 32-32 0 0,37-40-559 0 0,0-1 1 0 0,1 1-1 0 0,-1 0 1 0 0,1 0-1 0 0,-1-1 1 0 0,1 2-1 0 0,0-1 1 0 0,0 0 0 0 0,1 0-1 0 0,-1 1 1 0 0,-2 5-1 0 0,1 1 112 0 0,-18 33 743 0 0,17-31-763 0 0,-1 8 327 0 0,-1 23-35 0 0,5-32-30 0 0,1 4-36 0 0,3 45-33 0 0,-2-45-16 0 0,-1-1-15 0 0,3 40-23 0 0,-2-40-27 0 0,1-4-25 0 0,0 2-180 0 0,4 27 452 0 0,-2-31-416 0 0,13 26-92 0 0,-13-26-109 0 0,10-8-1519 0 0,44 2 771 0 0,-43-2-281 0 0,5-11-915 0 0,67-41-1317 0 0,-76 44 2313 0 0,0 0 0 0 0,19-18 0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1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193 169 8825 0 0,'0'0'408'0'0,"-19"16"-107"0"0,-57 48 19 0 0,74-62-292 0 0,-1-1 1 0 0,1 1 0 0 0,0 0 0 0 0,0-1 0 0 0,1 1 0 0 0,-1 0 0 0 0,0 0 0 0 0,0 0 0 0 0,1 0-1 0 0,0 0 1 0 0,-3 5 0 0 0,-24 53 599 0 0,22-50-524 0 0,3-6-51 0 0,1 0-1 0 0,-1 0 1 0 0,1 1-1 0 0,1-1 1 0 0,-1 0-1 0 0,0 1 1 0 0,1-1 0 0 0,0 1-1 0 0,-1 5 1 0 0,-9 48 1055 0 0,3-13-888 0 0,7-34 1826 0 0,30-26-1930 0 0,86-42-4 0 0,-86 43 9 0 0,-23 6 1 0 0,19-20-10 0 0,-18 21 903 0 0,-8 17-982 0 0,2 1 0 0 0,0 0 0 0 0,0 0 0 0 0,5 17 0 0 0,-1-6 0 0 0,-2-4 125 0 0,-3-6-86 0 0,2 45 208 0 0,3-50-137 0 0,13 23 24 0 0,-14-23 728 0 0,14-10-803 0 0,52-9-14 0 0,-69 12-75 0 0,1 0 0 0 0,-1 0-1 0 0,1 0 1 0 0,-1 0 0 0 0,0-1-1 0 0,1 1 1 0 0,-1 0 0 0 0,1-1 0 0 0,-1 1-1 0 0,1-1 1 0 0,-1 0 0 0 0,0 0 0 0 0,0 1-1 0 0,1-1 1 0 0,-1 0 0 0 0,0 0 0 0 0,0 0-1 0 0,2-2 1 0 0,218-242 12 0 0,-216 240-18 0 0,-1-1 0 0 0,1 0 0 0 0,-1-1 0 0 0,0 1 0 0 0,5-12 1 0 0,12-26 18 0 0,-14 33-20 0 0,-3 6 0 0 0,-1 1-1 0 0,0-1 0 0 0,-1-1 0 0 0,1 1 0 0 0,-1 0 1 0 0,0-1-1 0 0,2-8 0 0 0,1 3-4 0 0,-3 6 2 0 0,0 0 0 0 0,0 0-1 0 0,0-1 1 0 0,-1 1 0 0 0,0 0 0 0 0,0-1 0 0 0,0-5-1 0 0,2 0-2 0 0,-2 6-1 0 0,0 0 0 0 0,0 0 0 0 0,0-1 0 0 0,-1 1-1 0 0,1 0 1 0 0,-1 0 0 0 0,-1-8 0 0 0,0-35 7 0 0,0 37 17 0 0,-15 37-45 0 0,-47 78 112 0 0,60-100-68 0 0,1 0-1 0 0,-1-1 0 0 0,1 1 0 0 0,0 0 0 0 0,0 0 0 0 0,1 0 1 0 0,-1 1-1 0 0,-1 6 0 0 0,-4 19 15 0 0,-3 6 152 0 0,2 1 1 0 0,1 0-1 0 0,-2 54 0 0 0,9-46-18 0 0,0-33-13 0 0,1 3-12 0 0,9 71 132 0 0,-4-49-151 0 0,-5-27 0 0 0,2 0-16 0 0,8 29-13 0 0,-8-29-35 0 0,0-2-437 0 0,11 26 80 0 0,-10-26-107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2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219 191 696 0 0,'0'0'4106'0'0,"-23"13"-3203"0"0,-71 39-60 0 0,71-39-39 0 0,17-3-43 0 0,-1 0-516 0 0,-16 36 911 0 0,17-38-944 0 0,4-4-99 0 0,0 0 0 0 0,0-1 0 0 0,1 1 0 0 0,-1 0 1 0 0,1 0-1 0 0,0 0 0 0 0,0 0 0 0 0,-1 8 0 0 0,-6 27 442 0 0,6-29-52 0 0,0 3-45 0 0,-2 1-294 0 0,2-8 73 0 0,1 1-1 0 0,0-1 1 0 0,0 1-1 0 0,0 0 1 0 0,0 9-1 0 0,1-8-132 0 0,1 0 0 0 0,-1-1-1 0 0,2 1 1 0 0,2 14-1 0 0,0-6-8 0 0,-2-2 809 0 0,0-12-870 0 0,0 1 0 0 0,1-1 1 0 0,-1 1-1 0 0,0 0 0 0 0,0 0 0 0 0,-1 0 0 0 0,1 0 0 0 0,1 5 0 0 0,1 1 22 0 0,1-1 636 0 0,20-20-622 0 0,74-38-25 0 0,-95 49-41 0 0,0-1 0 0 0,-1 0 0 0 0,1 0 0 0 0,-1 0 0 0 0,1 0 0 0 0,-1 0 1 0 0,0-1-1 0 0,5-4 0 0 0,1-2 3 0 0,67-73 29 0 0,-45 40-31 0 0,6-9 2 0 0,7-7 12 0 0,-21 29-1 0 0,-18 22 48 0 0,0 0 3 0 0,13-24 2 0 0,-14 24 1453 0 0,-7 39-1266 0 0,-10 99-16 0 0,10-99-6 0 0,6-23-6 0 0,1 0-150 0 0,-3-7-25 0 0,1 1 0 0 0,-1 0 1 0 0,0 0-1 0 0,0 0 1 0 0,0 0-1 0 0,0 0 0 0 0,-1 0 1 0 0,1 1-1 0 0,0 5 1 0 0,4-2 141 0 0,15 20 8 0 0,-15-20 1550 0 0,20-23-1665 0 0,75-45 0 0 0,-98 60-84 0 0,1-1 1 0 0,0 1-1 0 0,-1 0 0 0 0,1-1 0 0 0,-1 0 1 0 0,1 0-1 0 0,-1 0 0 0 0,0 0 1 0 0,0 0-1 0 0,0 0 0 0 0,2-3 0 0 0,31-48 130 0 0,-14 21-75 0 0,-16 23-2 0 0,-1 1-1 0 0,9-24 0 0 0,-10 23 2 0 0,4 35-215 0 0,-1 6 172 0 0,0-5 26 0 0,0 0 1 0 0,12 26-1 0 0,-6-15 47 0 0,-9-29 6 0 0,1 1 4 0 0,13 31 3 0 0,-13-30 78 0 0,2-4-84 0 0,14 24-8 0 0,-15-24 411 0 0,11-9-445 0 0,46-8-14 0 0,-47 7-26 0 0,-3-9-15 0 0,18-19-68 0 0,-2-1 1 0 0,-1-1 0 0 0,-1-1 0 0 0,33-62 0 0 0,-50 82 22 0 0,21-46-185 0 0,-8 10 88 0 0,-20 46 121 0 0,0 0-1 0 0,0 0 0 0 0,0 0 0 0 0,-1 0 0 0 0,1-1 0 0 0,-1 1 0 0 0,0 0 0 0 0,0-1 0 0 0,-1 1 0 0 0,1-8 0 0 0,0 0-27 0 0,11-52-218 0 0,-10 54 154 0 0,-2-4 2 0 0,-2-39 1 0 0,2 39 12 0 0,-13 42-524 0 0,-40 82 700 0 0,51-106-69 0 0,0-1 1 0 0,0 1-1 0 0,1 0 1 0 0,-1 0-1 0 0,1 0 1 0 0,-1 0-1 0 0,1 0 1 0 0,0 6-1 0 0,-9 69 224 0 0,4-36-102 0 0,5-32-9 0 0,0 3-4 0 0,-1 1-72 0 0,0-7 8 0 0,1-1 1 0 0,1 1 0 0 0,0 0-1 0 0,0 0 1 0 0,0-1 0 0 0,3 12-1 0 0,-3-3-47 0 0,0-9-82 0 0,0 0-1 0 0,1 1 1 0 0,0-1-1 0 0,0 0 1 0 0,1 0 0 0 0,2 9-1 0 0,6 21-327 0 0,-8-28-117 0 0,10-7-1618 0 0,37 6 1158 0 0,-37-6-150 0 0,7-7-200 0 0,58-16-293 0 0,-67 19 682 0 0,1 0 1 0 0,-1-1-1 0 0,0 0 1 0 0,-1-1-1 0 0,11-5 1 0 0,-5 1-540 0 0,-2 3-2599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3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74 152 0 0,'0'0'931'0'0,"-12"11"23"0"0,-34 35 32 0 0,41-42-807 0 0,0 0-1 0 0,1 0 1 0 0,0 1 0 0 0,0-1 0 0 0,0 1-1 0 0,0 0 1 0 0,1 0 0 0 0,-4 8-1 0 0,-2 3 138 0 0,-45 81 2283 0 0,38-66-1623 0 0,5-4-578 0 0,2 1 401 0 0,-3 12-130 0 0,9-30-53 0 0,-3 42 544 0 0,5-41 1199 0 0,3 2-1963 0 0,0 2-219 0 0,2 34 2569 0 0,19-72-2619 0 0,74-76-4 0 0,-87 90-90 0 0,0-1 1 0 0,-2-1-1 0 0,1 0 1 0 0,12-22-1 0 0,1-4 96 0 0,1 3-62 0 0,-18 25-6 0 0,0 2 9 0 0,14-24-1 0 0,-14 24 412 0 0,4 28-373 0 0,26 64 8 0 0,-26-64 4 0 0,-4-13 19 0 0,13 27-4 0 0,-14-26 0 0 0,2-3 1 0 0,19 19 10 0 0,-18-19 372 0 0,3-3-408 0 0,33 9-16 0 0,-32-9 83 0 0,4-11-108 0 0,47-24-19 0 0,-56 29-46 0 0,0 1-1 0 0,-1-1 1 0 0,1 0-1 0 0,-1 0 1 0 0,0-1-1 0 0,0 1 1 0 0,0-1-1 0 0,5-5 1 0 0,0-1-9 0 0,7-7-24 0 0,31-40-97 0 0,-38 43 120 0 0,5-3-53 0 0,-1-1 0 0 0,-1 0-1 0 0,0-1 1 0 0,-2 0 0 0 0,13-29-1 0 0,-12 13-32 0 0,-9 26 3 0 0,0-2 3 0 0,1-1 60 0 0,-2 8 12 0 0,-1 0 0 0 0,1-1 0 0 0,-1 1 0 0 0,0 0 0 0 0,0-1 0 0 0,0 1 0 0 0,-1-1 0 0 0,1-6 0 0 0,2 2-209 0 0,7-30 153 0 0,-7 29 18 0 0,-17 36 168 0 0,-44 75 8 0 0,38-63 20 0 0,-10 36 186 0 0,24-62-264 0 0,3-6-4 0 0,0 0-1 0 0,1 1 1 0 0,-1-1-1 0 0,1 1 1 0 0,-2 11 0 0 0,-5 22 167 0 0,6-30 11 0 0,2 4-11 0 0,-3 42-2 0 0,3-42 380 0 0,3-2-427 0 0,10 37-8 0 0,-9-37 553 0 0,8-8-605 0 0,33 11-20 0 0,-33-12 43 0 0,9-13-168 0 0,61-33-23 0 0,-77 41 39 0 0,0 0 0 0 0,0 0-1 0 0,-1 0 1 0 0,1 0 0 0 0,-1-1-1 0 0,6-4 1 0 0,142-130-485 0 0,-104 95 321 0 0,-24 21 88 0 0,-17 16 9 0 0,1-2-232 0 0,19-18 235 0 0,-20 18 2 0 0,1 28 14 0 0,18 63 160 0 0,-19-63 33 0 0,-5-8 19 0 0,0 2-101 0 0,-1-6 18 0 0,1 1 0 0 0,0-1 0 0 0,0 1 0 0 0,4 11-1 0 0,-4-11-23 0 0,-1-6-3 0 0,1 1 0 0 0,-1-1-1 0 0,1 0 1 0 0,0 0 0 0 0,1 0-1 0 0,-1 0 1 0 0,1 0 0 0 0,3 8 0 0 0,12 26 74 0 0,-13-29 209 0 0,1-1-219 0 0,13 22 7 0 0,-14-23 484 0 0,20-19-624 0 0,71-39-11 0 0,-91 49 27 0 0,-1 0 1 0 0,1 1-1 0 0,-1-1 0 0 0,0 0 1 0 0,1-1-1 0 0,-1 1 0 0 0,5-6 1 0 0,142-159-487 0 0,-143 160 380 0 0,-2 0-4 0 0,18-21 12 0 0,-18 21 16 0 0,0 0-254 0 0,13-24 273 0 0,-14 24 5 0 0,2 30 83 0 0,17 68 120 0 0,-17-68 7 0 0,-3-11 3 0 0,6 34 1 0 0,-6-34 0 0 0,0-4-5 0 0,9 27-8 0 0,-9-27 221 0 0,2 1-252 0 0,13 28 0 0 0,-14-28 282 0 0,4-4-304 0 0,22 13-6 0 0,-22-14 70 0 0,63-44-182 0 0,-49 26 20 0 0,5-5-56 0 0,-16 10 37 0 0,28-31-164 0 0,-29 31 151 0 0,-5 4 7 0 0,-1 1 0 0 0,1-1 0 0 0,-1 0 1 0 0,0 0-1 0 0,-1-1 0 0 0,6-10 0 0 0,0 5-28 0 0,-6 6 20 0 0,1 0 0 0 0,-1 0-1 0 0,1 0 1 0 0,-2 0 0 0 0,1-1 0 0 0,0 1 0 0 0,1-8 0 0 0,10-22-207 0 0,-11 26 6 0 0,0-1 12 0 0,1 0 130 0 0,-2 6-9 0 0,-1 1-1 0 0,1-1 1 0 0,-1 1-1 0 0,0-1 0 0 0,0 0 1 0 0,0 1-1 0 0,-1-1 1 0 0,1 0-1 0 0,-1-4 1 0 0,-5-7-161 0 0,-14-45 16 0 0,14 45 47 0 0,-2 9-173 0 0,-21-18 207 0 0,21 18 11 0 0,13 6-2171 0 0,1 0 2331 0 0,-1 0 1 0 0,0 0-1 0 0,0-1 1 0 0,0 0 0 0 0,0 0-1 0 0,7-3 1 0 0,-7 2 0 0 0,1 0 0 0 0,-1 1 0 0 0,0 0 0 0 0,0 0 0 0 0,1 0 1 0 0,11 1-1 0 0,-4 14 111 0 0,44 42 52 0 0,-43-42 30 0 0,-14-3 10 0 0,7 57 531 0 0,-4-27-451 0 0,-3-31 278 0 0,0 2-280 0 0,0 38-6 0 0,-1-38 1117 0 0,2-1-1158 0 0,0 1-116 0 0,3 28 1575 0 0,15-60-1657 0 0,61-62-24 0 0,-28 33-5 0 0,-41 40-3 0 0,-8 5 0 0 0,0 1 0 0 0,0 0 1 0 0,0 0-1 0 0,0 0 0 0 0,0 0 1 0 0,1 0-1 0 0,-1 1 0 0 0,6-3 0 0 0,1 1-9 0 0,-1-2-56 0 0,-3 3-38 0 0,22-11-13 0 0,-22 10-4 0 0,2 17-427 0 0,26 39 483 0 0,-26-40 7 0 0,-7 1-26 0 0,0 1 74 0 0,3 33-124 0 0,-8-34 4 0 0,-7 41-77 0 0,8-40-98 0 0,-4-5-86 0 0,-17 27-74 0 0,17-26-102 0 0,-1-4-107 0 0,-22 22-103 0 0,22-21-124 0 0,-3-1-148 0 0,-27 19-148 0 0,28-19-118 0 0,-3-4-2877 0 0,-33 6-60 0 0,33-6 325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4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1 180 0 0,'0'0'10782'0'0,"12"21"-10408"0"0,46 87 1126 0 0,-66-97-1152 0 0,-23 34-20 0 0,23-34 652 0 0,1-6-657 0 0,-21 15-11 0 0,21-15 1571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70 128 0 0,'0'0'4978'0'0,"-13"4"-4323"0"0,-41 13-41 0 0,41-13 5465 0 0,51-9-5891 0 0,118-18-89 0 0,-105 15-115 0 0,-37 5-16 0 0,41-13-317 0 0,-17 3-47 0 0,-28 9-189 0 0,-1 0-1247 0 0,1-1 1326 0 0,6-3-198 0 0,2 2-2808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0 852 0 0,'0'0'4789'0'0,"-3"7"-3927"0"0,-2 4-683 0 0,-13 26 2258 0 0,-35 56 0 0 0,10-30-594 0 0,-21 28 806 0 0,53-77-3085 0 0,-1-1 0 0 0,-15 13 0 0 0,25-24-303 0 0,1 4-2010 0 0,0-3 1276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4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167 142 184 0 0,'0'0'640'0'0,"-74"-64"-184"0"0,37 36-248 0 0,-18-22-556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15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0 409 436 0 0,'0'0'6920'0'0,"19"-1"-6545"0"0,57-5-13 0 0,-57 5 5 0 0,-1 2-32 0 0,3 1-227 0 0,-9-1-2 0 0,0 0 0 0 0,1-1 0 0 0,-1 0 0 0 0,23-4 0 0 0,-18 1 3 0 0,-7 1-18 0 0,1 0 0 0 0,-1 1 0 0 0,1 1 0 0 0,-1-1 0 0 0,12 3 0 0 0,0-1 11 0 0,-7 1 21 0 0,1-2 1 0 0,0 0-1 0 0,23-3 1 0 0,201-16 824 0 0,-152 15-582 0 0,229-14 263 0 0,-84-4-200 0 0,226-46 176 0 0,-214 27-377 0 0,371-24 222 0 0,-540 59-405 0 0,820-39 447 0 0,-680 39-459 0 0,-121 7 17 0 0,365 11 43 0 0,-417-12-60 0 0,164-6 33 0 0,-121 9-42 0 0,109-3 60 0 0,128-24 10 0 0,-71 17 18 0 0,3 11 21 0 0,-147-2-42 0 0,238 18 75 0 0,-331-18-152 0 0,0 0 0 0 0,0-1 0 0 0,24-1-1 0 0,-10-1-3 0 0,114 3 92 0 0,-17-4-35 0 0,-37 3 1 0 0,-13 1 1 0 0,16 2 4 0 0,11-4 14 0 0,-29 0-3 0 0,-25 0-38 0 0,-37-1-6 0 0,7 1 8 0 0,84-5 51 0 0,-27 2 49 0 0,-14 3-105 0 0,-47 0 1 0 0,-2-1 5 0 0,63-4 124 0 0,-29 0-143 0 0,-35 3 70 0 0,1 2-90 0 0,66-5 3 0 0,-24 0-9 0 0,-41 4-5 0 0,-3 0-436 0 0,3 2 364 0 0,-8-1-30 0 0,0 0 0 0 0,-1 0 1 0 0,1 0-1 0 0,0-1 0 0 0,0 0 0 0 0,-1 0 0 0 0,1 0 1 0 0,7-3-1 0 0,42-10-154 0 0,-41 10-28 0 0,-1 4-2 0 0,-8 0 228 0 0,0 0 0 0 0,1 0-1 0 0,-1 0 1 0 0,0-1 0 0 0,0 0 0 0 0,7-2 0 0 0,15-3-761 0 0,14-4 196 0 0,-31 8-179 0 0,0-4-2403 0 0,32-17-270 0 0,-32 17 263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1 504 0 0,'0'0'10898'0'0,"8"32"-10569"0"0,22 107-19 0 0,-26-116-118 0 0,0 1 1 0 0,-2-1-1 0 0,-1 0 0 0 0,-2 27 0 0 0,1-33-165 0 0,-3 72 518 0 0,1-66-448 0 0,-8 59 490 0 0,4-38-471 0 0,-29 188 962 0 0,33-227-1040 0 0,1-1 0 0 0,0 1-1 0 0,0 0 1 0 0,0 0 0 0 0,0 0 0 0 0,1 0-1 0 0,1 9 1 0 0,-2 35 220 0 0,-4-4-96 0 0,4-33 13 0 0,1 1-52 0 0,0 41-7 0 0,0-41 464 0 0,1-2-468 0 0,4 32 1 0 0,-4-32 550 0 0,21-32-597 0 0,66-65 0 0 0,-61 58-10 0 0,-21 21-39 0 0,-3 5-11 0 0,-1 0 1 0 0,0-1-1 0 0,0 1 1 0 0,0-1-1 0 0,0 1 0 0 0,0-1 1 0 0,-1 0-1 0 0,1 0 1 0 0,-1 0-1 0 0,0 0 1 0 0,0 0-1 0 0,1-3 0 0 0,3-4 13 0 0,-3 6-6 0 0,0 1-1 0 0,0-1 0 0 0,-1 0 1 0 0,0 1-1 0 0,1-1 0 0 0,-1 0 0 0 0,1-8 1 0 0,-1-24 55 0 0,-1 31-54 0 0,-1 0-1 0 0,2 1 1 0 0,-1-1 0 0 0,0 0-1 0 0,1 0 1 0 0,2-8 0 0 0,-6-2 13 0 0,-12-47-12 0 0,11 46 21 0 0,-2 6-4 0 0,-1-2-26 0 0,4 6-3 0 0,-1-1 1 0 0,0 1-1 0 0,0 0 1 0 0,0 1-1 0 0,-9-9 1 0 0,-7-9 26 0 0,15 17 23 0 0,-2 0-29 0 0,-21-16-34 0 0,21 16 2 0 0,-2 1-46 0 0,-27-15 4 0 0,27 15-17 0 0,32-4-2741 0 0,65-28 2739 0 0,-66 28 10 0 0,-12 5 3 0 0,28-13 5 0 0,-28 13 16 0 0,-3-1-84 0 0,24-17 92 0 0,-24 17-1 0 0,0 23-243 0 0,18 52 253 0 0,-19-52 11 0 0,-4-7 5 0 0,6 35 5 0 0,-6-34 4 0 0,3-1-1 0 0,14 33 7 0 0,-14-33-4 0 0,-1-5-5 0 0,2 2-3 0 0,20 24-4 0 0,1-4 27 0 0,-20-21-30 0 0,3-5-16 0 0,30 6 24 0 0,-30-6 27 0 0,8-10-13 0 0,64-30 15 0 0,-73 32-29 0 0,0 2 0 0 0,-1-1 0 0 0,0 0 0 0 0,0-1-1 0 0,-1 0 1 0 0,7-7 0 0 0,-9 10-2 0 0,5-4 3 0 0,-7 5-1 0 0,1 0 1 0 0,-1-1-1 0 0,1 1 0 0 0,-1-1 0 0 0,0 0 1 0 0,0 0-1 0 0,0-1 0 0 0,0 1 0 0 0,4-7 0 0 0,0 2 1 0 0,16-26 48 0 0,-6 3-30 0 0,-13 24 96 0 0,-3-5-76 0 0,3-35-8 0 0,-3 36 25 0 0,-6 6-56 0 0,1 1-1 0 0,-1 0 1 0 0,0 1-1 0 0,0-1 1 0 0,0 1-1 0 0,-11-5 1 0 0,2 0-1 0 0,3 1 9 0 0,5 7-9 0 0,1-1 0 0 0,-1 1 0 0 0,1-1 1 0 0,0 0-1 0 0,-1 0 0 0 0,1 0 0 0 0,-7-4 0 0 0,-2 1 2 0 0,1 1 14 0 0,1 3 1 0 0,-48-2-73 0 0,47 8 44 0 0,-38 19 1 0 0,38-19-5 0 0,7 1-43 0 0,-19 22 50 0 0,19-22-7 0 0,39-18-65 0 0,106-36 73 0 0,-120 39 5 0 0,-15 7 1 0 0,1-1 1 0 0,-1 0-1 0 0,0 0 0 0 0,0 0 0 0 0,0-1 0 0 0,0 1 1 0 0,0-1-1 0 0,-1 0 0 0 0,1 0 0 0 0,-1 0 0 0 0,0 0 1 0 0,6-7-1 0 0,35-36 3 0 0,-2 5 30 0 0,-9 6-18 0 0,-26 27-10 0 0,-1 2-11 0 0,18-18 13 0 0,-18 18 30 0 0,-2-2-16 0 0,12-25-4 0 0,-12 25 58 0 0,12 23-577 0 0,47 42 478 0 0,-43-35 5 0 0,-14-14 18 0 0,12 28 1 0 0,-4 0 21 0 0,-10-27 15 0 0,-1 4 5 0 0,11 37 5 0 0,-11-37 8 0 0,-1-4 8 0 0,-2 3-41 0 0,9 34 202 0 0,1-8-155 0 0,-8-29 55 0 0,2 0-88 0 0,11 25-11 0 0,-11-25 113 0 0,1-2-172 0 0,18 22 21 0 0,-18-22-30 0 0,11-24-7343 0 0,45-52 4191 0 0,-45 52 245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0 472 0 0,'0'0'2316'0'0,"-23"15"-1575"0"0,-70 55-6 0 0,88-65-655 0 0,0 0 0 0 0,0 0-1 0 0,1 0 1 0 0,-1 1 0 0 0,1-1 0 0 0,1 1 0 0 0,-1 0 0 0 0,1 1 0 0 0,0-1 0 0 0,0 1 0 0 0,1-1 0 0 0,0 1-1 0 0,-2 12 1 0 0,-3 7 204 0 0,-10 35 698 0 0,-13 92-1 0 0,25-92-71 0 0,4 92 0 0 0,1-151-887 0 0,0 8 148 0 0,0-1 1 0 0,0 1-1 0 0,1 0 0 0 0,4 16 0 0 0,6 31 551 0 0,-9-38-546 0 0,1 3 172 0 0,1 1-1 0 0,11 39 1 0 0,-3-22-21 0 0,-9-30-29 0 0,2 1-25 0 0,14 37-33 0 0,-14-36-29 0 0,-1-5-7 0 0,11 21-23 0 0,-11-21 39 0 0,4 0-184 0 0,25 20-76 0 0,-24-20-114 0 0,61-10-1574 0 0,-56 3 995 0 0,2-12-2246 0 0,48-32-286 0 0,-49 32 249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0 672 0 0,'0'0'6430'0'0,"-8"28"-5880"0"0,-25 84-21 0 0,31-108-472 0 0,1 0 1 0 0,-1 0-1 0 0,1 0 1 0 0,1 0-1 0 0,-1 0 1 0 0,0 0-1 0 0,1 0 1 0 0,0 4-1 0 0,3 65 1291 0 0,-2-54-1213 0 0,0-4 16 0 0,0-1 1 0 0,1-1 0 0 0,3 16 0 0 0,7 26 735 0 0,-11-43-791 0 0,-1-7-17 0 0,1 0 0 0 0,-1 0 1 0 0,1-1-1 0 0,0 1 0 0 0,1-1 0 0 0,-1 1 0 0 0,1-1 0 0 0,0 0 0 0 0,3 6 0 0 0,10 22 107 0 0,-11-24 526 0 0,1-8-685 0 0,1 1 0 0 0,-1-1 0 0 0,1 1 1 0 0,0 0-1 0 0,-1 0 0 0 0,7 2 0 0 0,1 1 8 0 0,-1-2 161 0 0,4-13-116 0 0,50-31-8 0 0,-38 21-3 0 0,171-164 214 0 0,-194 179-259 0 0,-4 4 12 0 0,1 0 0 0 0,-1 0 0 0 0,1 0 0 0 0,0 0 0 0 0,0 1 0 0 0,0-1 0 0 0,0 0 0 0 0,0 1 0 0 0,4-3 0 0 0,3 25 104 0 0,26 63 32 0 0,-34-81-154 0 0,1-1 0 0 0,-1 1 0 0 0,0 0 0 0 0,0 0 0 0 0,0 0 0 0 0,0 0 0 0 0,-1 0 0 0 0,1 5 0 0 0,2 30 166 0 0,-2-28 60 0 0,1 1-37 0 0,11 52 523 0 0,-6-20-557 0 0,-5-32 752 0 0,1-2-738 0 0,11 26 3 0 0,-11-26 1980 0 0,18-30-2064 0 0,4-4-71 0 0,59-64 114 0 0,-39 39-16 0 0,-17 19-94 0 0,-21 24-37 0 0,-2 2-142 0 0,0-1 86 0 0,-3 4-19 0 0,-1 0 0 0 0,1 0 0 0 0,0 0 1 0 0,0 0-1 0 0,0 0 0 0 0,0 1 0 0 0,0-1 0 0 0,1 1 0 0 0,2-2 0 0 0,1 24 29 0 0,17 63-6 0 0,-17-63 17 0 0,-5-9-2 0 0,3 35-1 0 0,-3-35-12 0 0,2-3 36 0 0,9 29-7 0 0,-9-29 1 0 0,3-2-52 0 0,16 20 81 0 0,-16-20 25 0 0,14-18-26 0 0,61-33-2 0 0,-51 24-18 0 0,-19 11 0 0 0,-6 6 6 0 0,0-2-1 0 0,0 1 1 0 0,0 0 0 0 0,-1-1-1 0 0,0 0 1 0 0,0 0-1 0 0,5-7 1 0 0,-8 10 3 0 0,22-29-33 0 0,-1-2 0 0 0,29-57 0 0 0,-28 38-16 0 0,-8 14 33 0 0,-11 28 0 0 0,-2 1-22 0 0,5-29 43 0 0,-5 29 47 0 0,0 39-133 0 0,9 91 171 0 0,-5-79 22 0 0,10 32 169 0 0,-1-10 6 0 0,-3-16-155 0 0,-9-36-16 0 0,1-4 0 0 0,8 23 5 0 0,-9-23 91 0 0,1 0-178 0 0,13 26-51 0 0,-13-25-70 0 0,18-30-3968 0 0,68-69 2822 0 0,-86 85 857 0 0,1 0-1 0 0,-1 0 0 0 0,0-1 0 0 0,0 1 0 0 0,-1-1 0 0 0,1 0 1 0 0,-1 0-1 0 0,2-7 0 0 0,-4 9-169 0 0,0 1-1 0 0,0-1 0 0 0,-1 0 1 0 0,1 0-1 0 0,-1 0 1 0 0,0 0-1 0 0,0-4 1 0 0,0-2-41 0 0,1-1-3301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2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1 183 416 0 0,'0'0'7572'0'0,"30"-7"-7522"0"0,91-22-126 0 0,-118 29 61 0 0,0 0-1 0 0,0-1 1 0 0,-1 1-1 0 0,1-1 1 0 0,0 0-1 0 0,0 0 1 0 0,-1 0 0 0 0,1 0-1 0 0,0 0 1 0 0,-1-1-1 0 0,1 1 1 0 0,4-4-1 0 0,4-3-93 0 0,-5 3-24 0 0,0 1-1 0 0,0-1 1 0 0,-1 0 0 0 0,0 0 0 0 0,1 0 0 0 0,3-7 0 0 0,1 3-218 0 0,-5 3-244 0 0,1 0 0 0 0,-1 0 1 0 0,0 0-1 0 0,6-11 0 0 0,12-16-1316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2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1 600 0 0,'0'0'6427'0'0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0 432 0 0,'0'0'11208'0'0,"0"32"-10726"0"0,-2 93-2 0 0,3-82 0 0 0,10 29 903 0 0,0 11-513 0 0,-10-72-723 0 0,5 32 1055 0 0,3 4-928 0 0,-7-35 240 0 0,0-3-296 0 0,5 28-20 0 0,-5-27 473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3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0 756 0 0,'0'0'9021'0'0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3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88 0 0,'0'0'4570'0'0,"19"6"-4173"0"0,56 19-29 0 0,-57-19-29 0 0,-7-5-24 0 0,35 3-34 0 0,-35-3 432 0 0,0 5-503 0 0,33 16-10 0 0,-33-17 15 0 0,-8 4 16 0 0,5 27-3 0 0,-6-27 10 0 0,-4 5 16 0 0,-3 41-2 0 0,4-41 299 0 0,-2 3-261 0 0,-9 51-2 0 0,9-52 10 0 0,3-5-10 0 0,-3 2-168 0 0,2-7 84 0 0,0 1 0 0 0,0-1 0 0 0,1 1 0 0 0,0-1 1 0 0,0 1-1 0 0,1 7 0 0 0,2 32-151 0 0,-2-34-88 0 0,24-25-1568 0 0,77-41 700 0 0,-63 30-887 0 0,19-19-1195 0 0,-11 4 229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6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51 392 0 0,'0'0'8177'0'0,"1"-13"-7614"0"0,3-14-921 0 0,1 17 8291 0 0,-5 10-7786 0 0,6 31 17 0 0,10 82 660 0 0,11 160 1687 0 0,-25-250-2193 0 0,0 1 1 0 0,8 24 0 0 0,3 18 251 0 0,5 54 968 0 0,-6 35 407 0 0,-12-151-1876 0 0,0 0 1 0 0,0 0-1 0 0,0 0 0 0 0,1 0 0 0 0,-1 0 0 0 0,1 0 0 0 0,0 0 0 0 0,2 5 0 0 0,-2-5 2 0 0,0 0 1 0 0,1 0-1 0 0,-2 0 0 0 0,1 0 0 0 0,0 0 0 0 0,-1 0 1 0 0,0 5-1 0 0,3 21 294 0 0,-3-23-45 0 0,0 5-8 0 0,2 34-10 0 0,-2-34-53 0 0,-1-3-22 0 0,-5 46 539 0 0,4-19-963 0 0,1-27-106 0 0,-16-24-14237 0 0,-54-44 9222 0 0,54 44 405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59 167 612 0 0,'0'0'4684'0'0,"5"-13"-3850"0"0,17-41-35 0 0,-17 40 3386 0 0,0 7-3632 0 0,15-25-42 0 0,-16 25 4028 0 0,2 0-4283 0 0,18-19 1 0 0,-19 19 1939 0 0,-8 23-2020 0 0,-30 108 501 0 0,-12 42 1015 0 0,27-80-784 0 0,12-53-297 0 0,-11 38-1 0 0,-1-1 402 0 0,12-42-396 0 0,2-9-1344 0 0,1-7-3061 0 0,2-10 2584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0 490 100 0 0,'0'0'946'0'0,"0"21"-28"0"0,2 64-34 0 0,-2-64-45 0 0,3-11-32 0 0,2 2-544 0 0,5 29 1021 0 0,-3-36-563 0 0,20 17-40 0 0,-21-17-37 0 0,8-1-33 0 0,39 10-37 0 0,-39-11-34 0 0,41-7 277 0 0,-38 1-666 0 0,-3 2 272 0 0,4-9-37 0 0,5-2-268 0 0,2-1 60 0 0,0-1 1 0 0,35-27-1 0 0,-47 32-80 0 0,23-24 381 0 0,-24 23-384 0 0,-6 6-28 0 0,0-1-1 0 0,-1 0 1 0 0,0 0 0 0 0,0-1 0 0 0,0 0-1 0 0,6-11 1 0 0,-2 7 18 0 0,-5 6-39 0 0,0 0-1 0 0,-1-1 0 0 0,1 1 0 0 0,-1-1 0 0 0,0 0 1 0 0,-1 0-1 0 0,1 0 0 0 0,1-6 0 0 0,14-28 189 0 0,-13 30-13 0 0,-4-3-9 0 0,4-35-11 0 0,-3 36 141 0 0,-6-3-193 0 0,-13-43-24 0 0,13 43-7 0 0,-4 4-12 0 0,-38-46 52 0 0,22 29-113 0 0,18 20-34 0 0,-3 0-47 0 0,-27-21-74 0 0,27 21-58 0 0,0 2-78 0 0,-25-13-100 0 0,25 13-106 0 0,-2 0-822 0 0,-33-13 438 0 0,33 13-277 0 0</inkml:trace>
  <inkml:trace contextRef="#ctx0" brushRef="#br0" timeOffset="1.62">942 1 8 0 0,'0'0'8837'0'0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1 812 0 0,'-3'17'1212'0'0,"-15"78"1024"0"0,10-53-1203 0 0,6-31-67 0 0,-2 1-73 0 0,-9 34-60 0 0,9-34-59 0 0,1-1-25 0 0,-9 33-52 0 0,9-33-66 0 0,0-2-57 0 0,-2 2-542 0 0,-1 5 191 0 0,1 3-6442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10041 0 0,'0'0'4363'0'0,"9"21"-3866"0"0,26 61-20 0 0,-26-62-5 0 0,-5 74 961 0 0,-3-54-949 0 0,-1-30 3 0 0,0 6-17 0 0,-1 74 875 0 0,2-37-947 0 0,-1-40-34 0 0,2-2-20 0 0,6 51 542 0 0,-1-23-642 0 0,-5-29 662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5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81 908 0 0,'0'0'11150'0'0,"-24"-3"-10990"0"0,-5-1-152 0 0,11 0-239 0 0,-1 2 0 0 0,-36-1-1 0 0,54-7-274 0 0,-1-34-124 0 0,1 33-244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55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0 192 0 0,'0'0'7446'0'0,"-6"19"-6845"0"0,-16 55-21 0 0,10-47 1 0 0,-25 27 512 0 0,-154 169 2025 0 0,171-194-2431 0 0,17-24-598 0 0,0-1 0 0 0,0 0 0 0 0,0 0 0 0 0,-1 0 0 0 0,1-1 0 0 0,-1 1-1 0 0,-5 3 1 0 0,-1 1 56 0 0,5-6-66 0 0,1 1 0 0 0,1 0 0 0 0,-1 1 0 0 0,0-1 0 0 0,1 1 0 0 0,0-1 0 0 0,0 1 0 0 0,-4 6 0 0 0,-10 13 311 0 0,13-17 996 0 0,1 3-1073 0 0,-11 28 1 0 0,11-27 847 0 0,19-3-899 0 0,52 20-30 0 0,-65-26-208 0 0,-1 0 0 0 0,1 0-1 0 0,0 0 1 0 0,0 0 0 0 0,0 0-1 0 0,1 0 1 0 0,-1-1 0 0 0,5 1 0 0 0,86 5 359 0 0,18-2-80 0 0,-8-5-49 0 0,-53-1-141 0 0,-38 2-21 0 0,3-1-27 0 0,48 1-50 0 0,-48-1-86 0 0,-5 1-643 0 0,3-2 329 0 0,6 0 244 0 0,-11 2-4455 0 0,3 0-4114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0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12 258 296 0 0,'0'0'7741'0'0,"1"-18"-7559"0"0,3-72 278 0 0,1 81-322 0 0,19-27-6 0 0,-18 27 178 0 0,11-37-121 0 0,-13 37 284 0 0,1 2-371 0 0,15-20-20 0 0,-14 21 2471 0 0,-8 38-2390 0 0,-7 98 24 0 0,5-81 1 0 0,-42 182 726 0 0,32-164-551 0 0,2-2 148 0 0,5-17-360 0 0,5-36 139 0 0,1-2-164 0 0,-4 30-2 0 0,3-30 1589 0 0,24-31-1663 0 0,70-70-8 0 0,-11-2 48 0 0,-70 78-80 0 0,3-1-11 0 0,8-8-13 0 0,2 4 19 0 0,-18 15 2 0 0,-5 2-3 0 0,1 1 0 0 0,0 0 0 0 0,0 0 0 0 0,0 1 0 0 0,0-1 0 0 0,0 0 0 0 0,1 1-1 0 0,3-3 1 0 0,12 16 5 0 0,55 34-3 0 0,-72-45-5 0 0,0-1-1 0 0,1 0 1 0 0,-1 1-1 0 0,0 0 1 0 0,0-1 0 0 0,0 1-1 0 0,0 0 1 0 0,0-1 0 0 0,0 1-1 0 0,0 0 1 0 0,0 0 0 0 0,0 0-1 0 0,0 0 1 0 0,-1 0-1 0 0,1 0 1 0 0,0 0 0 0 0,0 0-1 0 0,-1 0 1 0 0,1 0 0 0 0,-1 0-1 0 0,1 0 1 0 0,0 2 0 0 0,14 51 21 0 0,4-2-6 0 0,-4-18 3 0 0,-11-26 8 0 0,2 36-39 0 0,-4-31 10 0 0,0-1 14 0 0,1-2-20 0 0,10 31 10 0 0,-10-31-20 0 0,0-1-1125 0 0,11 24 571 0 0,-10-25-158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0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1 576 0 0,'0'0'12108'0'0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0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1 624 0 0,'0'0'856'0'0,"-4"15"-20"0"0,-11 48-31 0 0,11-48-40 0 0,0-4-47 0 0,0 1-495 0 0,2-6-75 0 0,0 0-1 0 0,-1 0 1 0 0,1 0 0 0 0,-1 0 0 0 0,0 0 0 0 0,-5 5 0 0 0,-17 29 928 0 0,4-8-603 0 0,16-24-51 0 0,0-1-44 0 0,-14 23-40 0 0,14-23 555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1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0 171 472 0 0,'0'0'5875'0'0,"1"25"-4986"0"0,2 5-579 0 0,-1 7 822 0 0,-2 37 0 0 0,-1 15 436 0 0,2-46-841 0 0,-1-33-18 0 0,0 4-44 0 0,-1 67 1149 0 0,2-39-1324 0 0,-1-31 761 0 0,0 1-911 0 0,0 37-38 0 0,0-37 792 0 0</inkml:trace>
  <inkml:trace contextRef="#ctx0" brushRef="#br0" timeOffset="1">198 0 200 0 0,'0'0'11452'0'0,"-24"1"-11104"0"0,-5-1-382 0 0,-14 1 143 0 0,-5 1-6955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59 656 0 0,'0'0'4560'0'0,"22"2"-3783"0"0,67 5-49 0 0,-54-6-62 0 0,44-10 480 0 0,10-1-205 0 0,-7 0-187 0 0,1-1-151 0 0,-70 10-548 0 0,-6 1-110 0 0,-1-1-1 0 0,1 0 0 0 0,0 0 1 0 0,-1-1-1 0 0,1 0 1 0 0,6-2-1 0 0,29-9-571 0 0,-31 9-306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5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17 440 0 0,'0'0'3014'0'0,"18"-2"-2087"0"0,2-3-632 0 0,-10 2-57 0 0,-1 1 0 0 0,1 0 1 0 0,0 1-1 0 0,0 0 0 0 0,10 1 0 0 0,-5 6 580 0 0,46 20-22 0 0,-34-11-28 0 0,-1 5-203 0 0,0 0 1 0 0,-2 2 0 0 0,-1 0-1 0 0,41 52 1 0 0,-50-53-155 0 0,-2 1 0 0 0,0 0-1 0 0,-1 1 1 0 0,-2 0 0 0 0,0 1 0 0 0,8 35-1 0 0,-14-45-193 0 0,-1 0 0 0 0,0 0 1 0 0,-1 0-1 0 0,-1 0 0 0 0,0 0 0 0 0,-1 1 0 0 0,0-1 0 0 0,-1 0 0 0 0,-1 0 0 0 0,0-1 0 0 0,-1 1 0 0 0,-1 0 0 0 0,-5 12 1 0 0,-5 2 55 0 0,-1 0-1 0 0,-2-1 1 0 0,0-1 0 0 0,-2-1 0 0 0,0 0 0 0 0,-2-2 0 0 0,-34 29 0 0 0,43-42-734 0 0,-1-2 0 0 0,0 1 0 0 0,0-2 0 0 0,-1 0 0 0 0,0-1 0 0 0,-1 0 0 0 0,1-1 0 0 0,-24 4 0 0 0,-31 0-7742 0 0,41-7 4230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2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0 144 0 0,'0'0'5443'0'0,"-9"17"-4687"0"0,-25 49-8 0 0,24-41-3 0 0,2 13-4 0 0,7-29-64 0 0,-2 5-40 0 0,0 3-425 0 0,-7 46 832 0 0,6-24-455 0 0,3-29-33 0 0,0 0-35 0 0,-1 3-330 0 0,0-7 67 0 0,1 0 0 0 0,1 1 0 0 0,-1-1 0 0 0,1 1 0 0 0,0-1 0 0 0,2 11-1 0 0,0 39 38 0 0,-1-42 362 0 0</inkml:trace>
  <inkml:trace contextRef="#ctx0" brushRef="#br0" timeOffset="1">481 299 228 0 0,'18'-2'724'0'0,"3"1"-486"0"0,-3 0 157 0 0,0-1 0 0 0,27-6 0 0 0,33-8 873 0 0,-17 5 240 0 0,-44 9-1360 0 0,-10 2-11 0 0,1-1 0 0 0,-1 0 1 0 0,1-1-1 0 0,-1 1 0 0 0,1-2 0 0 0,10-4 0 0 0,-11 4-243 0 0,10-6 422 0 0,-1 7-3916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2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0 324 0 0,'0'0'6180'0'0,"-6"19"-5455"0"0,-3 2-485 0 0,3-9-5 0 0,2 0 1 0 0,-1 1 0 0 0,1-1 0 0 0,-3 21-1 0 0,-1 7 447 0 0,5-29-37 0 0,2 4-20 0 0,-4 71 586 0 0,-2-27 316 0 0,3-12-1081 0 0,3-35 393 0 0,0 1-467 0 0,-3 39-41 0 0,3-39 1030 0 0,3-1-1213 0 0,5 36-37 0 0,-5-36-94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2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 0 0,'0'0'2468'0'0,"21"5"-1679"0"0,66 15-28 0 0,-85-20-717 0 0,0 0 0 0 0,0 0 0 0 0,-1 1 0 0 0,1-1 0 0 0,0 0 0 0 0,0 1 0 0 0,-1 0 0 0 0,1-1 0 0 0,0 1 0 0 0,-1 0 0 0 0,1 0 0 0 0,-1 0 0 0 0,1 0 0 0 0,-1 0 0 0 0,1 0 0 0 0,0 2 0 0 0,8 4 202 0 0,-6-4-121 0 0,0 0-1 0 0,-1 0 1 0 0,1 0 0 0 0,-1 1 0 0 0,0-1-1 0 0,0 1 1 0 0,0 0 0 0 0,0 0 0 0 0,3 7-1 0 0,24 37 1260 0 0,33 74-1 0 0,-55-98-771 0 0,-1 0 0 0 0,6 40 0 0 0,-11-52-56 0 0,-3 3-19 0 0,-2 47-58 0 0,3-60-435 0 0,0 1 1 0 0,0-1-1 0 0,0 0 1 0 0,0 1-1 0 0,-1-1 1 0 0,1 0-1 0 0,-1 1 1 0 0,0-1-1 0 0,-1 3 1 0 0,-2 8 94 0 0,-19 41 512 0 0,-1-4-297 0 0,9-27-32 0 0,-14 20-64 0 0,-45 61 675 0 0,52-77-790 0 0,17-20-97 0 0,-2 0-305 0 0,-19 25-62 0 0,20-24-140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3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1 304 0 0,'0'0'14189'0'0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04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0 464 0 0,'0'0'5833'0'0,"-2"21"-5465"0"0,-2 3-250 0 0,1-10 19 0 0,1 1 1 0 0,1 0-1 0 0,0 19 1 0 0,8-19 160 0 0,34 68 254 0 0,-36-72-466 0 0,17 31 326 0 0,-2-10-168 0 0,-15-24-2 0 0,0 2-9 0 0,11 29-3 0 0,-12-30 220 0 0,-3 3-224 0 0,3 34 32 0 0,-3-35 283 0 0,-5 1-267 0 0,-15 34-4 0 0,14-34 13 0 0,-2-5-1 0 0,-23 22-2 0 0,23-22-13 0 0,-1-2-7 0 0,-23 16 2 0 0,23-16 2469 0 0,-7-17-2666 0 0,-44-40-8 0 0,44 39 226 0 0,20 36-253 0 0,12 70 21 0 0,-12-57 35 0 0,-4-19-47 0 0,-3 47 224 0 0,-5 13 182 0 0,3-32-225 0 0,3-34-26 0 0,1 3-13 0 0,0 43 7 0 0,0-42 10 0 0,1-3-11 0 0,5 39-9 0 0,-5-39 144 0 0,-2 0-173 0 0,-3 32-17 0 0,3-32 196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0 272 0 0,'0'0'9654'0'0,"7"18"-9386"0"0,21 50 20 0 0,-21-50 8 0 0,-4-7-8 0 0,15 55 274 0 0,-1-11-12 0 0,3 9 11 0 0,3 4-80 0 0,-14-36-255 0 0,-6-23 1 0 0,1 2-3 0 0,13 36-6 0 0,-13-36-27 0 0,0-2-3 0 0,12 25 5 0 0,-12-26 3 0 0,1 1-9 0 0,15 26-20 0 0,-15-26 93 0 0,-2 0-146 0 0,13 26 4 0 0,-13-26 207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0 532 0 0,'0'0'4922'0'0,"-16"22"-4275"0"0,-74 95 567 0 0,-63 79 1649 0 0,125-168-2315 0 0,1 4-56 0 0,24-30-431 0 0,-34 44 558 0 0,0-3 144 0 0,10-15-558 0 0,21-22-24 0 0,-1 1-15 0 0,-19 20-22 0 0,20-20-11 0 0,0 0-12 0 0,-18 20-4 0 0,19-20 44 0 0,-1-1-79 0 0,-16 21-63 0 0,16-21-57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1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9 117 616 0 0,'-2'16'610'0'0,"-3"48"-16"0"0,3-48-41 0 0,6-1-30 0 0,8 43-44 0 0,-9-44-35 0 0,2-4-25 0 0,14 28 3 0 0,-14-28 437 0 0,5-4-443 0 0,31 18 0 0 0,-30-18 342 0 0,7-12-394 0 0,56-17-12 0 0,-42 11-28 0 0,-17 6-219 0 0,-8 4-42 0 0,0-1 1 0 0,-1 0-1 0 0,1 0 0 0 0,-1-1 1 0 0,0 0-1 0 0,0 0 0 0 0,7-7 1 0 0,45-34 459 0 0,-47 37-437 0 0,29-30 350 0 0,-14 11-156 0 0,-19 20-4 0 0,-2 0-9 0 0,16-20-30 0 0,-16 20 553 0 0,-7-50-511 0 0,1 45-16 0 0,-9 4-239 0 0,-31-27-39 0 0,31 26-40 0 0,-1 6-256 0 0,-31-8 21 0 0,31 9-84 0 0,-3 0-1918 0 0,-1-1 1960 0 0,-10 0-11 0 0,-2 1-3835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2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89 320 0 0,'0'0'3934'0'0,"0"25"-3177"0"0,4 97 655 0 0,-7-69-414 0 0,-3 7-84 0 0,2 4 748 0 0,-3 10 529 0 0,5-28-1848 0 0,1-34 4381 0 0,17-39-4566 0 0,50-87-44 0 0,-32 54-46 0 0,-6 7-5 0 0,63-85 0 0 0,-22 61-118 0 0,-44 46 0 0 0,-19 23-13 0 0,0 2-5 0 0,16-18-34 0 0,-17 18-14 0 0,-16 35-1166 0 0,-31 86 1250 0 0,31-86 1 0 0,5-20 3 0 0,-21 24 3 0 0,21-25 7 0 0,3-7 21 0 0,1 1-1 0 0,0-1 1 0 0,0 1 0 0 0,0 0-1 0 0,0-1 1 0 0,0 1-1 0 0,0 0 1 0 0,0 0 0 0 0,0 0-1 0 0,-2 5 1 0 0,-1-1-1 0 0,0 0-6 0 0,-2 0-11 0 0,-18 18 25 0 0,19-18 56 0 0,3 4-21 0 0,-7 30 1 0 0,7-30 149 0 0,10 6-160 0 0,24 48-2 0 0,-24-48-10 0 0,-2-10-120 0 0,15 18-28 0 0,-15-18-87 0 0,1 1-1240 0 0,20 21 673 0 0,-19-21-97 0 0,1-1-251 0 0,23 21-996 0 0,-23-21-1401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0 294 620 0 0,'0'0'4315'0'0,"14"-18"-3765"0"0,43-51-30 0 0,-56 67-481 0 0,0 0 1 0 0,1 0 0 0 0,-1 0 0 0 0,1 0 0 0 0,-1 0 0 0 0,1 1-1 0 0,0-1 1 0 0,-1 1 0 0 0,1-1 0 0 0,0 1 0 0 0,4-2 0 0 0,4-4 109 0 0,-6 5-67 0 0,0-1 0 0 0,0 1 0 0 0,0 0 0 0 0,1 0 1 0 0,-1 0-1 0 0,1 0 0 0 0,0 1 0 0 0,5-1 0 0 0,31-10 335 0 0,-30 9-33 0 0,1 1-44 0 0,39-8-35 0 0,-38 8 212 0 0,-1 1-289 0 0,34-1-34 0 0,-34 1 299 0 0,-6 13-338 0 0,19 35-7 0 0,-19-36 138 0 0,-9 6-145 0 0,-13 49 36 0 0,13-50 7 0 0,-4-2-6 0 0,-1 2-117 0 0,-24 44 234 0 0,1-8 55 0 0,10-20-177 0 0,16-25-6 0 0,0 0-24 0 0,-17 21-13 0 0,17-21 466 0 0,-1 0-458 0 0,-16 19 12 0 0,16-19 2143 0 0,29-27-2188 0 0,120-108 79 0 0,-68 56 33 0 0,-64 64-197 0 0,-6 5-8 0 0,-1 0 0 0 0,1-1 0 0 0,-1 0 1 0 0,0 0-1 0 0,0 0 0 0 0,0 0 0 0 0,5-8 1 0 0,12-14 32 0 0,-16 19-2 0 0,0 0-13 0 0,16-20-8 0 0,-16 20 30 0 0,-19 33-95 0 0,-39 76 52 0 0,39-76 427 0 0,26-18-398 0 0,33 26-2 0 0,-34-25 26 0 0,10-20-30 0 0,2-1-23 0 0,5-2 11 0 0,-1-1-1 0 0,0-1 1 0 0,-2-2-1 0 0,0 0 1 0 0,24-24-1 0 0,-25 20-20 0 0,-18 17 20 0 0,1-1 16 0 0,20-19 43 0 0,-20 18 31 0 0,-12 36-125 0 0,-16 88-2 0 0,16-88 26 0 0,5-17 10 0 0,2 37-9 0 0,-2-37 9 0 0,2-3-3 0 0,8 28 7 0 0,-8-28 349 0 0,3-7-358 0 0,-1 0 1 0 0,0-1-1 0 0,0 1 1 0 0,0-1-1 0 0,1 0 1 0 0,-1 0-1 0 0,6 0 0 0 0,2 1 9 0 0,-2 1 108 0 0,10-14-93 0 0,60-30-19 0 0,-73 38-17 0 0,0 0 0 0 0,0-1 1 0 0,0 0-1 0 0,-1 0 0 0 0,0 0 0 0 0,10-9 0 0 0,-5 3-7 0 0,-8 8 1 0 0,1 0 1 0 0,-1 0-1 0 0,0 0 0 0 0,0-1 1 0 0,0 0-1 0 0,0 1 1 0 0,0-1-1 0 0,0 0 0 0 0,2-5 1 0 0,18-21-23 0 0,1 5 7 0 0,-18 18 3 0 0,-2-2-10 0 0,12-23-3 0 0,-12 23 4 0 0,-4-4-76 0 0,2-37 60 0 0,-2 37 9 0 0,-6 1-263 0 0,-22-33 229 0 0,21 33-8 0 0,-16 23-373 0 0,-69 36 427 0 0,89-47 19 0 0,1 0 1 0 0,-1 0 0 0 0,1 0 0 0 0,-1 1 0 0 0,1-1-1 0 0,0 1 1 0 0,-1-1 0 0 0,1 1 0 0 0,0 0-1 0 0,-3 3 1 0 0,-17 23-22 0 0,16-21-5 0 0,2 2-67 0 0,-11 29 67 0 0,11-28 12 0 0,20 0-130 0 0,44 28 112 0 0,-44-28-18 0 0,4-26-161 0 0,63-50 148 0 0,-76 62 48 0 0,-1-1 0 0 0,0 1 0 0 0,0-1 0 0 0,0-1 0 0 0,-1 1 0 0 0,8-10 0 0 0,-5 4-4 0 0,28-30-112 0 0,-30 34 65 0 0,-2-2 14 0 0,13-27-18 0 0,-13 27 18 0 0,-1-1-14 0 0,9-31 19 0 0,-9 31 2 0 0,-2 0-414 0 0,0-33 428 0 0,0 32-1 0 0,80 17-112 0 0,-65-5 150 0 0,37-10-6 0 0,-42 7 34 0 0,-1-2-25 0 0,30-9-4 0 0,-30 10 47 0 0,-12 23-238 0 0,-6 61 204 0 0,6-61 124 0 0,2-7-89 0 0,1 41 2 0 0,0-41 75 0 0,2-6-68 0 0,13 24 16 0 0,-13-24 111 0 0,4 2-86 0 0,18 24-11 0 0,-19-25 84 0 0,-1 0-95 0 0,17 25 10 0 0,-17-25 46 0 0,-1-1-77 0 0,11 23 7 0 0,-11-23 200 0 0,0 2-225 0 0,10 26 24 0 0,-11-26-36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3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51 188 0 0,'-1'4'8472'0'0,"7"-10"-8419"0"0,4-2 318 0 0,-1 0 1 0 0,20-10-1 0 0,-25 15-288 0 0,0 1 1 0 0,0 1-1 0 0,0-1 0 0 0,0 1 0 0 0,0-1 1 0 0,0 1-1 0 0,0 0 0 0 0,0 0 1 0 0,1 1-1 0 0,-1-1 0 0 0,0 1 0 0 0,0 0 1 0 0,1 0-1 0 0,4 2 0 0 0,-4-2-50 0 0,-1 1 0 0 0,1 0 0 0 0,-1 0 0 0 0,1 1 0 0 0,-1-1 0 0 0,0 1 0 0 0,0 0-1 0 0,0 0 1 0 0,0 1 0 0 0,0-1 0 0 0,0 1 0 0 0,-1 0 0 0 0,1 0 0 0 0,-1 0 0 0 0,0 0 0 0 0,0 0-1 0 0,0 1 1 0 0,0 0 0 0 0,0-1 0 0 0,-1 1 0 0 0,0 0 0 0 0,0 0 0 0 0,0 1 0 0 0,0-1-1 0 0,-1 0 1 0 0,1 1 0 0 0,-1-1 0 0 0,0 0 0 0 0,0 1 0 0 0,-1 0 0 0 0,0-1 0 0 0,1 1 0 0 0,-2 4-1 0 0,-1 5 58 0 0,-1 0-1 0 0,0 0 0 0 0,-1 0 1 0 0,0-1-1 0 0,-1 0 0 0 0,-1 0 0 0 0,0 0 1 0 0,-1-1-1 0 0,-10 15 0 0 0,-11 13 468 0 0,-43 45-1 0 0,61-74-432 0 0,-18 23 358 0 0,21-23-236 0 0,-1-1 0 0 0,-1 0 0 0 0,1 0 0 0 0,-2-1 1 0 0,-10 8-1 0 0,19-16-132 0 0,0 0 0 0 0,-1 1 0 0 0,1-1 0 0 0,0 0-1 0 0,0 0 1 0 0,0 1 0 0 0,0-1 0 0 0,0 1 0 0 0,0-1 0 0 0,0 1 0 0 0,0-1 0 0 0,0 1 0 0 0,1-1 0 0 0,-1 1 0 0 0,1 0 0 0 0,-1-1-1 0 0,1 1 1 0 0,0 2 0 0 0,0-3-56 0 0,0 0 1 0 0,0 0-1 0 0,0 0 0 0 0,0 0 0 0 0,0 0 0 0 0,0 0 0 0 0,1-1 0 0 0,-1 1 1 0 0,0 0-1 0 0,1 0 0 0 0,-1 0 0 0 0,1 0 0 0 0,-1 0 0 0 0,1-1 0 0 0,-1 1 1 0 0,1 0-1 0 0,-1 0 0 0 0,1-1 0 0 0,0 1 0 0 0,-1 0 0 0 0,1-1 0 0 0,0 1 1 0 0,0-1-1 0 0,0 1 0 0 0,-1-1 0 0 0,1 1 0 0 0,0-1 0 0 0,0 1 0 0 0,0-1 1 0 0,0 0-1 0 0,0 0 0 0 0,0 1 0 0 0,0-1 0 0 0,0 0 0 0 0,-1 0 0 0 0,3 0 1 0 0,19 2 192 0 0,-1 0 1 0 0,1-1 0 0 0,0-2 0 0 0,0 0 0 0 0,0-1 0 0 0,-1-2 0 0 0,25-5-1 0 0,2-5 34 0 0,-25 8-126 0 0,-1-1 0 0 0,22-9 0 0 0,-42 15-179 0 0,8 1-316 0 0,-7 0 122 0 0,-1 0 1 0 0,0 0-1 0 0,1 0 0 0 0,-1 0 1 0 0,0-1-1 0 0,1 1 1 0 0,-1-1-1 0 0,0 1 0 0 0,0-1 1 0 0,1 0-1 0 0,-1 0 1 0 0,0 0-1 0 0,0 0 0 0 0,0 0 1 0 0,0 0-1 0 0,0-1 1 0 0,0 1-1 0 0,2-3 0 0 0,24-19-2214 0 0,4-5-5955 0 0,-17 17 3798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40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0 56 0 0,'0'0'6571'0'0,"-19"12"-6383"0"0,-60 36 16 0 0,59-37 8 0 0,15-3-6 0 0,-17 22-1 0 0,16-22 3 0 0,2 0-13 0 0,-14 25-18 0 0,13-24 135 0 0,0 1-171 0 0,-16 31 12 0 0,16-31 187 0 0,1-2-162 0 0,-15 25-5 0 0,14-25 172 0 0,1-1-165 0 0,-23 39 529 0 0,23-36-646 0 0,2-7 4 0 0,0 1 1 0 0,1-1-1 0 0,-1 1 1 0 0,0-1-1 0 0,-1 0 1 0 0,1 0-1 0 0,-5 5 1 0 0,4 2 64 0 0,-8 30-4 0 0,8-30 1223 0 0,10 4-1229 0 0,19 42-23 0 0,-20-42 180 0 0,2-8-201 0 0,22 17 0 0 0,-22-17 144 0 0,0 0-160 0 0,23 16-5 0 0,-23-16 150 0 0,0-1-150 0 0,22 12-4 0 0,-22-12 596 0 0,7-7-579 0 0,47-4-6 0 0,-46 4 139 0 0,-4-5-164 0 0,39-23 0 0 0,-38 23 21 0 0,-7 2-38 0 0,19-15 3 0 0,-19 15 42 0 0,0-2-45 0 0,16-21 1 0 0,-16 21 45 0 0,0-3-51 0 0,17-29-6 0 0,-17 29 30 0 0,-3 1-33 0 0,9-24 1 0 0,-8 25 86 0 0,-2-2-66 0 0,8-29 25 0 0,-8 29 198 0 0,-2-2-215 0 0,0-35-1 0 0,0 35 161 0 0,-4-1-173 0 0,-14-37 2 0 0,13 37 13 0 0,-25-22-96 0 0,25 28 13 0 0,-7 5-921 0 0,-33-7 563 0 0,34 6-101 0 0,-4 4-1662 0 0,-2-1 1764 0 0,-9 0-50 0 0,-3 0-5363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3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1 492 0 0,'0'0'14943'0'0,"8"20"-14735"0"0,24 59 8 0 0,-31-76-200 0 0,0-1 1 0 0,0 0-1 0 0,0 0 1 0 0,0 0-1 0 0,-1 0 0 0 0,1 1 1 0 0,0-1-1 0 0,-1 0 1 0 0,0 1-1 0 0,0-1 1 0 0,0 5-1 0 0,-2 64 373 0 0,1 25 6 0 0,0 5 35 0 0,-4 134 246 0 0,4-153-340 0 0,-4 309 761 0 0,6-206-565 0 0,1-159-471 0 0,0 46 211 0 0,0 168 212 0 0,10-68 83 0 0,20 238 407 0 0,-1-82-4 0 0,-29-306-924 0 0,17 157 266 0 0,5 29 201 0 0,25 138 367 0 0,-14-133-466 0 0,-7-49-38 0 0,-10-52-176 0 0,19 155 309 0 0,6 75 161 0 0,-8-77-143 0 0,-28-171-314 0 0,-5-63-155 0 0,0 0 0 0 0,9 32 0 0 0,7 64 115 0 0,-8-52 33 0 0,25 95 0 0 0,-32-160-191 0 0,3 11 25 0 0,0-1 0 0 0,-2 1 1 0 0,3 31-1 0 0,-3-21 45 0 0,28 148 83 0 0,-14-87-97 0 0,0-15-140 0 0,-14-65 37 0 0,-2-7 2 0 0,-1 0 0 0 0,1 0 0 0 0,-1 1 0 0 0,-1-1 0 0 0,1 1 1 0 0,-1-1-1 0 0,0 10 0 0 0,2 52-1069 0 0,-1-51 558 0 0,-1-3 2492 0 0,0-2-4133 0 0,1 0-3904 0 0,1 3-5437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33 313 192 0 0,'0'0'10380'0'0,"-5"-13"-10257"0"0,-17-40-10 0 0,17 39 833 0 0,27 15-843 0 0,64 1 2 0 0,-64-1 115 0 0,-3 2-113 0 0,55 9-14 0 0,-55-9-2 0 0,-4 0 1 0 0,74 11 65 0 0,-22-3-6 0 0,-54-7-128 0 0,-6-2-2 0 0,0-1 0 0 0,0 1 0 0 0,0-1 0 0 0,0 0 0 0 0,11-1 0 0 0,56 5 149 0 0,-57-5-139 0 0,47 4 127 0 0,11 5 15 0 0,-57-6-145 0 0,53 3 92 0 0,8-2 39 0 0,14 1 24 0 0,-1-2 9 0 0,5-4-21 0 0,9-3 13 0 0,-5 0 10 0 0,5 0-24 0 0,-85 4-141 0 0,-4 1 14 0 0,0-2-1 0 0,30-4 0 0 0,220-23 300 0 0,-218 24-255 0 0,5-1-22 0 0,-36 1-53 0 0,-3 1 11 0 0,-1 0 0 0 0,29 0 0 0 0,32-3 42 0 0,19-4 7 0 0,206-17 224 0 0,-196 19-184 0 0,-89 5-97 0 0,-7 1-4 0 0,0 1 0 0 0,0 0 0 0 0,0 0 0 0 0,1 1 0 0 0,15 1 0 0 0,-7 1 3 0 0,-8-1-7 0 0,-1 0 1 0 0,1-1-1 0 0,-1 0 1 0 0,1 0-1 0 0,-1-1 1 0 0,11-2-1 0 0,-4 3 1 0 0,-6-1-1 0 0,0 1 0 0 0,0-2 0 0 0,0 1 0 0 0,16-6 0 0 0,23-5 10 0 0,-21 8 6 0 0,62 1 35 0 0,-8 3 55 0 0,-60 0-90 0 0,-6 0 7 0 0,0 0 1 0 0,0-1 0 0 0,23-5 0 0 0,-18 3-12 0 0,-5 0 2 0 0,0 0 0 0 0,0 1 0 0 0,18 1 0 0 0,56-3 60 0 0,-11 1 25 0 0,7-2-43 0 0,-9 0 29 0 0,11-3-51 0 0,3 3-3 0 0,160-11 77 0 0,-167 9-45 0 0,-17 4-45 0 0,10 0 64 0 0,83-14 0 0 0,-149 14-78 0 0,0 1 0 0 0,0 1 0 0 0,0 0 0 0 0,0 0 0 0 0,15 2 0 0 0,-4-1-1 0 0,100-2 104 0 0,-47 0-59 0 0,-23 2-34 0 0,-38 1 20 0 0,6-1-2 0 0,88 0 19 0 0,-93 2-40 0 0,-5-1-1 0 0,0-1 1 0 0,0 0-1 0 0,0 0 0 0 0,13-2 0 0 0,56-4 123 0 0,21 2-72 0 0,-31-2 77 0 0,-23 0-72 0 0,-34 5-4 0 0,4 1 0 0 0,45 0 10 0 0,-45 0 29 0 0,0 0-53 0 0,74 3 195 0 0,-23-1-39 0 0,-61-2-208 0 0,-1 1 1 0 0,1-2-1 0 0,0 1 0 0 0,-1-1 0 0 0,1 1 1 0 0,0-1-1 0 0,-1 0 0 0 0,6-3 1 0 0,3 1 1 0 0,-1 0 108 0 0,2 3-83 0 0,44-3-7 0 0,-43 2 2 0 0,-2 2-25 0 0,41 2 18 0 0,-41-3 63 0 0,2 0-74 0 0,3-1 1 0 0,50 2 18 0 0,-20 2-11 0 0,-35-2-33 0 0,-2 2 6 0 0,35 8 27 0 0,-35-8 47 0 0,37-1-80 0 0,-34-1 13 0 0,-1 0 134 0 0,0-3-164 0 0,1-2-105 0 0,10-2 152 0 0,1 3-5163 0 0,-20-6 4357 0 0,13-25-101 0 0,-14 26-109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6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1 380 0 0,'0'0'8549'0'0,"-5"18"-8072"0"0,-15 53 1 0 0,15-53-28 0 0,3-8-38 0 0,-10 50 754 0 0,8-45-1023 0 0,1-8 6 0 0,1 0 0 0 0,1 1 0 0 0,0-1-1 0 0,0 1 1 0 0,0-1 0 0 0,1 10 0 0 0,-4 62 573 0 0,2-68-601 0 0,1 39 763 0 0,3 34 90 0 0,2 3-96 0 0,-3-70-787 0 0,-1 47 349 0 0,-2-52-352 0 0,1 41 517 0 0,2 35-198 0 0,-3-9 78 0 0,1 2-33 0 0,1 1 26 0 0,-1-68-399 0 0,3 40 295 0 0,4 19 240 0 0,0 32-188 0 0,-6-93-360 0 0,7 37 265 0 0,6 13 63 0 0,-10-51-327 0 0,5 37 274 0 0,-7-34-272 0 0,8 44 247 0 0,-4-39-259 0 0,7 51 222 0 0,-4-1 66 0 0,-1 1-21 0 0,5 7-28 0 0,-12-63-248 0 0,8 43 172 0 0,-4-41-177 0 0,-1-7-7 0 0,-1 0 1 0 0,0 0 0 0 0,-1 0 0 0 0,0 0 0 0 0,0 14 0 0 0,4 54 197 0 0,-5-62-202 0 0,0-7-6 0 0,0-1 0 0 0,0 1 0 0 0,1 0 0 0 0,1-1 0 0 0,2 13 0 0 0,0-9 6 0 0,6 42 128 0 0,-5-8-87 0 0,25 282 581 0 0,-29-322-638 0 0,-1 0 0 0 0,0 1 0 0 0,-1-1 0 0 0,1 0-1 0 0,-1 1 1 0 0,-2 8 0 0 0,2-9-2 0 0,0 0-1 0 0,0 1 1 0 0,0-1-1 0 0,1 0 1 0 0,-1 1-1 0 0,1-1 1 0 0,1 7-1 0 0,0 72 171 0 0,-2-65-162 0 0,2 54 77 0 0,3-9 26 0 0,-2 3 12 0 0,2 13 0 0 0,-3-40-67 0 0,-1-30 11 0 0,2 6-12 0 0,5 77 35 0 0,-7-77-90 0 0,3 44 47 0 0,1-22-20 0 0,-3-29 1 0 0,-1 4-17 0 0,1 3-17 0 0,-3 49 59 0 0,-2-5-45 0 0,3-45 1 0 0,1-1-7 0 0,-3 66 32 0 0,2-42-30 0 0,1-29-5 0 0,1 4 12 0 0,-1 2-16 0 0,6 45 48 0 0,1-12-47 0 0,-5-36 12 0 0,0 0-4 0 0,5 37-12 0 0,-5-37 8 0 0,-2 1 3 0 0,0 3-14 0 0,2 45 15 0 0,5 4-11 0 0,-3-23-6 0 0,-3-31-1 0 0,1 8 9 0 0,4 66 0 0 0,-5-10-3 0 0,-5 8-6 0 0,2-64 1 0 0,1-8 3 0 0,0 0-1 0 0,0 0 1 0 0,1 0-1 0 0,3 20 1 0 0,-1-15 2 0 0,0-6 1 0 0,-1 1 1 0 0,0 0-1 0 0,-1-1 1 0 0,-1 13-1 0 0,0-6-2 0 0,-1-6 1 0 0,2 1-1 0 0,0-1 0 0 0,2 22 1 0 0,5 52 58 0 0,3 142 156 0 0,-8-146-66 0 0,1-61-119 0 0,-1-3 23 0 0,0 0 1 0 0,-2 29 0 0 0,16 265 359 0 0,-13-291-400 0 0,0-4 11 0 0,-1 1-1 0 0,-1 28 1 0 0,1-28-12 0 0,-1-4 6 0 0,-1-1 0 0 0,0 1 1 0 0,-3 20-1 0 0,0 20-8 0 0,-14 151-44 0 0,15-186-9 0 0,-8 53-253 0 0,-56 152-2969 0 0,62-214 2378 0 0,0 2-82 0 0,-12 32-95 0 0,12-32-115 0 0,-2-3-134 0 0,-16 28-99 0 0,17-27-125 0 0,-37 15-12350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8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1 552 0 0,'0'0'7596'0'0,"-2"26"-7194"0"0,-2 6-271 0 0,1-5 188 0 0,0 47 1 0 0,-1-60 53 0 0,-16 69 327 0 0,5-16-15 0 0,-38 184 1122 0 0,44-206-1411 0 0,8-37-335 0 0,0 0 0 0 0,0-1 0 0 0,1 1 0 0 0,0 0-1 0 0,0 7 1 0 0,0-9-4 0 0,0 77 483 0 0,-5 7-7 0 0,-17 137 502 0 0,18-146-536 0 0,-9 184 532 0 0,11-117-286 0 0,0 239 642 0 0,-6-199-570 0 0,6 65-32 0 0,-4-181-577 0 0,3-48-15 0 0,-1 40 1 0 0,-2 77 183 0 0,5-112-207 0 0,1 282 632 0 0,2-202-532 0 0,-1-84-171 0 0,-1 40 0 0 0,-2-51-31 0 0,2 1 0 0 0,0 0 0 0 0,2 19 0 0 0,1-7-15 0 0,1 122 415 0 0,-2-24-60 0 0,15 157 258 0 0,-10-200-521 0 0,3 82 168 0 0,-19-72-4183 0 0,5-92 2826 0 0,-13-1-211 0 0,17 1 1205 0 0,-1 0 0 0 0,1 0 0 0 0,-1 0 0 0 0,1 0-1 0 0,0 0 1 0 0,-1 0 0 0 0,1 0 0 0 0,0-1 0 0 0,-1 1 0 0 0,1 0 0 0 0,0 0-1 0 0,-1 0 1 0 0,1 0 0 0 0,0-1 0 0 0,0 1 0 0 0,-1 0 0 0 0,1 0 0 0 0,0-1 0 0 0,0 1-1 0 0,-1 0 1 0 0,1 0 0 0 0,0-1 0 0 0,0 1 0 0 0,-1 0 0 0 0,1-1 0 0 0,0 1-1 0 0,0 0 1 0 0,0 0 0 0 0,0-2 0 0 0,-15-24-3263 0 0,2-2-1 0 0,-17-48 1 0 0,9 20-1298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9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0 188 0 0,'-10'13'666'0'0,"-114"174"1854"0"0,111-164-2245 0 0,6-11-28 0 0,1 1 0 0 0,0-1 0 0 0,0 1 0 0 0,1 1 0 0 0,-3 15 0 0 0,0-7-29 0 0,2-3 13 0 0,0 0 0 0 0,2 0 0 0 0,0 0 0 0 0,0 1 0 0 0,1 23 0 0 0,0 204 1650 0 0,3-222-1743 0 0,3 32 494 0 0,-1-31-483 0 0,-1-4 58 0 0,1 1 0 0 0,1-1 0 0 0,10 37 0 0 0,9 27 392 0 0,-19-73-509 0 0,-2-5-3 0 0,1-1-1 0 0,0 1 0 0 0,1-1 0 0 0,5 13 1 0 0,6 12 139 0 0,-11-24-20 0 0,1 0-26 0 0,13 24-14 0 0,-13-24 32 0 0,1-1-328 0 0,14 23-80 0 0,-14-22-110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2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0 240 0 0,'0'0'15683'0'0,"13"25"-15383"0"0,39 73 8 0 0,-49-90-235 0 0,1 0 1 0 0,0-1-1 0 0,0 1 1 0 0,1-1-1 0 0,9 10 1 0 0,-11-13-21 0 0,-1-1 0 0 0,1 1 0 0 0,-1 0 0 0 0,1 0 0 0 0,-1 0 1 0 0,0 0-1 0 0,2 7 0 0 0,0 1 48 0 0,-2-6-18 0 0,0 0 1 0 0,1 0-1 0 0,0 0 0 0 0,0 0 0 0 0,7 10 0 0 0,20 31 433 0 0,-12-19-281 0 0,-13-21 7 0 0,1 3-3 0 0,17 28-21 0 0,-17-29-18 0 0,-3-1-15 0 0,9 25-11 0 0,-8-25 146 0 0,-1 1-180 0 0,13 29-14 0 0,-13-29 117 0 0,0 2-144 0 0,10 33-6 0 0,-10-33 145 0 0,-4 1-266 0 0,-2 2-62 0 0,0 7 55 0 0,2 3-2725 0 0,-9-18 1836 0 0,-32 17-178 0 0,32-17-172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0 492 0 0,'0'0'8271'0'0,"-18"19"-7746"0"0,-55 54-8 0 0,67-68-390 0 0,0 0 1 0 0,0 0-1 0 0,1 1 1 0 0,0 0-1 0 0,-7 11 1 0 0,-11 13 546 0 0,17-22-602 0 0,-34 38 849 0 0,3 1-1 0 0,1 2 1 0 0,-35 66-1 0 0,43-64-219 0 0,10-16-385 0 0,14-26-6 0 0,-2 0-21 0 0,-14 28-23 0 0,15-27 204 0 0,0-3-274 0 0,-11 20-24 0 0,11-20 288 0 0,0 1-342 0 0,-15 20-26 0 0,15-21-31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1 404 0 0,'0'0'2416'0'0,"-2"27"-1647"0"0,-2 6-521 0 0,1-3 340 0 0,0 45-1 0 0,1-28 403 0 0,2 20-18 0 0,2-30-385 0 0,-2-28-41 0 0,4 3-41 0 0,14 32-40 0 0,-13-32-15 0 0,0-3-42 0 0,16 26-22 0 0,-16-26 311 0 0,3-5-379 0 0,25 10-5 0 0,-25-11 1013 0 0,14-11-1098 0 0,66-23 3 0 0,-85 31-211 0 0,-1-1-1 0 0,1 0 1 0 0,-1 1 0 0 0,1-1 0 0 0,-1-1-1 0 0,1 1 1 0 0,-1 0 0 0 0,0 0 0 0 0,1-1-1 0 0,1-2 1 0 0,37-33 539 0 0,-15 13-401 0 0,-19 17 309 0 0,-3-3-319 0 0,13-33-26 0 0,-13 32 420 0 0,-12-6-500 0 0,-22-51-3 0 0,22 51 50 0 0,2 9-49 0 0,-22-23-14 0 0,21 24-50 0 0,1 0-334 0 0,-15-17 106 0 0,15 17-71 0 0,-1 3-3563 0 0,-24-16 2760 0 0,24 15-745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1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1 112 0 0,'0'0'8341'0'0,"5"18"-7724"0"0,13 57-13 0 0,-14-56 6 0 0,-6-4 6 0 0,-11 76 1046 0 0,1 1-647 0 0,4-25-4 0 0,0-4-2 0 0,-1 2 350 0 0,5-51-1220 0 0,-6 44 852 0 0,1 7 299 0 0,1-23-1028 0 0,6-31 932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1 864 0 0,'0'0'869'0'0,"-4"0"-20"0"0,-9-1-36 0 0,9 1 690 0 0,-1 2-830 0 0,-12 3 30 0 0,0 2 0 0 0,1 0 0 0 0,-1 1-1 0 0,1 0 1 0 0,-15 12 0 0 0,23-15-495 0 0,2 0 0 0 0,-1 1 0 0 0,1 0 0 0 0,0 0 1 0 0,0 1-1 0 0,0 0 0 0 0,1 0 0 0 0,0 0 0 0 0,0 0 0 0 0,1 1 0 0 0,0 0 0 0 0,-5 15 0 0 0,7-19-135 0 0,1-1-1 0 0,0 1 1 0 0,-1 0 0 0 0,1 1 0 0 0,1-1-1 0 0,-1 0 1 0 0,1 0 0 0 0,-1 0-1 0 0,1 0 1 0 0,0 1 0 0 0,1-1-1 0 0,-1 0 1 0 0,3 8 0 0 0,-2-9-38 0 0,0 0 0 0 0,0-1 0 0 0,0 1 0 0 0,1 0 1 0 0,0-1-1 0 0,-1 1 0 0 0,1-1 0 0 0,0 1 0 0 0,0-1 1 0 0,0 0-1 0 0,0 0 0 0 0,1 0 0 0 0,-1 0 1 0 0,1 0-1 0 0,-1-1 0 0 0,6 3 0 0 0,37 13 219 0 0,97 11 359 0 0,-141-27-601 0 0,1-1 1 0 0,0 1-1 0 0,-1 0 1 0 0,1 0-1 0 0,-1 0 1 0 0,0 0-1 0 0,1 0 1 0 0,-1 1-1 0 0,0-1 1 0 0,1 0-1 0 0,-1 0 0 0 0,0 1 1 0 0,0-1-1 0 0,0 1 1 0 0,0-1-1 0 0,-1 1 1 0 0,1 0-1 0 0,0-1 1 0 0,-1 1-1 0 0,1 0 0 0 0,-1-1 1 0 0,1 1-1 0 0,-1 0 1 0 0,0 0-1 0 0,0-1 1 0 0,0 1-1 0 0,0 0 1 0 0,0 0-1 0 0,0-1 1 0 0,0 1-1 0 0,0 0 0 0 0,-1 0 1 0 0,0 2-1 0 0,-1 4 44 0 0,0 0 0 0 0,0 0 0 0 0,-1 0 0 0 0,0 0 0 0 0,-7 12 0 0 0,5-11-12 0 0,-1-1 0 0 0,-1 1 0 0 0,1-1 0 0 0,-2 0 0 0 0,1-1 0 0 0,-1 0 0 0 0,0 0 0 0 0,-16 10 0 0 0,-8 2 16 0 0,-38 17 0 0 0,27-15-178 0 0,-13 4-1052 0 0,54-24 1043 0 0,1-1 0 0 0,0 1 0 0 0,0-1 0 0 0,-1 0 0 0 0,1 1 0 0 0,0-1 0 0 0,-1 0 0 0 0,1 0 0 0 0,0 0 1 0 0,0 0-1 0 0,-1 0 0 0 0,1-1 0 0 0,0 1 0 0 0,-1 0 0 0 0,1 0 0 0 0,0-1 0 0 0,0 1 0 0 0,-1-1 0 0 0,1 1 0 0 0,0-1 1 0 0,0 0-1 0 0,0 1 0 0 0,0-1 0 0 0,-1-1 0 0 0,-18-18-5934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1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6 144 448 0 0,'10'-10'727'0'0,"30"-30"-25"0"0,-30 30-27 0 0,-1 3-47 0 0,-1 0-417 0 0,-3 3-6 0 0,-1 0 0 0 0,1 0-1 0 0,-1 1 1 0 0,1 0 0 0 0,0 0 0 0 0,10-4-1 0 0,26-14 274 0 0,-30 16-36 0 0,-2 2-29 0 0,30-7-23 0 0,-29 8 1931 0 0,2 12-2031 0 0,38 30 13 0 0,-38-30 601 0 0,-18 8-609 0 0,-19 53 2 0 0,19-53-15 0 0,-3-6-11 0 0,1 2-182 0 0,4-7-15 0 0,-1 0-1 0 0,1 0 1 0 0,-1 0 0 0 0,0-1-1 0 0,-12 11 1 0 0,-5 5 188 0 0,16-16 5 0 0,-3 1-6 0 0,-42 35 524 0 0,25-20-543 0 0,20-17 453 0 0,-4 0-460 0 0,-27 14-6 0 0,27-15 2756 0 0,4 2-2879 0 0,-20 15-15 0 0,19-16 716 0 0,23 11-665 0 0,69 70 210 0 0,-52-51 217 0 0,-5-8-380 0 0,-20-20-12 0 0,-2-1-4 0 0,20 19-7 0 0,-19-19 142 0 0,-1 0-179 0 0,19 17 1 0 0,-19-17 300 0 0,1 1-278 0 0,21 23-10 0 0,-21-23 748 0 0,0-2-885 0 0,20 15-62 0 0,-20-15-84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1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1 360 0 0,'0'0'11487'0'0,"3"21"-10886"0"0,11 63 6 0 0,-11-63-31 0 0,-6-7-36 0 0,-17 69 570 0 0,17-68-917 0 0,-11 43 743 0 0,-4 4 157 0 0,-1 2-89 0 0,6-27-552 0 0,10-28-41 0 0,0 1-43 0 0,-9 31-27 0 0,8-31 242 0 0,1-1-329 0 0,-10 26-31 0 0,9-26 207 0 0,1 0-1396 0 0,-12 26 407 0 0,12-26-159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6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77 616 0 0,'0'0'12257'0'0,"-12"23"-12055"0"0,-33 70-15 0 0,34-70-9 0 0,11-16-121 0 0,0 0 0 0 0,-1 0 0 0 0,0 0-1 0 0,0 0 1 0 0,-3 9 0 0 0,0-1 10 0 0,2-1 113 0 0,1-10-156 0 0,0-1 0 0 0,0 1 0 0 0,1 0 0 0 0,-1 0 1 0 0,1 0-1 0 0,0 0 0 0 0,0 0 0 0 0,1 5 0 0 0,0 17 472 0 0,-1-20-472 0 0,1-1 1 0 0,-1 1-1 0 0,1-1 0 0 0,0 1 0 0 0,0-1 0 0 0,1 1 0 0 0,2 5 0 0 0,0 3 13 0 0,-1-1 321 0 0,0-4-274 0 0,0-2-43 0 0,-1-4-2 0 0,-1-1 1 0 0,1 1-1 0 0,-1-1 0 0 0,0 1 0 0 0,0 0 0 0 0,0 0 1 0 0,-1-1-1 0 0,1 1 0 0 0,-1 0 0 0 0,1 5 0 0 0,18-13-1 0 0,58-13-7 0 0,-58 13 14 0 0,-7-2-9 0 0,37-22-8 0 0,-46 28-24 0 0,0-1 0 0 0,0 1 0 0 0,0-1 0 0 0,0 0 1 0 0,0 0-1 0 0,-1 0 0 0 0,1 0 0 0 0,-1 0 0 0 0,1-1 0 0 0,-1 1 1 0 0,0-1-1 0 0,3-3 0 0 0,0-2 6 0 0,1 2 15 0 0,1 0 5 0 0,21-19-10 0 0,-21 19 321 0 0,-2-2-254 0 0,16-22-7 0 0,-16 22 358 0 0,-5 33-402 0 0,-2 114 134 0 0,0-85-88 0 0,2-40 52 0 0,2-5-122 0 0,8 26 1 0 0,-8-26 276 0 0,12-9-259 0 0,42 0 2 0 0,-43 0 17 0 0,0-13-42 0 0,36-38-13 0 0,-36 38-8 0 0,-9 4-11 0 0,14-30-34 0 0,-14 29-7 0 0,-2 0 10 0 0,5-31 15 0 0,-5 31 4 0 0,-8-7-161 0 0,-16-50 157 0 0,17 51 2 0 0,-1 8-87 0 0,-16-22 103 0 0,16 22-18 0 0,-49 13-241 0 0,38-3 269 0 0,3-1-35 0 0,3 12-126 0 0,-34 39 147 0 0,34-40-13 0 0,45-22-280 0 0,103-29 319 0 0,-103 29-5 0 0,-26 3-8 0 0,22-18-2 0 0,-22 18 14 0 0,-2 2-26 0 0,17-17 29 0 0,-17 16 472 0 0,-8 30-396 0 0,-5 74-7 0 0,5-74 248 0 0,1-10-220 0 0,-2 2-60 0 0,-2 37 440 0 0,9-1-414 0 0,-3-41 282 0 0,21-29-340 0 0,70-59 2 0 0,-84 69-2 0 0,0 0-1 0 0,-1 0 1 0 0,12-17 0 0 0,-14 18 1 0 0,0 0-21 0 0,15-20 5 0 0,-15 20-7 0 0,-5 32-101 0 0,5 41 121 0 0,-2-38 0 0 0,-1-4 85 0 0,1-16-60 0 0,9 26-17 0 0,-9-26 251 0 0,17-22-270 0 0,58-43-6 0 0,-53 36 4 0 0,6-21-16 0 0,-12 13 11 0 0,-14 22-19 0 0,2-1 3 0 0,18-25-18 0 0,-19 24 9 0 0,-1 2-78 0 0,17-21 89 0 0,-17 21-12 0 0,-12 39-26 0 0,-22 95 106 0 0,22-95 137 0 0,5-22-116 0 0,-3 0 12 0 0,4-6 74 0 0,-1-1-1 0 0,1 1 1 0 0,0-1-1 0 0,0 1 0 0 0,0-1 1 0 0,0 1-1 0 0,1 0 1 0 0,-1 0-1 0 0,1 3 1 0 0,17-30-193 0 0,52-73 7 0 0,-52 72-2 0 0,-11 17-64 0 0,19-21 44 0 0,-19 21 9 0 0,13 13-1039 0 0,55 15 1096 0 0,-56-16-19 0 0,-13-6-122 0 0,0 0 124 0 0,-1-1 0 0 0,1 0 0 0 0,-1 0 0 0 0,1 0 0 0 0,4-4 0 0 0,1 1-1 0 0,0 0-15 0 0,-4-2-120 0 0,19-23 143 0 0,-19 23-19 0 0,-2-2-41 0 0,11-27 68 0 0,-11 27-21 0 0,-1 1-28 0 0,11-27 34 0 0,-11 26 34 0 0,-5-4-22 0 0,-1-3 7 0 0,1 7 14 0 0,1 0 0 0 0,0 0 0 0 0,0 1 1 0 0,1-10-1 0 0,0 12-25 0 0,0 0 0 0 0,0 0 0 0 0,1 0 0 0 0,0 0-1 0 0,2-7 1 0 0,0 1 1 0 0,-1 1 139 0 0,-8 44-36 0 0,-20 100-27 0 0,16-87 10 0 0,-5 29 139 0 0,11-62-181 0 0,2-6 0 0 0,0 1 0 0 0,1-1 0 0 0,0 1 0 0 0,-1 14-1 0 0,-1 18 86 0 0,3-30 63 0 0,0 3-109 0 0,0 25 184 0 0,0-26-4309 0 0,0 4-4394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0 150 244 0 0,'0'0'6829'0'0,"20"-12"-7157"0"0,4 0 235 0 0,-5 2-98 0 0,-1 0 1 0 0,29-22 0 0 0,-35 25 29 0 0,32-26-1236 0 0,-14 6-315 0 0,-22 20 129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4:37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0 564 0 0,'0'0'3530'0'0,"13"12"-2872"0"0,38 35 3 0 0,-50-46-631 0 0,0-1-1 0 0,0 1 1 0 0,-1 0-1 0 0,1 0 1 0 0,0-1-1 0 0,0 1 1 0 0,0 0-1 0 0,0 0 1 0 0,-1 0-1 0 0,1 0 1 0 0,0 0-1 0 0,-1 0 0 0 0,1 0 1 0 0,-1 0-1 0 0,1 0 1 0 0,-1 0-1 0 0,1 0 1 0 0,-1 0-1 0 0,0 0 1 0 0,0 1-1 0 0,1 1 1 0 0,2 9 183 0 0,-2-7-106 0 0,0-1-1 0 0,0 1 1 0 0,0 0 0 0 0,-1 0 0 0 0,1 0 0 0 0,-1 0-1 0 0,-1 0 1 0 0,1 0 0 0 0,-2 7 0 0 0,-2 42 541 0 0,3-40-17 0 0,-2 2-18 0 0,-16 81 566 0 0,17-80-988 0 0,1-5 38 0 0,-1-1-1 0 0,-1 1 1 0 0,-5 15-1 0 0,-11 36 779 0 0,-2 0-52 0 0,-2-4-197 0 0,20-50-651 0 0,2-5-61 0 0,0 0 1 0 0,0-1-1 0 0,0 1 1 0 0,-1-1-1 0 0,1 0 1 0 0,-1 1-1 0 0,0-1 1 0 0,0 0-1 0 0,-1 0 1 0 0,-2 3-1 0 0,-15 21 222 0 0,14-20 159 0 0,1 2-338 0 0,-19 25-77 0 0,18-26-78 0 0,-1-3-766 0 0,-22 14 268 0 0,21-15-171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0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52 0 0,'0'0'5306'0'0,"28"-9"-4864"0"0,123-38 404 0 0,-119 36-463 0 0,-24 8-25 0 0,3 0-34 0 0,52-21 1057 0 0,-27 9-1251 0 0,-27 11-91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48 0 0,'-7'11'680'0'0,"-36"54"586"0"0,23-32-706 0 0,15-25-26 0 0,2 2-44 0 0,-13 29-52 0 0,13-30 738 0 0,-1 46-545 0 0,4-45 1482 0 0,10-1-1856 0 0,31 25-25 0 0,-31-25 350 0 0,6-11-425 0 0,48-3-25 0 0,-48 3 97 0 0,-2 4-129 0 0,3-3-67 0 0,-9 1 13 0 0,1 0-1 0 0,-1 1 1 0 0,0 0-1 0 0,0 0 1 0 0,16 4 0 0 0,13 4 13 0 0,-28-7 32 0 0,-1 3-46 0 0,2-1-25 0 0,-7-2-1 0 0,0-1-1 0 0,0 1 1 0 0,0-1 0 0 0,0 1 0 0 0,0 0 0 0 0,0 0 0 0 0,0 0 0 0 0,0 1-1 0 0,-1-1 1 0 0,0 1 0 0 0,5 5 0 0 0,18 19 58 0 0,-19-20 451 0 0,-20 10-450 0 0,-44 51-8 0 0,35-46-2 0 0,-24 7 36 0 0,17-10-52 0 0,22-14 53 0 0,-1-1-142 0 0,-26 12-67 0 0,26-12-90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1 424 0 0,'0'0'2186'0'0,"-3"21"-1476"0"0,-9 64-42 0 0,9-64-44 0 0,-4-8-36 0 0,-31 60 459 0 0,16-24-151 0 0,7-19-500 0 0,12-22 302 0 0,-2 1-404 0 0,-16 29-31 0 0,16-28 432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1 112 0 0,'0'0'2336'0'0,"-9"26"-1817"0"0,-4 5-348 0 0,-26 79 624 0 0,35-98-644 0 0,-10 38 575 0 0,11-37-585 0 0,-7 40 563 0 0,4-14-329 0 0,5-29-40 0 0,0 4-26 0 0,-1 43-22 0 0,1-43 746 0 0,4-4-879 0 0,2 2-94 0 0,-3-7 62 0 0,0 0 1 0 0,0 1 0 0 0,-1-1-1 0 0,0 0 1 0 0,2 10-1 0 0,12-17 73 0 0,3-1-138 0 0,-8 1 9 0 0,1 0 0 0 0,0 1 0 0 0,15 0 2468 0 0,-53-12-2573 0 0,-79-40-59 0 0,79 40-59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2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32 0 0,'0'0'2340'0'0,"7"14"-1518"0"0,20 44-24 0 0,-20-43-38 0 0,-5-5-12 0 0,5 33-26 0 0,-5-32-31 0 0,-4 3-15 0 0,-5 41-56 0 0,5-41-46 0 0,-2 0-22 0 0,1 2-380 0 0,1-7-38 0 0,0-1 1 0 0,0 0 0 0 0,-1 0 0 0 0,0 0 0 0 0,-7 13 0 0 0,6-10 8 0 0,1-4-15 0 0,1 0-1 0 0,-2 0 1 0 0,1 0-1 0 0,-8 10 1 0 0,-10 17 212 0 0,16-26-29 0 0,-1 1-45 0 0,-16 27-32 0 0,17-27-6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85 844 0 0,'0'0'3188'0'0,"-4"0"-2452"0"0,-37 3 10825 0 0,51-3-11282 0 0,61 1 267 0 0,83-1 1318 0 0,-97-4-900 0 0,60-12 1 0 0,-86 9-609 0 0,65-15 1361 0 0,-87 19-1543 0 0,0-1 0 0 0,0 0 0 0 0,0 0 0 0 0,10-7 0 0 0,-17 10-87 0 0,12-7 911 0 0,-8 4-2344 0 0,-43 26-13158 0 0,4-8 9375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1 145 332 0 0,'0'0'4284'0'0,"10"-12"-3700"0"0,31-37 17 0 0,-40 47-550 0 0,0 1 1 0 0,1-1-1 0 0,-1 0 0 0 0,0 1 1 0 0,1 0-1 0 0,-1-1 0 0 0,1 1 0 0 0,-1 0 1 0 0,1 0-1 0 0,3-2 0 0 0,45-23 887 0 0,-14 9-520 0 0,-27 13-26 0 0,2 1-34 0 0,31-10-18 0 0,-31 10 731 0 0,4 5-867 0 0,2 1-124 0 0,-9 0 80 0 0,1-2 0 0 0,-1 1 0 0 0,1-1 0 0 0,14-1 0 0 0,-14 8 45 0 0,27 20-2 0 0,-27-20 207 0 0,-10-2-356 0 0,2 0 0 0 0,-1 1 0 0 0,1-1 0 0 0,0 1 0 0 0,1-1 0 0 0,2 7-1 0 0,0 2 26 0 0,-2-1 167 0 0,-3-2-1 0 0,-1 37-23 0 0,1-37-15 0 0,-1 1-24 0 0,-5 41-13 0 0,6-41-8 0 0,-3 2-13 0 0,-14 66 106 0 0,9-42-139 0 0,7-29-25 0 0,-2-1-16 0 0,-10 29-65 0 0,11-29-110 0 0,-2 0-971 0 0,-14 23 443 0 0,14-24-126 0 0</inkml:trace>
  <inkml:trace contextRef="#ctx0" brushRef="#br0" timeOffset="1">214 420 52 0 0,'0'0'7399'0'0,"19"-13"-7309"0"0,58-36-128 0 0,-47 33-85 0 0,-17 11 61 0 0,37-18-351 0 0,4-4-1298 0 0,-24 11-256 0 0,-22 12 152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2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1 428 0 0,'0'0'709'0'0,"3"14"-45"0"0,11 45-10 0 0,-10-44 49 0 0,1 38 465 0 0,-2-36-929 0 0,-1-3 487 0 0,-3 1-19 0 0,-3 44-26 0 0,3-44-53 0 0,-1 0-60 0 0,1 1-383 0 0,-9 48 714 0 0,9-54-733 0 0,1-6-96 0 0,0 0 0 0 0,-1 0 0 0 0,1 0 0 0 0,-1 0 0 0 0,0 0 0 0 0,0 0 0 0 0,-1-1 0 0 0,1 1 0 0 0,-1 0 0 0 0,-2 3 1 0 0,-13 29 326 0 0,13-27-30 0 0,1 0-45 0 0,-10 26-40 0 0,10-26 248 0 0,-1 0-730 0 0,-12 25-104 0 0,12-26-171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54 151 464 0 0,'0'0'590'0'0,"-9"11"0"0"0,-26 33-36 0 0,26-33 1368 0 0,21 6-1440 0 0,39 55 7 0 0,-49-70-452 0 0,-1 0-1 0 0,0 0 1 0 0,0-1 0 0 0,1 1-1 0 0,-1 0 1 0 0,1 0 0 0 0,-1-1-1 0 0,1 1 1 0 0,0-1 0 0 0,0 1 0 0 0,0-1-1 0 0,0 0 1 0 0,3 2 0 0 0,140 72 1469 0 0,-140-73-1403 0 0,1 0 1 0 0,-1 1 0 0 0,0 0-1 0 0,0 0 1 0 0,0 0-1 0 0,6 6 1 0 0,-1-2 31 0 0,24 19 494 0 0,-28-19-510 0 0,1-1 215 0 0,-2 3-21 0 0,17 29-23 0 0,-17-28-22 0 0,-3-1-8 0 0,5 30 5 0 0,-5-29 695 0 0,-9 3-740 0 0,-22 42-15 0 0,22-42 1558 0 0,10-52-1718 0 0,13-119 8 0 0,-10 107-11 0 0,11-20 12 0 0,-15 56-42 0 0,-1 6-4 0 0,1 1 0 0 0,0-1 1 0 0,0 1-1 0 0,1 0 0 0 0,4-10 1 0 0,-1 7-3 0 0,-4 5-1 0 0,1 0-1 0 0,-1 0 0 0 0,0 0 0 0 0,0 0 0 0 0,2-12 1 0 0,4-18 5 0 0,-6 27 18 0 0,1-3-12 0 0,8-34-20 0 0,-8 35-73 0 0,0 2-431 0 0,9-27 63 0 0,-9 27-94 0 0,1 1-2065 0 0,11-26 766 0 0,-11 25-1162 0 0</inkml:trace>
  <inkml:trace contextRef="#ctx0" brushRef="#br0" timeOffset="1">736 375 848 0 0,'0'0'869'0'0,"2"19"-31"0"0,5 60-27 0 0,-5-59-3 0 0,0 17 340 0 0,-2-26-856 0 0,0 0-1 0 0,0 0 0 0 0,-3 18 0 0 0,3-17-42 0 0,0-7-62 0 0,0 1 0 0 0,0-1 1 0 0,-1 0-1 0 0,0 1 1 0 0,0-1-1 0 0,0 0 0 0 0,0 0 1 0 0,-4 6-1 0 0,1 6 8 0 0,-15 45 718 0 0,16-51-747 0 0,3-7-94 0 0,-1-1 0 0 0,0 1 0 0 0,0-1 1 0 0,-1 1-1 0 0,1-1 0 0 0,-1 1 0 0 0,0-1 1 0 0,1 0-1 0 0,-1 0 0 0 0,-5 6 0 0 0,-24 34 694 0 0,9-16-436 0 0,16-21 239 0 0,1 3-322 0 0,-17 24-20 0 0,16-24 105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3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0 68 0 0,'0'0'2758'0'0,"-22"9"-2171"0"0,-67 29-24 0 0,87-38-528 0 0,0 1 1 0 0,0-1-1 0 0,0 1 0 0 0,0-1 0 0 0,0 1 0 0 0,1 0 0 0 0,-1 0 0 0 0,0 0 0 0 0,1 0 0 0 0,-1 0 0 0 0,0 0 0 0 0,1 1 0 0 0,0-1 0 0 0,-3 3 0 0 0,-17 24 469 0 0,16-21-33 0 0,1 1-31 0 0,-13 26-37 0 0,13-26 2863 0 0,21 1-3032 0 0,52 25-10 0 0,-52-26 403 0 0,4-20-456 0 0,63-36-14 0 0,-78 46-121 0 0,-1-1 1 0 0,1 0-1 0 0,-1 0 0 0 0,0 0 1 0 0,0 0-1 0 0,-1-1 0 0 0,9-7 1 0 0,-6 3 21 0 0,0 3 488 0 0,0 0-383 0 0,22-14-6 0 0,-22 15 830 0 0,2 17-845 0 0,26 40 22 0 0,-27-39 10 0 0,-5-1 13 0 0,15 66 268 0 0,-15-68-383 0 0,-1-5-25 0 0,0-1 1 0 0,-1 1-1 0 0,0-1 0 0 0,0 1 1 0 0,-1 0-1 0 0,1-1 0 0 0,-2 7 0 0 0,2 29 212 0 0,0-30 25 0 0,-3 3-15 0 0,-4 44-8 0 0,4-43-16 0 0,-3-1-19 0 0,-16 41-14 0 0,20-49-171 0 0,-1-1-1 0 0,0 0 1 0 0,0 0-1 0 0,0 0 1 0 0,0 0 0 0 0,-1 0-1 0 0,0-1 1 0 0,-5 7 0 0 0,0-1 36 0 0,-17 28 280 0 0,0-9-90 0 0,18-20-208 0 0,-22 27 208 0 0,1-6-133 0 0,21-23-15 0 0,1-2-16 0 0,-19 17-19 0 0,19-17 126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1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0 155 724 0 0,'0'0'881'0'0,"11"-7"-34"0"0,33-23-52 0 0,-33 23-50 0 0,2 1-37 0 0,60-29 592 0 0,-62 30-1093 0 0,34-14 798 0 0,-6 7-441 0 0,-30 9-30 0 0,2-1-34 0 0,33-8-20 0 0,-33 9 420 0 0,1 1-486 0 0,33-6-45 0 0,-33 6 2012 0 0,1 11-2083 0 0,41 26 19 0 0,-53-35-298 0 0,0 1 1 0 0,1 0 0 0 0,-1-1 0 0 0,0 1-1 0 0,0 0 1 0 0,0 0 0 0 0,0 0-1 0 0,0 0 1 0 0,0 0 0 0 0,0 0 0 0 0,0 0-1 0 0,0 0 1 0 0,0 0 0 0 0,0 0 0 0 0,-1 1-1 0 0,2 1 1 0 0,4 7 96 0 0,13 35 495 0 0,-13-35-480 0 0,-4-6-70 0 0,0 0-1 0 0,-1 0 0 0 0,1 0 1 0 0,-1 0-1 0 0,1 0 1 0 0,-1 0-1 0 0,-1 1 1 0 0,1-1-1 0 0,0 0 0 0 0,-1 7 1 0 0,8 73 794 0 0,-3 9-39 0 0,-3-77-683 0 0,0-7-39 0 0,-2-1 0 0 0,1 1 0 0 0,-1 0 0 0 0,-1-1 0 0 0,0 1 1 0 0,-1 8-1 0 0,0 1-40 0 0,-3 29 574 0 0,-2 0 1 0 0,-16 58-1 0 0,2-38 77 0 0,3-2-43 0 0,5-5 46 0 0,6-22-385 0 0,5-28 243 0 0,0 1-326 0 0,-8 30-29 0 0,8-30 363 0 0,-3-1-390 0 0,-13 32-26 0 0,14-32-6 0 0,-2-4-10 0 0,-19 17-22 0 0,18-17-12 0 0,-3 0-24 0 0,-29 17-56 0 0,29-17-90 0 0,0-3-110 0 0,-32 7-106 0 0,32-8-104 0 0,-4-1-1516 0 0,-2 0 1568 0 0,-35 1-2726 0 0,36-8 1350 0 0,-3 0 813 0 0,-10-4-357 0 0,-10-11-5158 0 0,-10-8 1481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1 132 0 0,'0'0'993'0'0,"6"12"4"0"0,17 37-11 0 0,-17-37-19 0 0,0-1-60 0 0,26 51 774 0 0,-5-13-154 0 0,-23-40-1289 0 0,17 28 890 0 0,9 9 1202 0 0,2 5-1395 0 0,-31-48-876 0 0,1-1 0 0 0,-1 1 0 0 0,1-1 0 0 0,0 0 1 0 0,0 1-1 0 0,0-1 0 0 0,0 0 0 0 0,0 0 1 0 0,1-1-1 0 0,3 4 0 0 0,1 0 57 0 0,0 2 221 0 0,31 25 266 0 0,-31-25-338 0 0,2 0-31 0 0,24 22-29 0 0,-25-22-16 0 0,-2 0-16 0 0,21 19-7 0 0,-21-19 183 0 0,0 0-297 0 0,17 22-53 0 0,-17-22-69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7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0 656 0 0,'0'0'5398'0'0,"-23"15"-4641"0"0,-77 51-35 0 0,91-61-592 0 0,1 1 0 0 0,1 0 0 0 0,-1 1 0 0 0,1 0 0 0 0,0 0 0 0 0,-9 13 0 0 0,-15 18 946 0 0,-132 152 1807 0 0,106-124-1920 0 0,31-38-696 0 0,19-21-32 0 0,2 1-27 0 0,-16 20-10 0 0,16-20 258 0 0,-1-2-504 0 0,-17 18-64 0 0,17-18-96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8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90 264 0 0,'-11'24'337'0'0,"6"-15"-98"0"0,1 0 1 0 0,1 0-1 0 0,0 0 1 0 0,0 0-1 0 0,-2 12 1 0 0,-7 31 588 0 0,10-48-698 0 0,1 1-1 0 0,0-1 0 0 0,0 1 1 0 0,0 0-1 0 0,0-1 0 0 0,1 1 1 0 0,0 0-1 0 0,0-1 0 0 0,1 9 1 0 0,0-1 110 0 0,-1-1 439 0 0,1 2-55 0 0,6 56 1082 0 0,-2-60-1187 0 0,15 29-29 0 0,-16-29 384 0 0,9-8-481 0 0,3 2-268 0 0,34 1 804 0 0,-28-14-632 0 0,7-1-199 0 0,-7 2-8 0 0,0 0 0 0 0,0-2 0 0 0,0-1-1 0 0,21-16 1 0 0,9-10 369 0 0,-41 30-383 0 0,31-29 332 0 0,-33 29-331 0 0,27-30 255 0 0,-12 9-142 0 0,-18 21-4 0 0,-3 0-15 0 0,9-26-16 0 0,-9 25 225 0 0,-2 4-360 0 0,-2 0 1 0 0,1 0 0 0 0,0 0 0 0 0,-1 0-1 0 0,0 0 1 0 0,-2-6 0 0 0,2 6-8 0 0,-1 0 0 0 0,1 0 0 0 0,1 0 0 0 0,-1 0 0 0 0,1 0 0 0 0,0-5 23 0 0,-8 0-223 0 0,-21-26-13 0 0,22 27-94 0 0,-4 7-1184 0 0,-33-5 769 0 0,33 5-133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191 137 176 0 0,'0'0'6601'0'0,"-24"12"-6047"0"0,-73 37-14 0 0,73-37-30 0 0,19-5-43 0 0,-16 22-33 0 0,16-22 692 0 0,1 1-799 0 0,-5 10-606 0 0,8-9 1087 0 0,12-14 3941 0 0,77-66-4735 0 0,-59 45-10 0 0,2-16-11 0 0,-2 3-8 0 0,-23 32 0 0 0,-1-2 0 0 0,23-34-8 0 0,-24 35 9 0 0,16-22 11 0 0,-15 22-11 0 0,-28 26-243 0 0,-69 51 245 0 0,69-52-5 0 0,23-12-35 0 0,-1 0 50 0 0,1 0 1 0 0,-1 0 0 0 0,0 0-1 0 0,0 0 1 0 0,-2 7 0 0 0,-1 0-2 0 0,2-1-23 0 0,16-1-143 0 0,41 32 137 0 0,-41-31 1 0 0,-4-6 4 0 0,34 17 5 0 0,-33-17 1 0 0,-2 0-4 0 0,24 16 5 0 0,-25-15 7 0 0,-3 1-12 0 0,16 24-7 0 0,-20-30 31 0 0,-1 0-1 0 0,1 0 0 0 0,0 0 1 0 0,-1 0-1 0 0,1 0 1 0 0,-1 0-1 0 0,1 0 0 0 0,-1 1 1 0 0,1-1-1 0 0,-1 0 0 0 0,0 0 1 0 0,0 1-1 0 0,0-1 0 0 0,0 2 1 0 0,6 45 1 0 0,-4-36 2 0 0,-4 2 29 0 0,-4 42 1 0 0,5-42 82 0 0,-1-3-67 0 0,-8 36 2 0 0,8-35 216 0 0,5-2-256 0 0,13 42-2238 0 0,11-64 1341 0 0,82-38-247 0 0,-42 15-3296 0 0,-50 24 3227 0 0,27-16-2043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3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17 291 504 0 0,'0'0'1779'0'0,"1"-9"-864"0"0,0 7-327 0 0,0 10 2987 0 0,0 66-1974 0 0,-14 116-1 0 0,9-166-1296 0 0,2 0-1 0 0,0 0 0 0 0,2 0 0 0 0,1 0 1 0 0,1 0-1 0 0,1-1 0 0 0,1 1 1 0 0,1-1-1 0 0,11 35 0 0 0,-15-57-278 0 0,-1 1 1 0 0,1 0-1 0 0,-1 0 0 0 0,1-1 0 0 0,0 1 1 0 0,0 0-1 0 0,0-1 0 0 0,0 1 0 0 0,0-1 1 0 0,0 1-1 0 0,0-1 0 0 0,0 1 0 0 0,1-1 1 0 0,-1 0-1 0 0,1 0 0 0 0,-1 0 0 0 0,1 0 1 0 0,-1 0-1 0 0,1 0 0 0 0,-1 0 0 0 0,1 0 1 0 0,0 0-1 0 0,0-1 0 0 0,-1 1 0 0 0,1-1 1 0 0,0 1-1 0 0,0-1 0 0 0,0 0 0 0 0,0 0 1 0 0,-1 0-1 0 0,1 0 0 0 0,0 0 0 0 0,0 0 1 0 0,0 0-1 0 0,0-1 0 0 0,-1 1 0 0 0,4-1 1 0 0,10-4 24 0 0,1-1 0 0 0,-1-1 0 0 0,0 0 0 0 0,0-1 0 0 0,-1 0 0 0 0,17-14 1 0 0,-6 6-12 0 0,35-27-17 0 0,-1-2 1 0 0,-3-3 0 0 0,60-64-1 0 0,50-83-104 0 0,-151 175 89 0 0,-1 0 0 0 0,-1-1-1 0 0,-1 0 1 0 0,-1-1 0 0 0,-1 0 0 0 0,-1-1 0 0 0,-1 0 0 0 0,-1-1 0 0 0,-1 1 0 0 0,3-28 0 0 0,-5 19 178 0 0,-4 29-128 0 0,10-25 353 0 0,-12 36-343 0 0,-94 342 916 0 0,68-219-556 0 0,11-43-137 0 0,11-51-77 0 0,2 0 0 0 0,1 1 1 0 0,3 57-1 0 0,1-38 70 0 0,0-40-157 0 0,1 0 1 0 0,0 0 0 0 0,1 0-1 0 0,11 31 1 0 0,-14-47-117 0 0,0-1-1 0 0,0 1 1 0 0,0 0 0 0 0,0-1-1 0 0,1 1 1 0 0,-1 0 0 0 0,0-1-1 0 0,0 1 1 0 0,1 0-1 0 0,-1-1 1 0 0,1 1 0 0 0,-1-1-1 0 0,1 1 1 0 0,-1 0 0 0 0,0-1-1 0 0,1 1 1 0 0,0-1-1 0 0,-1 0 1 0 0,1 1 0 0 0,-1-1-1 0 0,1 1 1 0 0,0-1 0 0 0,-1 0-1 0 0,1 1 1 0 0,0-1 0 0 0,-1 0-1 0 0,1 0 1 0 0,0 0-1 0 0,-1 0 1 0 0,1 1 0 0 0,0-1-1 0 0,0 0 1 0 0,-1 0 0 0 0,2 0-1 0 0,0-1-3 0 0,0 0-1 0 0,0 0 1 0 0,0 0-1 0 0,0 0 0 0 0,0 0 1 0 0,0-1-1 0 0,0 1 1 0 0,0 0-1 0 0,0-1 1 0 0,2-3-1 0 0,6-6-45 0 0,-1-1 0 0 0,11-17 0 0 0,-11 15 7 0 0,5-8-43 0 0,0-1 0 0 0,-1 0 0 0 0,14-39 0 0 0,-25 56 61 0 0,0 0 0 0 0,0-1 0 0 0,0 1 1 0 0,-1 0-1 0 0,0-1 0 0 0,0 1 0 0 0,-1 0 0 0 0,0-1 1 0 0,0 1-1 0 0,-1-1 0 0 0,1 1 0 0 0,-1 0 0 0 0,-1-1 0 0 0,1 1 1 0 0,-1 0-1 0 0,0 0 0 0 0,0 0 0 0 0,-1 0 0 0 0,0 0 1 0 0,-5-8-1 0 0,-31-42-65 0 0,23 32-46 0 0,15 23 82 0 0,3-4-238 0 0,7-8 113 0 0,1 1-1 0 0,1 0 0 0 0,0 1 1 0 0,0 0-1 0 0,1 0 0 0 0,0 1 0 0 0,1 1 1 0 0,15-9-1 0 0,-12 8-567 0 0,0-1 1 0 0,-1-1-1 0 0,0 0 0 0 0,-1-1 1 0 0,23-27-1 0 0,-29 24-673 0 0,-7 5-2973 0 0,0 10 3400 0 0,1-15-2160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06:16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71 524,'9'-13'2563,"3"5"-1362,0 1 0,0 1 0,26-10 0,-23 12-782,0-1-1,0 2 1,0 0 0,0 0-1,1 2 1,18-1 0,-31 2-373,0 0 0,-1 1 1,1-1-1,-1 0 0,1 1 1,-1-1-1,0 1 0,1 0 1,-1 0-1,0 0 0,1 0 1,-1 0-1,0 0 0,0 1 1,0-1-1,0 1 0,0-1 1,0 1-1,0 0 0,2 3 1,-2-2-11,-1 1 1,1-1 0,-1 0-1,0 1 1,0-1 0,0 1-1,0-1 1,0 1 0,-1 0-1,0-1 1,0 1 0,0 6-1,-2 1 30,0 0-1,0 0 0,-1 0 1,0-1-1,-1 1 1,0-1-1,-11 20 1,-19 18 195,-3-1 1,-60 61 0,13-16 104,21-28-34,42-44-97,2 1-1,0 0 0,-18 27 0,35-45-174,1 1-1,-1-1 1,1 1-1,-1 0 1,1-1-1,0 1 1,0 0-1,1 0 1,-1 5-1,0 0 104,1-7-23,3 18 404,0-18-516,-1 0 0,1-1-1,-1 0 1,1 1 0,0-1 0,0 0 0,0 0 0,0-1-1,0 1 1,0-1 0,0 1 0,0-1 0,0 0 0,0 0-1,6-1 1,48-8-16,-23-1-560,0-2 0,-1-1 1,0-1-1,-1-2 1,33-22-1,3-12-1233,-2 3-4405,-39 27 2889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3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76 0 0,'0'0'5196'0'0,"20"-48"-5484"0"0,-13 41-544 0 0,12-13-900 0 0,1 11 400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3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0 148 0 0,'-26'52'1636'0'0,"3"0"0"0"0,-31 100 0 0 0,51-141-1529 0 0,-12 47 1131 0 0,-15 102 0 0 0,26-114-614 0 0,1 0-1 0 0,2 0 0 0 0,3 0 0 0 0,1 0 1 0 0,14 68-1 0 0,-15-107-536 0 0,3 23 387 0 0,1 0 0 0 0,11 33 0 0 0,-14-55-401 0 0,0-1 0 0 0,0 0 1 0 0,0 1-1 0 0,1-1 0 0 0,0 0 0 0 0,1-1 1 0 0,0 1-1 0 0,0-1 0 0 0,0 0 1 0 0,0 0-1 0 0,1 0 0 0 0,0-1 1 0 0,9 6-1 0 0,-5-4-191 0 0,1-1 1 0 0,1 0-1 0 0,-1-1 1 0 0,1 0-1 0 0,-1-1 0 0 0,1 0 1 0 0,1-1-1 0 0,-1 0 0 0 0,0-1 1 0 0,16 1-1 0 0,-15-3-546 0 0,0-1 1 0 0,0 0-1 0 0,0 0 0 0 0,0-2 0 0 0,25-6 0 0 0,-2-4-2605 0 0,9-2 249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4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7 524 0 0,'0'0'4187'0'0,"-3"-7"-3662"0"0,-4 9 4257 0 0,-55 221-1984 0 0,22-66-1400 0 0,31-118-935 0 0,1 0 0 0 0,3 0 0 0 0,-2 44-1 0 0,6 31 819 0 0,1-111-1176 0 0,4 30-1159 0 0,-38-18-2163 0 0,7-10-3377 0 0,23-4 5610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5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1 352 256 0 0,'12'-14'2267'0'0,"1"-2"-1569"0"0,0 0 0 0 0,1 1 0 0 0,1 0 0 0 0,32-24 0 0 0,-9 7-54 0 0,-16 13-143 0 0,2 2 0 0 0,0 1 0 0 0,1 0 0 0 0,37-16 0 0 0,-34 15 805 0 0,-27 18-1275 0 0,1-1 0 0 0,-1 1 0 0 0,1-1 0 0 0,-1 1 0 0 0,0-1 0 0 0,1 1 0 0 0,-1 0 0 0 0,0 0 0 0 0,1-1 0 0 0,-1 1 0 0 0,0 0 0 0 0,2 2 0 0 0,-1-1 34 0 0,0-1-23 0 0,-1 1 0 0 0,1 0 0 0 0,-1-1 0 0 0,1 1-1 0 0,-1 0 1 0 0,0-1 0 0 0,0 1 0 0 0,0 0 0 0 0,0 0 0 0 0,0 0-1 0 0,0 0 1 0 0,0 0 0 0 0,-1 0 0 0 0,1 0 0 0 0,-1 1 0 0 0,1 1-1 0 0,3 12 251 0 0,1-3-108 0 0,-1 0 0 0 0,-1 1 0 0 0,0-1 0 0 0,-1 1 0 0 0,0 0 0 0 0,-1 0 0 0 0,-1-1 0 0 0,0 1 0 0 0,-1 0 0 0 0,-3 18 0 0 0,0 36 580 0 0,4-63-671 0 0,0 1 0 0 0,1 0-1 0 0,0-1 1 0 0,1 1 0 0 0,-1-1-1 0 0,1 1 1 0 0,0-1 0 0 0,0 0-1 0 0,4 7 1 0 0,-5-10 92 0 0,4 2-20 0 0,-5-4-158 0 0,0 0 0 0 0,0 0-1 0 0,1 1 1 0 0,-1-1 0 0 0,0 0-1 0 0,0 0 1 0 0,0 1 0 0 0,0-1-1 0 0,1 0 1 0 0,-1 0 0 0 0,0 1-1 0 0,0-1 1 0 0,1 0 0 0 0,-1 0-1 0 0,0 0 1 0 0,0 0 0 0 0,1 1-1 0 0,-1-1 1 0 0,0 0 0 0 0,0 0 0 0 0,1 0-1 0 0,-1 0 1 0 0,0 0 0 0 0,1 0-1 0 0,-1 0 1 0 0,0 0 0 0 0,1 0-1 0 0,-1 0 1 0 0,0 0 0 0 0,1 0-1 0 0,-1 0 1 0 0,0 0 0 0 0,0 0-1 0 0,1 0 1 0 0,-1 0 0 0 0,0 0-1 0 0,1 0 1 0 0,-1 0 0 0 0,0-1-1 0 0,0 1 1 0 0,1 0 0 0 0,-1 0-1 0 0,0 0 1 0 0,0 0 0 0 0,1-1-1 0 0,14-10 42 0 0,-4 4-13 0 0,0 0 0 0 0,-1-1-1 0 0,0-1 1 0 0,17-18-1 0 0,151-174-167 0 0,-86 102 16 0 0,-68 73 11 0 0,32-28 0 0 0,-54 53 71 0 0,2-1-4 0 0,-3 2 38 0 0,-1-1 0 0 0,0 1 0 0 0,0 0 0 0 0,1 0 0 0 0,-1-1 0 0 0,0 1 0 0 0,0 0 0 0 0,1 0 0 0 0,-1 0 0 0 0,0 0 0 0 0,1-1-1 0 0,-1 1 1 0 0,0 0 0 0 0,1 0 0 0 0,-1 0 0 0 0,0 0 0 0 0,1 0 0 0 0,-1 0 0 0 0,0 0 0 0 0,1 0 0 0 0,-1 0 0 0 0,0 0 0 0 0,1 0 0 0 0,-1 0 0 0 0,0 0 0 0 0,0 0 0 0 0,1 0 0 0 0,-1 0-1 0 0,0 1 1 0 0,1-1 0 0 0,-1 0 0 0 0,0 0 0 0 0,1 0 0 0 0,-1 0 0 0 0,0 1 0 0 0,0-1 0 0 0,1 0 0 0 0,-1 0 0 0 0,0 1 0 0 0,1-1 0 0 0,2 6 11 0 0,0 1-1 0 0,0-1 1 0 0,-1 1 0 0 0,0 0 0 0 0,0-1-1 0 0,0 1 1 0 0,-1 0 0 0 0,1 11 0 0 0,-17 193 885 0 0,12-142-294 0 0,3-67-432 0 0,1 17 581 0 0,-1-19-729 0 0,1 1 0 0 0,-1-1 0 0 0,1 0 0 0 0,0 0-1 0 0,-1 0 1 0 0,1 0 0 0 0,-1 0 0 0 0,1 0 0 0 0,-1 0-1 0 0,1 0 1 0 0,0 0 0 0 0,-1 0 0 0 0,1 0 0 0 0,-1 0 0 0 0,1 0-1 0 0,-1 0 1 0 0,1 0 0 0 0,-1-1 0 0 0,1 1 0 0 0,-1 0-1 0 0,1 0 1 0 0,-1-1 0 0 0,1 1 0 0 0,-1 0 0 0 0,1-1 0 0 0,-1 1-1 0 0,0-1 1 0 0,1 1 0 0 0,-1 0 0 0 0,1-1 0 0 0,-1 1-1 0 0,0-1 1 0 0,1 1 0 0 0,-1-1 0 0 0,0 1 0 0 0,0-1-1 0 0,22-28-42 0 0,-15 19 116 0 0,-4 5-92 0 0,97-126-16 0 0,-83 111-80 0 0,1 1 1 0 0,1 1-1 0 0,1 0 1 0 0,25-16-1 0 0,-43 33-10 0 0,-2 1 96 0 0,1 0 0 0 0,0-1-1 0 0,-1 1 1 0 0,1 0 0 0 0,0 0 0 0 0,0 0 0 0 0,-1 0 0 0 0,1 0 0 0 0,0 0 0 0 0,0 1 0 0 0,-1-1 0 0 0,1 0 0 0 0,0 0 0 0 0,0 1 0 0 0,-1-1 0 0 0,1 0-1 0 0,0 0 1 0 0,-1 1 0 0 0,1-1 0 0 0,-1 1 0 0 0,1-1 0 0 0,0 1 0 0 0,-1-1 0 0 0,1 1 0 0 0,-1-1 0 0 0,1 1 0 0 0,-1-1 0 0 0,0 1 0 0 0,1 0-1 0 0,-1-1 1 0 0,1 1 0 0 0,-1 0 0 0 0,0-1 0 0 0,0 1 0 0 0,1 0 0 0 0,-1 0 0 0 0,0-1 0 0 0,0 1 0 0 0,0 0 0 0 0,0-1 0 0 0,0 1 0 0 0,0 0-1 0 0,0 1 1 0 0,1 12 7 0 0,-1 0 1 0 0,0 0-1 0 0,-1 1 0 0 0,0-1 0 0 0,-1 0 0 0 0,-5 16 0 0 0,3-13 61 0 0,-12 30 258 0 0,6-21 1927 0 0,14-32-2055 0 0,17-29-3 0 0,2 1-1 0 0,44-51 0 0 0,-51 67-180 0 0,1 2-1 0 0,1-1 0 0 0,1 2 1 0 0,0 1-1 0 0,0 0 1 0 0,27-13-1 0 0,-44 25-24 0 0,0 1-1 0 0,1 0 1 0 0,-1 0 0 0 0,1 0 0 0 0,-1 1-1 0 0,0-1 1 0 0,1 0 0 0 0,-1 1 0 0 0,1 0-1 0 0,-1-1 1 0 0,1 1 0 0 0,-1 0 0 0 0,1 1-1 0 0,-1-1 1 0 0,1 0 0 0 0,-1 1 0 0 0,1-1-1 0 0,-1 1 1 0 0,1 0 0 0 0,-1-1 0 0 0,0 1-1 0 0,1 0 1 0 0,-1 1 0 0 0,0-1 0 0 0,0 0-1 0 0,0 1 1 0 0,0-1 0 0 0,0 1 0 0 0,0 0-1 0 0,0-1 1 0 0,2 4 0 0 0,5 6-162 0 0,0 0 0 0 0,-1 0 1 0 0,-1 1-1 0 0,1 0 0 0 0,-2 0 0 0 0,0 1 0 0 0,0 0 1 0 0,-1 0-1 0 0,-1 0 0 0 0,0 1 0 0 0,2 18 0 0 0,-6-26-144 0 0,0-1 1 0 0,-1 1-1 0 0,1-1 0 0 0,-1 1 0 0 0,0-1 0 0 0,-1 1 0 0 0,0-1 0 0 0,-2 6 0 0 0,2-3-254 0 0,-10 15-2879 0 0,1-11-1956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35 776 0 0,'0'0'3790'0'0,"3"1"-2976"0"0,9 4-67 0 0,-8-4 1164 0 0,-5 3-1374 0 0,0 0 0 0 0,1 0 0 0 0,-1 0 0 0 0,-1 0 0 0 0,1 0 0 0 0,0 0-1 0 0,-4 5 1 0 0,5-8-773 0 0,-2 3 3390 0 0,8-7-3102 0 0,0 0-29 0 0,-4 2-5 0 0,-1-1-1 0 0,1 1 1 0 0,0 0-1 0 0,0 0 0 0 0,0 0 1 0 0,0 1-1 0 0,1-1 1 0 0,-1 0-1 0 0,0 1 1 0 0,0-1-1 0 0,4 1 0 0 0,-10 21 552 0 0,4-21-562 0 0,-1 0-1 0 0,1 0 1 0 0,-1 0 0 0 0,1 0-1 0 0,-1 0 1 0 0,1 1 0 0 0,-1-1-1 0 0,1 0 1 0 0,-1 0 0 0 0,1 1-1 0 0,0-1 1 0 0,-1 0 0 0 0,1 0 0 0 0,-1 1-1 0 0,1-1 1 0 0,0 1 0 0 0,-1-1-1 0 0,1 0 1 0 0,0 1 0 0 0,0-1-1 0 0,-1 1 1 0 0,1-1 0 0 0,0 1-1 0 0,0-1 1 0 0,-1 1 0 0 0,1 0-1 0 0,0-1 2 0 0,0 1 0 0 0,0-1-1 0 0,0 1 1 0 0,-1-1 0 0 0,1 1 0 0 0,0-1-1 0 0,0 1 1 0 0,-1-1 0 0 0,1 0-1 0 0,0 1 1 0 0,-1-1 0 0 0,1 1 0 0 0,0-1-1 0 0,-1 0 1 0 0,1 1 0 0 0,-1-1 0 0 0,1 0-1 0 0,0 0 1 0 0,-1 1 0 0 0,1-1-1 0 0,-1 0 1 0 0,1 0 0 0 0,-1 0 0 0 0,1 1-1 0 0,-1-1 1 0 0,0 0 0 0 0,-1 2 212 0 0,2-2-202 0 0,0 1 0 0 0,0-1 1 0 0,0 0-1 0 0,0 0 0 0 0,0 0 0 0 0,0 1 0 0 0,0-1 1 0 0,0 0-1 0 0,0 0 0 0 0,-1 0 0 0 0,1 1 1 0 0,0-1-1 0 0,0 0 0 0 0,0 0 0 0 0,0 0 0 0 0,0 0 1 0 0,0 1-1 0 0,-1-1 0 0 0,1 0 0 0 0,0 0 1 0 0,0 0-1 0 0,0 0 0 0 0,0 0 0 0 0,-1 0 0 0 0,1 0 1 0 0,0 1-1 0 0,0-1 0 0 0,0 0 0 0 0,-1 0 0 0 0,1 0 1 0 0,0 0-1 0 0,0 0 0 0 0,0 0 0 0 0,-1 0 1 0 0,1 0-1 0 0,0 0 0 0 0,0 0 0 0 0,0 0 0 0 0,-1 0 1 0 0,1 0-1 0 0,0 0 0 0 0,0 0 0 0 0,0 0 1 0 0,-1-1-1 0 0,1 1 0 0 0,0 0 0 0 0,0 0 0 0 0,0 0 1 0 0,0 0-1 0 0,-1 0 0 0 0,1 0 0 0 0,0 0 1 0 0,0-1-1 0 0,0 1 0 0 0,0 0 0 0 0,-1 0 0 0 0,1 0 1 0 0,0 0-1 0 0,0-1 0 0 0,0 1 0 0 0,-11-22-4 0 0,8 17-72 0 0,3 2-47 0 0,0-10-45 0 0,0 10-73 0 0,1 0-497 0 0,1-2 393 0 0,12-28-2274 0 0,-5 9-4868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8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39 165 84 0 0,'50'-38'3750'0'0,"-48"37"-3267"0"0,-1 0-188 0 0,0 0 0 0 0,0 0 0 0 0,1 0 0 0 0,-1 0 0 0 0,0 1 0 0 0,1-1 0 0 0,-1 0 0 0 0,0 1 1 0 0,1-1-1 0 0,-1 1 0 0 0,1-1 0 0 0,-1 1 0 0 0,1 0 0 0 0,1-1 0 0 0,-5 19-130 0 0,-1 0 1 0 0,-1-1-1 0 0,0 0 0 0 0,-2 0 1 0 0,0 0-1 0 0,-9 18 0 0 0,-10 30 303 0 0,14-34-213 0 0,2 0-1 0 0,1 1 1 0 0,1 0 0 0 0,2 0-1 0 0,1 0 1 0 0,1 62-1 0 0,4-77-88 0 0,0 0 0 0 0,1-1 0 0 0,1 1 0 0 0,1 0 0 0 0,7 20 0 0 0,-10-35-147 0 0,0-1 0 0 0,-1 1 1 0 0,1-1-1 0 0,0 0 0 0 0,0 1 1 0 0,0-1-1 0 0,0 0 0 0 0,0 1 1 0 0,0-1-1 0 0,1 0 0 0 0,-1 0 1 0 0,0 0-1 0 0,1 0 0 0 0,-1 0 0 0 0,0-1 1 0 0,1 1-1 0 0,-1 0 0 0 0,1-1 1 0 0,-1 1-1 0 0,1-1 0 0 0,-1 1 1 0 0,1-1-1 0 0,0 0 0 0 0,-1 1 1 0 0,1-1-1 0 0,0 0 0 0 0,1 0 1 0 0,3-1 8 0 0,-1 1 1 0 0,1-1 0 0 0,-1 0 0 0 0,1-1-1 0 0,-1 1 1 0 0,6-4 0 0 0,25-11 78 0 0,0-1 1 0 0,-2-3-1 0 0,64-46 0 0 0,81-91 37 0 0,-160 136-65 0 0,0-1 0 0 0,-2-1 0 0 0,27-46 0 0 0,-42 66-5 0 0,0-5 0 0 0,-1 5-35 0 0,-3 9 202 0 0,-28 80-139 0 0,19-58-10 0 0,1 1 0 0 0,1 0 0 0 0,1 0 0 0 0,1 1 0 0 0,-4 59 0 0 0,11-85-67 0 0,0 1 1 0 0,1-1 0 0 0,-1 0-1 0 0,1 0 1 0 0,0 1-1 0 0,0-1 1 0 0,0 0 0 0 0,1 0-1 0 0,2 5 1 0 0,3 8 157 0 0,-6-15-53 0 0,4-4-83 0 0,13-7-42 0 0,0-1 1 0 0,-1 0 0 0 0,0-1-1 0 0,-1-1 1 0 0,0-1 0 0 0,16-16-1 0 0,83-98-218 0 0,-100 108 143 0 0,0-1 1 0 0,-2 0 0 0 0,15-30-1 0 0,-23 41 27 0 0,-1 0-1 0 0,0-1 1 0 0,-1 1-1 0 0,0-1 0 0 0,0 0 1 0 0,-1 0-1 0 0,-1 0 1 0 0,1 0-1 0 0,-2 0 1 0 0,0-17-1 0 0,0 23 26 0 0,-1-1 0 0 0,0 1 0 0 0,0 0 1 0 0,-1 0-1 0 0,1 0 0 0 0,-1 0 0 0 0,0 0 0 0 0,0 0 0 0 0,0 0 0 0 0,-1 1 0 0 0,1-1 0 0 0,-1 1 0 0 0,0 0 1 0 0,0 0-1 0 0,0 0 0 0 0,0 0 0 0 0,-1 0 0 0 0,1 0 0 0 0,-1 1 0 0 0,1 0 0 0 0,-1 0 0 0 0,0 0 0 0 0,0 0 1 0 0,0 0-1 0 0,0 1 0 0 0,0 0 0 0 0,0 0 0 0 0,-7-1 0 0 0,1 0-17 0 0,0 1 0 0 0,0 0 1 0 0,0 1-1 0 0,0 0 0 0 0,0 1 0 0 0,0 0 0 0 0,0 0 0 0 0,0 1 0 0 0,0 0 0 0 0,1 1 1 0 0,-13 4-1 0 0,1 3-21 0 0,1 0-1 0 0,-1 1 1 0 0,-23 19 0 0 0,36-25 26 0 0,1 1 0 0 0,0 1 0 0 0,0-1 0 0 0,1 1 0 0 0,0 0 0 0 0,0 1 0 0 0,0-1 0 0 0,1 1-1 0 0,0 0 1 0 0,-6 16 0 0 0,7-15-9 0 0,-7 27-138 0 0,11-34 170 0 0,0-1 1 0 0,0 0 0 0 0,0 1 0 0 0,0-1 0 0 0,0 0 0 0 0,0 0 0 0 0,1 1 0 0 0,-1-1 0 0 0,0 0 0 0 0,1 0 0 0 0,-1 1-1 0 0,1-1 1 0 0,-1 0 0 0 0,1 0 0 0 0,0 0 0 0 0,-1 0 0 0 0,1 0 0 0 0,0 0 0 0 0,0 0 0 0 0,0 0 0 0 0,-1 0-1 0 0,1 0 1 0 0,0 0 0 0 0,0 0 0 0 0,1-1 0 0 0,-1 1 0 0 0,2 1 0 0 0,3-1-7 0 0,0 1 1 0 0,0-1-1 0 0,0 0 1 0 0,0 0-1 0 0,0-1 1 0 0,0 0-1 0 0,0 0 1 0 0,0 0 0 0 0,0-1-1 0 0,0 0 1 0 0,-1 0-1 0 0,12-4 1 0 0,12-4-44 0 0,33-15 0 0 0,-6 0 2 0 0,159-61-119 0 0,-205 82 159 0 0,-9 2 11 0 0,1 1 1 0 0,-1-1 0 0 0,1 1-1 0 0,-1 0 1 0 0,0-1 0 0 0,1 1-1 0 0,-1 0 1 0 0,1 0 0 0 0,-1 0 0 0 0,0 0-1 0 0,1 0 1 0 0,2 1 0 0 0,0-1 13 0 0,0 0 1 0 0,1 1 0 0 0,-1 0-1 0 0,0 0 1 0 0,0 0 0 0 0,0 0-1 0 0,7 4 1 0 0,-10-4-1 0 0,1 0 1 0 0,-1 0-1 0 0,0 0 1 0 0,0 0-1 0 0,0 1 1 0 0,0-1-1 0 0,0 0 1 0 0,0 1-1 0 0,0-1 1 0 0,0 1-1 0 0,0-1 1 0 0,0 3 0 0 0,3 3 12 0 0,-2-1 13 0 0,0 0 0 0 0,0 1 0 0 0,0-1 0 0 0,0 0 0 0 0,-1 1 0 0 0,0-1 0 0 0,-1 1 0 0 0,1 0 0 0 0,-1-1 0 0 0,-1 9-1 0 0,-13 72 524 0 0,5-42-261 0 0,-6 46 528 0 0,13-80-541 0 0,1 4-72 0 0,1-15-180 0 0,0 0 0 0 0,0 0-1 0 0,0 0 1 0 0,0 0-1 0 0,0 0 1 0 0,0 0-1 0 0,1 0 1 0 0,-1 0-1 0 0,0 0 1 0 0,0 0 0 0 0,0 0-1 0 0,0 0 1 0 0,0 0-1 0 0,0 0 1 0 0,0 0-1 0 0,0 0 1 0 0,0 0 0 0 0,0 0-1 0 0,0 0 1 0 0,0 0-1 0 0,0 0 1 0 0,1 0-1 0 0,-1 0 1 0 0,0 0-1 0 0,0 1 1 0 0,0-1 0 0 0,0 0-1 0 0,0 0 1 0 0,0 0-1 0 0,0 0 1 0 0,0 0-1 0 0,0 0 1 0 0,0 0 0 0 0,0 0-1 0 0,0 0 1 0 0,0 0-1 0 0,14-29-23 0 0,1 1 0 0 0,1 1 0 0 0,2 0 0 0 0,1 1 0 0 0,0 0 0 0 0,2 2 0 0 0,40-36 0 0 0,-44 45-42 0 0,-15 12 19 0 0,1 0 1 0 0,-1 0-1 0 0,1 0 0 0 0,0 1 0 0 0,0-1 1 0 0,0 1-1 0 0,0 0 0 0 0,0 0 0 0 0,1 0 1 0 0,-1 1-1 0 0,1-1 0 0 0,-1 1 1 0 0,1-1-1 0 0,-1 1 0 0 0,1 0 0 0 0,0 1 1 0 0,-1-1-1 0 0,6 0 0 0 0,-7 2 6 0 0,0-1 0 0 0,0 1-1 0 0,0 0 1 0 0,0-1 0 0 0,-1 1-1 0 0,1 0 1 0 0,0 0 0 0 0,-1 1-1 0 0,1-1 1 0 0,-1 0 0 0 0,1 0 0 0 0,-1 1-1 0 0,1-1 1 0 0,-1 1 0 0 0,0-1-1 0 0,0 1 1 0 0,0-1 0 0 0,0 1-1 0 0,0 0 1 0 0,0 0 0 0 0,0-1 0 0 0,-1 1-1 0 0,1 0 1 0 0,-1 0 0 0 0,1 0-1 0 0,-1 2 1 0 0,3 8-26 0 0,-1 1 1 0 0,1 24-1 0 0,-2-20 28 0 0,16 105 290 0 0,-16-121-271 0 0,-1 1 0 0 0,1 0-1 0 0,-1 0 1 0 0,1-1 0 0 0,0 1 0 0 0,0 0 0 0 0,0-1 0 0 0,0 1 0 0 0,0 0-1 0 0,0-1 1 0 0,0 0 0 0 0,0 1 0 0 0,1-1 0 0 0,-1 0 0 0 0,1 1 0 0 0,-1-1-1 0 0,1 0 1 0 0,-1 0 0 0 0,1 0 0 0 0,-1 0 0 0 0,1-1 0 0 0,2 2 0 0 0,-1-1 33 0 0,2-5-12 0 0,20-17-17 0 0,-2 0 0 0 0,0-1 0 0 0,-2-2 1 0 0,22-28-1 0 0,21-54-58 0 0,-51 86 18 0 0,17-36 0 0 0,4-7-1 0 0,-23 42 6 0 0,-2-1-1 0 0,0 0 0 0 0,-1 0 0 0 0,-1-1 1 0 0,-1 0-1 0 0,-1 0 0 0 0,2-28 0 0 0,-7 49 6 0 0,-5 10 28 0 0,-14 20 82 0 0,2 1 0 0 0,0 1-1 0 0,2 1 1 0 0,2 0 0 0 0,1 0 0 0 0,1 2-1 0 0,1-1 1 0 0,-7 49 0 0 0,16-63 60 0 0,0 0 0 0 0,2 0 0 0 0,0 0 0 0 0,1 0 0 0 0,0 0 0 0 0,1 0 0 0 0,2-1 0 0 0,6 22 0 0 0,-10-38-156 0 0,0 0-1 0 0,-1 0 0 0 0,1 0 0 0 0,0 0 0 0 0,-1 0 0 0 0,1 0 0 0 0,0 0 0 0 0,0 0 1 0 0,0 0-1 0 0,0-1 0 0 0,0 1 0 0 0,0 0 0 0 0,0-1 0 0 0,0 1 0 0 0,0 0 0 0 0,0-1 1 0 0,1 1-1 0 0,-1-1 0 0 0,0 0 0 0 0,0 1 0 0 0,1-1 0 0 0,-1 0 0 0 0,0 0 0 0 0,0 0 1 0 0,1 0-1 0 0,-1 0 0 0 0,0 0 0 0 0,0 0 0 0 0,1 0 0 0 0,-1 0 0 0 0,0-1 0 0 0,0 1 1 0 0,0 0-1 0 0,1-1 0 0 0,-1 1 0 0 0,0-1 0 0 0,1 0 0 0 0,3-1-115 0 0,0 0 0 0 0,-1-1 1 0 0,1 1-1 0 0,-1-1 0 0 0,1 0 0 0 0,-1 0 0 0 0,5-6 0 0 0,-1 1-300 0 0,-2-1 0 0 0,1 0 0 0 0,-1 0 1 0 0,0-1-1 0 0,-1 1 0 0 0,0-1 0 0 0,-1-1 0 0 0,6-18 0 0 0,-7 15-1652 0 0,0-1 0 0 0,-1 0 0 0 0,1-19 0 0 0,-4 14-1705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9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1 127 704 0 0,'0'0'1529'0'0,"1"3"-780"0"0,3 12-35 0 0,-3-11-49 0 0,3-3-62 0 0,4 2-432 0 0,1 0 1 0 0,-1-1-1 0 0,1 0 1 0 0,0-1-1 0 0,0 0 1 0 0,0 0-1 0 0,-1-1 1 0 0,1 0-1 0 0,0 0 1 0 0,0-1-1 0 0,0-1 0 0 0,0 1 1 0 0,10-4-1 0 0,12-6-247 0 0,-1 0 0 0 0,40-22 0 0 0,20-8-686 0 0,15 3-2382 0 0,-53 19 1326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0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0 232 0 0,'-16'19'789'0'0,"2"0"0"0"0,0 0 0 0 0,1 1 0 0 0,1 1-1 0 0,1 1 1 0 0,-8 22 0 0 0,2 0 833 0 0,3 0 0 0 0,-9 48 0 0 0,23-90-1516 0 0,-1 0-1 0 0,1 0 0 0 0,-1 0 0 0 0,1 0 1 0 0,0 0-1 0 0,0 0 0 0 0,0 0 1 0 0,0 0-1 0 0,0 0 0 0 0,0 0 0 0 0,1 0 1 0 0,-1 0-1 0 0,1 2 0 0 0,0-4-60 0 0,-1 1 1 0 0,0-1-1 0 0,1 0 0 0 0,-1 1 0 0 0,0-1 1 0 0,1 0-1 0 0,-1 1 0 0 0,1-1 0 0 0,-1 0 1 0 0,0 1-1 0 0,1-1 0 0 0,-1 0 0 0 0,1 0 1 0 0,-1 0-1 0 0,1 1 0 0 0,-1-1 0 0 0,1 0 0 0 0,-1 0 1 0 0,1 0-1 0 0,-1 0 0 0 0,1 0 0 0 0,-1 0 1 0 0,1 0-1 0 0,-1 0 0 0 0,1 0 0 0 0,-1 0 1 0 0,1 0-1 0 0,-1 0 0 0 0,2-1 0 0 0,3 0 50 0 0,-1-2-1 0 0,1 1 1 0 0,-1 0-1 0 0,1-1 1 0 0,-1 0-1 0 0,0 0 1 0 0,4-4-1 0 0,129-116 542 0 0,-99 91-374 0 0,-1-2 1 0 0,38-46-1 0 0,-62 66 31 0 0,-10 13-83 0 0,-9 20-8 0 0,1-7-196 0 0,-4 19 227 0 0,1 0 0 0 0,2 0 0 0 0,0 1 0 0 0,3 0 0 0 0,0 52 1 0 0,3-77-131 0 0,0 0 0 0 0,1 0 0 0 0,0 0 0 0 0,0 0 0 0 0,0 0 0 0 0,1 0 0 0 0,1 0 0 0 0,-1 0 0 0 0,1-1 0 0 0,0 1 0 0 0,0-1 0 0 0,8 11 0 0 0,-10-15 77 0 0,4-3-97 0 0,12-4-44 0 0,-1-1 0 0 0,0-1 0 0 0,0 0 0 0 0,-1-1 0 0 0,0-1 0 0 0,0 0 0 0 0,17-16 0 0 0,5 0-37 0 0,144-114 86 0 0,-70 39-80 0 0,-109 98-30 0 0,3-3-25 0 0,-2 4 28 0 0,-3 8-104 0 0,-24 65 70 0 0,12-38 56 0 0,-9 41 1 0 0,19-65 9 0 0,0-1 1 0 0,1 1-1 0 0,0-1 0 0 0,0 1 0 0 0,1 0 0 0 0,1 0 1 0 0,0-1-1 0 0,0 1 0 0 0,3 12 0 0 0,3 27 136 0 0,-7-46-39 0 0,9-9-226 0 0,103-100-314 0 0,-79 73 324 0 0,-2 2-26 0 0,-12 10 22 0 0,1 2 0 0 0,1 0-1 0 0,1 1 1 0 0,0 1 0 0 0,29-17-1 0 0,-51 34 96 0 0,1-1 0 0 0,0 1 0 0 0,0 0 0 0 0,0-1-1 0 0,0 1 1 0 0,0 0 0 0 0,0-1 0 0 0,0 1 0 0 0,-1 0-1 0 0,1 0 1 0 0,0 0 0 0 0,0 0 0 0 0,0 0 0 0 0,0 0-1 0 0,0 0 1 0 0,0 0 0 0 0,0 0 0 0 0,0 0 0 0 0,0 1-1 0 0,0-1 1 0 0,0 0 0 0 0,0 1 0 0 0,-1-1-1 0 0,1 0 1 0 0,0 1 0 0 0,0-1 0 0 0,1 2 0 0 0,0 0 9 0 0,-1 0 1 0 0,1 0 0 0 0,-1 0-1 0 0,1 0 1 0 0,-1 0-1 0 0,0 0 1 0 0,0 1 0 0 0,0-1-1 0 0,0 0 1 0 0,1 4-1 0 0,1 6 30 0 0,-1 0 0 0 0,0 0-1 0 0,1 15 1 0 0,11 86 539 0 0,-4-50 73 0 0,-9-61-401 0 0,-1 1 79 0 0,0-3-281 0 0,0 0 1 0 0,0 1-1 0 0,-1-1 1 0 0,1 0-1 0 0,0 0 0 0 0,0 0 1 0 0,0 1-1 0 0,0-1 0 0 0,0 0 1 0 0,0 0-1 0 0,0 1 0 0 0,0-1 1 0 0,0 0-1 0 0,0 0 1 0 0,0 1-1 0 0,0-1 0 0 0,0 0 1 0 0,0 0-1 0 0,0 1 0 0 0,0-1 1 0 0,0 0-1 0 0,0 0 0 0 0,0 0 1 0 0,0 1-1 0 0,1-1 1 0 0,-1 0-1 0 0,0 0 0 0 0,0 0 1 0 0,0 1-1 0 0,0-1 0 0 0,0 0 1 0 0,1 0-1 0 0,-1 0 0 0 0,0 0 1 0 0,0 1-1 0 0,0-1 1 0 0,0 0-1 0 0,1 0 0 0 0,-1 0 1 0 0,0 0-1 0 0,0 0 0 0 0,1 0 1 0 0,-1 0-1 0 0,0 1 0 0 0,0-1 1 0 0,0 0-1 0 0,1 0 1 0 0,-1 0-1 0 0,0 0 0 0 0,0 0 1 0 0,1 0-1 0 0,-1 0 0 0 0,0 0 1 0 0,0 0-1 0 0,1 0 1 0 0,-1-1-1 0 0,0 1 0 0 0,0 0 1 0 0,0 0-1 0 0,1 0 0 0 0,16-17 145 0 0,28-37-1 0 0,-32 36-182 0 0,0 1 0 0 0,1 1 1 0 0,1 1-1 0 0,24-20 0 0 0,-27 26-22 0 0,-6 4-18 0 0,0 0 1 0 0,0 1 0 0 0,0 0 0 0 0,0 0 0 0 0,1 0 0 0 0,-1 0 0 0 0,1 1 0 0 0,0 1 0 0 0,0-1 0 0 0,0 1 0 0 0,9-2 0 0 0,-13 4 18 0 0,0 1 1 0 0,0-1-1 0 0,-1 1 1 0 0,1 0-1 0 0,0-1 1 0 0,-1 1-1 0 0,1 0 1 0 0,-1 1-1 0 0,1-1 1 0 0,-1 0-1 0 0,0 1 0 0 0,1-1 1 0 0,-1 1-1 0 0,0 0 1 0 0,0 0-1 0 0,0 0 1 0 0,0 0-1 0 0,0 0 1 0 0,-1 0-1 0 0,1 0 1 0 0,2 5-1 0 0,3 6-76 0 0,0 1 0 0 0,9 28 0 0 0,-6-17-32 0 0,-8-19 110 0 0,-2-4 33 0 0,0 0 0 0 0,1-1 0 0 0,-1 1 0 0 0,1 0 1 0 0,-1 0-1 0 0,1-1 0 0 0,0 1 0 0 0,0 0 1 0 0,0-1-1 0 0,0 1 0 0 0,0-1 0 0 0,0 1 0 0 0,0-1 1 0 0,0 0-1 0 0,0 1 0 0 0,1-1 0 0 0,-1 0 1 0 0,1 0-1 0 0,-1 0 0 0 0,1 0 0 0 0,-1 0 0 0 0,1 0 1 0 0,0 0-1 0 0,-1-1 0 0 0,1 1 0 0 0,3 0 1 0 0,2-2 2 0 0,0-1 1 0 0,0 0-1 0 0,0-1 1 0 0,0 0 0 0 0,-1 0-1 0 0,1 0 1 0 0,-1-1-1 0 0,0 0 1 0 0,10-8-1 0 0,-4 3 8 0 0,30-22 19 0 0,39-38 0 0 0,-10 7-50 0 0,48-37-33 0 0,-118 98 35 0 0,0 0 1 0 0,0 0-1 0 0,0 0 0 0 0,0 0 0 0 0,0 0 0 0 0,0 1 0 0 0,0-1 0 0 0,1 0 1 0 0,-1 1-1 0 0,0-1 0 0 0,0 1 0 0 0,1-1 0 0 0,-1 1 0 0 0,3-1 1 0 0,8 8-63 0 0,-9-4 86 0 0,-3-2-16 0 0,1 0 1 0 0,0-1-1 0 0,0 1 1 0 0,-1 0-1 0 0,1 0 1 0 0,-1 0 0 0 0,1 0-1 0 0,-1 1 1 0 0,1-1-1 0 0,-1 0 1 0 0,0 0-1 0 0,0 0 1 0 0,1 0 0 0 0,-1 0-1 0 0,0 0 1 0 0,0 0-1 0 0,0 1 1 0 0,0-1-1 0 0,0 0 1 0 0,-1 2 0 0 0,1 0-1 0 0,0 8 25 0 0,0 0 0 0 0,-1 0-1 0 0,0 0 1 0 0,-1 0 0 0 0,0 0 0 0 0,-1 0-1 0 0,0 0 1 0 0,0-1 0 0 0,-1 1 0 0 0,-1-1-1 0 0,0 0 1 0 0,-10 14 0 0 0,4-6 40 0 0,-1-1 1 0 0,-1-1-1 0 0,-1 0 0 0 0,0-1 1 0 0,-27 22-1 0 0,30-28-111 0 0,0 0-1 0 0,-1-1 1 0 0,0-1 0 0 0,-1 0-1 0 0,0-1 1 0 0,-23 9 0 0 0,31-15-156 0 0,0 1 0 0 0,0-1 1 0 0,0-1-1 0 0,0 1 1 0 0,0-1-1 0 0,0 1 0 0 0,1-1 1 0 0,-1-1-1 0 0,0 1 1 0 0,0-1-1 0 0,-5-2 0 0 0,-4-2-322 0 0,0 1-237 0 0,1 0-1 0 0,0-1 0 0 0,1-1 1 0 0,-13-9-1 0 0,-20-20-6353 0 0,24 16 3021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0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55 452 0 0,'0'0'960'0'0,"-20"-4"7696"0"0,19 4-8688 0 0,-1 0 1 0 0,1 0-1 0 0,0-1 0 0 0,-1 1 1 0 0,1 0-1 0 0,0 0 1 0 0,0-1-1 0 0,-1 1 1 0 0,1 0-1 0 0,0-1 1 0 0,0 0-1 0 0,0 1 1 0 0,0-1-1 0 0,0 0 1 0 0,0 1-1 0 0,0-1 1 0 0,0 0-1 0 0,0 0 1 0 0,0 0-1 0 0,0 0 0 0 0,0 0 1 0 0,0 0-1 0 0,1 0 1 0 0,-1 0-1 0 0,0 0 1 0 0,1 0-1 0 0,-1 0 1 0 0,1 0-1 0 0,-1-1 1 0 0,1 0-1 0 0,-1-1-479 0 0,1-1-219 0 0,0-1 332 0 0,1-11-3082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0 788 0 0,'0'0'3552'0'0,"-7"9"-2710"0"0,-44 56 659 0 0,18-25-438 0 0,2 2 0 0 0,-30 53 0 0 0,-34 105 1039 0 0,77-158-1449 0 0,2 0 0 0 0,2 1 0 0 0,1 0-1 0 0,-11 80 1 0 0,22-91-189 0 0,0-1-1 0 0,3 1 1 0 0,0 0-1 0 0,2 0 1 0 0,14 59 0 0 0,-15-82-354 0 0,2 12 171 0 0,2-2-1 0 0,1 1 1 0 0,0-1-1 0 0,1 0 0 0 0,1 0 1 0 0,1-1-1 0 0,20 28 1 0 0,-20-32-83 0 0,0-1 1 0 0,1 0-1 0 0,0-1 1 0 0,1 0-1 0 0,0-1 1 0 0,1 0-1 0 0,0-1 1 0 0,1 0-1 0 0,0-1 1 0 0,16 7-1 0 0,-22-13-234 0 0,-1-1 1 0 0,1 1-1 0 0,-1-1 0 0 0,1-1 0 0 0,0 1 0 0 0,0-1 0 0 0,0-1 0 0 0,0 0 0 0 0,0 0 0 0 0,-1 0 0 0 0,13-3 1 0 0,-17 3-134 0 0,1-1 1 0 0,0 0 0 0 0,0 0 0 0 0,-1 0 0 0 0,1-1 0 0 0,-1 1 0 0 0,1-1 0 0 0,-1 0 0 0 0,0 0 0 0 0,0 0 0 0 0,0-1 0 0 0,0 1 0 0 0,0-1 0 0 0,0 1 0 0 0,0-1 0 0 0,-1 0 0 0 0,0 0 0 0 0,1 0 0 0 0,-1 0 0 0 0,0-1 0 0 0,-1 1 0 0 0,1 0 0 0 0,0-1 0 0 0,-1 0 0 0 0,1-4 0 0 0,0 1-600 0 0,2-20-655 0 0,-6 1-6541 0 0,-2 3 3689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06:17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0 408,'-1'4'575,"-1"0"-425,1 1 0,0-1 0,0 0 0,0 1 0,0-1 0,1 1 0,0-1 0,0 1 0,0-1 0,0 1 0,1-1-1,0 1 1,0-1 0,0 0 0,0 1 0,1-1 0,0 0 0,-1 0 0,2 0 0,3 7 0,12 10 549,0-1 1,2-1 0,0-1 0,36 26-1,22 18 1259,-75-59-1844,0 1 1,0-1 0,-1 1 0,1-1 0,-1 1 0,0 0 0,0 0 0,0 0 0,-1 0 0,1 0 0,-1 0 0,0 1 0,-1-1 0,2 7-1,-2-8-54,0 0-19,-1 0-1,1 0 1,-1-1 0,0 1-1,0 0 1,0 0-1,0 0 1,0-1 0,-1 1-1,1-1 1,-1 1 0,0-1-1,0 0 1,0 1-1,0-1 1,0 0 0,-4 3-1,5-4-10,-20 17-65,0-2 1,-2 0-1,1-1 0,-2-1 1,0-1-1,-34 13 1,53-25-335,1 0 1,-1 0 0,1-1-1,-1 1 1,1-1 0,-1 0-1,1 0 1,-1-1-1,0 1 1,1-1 0,-1 0-1,1 0 1,0 0 0,-1-1-1,1 0 1,0 0 0,-7-4-1,9 5-57,-11-5-2291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6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89 356 0 0,'0'0'12905'0'0,"-3"-6"-12675"0"0,-7-16 10 0 0,7 16-8 0 0,12-10 470 0 0,17-22 1246 0 0,-22 41-1851 0 0,2 2-54 0 0,0 1 0 0 0,0-1-1 0 0,-1 1 1 0 0,1 1 0 0 0,-2-1 0 0 0,1 1-1 0 0,5 10 1 0 0,27 61 490 0 0,-20-40-283 0 0,94 221 2026 0 0,-101-240-1995 0 0,-1-1 1 0 0,16 21 0 0 0,-8-13-27 0 0,-16-24-190 0 0,6 6 111 0 0,-1 0-347 0 0,0-30-9723 0 0,-4 4 5100 0 0,0-6 1085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31 20 0 0,'0'-3'985'0'0,"0"-14"3422"0"0,0 17-4354 0 0,0-1 0 0 0,0 1 0 0 0,0 0 0 0 0,0-1-1 0 0,0 1 1 0 0,0 0 0 0 0,0-1 0 0 0,0 1-1 0 0,0-1 1 0 0,0 1 0 0 0,-1 0 0 0 0,1-1 0 0 0,0 1-1 0 0,0 0 1 0 0,0-1 0 0 0,0 1 0 0 0,0 0-1 0 0,-1-1 1 0 0,1 1 0 0 0,0 0 0 0 0,0-1 0 0 0,0 1-1 0 0,-1 0 1 0 0,1 0 0 0 0,0-1 0 0 0,-1 1-1 0 0,1 0 1 0 0,0 0 0 0 0,-1-1 0 0 0,1 1 0 0 0,0 0-1 0 0,-1 0 1 0 0,1 0 0 0 0,0 0 0 0 0,-1 0-1 0 0,1 0 1 0 0,0 0 0 0 0,-1-1 0 0 0,1 1 0 0 0,0 0-1 0 0,-1 0 1 0 0,1 0 0 0 0,-1 0 0 0 0,1 0-1 0 0,0 1 1 0 0,-1-1 0 0 0,1 0 0 0 0,0 0 0 0 0,-1 0-1 0 0,1 0 1 0 0,0 0 0 0 0,-1 0 0 0 0,1 1-1 0 0,0-1 1 0 0,-1 0 0 0 0,1 0 0 0 0,0 0-1 0 0,-1 1 1 0 0,1-1 0 0 0,0 0 0 0 0,0 1 0 0 0,-1-1-1 0 0,1 1 1 0 0,-39 40 794 0 0,-172 204 2753 0 0,87-85-1526 0 0,96-125-1689 0 0,-8 2 184 0 0,35-36-451 0 0,-4 5 276 0 0,4-4-1070 0 0,5-11-4375 0 0,3-3 3718 0 0,-1 1 0 0 0,2 0 0 0 0,10-13 0 0 0,2 1-1885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85 612 0 0,'-7'12'507'0'0,"0"1"0"0"0,1-1 0 0 0,1 2 0 0 0,-5 15 0 0 0,-12 28 1057 0 0,18-46-1309 0 0,0-1 0 0 0,0 1 0 0 0,1-1 0 0 0,1 1-1 0 0,-1 0 1 0 0,2 0 0 0 0,-1 1 0 0 0,2-1 0 0 0,0 0 0 0 0,0 0 0 0 0,1 0-1 0 0,0 0 1 0 0,0 0 0 0 0,2 0 0 0 0,-1 0 0 0 0,2 0 0 0 0,-1 0 0 0 0,1-1-1 0 0,6 12 1 0 0,-9-21-202 0 0,1 1 0 0 0,-1-1 0 0 0,0 0 1 0 0,0 1-1 0 0,1-1 0 0 0,-1 0 0 0 0,1 0 0 0 0,-1 0 0 0 0,1 0 0 0 0,-1 0 0 0 0,1 0 0 0 0,0 0 0 0 0,-1 0 0 0 0,1-1 0 0 0,0 1 1 0 0,0-1-1 0 0,-1 1 0 0 0,1-1 0 0 0,0 0 0 0 0,0 0 0 0 0,0 1 0 0 0,0-1 0 0 0,2-1 0 0 0,43-8 582 0 0,-42 8-628 0 0,12-5 115 0 0,1-1 0 0 0,-1 0 0 0 0,0-2-1 0 0,-1 0 1 0 0,0 0 0 0 0,0-2 0 0 0,-1 0 0 0 0,16-14-1 0 0,-1-4 302 0 0,-1 0 0 0 0,38-52 0 0 0,-62 75-345 0 0,0-1-1 0 0,0 1 1 0 0,-1-1-1 0 0,0 0 1 0 0,-1 0-1 0 0,0 0 1 0 0,0-1-1 0 0,0 1 0 0 0,-1-1 1 0 0,0 0-1 0 0,0 0 1 0 0,-1 0-1 0 0,0 1 1 0 0,-1-1-1 0 0,1 0 1 0 0,-2 0-1 0 0,1 0 1 0 0,-1 0-1 0 0,0 0 1 0 0,-1 0-1 0 0,-3-12 0 0 0,2 16-65 0 0,-1-1-1 0 0,1 1 0 0 0,-1 0 1 0 0,0 1-1 0 0,0-1 0 0 0,0 1 1 0 0,-6-5-1 0 0,7 6-48 0 0,-1 0-201 0 0,0 0 0 0 0,0 1 0 0 0,0-1 0 0 0,0 1 0 0 0,0 0 0 0 0,-1 0 0 0 0,1 0 0 0 0,0 1 0 0 0,0 0 0 0 0,-9 0 0 0 0,10 0-469 0 0,-2 0-369 0 0,-7-1 659 0 0,6 4-2619 0 0,-2 4 11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7 340 0 0,'5'-6'1001'0'0,"3"5"4110"0"0,-3 12-4559 0 0,-3-9-389 0 0,0 1-1 0 0,0 0 0 0 0,-1 0 0 0 0,1 0 0 0 0,-1 0 0 0 0,0 0 1 0 0,0 0-1 0 0,0 0 0 0 0,0 0 0 0 0,-1 1 0 0 0,1-1 0 0 0,-1 0 1 0 0,0 4-1 0 0,-17 230 3878 0 0,5-166-2715 0 0,8-50-676 0 0,1 0 0 0 0,-2 31 0 0 0,5-50-456 0 0,1 1-16 0 0,0 9-36 0 0,-1-9 1640 0 0,2-11-1622 0 0,7-25-101 0 0,1 0 0 0 0,2 0 0 0 0,1 1 0 0 0,2 1 0 0 0,1 0 0 0 0,35-50 0 0 0,-48 76-61 0 0,8-11-28 0 0,1 1 1 0 0,0 0 0 0 0,1 1-1 0 0,1 0 1 0 0,0 1-1 0 0,17-12 1 0 0,-15 14-8 0 0,3-2-151 0 0,1 0 0 0 0,32-14 1 0 0,-50 26 100 0 0,1 1-22 0 0,-3 0 102 0 0,0-1 1 0 0,0 1-1 0 0,1 0 0 0 0,-1 0 0 0 0,0 0 1 0 0,1 0-1 0 0,-1-1 0 0 0,0 1 0 0 0,1 0 1 0 0,-1 0-1 0 0,0 0 0 0 0,0 0 0 0 0,1 0 1 0 0,-1 0-1 0 0,1 0 0 0 0,-1 0 0 0 0,0 0 1 0 0,1 0-1 0 0,-1 0 0 0 0,0 0 0 0 0,1 0 1 0 0,-1 0-1 0 0,0 0 0 0 0,1 0 0 0 0,-1 0 1 0 0,0 0-1 0 0,0 1 0 0 0,1-1 0 0 0,-1 0 0 0 0,0 0 1 0 0,1 0-1 0 0,-1 1 0 0 0,0-1 0 0 0,0 0 1 0 0,1 0-1 0 0,-1 0 0 0 0,0 1 0 0 0,0-1 1 0 0,1 0-1 0 0,-1 1 0 0 0,0-1 0 0 0,0 0 1 0 0,0 0-1 0 0,0 1 0 0 0,0-1 0 0 0,0 0 1 0 0,1 1-1 0 0,-1-1 0 0 0,0 0 0 0 0,0 1 1 0 0,0-1-1 0 0,0 0 0 0 0,0 1 0 0 0,0 0 1 0 0,-4 7-11 0 0,1 0 0 0 0,-1 0 0 0 0,-1 0 0 0 0,0 0 0 0 0,0-1 0 0 0,0 0 1 0 0,-1 0-1 0 0,0 0 0 0 0,-10 8 0 0 0,3-4-48 0 0,6-7 44 0 0,1 1-1 0 0,0 1 1 0 0,0-1 0 0 0,-6 8 0 0 0,-4-2 3 0 0,14-10 18 0 0,1-1 1 0 0,0 0-1 0 0,0 1 1 0 0,0-1 0 0 0,0 1-1 0 0,0 0 1 0 0,0-1-1 0 0,0 1 1 0 0,0 0-1 0 0,0-1 1 0 0,1 1 0 0 0,-1 0-1 0 0,0 0 1 0 0,0 0-1 0 0,1 0 1 0 0,-1 0-1 0 0,1 0 1 0 0,-1 0 0 0 0,0 0-1 0 0,1 0 1 0 0,0 0-1 0 0,-1 2 1 0 0,0 6-1 0 0,1-1 0 0 0,0 1-1 0 0,1 0 1 0 0,0 0 0 0 0,0 0 0 0 0,1 0 0 0 0,0-1 0 0 0,0 1 0 0 0,1 0-1 0 0,7 13 1 0 0,-5-13-87 0 0,0 1-1 0 0,0-2 1 0 0,1 1-1 0 0,0-1 0 0 0,1 1 1 0 0,0-2-1 0 0,0 1 1 0 0,15 11-1 0 0,-15-14-495 0 0,-1-1 0 0 0,1 0 0 0 0,-1 0 0 0 0,1-1 0 0 0,14 5 0 0 0,-19-7-663 0 0,3-2-1005 0 0,14 0-1459 0 0,-14 0 284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93 336 0 0,'21'-2'2119'0'0,"-1"0"0"0"0,37-11 0 0 0,-2 0-680 0 0,12 1-24 0 0,-21 5-486 0 0,54-16 1 0 0,-98 22-1336 0 0,1 0-211 0 0,0-1-1 0 0,-1 1 0 0 0,1-1 1 0 0,0 0-1 0 0,-1 0 0 0 0,1 0 0 0 0,3-4 1 0 0,-4 4-588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8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0 848 0 0,'0'0'7594'0'0,"-1"9"-6841"0"0,-7 57 657 0 0,-4 0 0 0 0,-2-2 1 0 0,-3 1-1 0 0,-28 69 0 0 0,12-14 508 0 0,11-29-352 0 0,-19 58 1093 0 0,40-147-2621 0 0,11-24-8466 0 0,-2-6 6523 0 0,-1 10-3170 0 0,-1 5 1128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0 596 0 0,'0'0'6475'0'0,"-6"6"-5966"0"0,-13 13-124 0 0,-9 9 574 0 0,0-2-1 0 0,-38 27 1 0 0,-60 26 1461 0 0,124-78-2289 0 0,2-1-119 0 0,-1 0-1 0 0,1 0 1 0 0,-1 0 0 0 0,0 0-1 0 0,1 1 1 0 0,-1-1 0 0 0,1 0-1 0 0,-1 0 1 0 0,1 1 0 0 0,-1-1-1 0 0,1 0 1 0 0,-1 0 0 0 0,1 1-1 0 0,-1-1 1 0 0,1 1 0 0 0,-1-1-1 0 0,1 0 1 0 0,0 1 0 0 0,-1-1-1 0 0,1 1 1 0 0,0-1 0 0 0,-1 1-1 0 0,1-1 1 0 0,0 1 0 0 0,0-1-1 0 0,-1 1 1 0 0,1-1 0 0 0,0 1-1 0 0,0 0 1 0 0,0-1 0 0 0,0 1-1 0 0,0-1 1 0 0,0 1 0 0 0,0-1-1 0 0,0 1 1 0 0,0 0 0 0 0,0-1-1 0 0,0 1 1 0 0,0-1 0 0 0,0 1-1 0 0,0-1 1 0 0,1 1 0 0 0,-1 0-1 0 0,0-1 1 0 0,0 1 0 0 0,1-1-1 0 0,-1 1 1 0 0,12 24 316 0 0,2-11-234 0 0,1 0 0 0 0,0-2-1 0 0,1 0 1 0 0,1 0 0 0 0,0-2 0 0 0,0 0-1 0 0,1-1 1 0 0,0 0 0 0 0,0-2 0 0 0,26 8-1 0 0,-21-9-26 0 0,82 21 115 0 0,-103-27-313 0 0,5 0-192 0 0,-6 0 246 0 0,0 0 0 0 0,0 0 0 0 0,-1 0 0 0 0,1 0 0 0 0,0 0 0 0 0,0 0 0 0 0,0 0 0 0 0,-1 0 0 0 0,1 0 0 0 0,0 0 0 0 0,0 0 0 0 0,0 0 0 0 0,-1 0 0 0 0,1-1 0 0 0,0 1 0 0 0,0 0 0 0 0,-1-1 0 0 0,2 0 0 0 0,2-4-616 0 0,18-26-6343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9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1 572 0 0,'4'-1'923'0'0,"2"1"-675"0"0,0 1 0 0 0,0 0 0 0 0,1 0 0 0 0,-1 1 0 0 0,0-1 0 0 0,0 1 0 0 0,0 0 0 0 0,-1 1 0 0 0,1-1 0 0 0,0 1 0 0 0,-1 1-1 0 0,0-1 1 0 0,1 1 0 0 0,-2 0 0 0 0,1 0 0 0 0,0 0 0 0 0,-1 0 0 0 0,1 1 0 0 0,-1 0 0 0 0,-1 0 0 0 0,1 0 0 0 0,-1 0 0 0 0,0 1-1 0 0,4 9 1 0 0,5 18 313 0 0,-3 1-1 0 0,-1 0 0 0 0,-1 1 0 0 0,-2 0 0 0 0,-1 0 0 0 0,-2 0 1 0 0,-1 0-1 0 0,-2 0 0 0 0,-9 56 0 0 0,5-64-221 0 0,0 5 191 0 0,-1-1-1 0 0,-19 56 0 0 0,-44 55 669 0 0,57-121-1088 0 0,-1 0 0 0 0,-1-1 0 0 0,-1-1 0 0 0,-21 22 0 0 0,31-36-243 0 0,0-1 1 0 0,0 0-1 0 0,-1 0 1 0 0,1 0 0 0 0,-1-1-1 0 0,0 1 1 0 0,0-2 0 0 0,0 1-1 0 0,0-1 1 0 0,0 1-1 0 0,-10 1 1 0 0,11-4-223 0 0,1 1-1 0 0,0-1 1 0 0,-1 0-1 0 0,1 0 1 0 0,-1 0-1 0 0,1 0 1 0 0,-6-2-1 0 0,6 1-286 0 0,1 0 0 0 0,0 0 0 0 0,0-1 0 0 0,-1 1 0 0 0,1-1-1 0 0,0 1 1 0 0,0-1 0 0 0,0 0 0 0 0,-4-4 0 0 0,-4-3-2798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4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0 392 0 0,'0'0'5524'0'0,"7"7"-5071"0"0,8 12-97 0 0,-2 1-1 0 0,0 0 1 0 0,-1 1-1 0 0,18 42 1 0 0,-15-23 177 0 0,-2 2 0 0 0,15 75 1 0 0,-25-94-294 0 0,-1 0 0 0 0,-1 0 0 0 0,0 1 0 0 0,-2-1-1 0 0,-1 0 1 0 0,-9 46 0 0 0,-2-17 413 0 0,-2 0 0 0 0,-3-1 0 0 0,-43 91 0 0 0,35-98-335 0 0,-1-2 0 0 0,-3 0 0 0 0,-1-2 0 0 0,-2-2 0 0 0,-38 36 0 0 0,68-72-483 0 0,0 0-1 0 0,0 1 1 0 0,0-1-1 0 0,0 0 1 0 0,0 0-1 0 0,0-1 1 0 0,-1 1-1 0 0,1-1 1 0 0,-1 1 0 0 0,1-1-1 0 0,-1 0 1 0 0,1-1-1 0 0,-1 1 1 0 0,0-1-1 0 0,-5 1 1 0 0,-1-1-1858 0 0,-1-1 0 0 0,1 0 0 0 0,-16-3-1 0 0,22 3-906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5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1 472 0 0,'0'0'3424'0'0,"-15"8"-2995"0"0,-44 26-22 0 0,57-33-384 0 0,1 0 0 0 0,0 0 1 0 0,0 0-1 0 0,-1 0 0 0 0,1 0 0 0 0,0 0 1 0 0,0 0-1 0 0,0 1 0 0 0,0-1 1 0 0,0 0-1 0 0,0 1 0 0 0,0-1 0 0 0,0 0 1 0 0,1 1-1 0 0,-1-1 0 0 0,1 1 0 0 0,-1-1 1 0 0,1 1-1 0 0,-1 0 0 0 0,1-1 1 0 0,0 1-1 0 0,0-1 0 0 0,0 1 0 0 0,0 0 1 0 0,0-1-1 0 0,0 1 0 0 0,0-1 1 0 0,1 4-1 0 0,0 1 71 0 0,3 22 413 0 0,2 0 1 0 0,0 0 0 0 0,20 47-1 0 0,7 28 747 0 0,-24-85-975 0 0,-7-14-188 0 0,0 0 0 0 0,0 0 1 0 0,-1 0-1 0 0,1 0 0 0 0,-1 0 1 0 0,1 0-1 0 0,-1 0 0 0 0,-1 1 1 0 0,1-1-1 0 0,-1 0 0 0 0,1 1 1 0 0,-2 7-1 0 0,0-5 19 0 0,-1 1-1 0 0,-1-1 1 0 0,1 0 0 0 0,-1 0-1 0 0,-1 0 1 0 0,1-1 0 0 0,-1 1-1 0 0,0-1 1 0 0,-1 0 0 0 0,1 0-1 0 0,-1 0 1 0 0,0-1 0 0 0,-1 1-1 0 0,1-1 1 0 0,-1-1 0 0 0,0 1-1 0 0,0-1 1 0 0,-1 0 0 0 0,-7 4-1 0 0,-2 0 317 0 0,12-5-228 0 0,0 0 1 0 0,0-1-1 0 0,-1 0 1 0 0,1 0-1 0 0,-1 0 1 0 0,0 0-1 0 0,1-1 1 0 0,-1 0-1 0 0,-8 2 1 0 0,12-8-69 0 0,-4-15 346 0 0,8 17-416 0 0,13-9-4 0 0,-13 9 52 0 0,1 20-24 0 0,-2-1-1 0 0,0 0 0 0 0,0 1 0 0 0,-2-1 0 0 0,0 1 0 0 0,-1-1 0 0 0,-1 1 0 0 0,0-1 0 0 0,-1 0 0 0 0,-8 24 0 0 0,-7 10 637 0 0,-46 92-1 0 0,-3 5 773 0 0,57-122-1148 0 0,1 0-1 0 0,2 1 0 0 0,0 1 1 0 0,2-1-1 0 0,1 1 0 0 0,1 0 0 0 0,0 41 1 0 0,5-59-213 0 0,-1 0 0 0 0,2 0 0 0 0,-1-1 1 0 0,5 10-1 0 0,4 20 151 0 0,-10-36-328 0 0,-1-1 1 0 0,1 0-1 0 0,-1 1 1 0 0,1-1 0 0 0,0 0-1 0 0,0 0 1 0 0,-1 1-1 0 0,1-1 1 0 0,0 0-1 0 0,0 0 1 0 0,0 0 0 0 0,0 0-1 0 0,0 0 1 0 0,1 0-1 0 0,-1 0 1 0 0,0 0-1 0 0,0-1 1 0 0,1 1 0 0 0,1 1-1 0 0,27 7-914 0 0,-23-7 661 0 0,3 0-520 0 0,-1 0 0 0 0,1-1 0 0 0,0 0 0 0 0,11-1 0 0 0,-18 0 527 0 0,-2 0-2 0 0,0 0-1 0 0,0-1 0 0 0,0 1 1 0 0,0 0-1 0 0,0-1 1 0 0,-1 1-1 0 0,1-1 0 0 0,0 1 1 0 0,0-1-1 0 0,0 1 0 0 0,-1-1 1 0 0,1 1-1 0 0,0-1 1 0 0,-1 0-1 0 0,1 1 0 0 0,0-1 1 0 0,-1 0-1 0 0,1 0 1 0 0,-1 0-1 0 0,1 1 0 0 0,-1-1 1 0 0,0 0-1 0 0,1 0 0 0 0,-1 0 1 0 0,0 0-1 0 0,0 0 1 0 0,1 0-1 0 0,-1 0 0 0 0,0 0 1 0 0,0 1-1 0 0,0-1 1 0 0,0-2-1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06:1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1 188 876,'31'-14'860,"2"-2"8,0 1-20,-2-3-76,14-1-88,-11 2-55,-4 7-65,4-8-88,-7 5-104,0 2-148,-9 3-124,-4 3-188,5-5-192,-11 4-280,7-1-2705</inkml:trace>
  <inkml:trace contextRef="#ctx0" brushRef="#br0" timeOffset="1">716 334 84,'4'1'1117,"0"-1"-753,1 1 1,-1-1-1,1 0 1,0 0-1,-1 0 1,1 0-1,0-1 0,-1 0 1,1 0-1,-1 0 1,1-1-1,5-2 1,56-31 2450,-48 25-1681,29-12-842,-39 16-701,-3 0-4804,4-3 2647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2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211 180 60 0 0,'0'-12'1192'0'0,"1"-1"69"0"0,-1 1 0 0 0,0-1 0 0 0,-1 0-1 0 0,-1 0 1 0 0,0 1 0 0 0,-1-1 0 0 0,-5-16-1 0 0,7 28-652 0 0,1 0-525 0 0,0 0 0 0 0,0 0 0 0 0,-1 1 0 0 0,1-1 0 0 0,0 0 1 0 0,-1 0-1 0 0,1 1 0 0 0,0-1 0 0 0,-1 0 0 0 0,1 0 0 0 0,-1 1 0 0 0,1-1 1 0 0,-1 0-1 0 0,1 1 0 0 0,-1-1 0 0 0,0 1 0 0 0,1-1 0 0 0,-1 1 0 0 0,0-1 1 0 0,1 1-1 0 0,-1 0 0 0 0,0-1 0 0 0,0 1 0 0 0,1 0 0 0 0,-1-1 0 0 0,0 1 0 0 0,0 0 1 0 0,0 0-1 0 0,1 0 0 0 0,-1 0 0 0 0,0 0 0 0 0,0 0 0 0 0,0 0 0 0 0,0 0 1 0 0,1 0-1 0 0,-1 0 0 0 0,0 0 0 0 0,0 0 0 0 0,0 1 0 0 0,1-1 0 0 0,-1 0 1 0 0,0 0-1 0 0,0 1 0 0 0,1-1 0 0 0,-2 2 0 0 0,-13 14 101 0 0,1 0 0 0 0,1 2 0 0 0,1 0 0 0 0,0 0 0 0 0,1 1 0 0 0,1 0 0 0 0,1 1 0 0 0,1 0 0 0 0,1 1 0 0 0,0 0 0 0 0,-6 35 0 0 0,2-5 10 0 0,3-16 67 0 0,-7 60 1 0 0,19-67-64 0 0,-3-25-145 0 0,-1 0-8 0 0,0-3-44 0 0,0 0 0 0 0,0 1-1 0 0,-1-1 1 0 0,1 0 0 0 0,0 0 0 0 0,0 0-1 0 0,0 0 1 0 0,0 0 0 0 0,0 1 0 0 0,0-1 0 0 0,0 0-1 0 0,0 0 1 0 0,1 0 0 0 0,-1 0 0 0 0,0 0-1 0 0,0 1 1 0 0,0-1 0 0 0,0 0 0 0 0,0 0-1 0 0,0 0 1 0 0,0 0 0 0 0,0 0 0 0 0,0 0-1 0 0,0 0 1 0 0,0 1 0 0 0,0-1 0 0 0,1 0 0 0 0,-1 0-1 0 0,0 0 1 0 0,0 0 0 0 0,0 0 0 0 0,0 0-1 0 0,0 0 1 0 0,0 0 0 0 0,0 0 0 0 0,1 0-1 0 0,-1 0 1 0 0,0 0 0 0 0,0 0 0 0 0,0 1 0 0 0,0-1-1 0 0,0 0 1 0 0,1 0 0 0 0,-1 0 0 0 0,0 0-1 0 0,0 0 1 0 0,0 0 0 0 0,0-1 0 0 0,0 1-1 0 0,1 0 1 0 0,-1 0 0 0 0,0 0 0 0 0,0 0 0 0 0,0 0-1 0 0,0 0 1 0 0,0 0 0 0 0,0 0 0 0 0,1 0-1 0 0,-1 0 1 0 0,0 0 0 0 0,0 0 0 0 0,0 0-1 0 0,0-1 1 0 0,0 1 0 0 0,0 0 0 0 0,0 0 0 0 0,14-14 86 0 0,-7 4-58 0 0,-1 1 1 0 0,1-1 0 0 0,4-12-1 0 0,73-148-67 0 0,-33 72-42 0 0,-51 97 76 0 0,0 1 0 0 0,0 0 0 0 0,1-1 0 0 0,-1 1 0 0 0,0-1 0 0 0,0 1 0 0 0,1 0 0 0 0,-1-1 0 0 0,0 1 0 0 0,1 0 0 0 0,-1-1 0 0 0,0 1 0 0 0,1 0 0 0 0,-1-1 0 0 0,0 1 0 0 0,1 0 0 0 0,-1 0 0 0 0,1-1 0 0 0,-1 1 0 0 0,1 0 0 0 0,-1 0 0 0 0,0 0 0 0 0,1 0 0 0 0,-1 0 0 0 0,1 0 0 0 0,-1 0 0 0 0,1 0 0 0 0,-1 0 0 0 0,1 0 0 0 0,-1 0 0 0 0,1 0 0 0 0,-1 0 0 0 0,0 0 0 0 0,1 0 1 0 0,-1 0-1 0 0,1 0 0 0 0,-1 0 0 0 0,1 1 0 0 0,-1-1 0 0 0,0 0 0 0 0,1 0 0 0 0,-1 1 0 0 0,1-1 0 0 0,-1 0 0 0 0,0 0 0 0 0,1 1 0 0 0,-1-1 0 0 0,1 1 0 0 0,15 15-76 0 0,-15-15 97 0 0,3 4-20 0 0,0 0-1 0 0,0 0 0 0 0,-1 1 1 0 0,0-1-1 0 0,0 1 0 0 0,0 0 0 0 0,-1 0 1 0 0,1 0-1 0 0,1 8 0 0 0,4 10-27 0 0,10 36 42 0 0,-14-43-11 0 0,2 0 1 0 0,7 18 0 0 0,-11-29-3 0 0,1 0 0 0 0,1 0 0 0 0,-1 0 0 0 0,1-1 0 0 0,0 0 0 0 0,0 0 0 0 0,1 0 1 0 0,0 0-1 0 0,7 5 0 0 0,-8-6 8 0 0,-2-2 0 0 0,0-1 0 0 0,1 1 0 0 0,-1 0 0 0 0,0-1 0 0 0,1 1 0 0 0,-1-1 0 0 0,1 0 0 0 0,3 2 0 0 0,-4-4-6 0 0,0 1 0 0 0,0-1 0 0 0,0 0 0 0 0,0 0 0 0 0,0 0 0 0 0,-1 0 0 0 0,1 0 0 0 0,0 0-1 0 0,-1-1 1 0 0,1 1 0 0 0,-1 0 0 0 0,3-4 0 0 0,0 1 1 0 0,7-7-2 0 0,0-2 1 0 0,0 0 0 0 0,-2 0-1 0 0,1-1 1 0 0,-2 0 0 0 0,0 0-1 0 0,7-19 1 0 0,18-30-49 0 0,50-71-141 0 0,-82 134 185 0 0,-1-1-1 0 0,1 1 1 0 0,-1-1-1 0 0,1 0 1 0 0,-1 1-1 0 0,1-1 1 0 0,-1 1-1 0 0,1 0 1 0 0,0-1-1 0 0,-1 1 1 0 0,1-1-1 0 0,0 1 1 0 0,-1 0-1 0 0,1 0 1 0 0,0-1-1 0 0,-1 1 1 0 0,1 0-1 0 0,0 0 1 0 0,0 0-1 0 0,-1 0 1 0 0,1 0-1 0 0,0 0 1 0 0,-1 0-1 0 0,1 0 1 0 0,0 0-1 0 0,0 0 1 0 0,-1 0-1 0 0,1 0 1 0 0,0 0-1 0 0,1 1 1 0 0,17 9-79 0 0,-17-8 105 0 0,2 1-18 0 0,0 1 0 0 0,0 0-1 0 0,0 1 1 0 0,0-1 0 0 0,-1 1 0 0 0,0 0 0 0 0,0 0 0 0 0,0 0-1 0 0,-1 0 1 0 0,1 0 0 0 0,-1 0 0 0 0,2 11 0 0 0,1-1 33 0 0,6 16 217 0 0,7 43 1 0 0,-3-12 309 0 0,-14-60-469 0 0,4 14 138 0 0,-5-16-219 0 0,0 0 0 0 0,0 0 0 0 0,1 1 0 0 0,-1-1 1 0 0,0 0-1 0 0,0 1 0 0 0,0-1 0 0 0,0 0 0 0 0,0 1 0 0 0,0-1 0 0 0,1 0 1 0 0,-1 0-1 0 0,0 1 0 0 0,0-1 0 0 0,0 0 0 0 0,1 0 0 0 0,-1 1 0 0 0,0-1 1 0 0,0 0-1 0 0,1 0 0 0 0,-1 0 0 0 0,0 1 0 0 0,0-1 0 0 0,1 0 0 0 0,-1 0 1 0 0,0 0-1 0 0,1 0 0 0 0,-1 0 0 0 0,0 0 0 0 0,1 0 0 0 0,-1 0 0 0 0,0 1 1 0 0,1-1-1 0 0,-1 0 0 0 0,0 0 0 0 0,1-1 0 0 0,-1 1 0 0 0,0 0 0 0 0,1 0 1 0 0,-1 0-1 0 0,0 0 0 0 0,0 0 0 0 0,1 0 0 0 0,-1 0 0 0 0,0 0 0 0 0,1-1 1 0 0,-1 1-1 0 0,0 0 0 0 0,0 0 0 0 0,1 0 0 0 0,-1-1 0 0 0,0 1 0 0 0,0 0 0 0 0,1 0 1 0 0,-1 0-1 0 0,0-1 0 0 0,0 1 0 0 0,0 0 0 0 0,0-1 0 0 0,1 1 0 0 0,-1-1 1 0 0,109-210-13 0 0,-109 210-14 0 0,1 0-1 0 0,-1 0 1 0 0,0 0 0 0 0,1 0 0 0 0,-1 1-1 0 0,1-1 1 0 0,-1 0 0 0 0,1 0-1 0 0,0 1 1 0 0,-1-1 0 0 0,1 0 0 0 0,0 1-1 0 0,-1-1 1 0 0,1 0 0 0 0,0 1 0 0 0,0-1-1 0 0,-1 1 1 0 0,1-1 0 0 0,0 1 0 0 0,0 0-1 0 0,0-1 1 0 0,0 1 0 0 0,0 0-1 0 0,0 0 1 0 0,0-1 0 0 0,0 1 0 0 0,0 0-1 0 0,0 0 1 0 0,0 0 0 0 0,-1 0 0 0 0,1 0-1 0 0,0 0 1 0 0,0 1 0 0 0,0-1-1 0 0,0 0 1 0 0,0 0 0 0 0,0 1 0 0 0,0-1-1 0 0,0 0 1 0 0,0 1 0 0 0,-1-1 0 0 0,2 2-1 0 0,3 2-37 0 0,0 0 0 0 0,0 1 0 0 0,0-1-1 0 0,-1 1 1 0 0,5 7 0 0 0,2 1 27 0 0,3 4-75 0 0,32 26 0 0 0,-45-42 69 0 0,0 0 28 0 0,-1-1-1 0 0,1 1 1 0 0,-1 0-1 0 0,1 0 1 0 0,-1 0-1 0 0,1-1 1 0 0,0 1-1 0 0,-1 0 1 0 0,1-1-1 0 0,0 1 1 0 0,0-1-1 0 0,-1 1 1 0 0,1-1-1 0 0,0 1 1 0 0,0-1-1 0 0,0 1 0 0 0,0-1 1 0 0,0 0-1 0 0,-1 1 1 0 0,1-1-1 0 0,0 0 1 0 0,0 0-1 0 0,0 0 1 0 0,0 0-1 0 0,0 0 1 0 0,1 0-1 0 0,22 2-11 0 0,-20-3 14 0 0,0 0-1 0 0,-1 0 0 0 0,1 0 0 0 0,0 0 1 0 0,-1-1-1 0 0,1 0 0 0 0,0 1 0 0 0,-1-1 0 0 0,0-1 1 0 0,0 1-1 0 0,6-5 0 0 0,15-16-63 0 0,-9 6-27 0 0,-1-1 0 0 0,0 0 0 0 0,-2-1 1 0 0,18-33-1 0 0,27-87-448 0 0,-49 124 339 0 0,-1 13 35 0 0,6 21 49 0 0,-8-10 175 0 0,3 6 6 0 0,-1 1 1 0 0,0 0-1 0 0,5 22 1 0 0,9 21 179 0 0,-14-40-57 0 0,-1 0 0 0 0,4 24-1 0 0,1 1 138 0 0,-7-25-168 0 0,0 1 0 0 0,-1-1 0 0 0,-1 1-1 0 0,-1-1 1 0 0,-1 1 0 0 0,-1-1 0 0 0,0 1 0 0 0,-2-1-1 0 0,0 1 1 0 0,-7 22 0 0 0,7-30-54 0 0,-1 0 1 0 0,-1 0 0 0 0,-6 13-1 0 0,10-22-120 0 0,-1 0-1 0 0,0 0 1 0 0,0 0 0 0 0,0 0-1 0 0,-1 0 1 0 0,1-1 0 0 0,0 1-1 0 0,-1-1 1 0 0,0 1 0 0 0,0-1-1 0 0,1 0 1 0 0,-1 0 0 0 0,0 0-1 0 0,-7 2 1 0 0,8-3-306 0 0,-2-4-578 0 0,-2-1 633 0 0,2 0 0 0 0,-1 0-1 0 0,0 0 1 0 0,1-1 0 0 0,0 1 0 0 0,0-1 0 0 0,0 0 0 0 0,0 0 0 0 0,1-1 0 0 0,0 1-1 0 0,0-1 1 0 0,1 1 0 0 0,-1-1 0 0 0,-1-7 0 0 0,2 6-654 0 0,1 0 1 0 0,-1-1-1 0 0,1 1 0 0 0,1 0 1 0 0,-1 0-1 0 0,1-1 1 0 0,1 1-1 0 0,0-7 0 0 0,6-19-3411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2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56 0 0,'0'0'1090'0'0,"0"3"-23"0"0,0-3-848 0 0,-1 1 0 0 0,1 0 1 0 0,0 0-1 0 0,0-1 0 0 0,0 1 0 0 0,0 0 0 0 0,0 0 1 0 0,1-1-1 0 0,-1 1 0 0 0,0 0 0 0 0,0 0 1 0 0,0-1-1 0 0,1 1 0 0 0,-1 0 0 0 0,0-1 1 0 0,1 1-1 0 0,-1 0 0 0 0,0-1 0 0 0,1 1 1 0 0,-1-1-1 0 0,1 1 0 0 0,-1-1 0 0 0,2 2 0 0 0,22 7 3307 0 0,1-6-2739 0 0,1-1-1 0 0,0-1 0 0 0,0-2 1 0 0,46-6-1 0 0,-13-7-855 0 0,-56 14-223 0 0,-3 5-923 0 0,-5 28 660 0 0,-1 0 0 0 0,-2-1 0 0 0,-21 57 0 0 0,-13 27 475 0 0,38-105 360 0 0,1 1-1 0 0,0-1 1 0 0,0 0 0 0 0,1 1 0 0 0,1-1 0 0 0,0 1-1 0 0,0 0 1 0 0,1-1 0 0 0,2 15 0 0 0,-2-24 1 0 0,0-1-245 0 0,0-1 1 0 0,-1 1-1 0 0,1 0 1 0 0,0 0-1 0 0,0-1 1 0 0,0 1-1 0 0,0 0 1 0 0,-1 0 0 0 0,1-1-1 0 0,0 1 1 0 0,0 0-1 0 0,0 0 1 0 0,1-1-1 0 0,-1 1 1 0 0,0 0-1 0 0,0 0 1 0 0,0-1-1 0 0,1 1 1 0 0,-1 0 0 0 0,0-1-1 0 0,0 1 1 0 0,1 0-1 0 0,-1-1 1 0 0,1 1-1 0 0,-1 0 1 0 0,1-1-1 0 0,-1 1 1 0 0,1-1-1 0 0,0 1 1 0 0,0 0 3 0 0,1-1 1 0 0,-1 1-1 0 0,1-1 0 0 0,-1 0 1 0 0,0 1-1 0 0,1-1 0 0 0,-1 0 1 0 0,1 0-1 0 0,-1 0 1 0 0,1 0-1 0 0,-1 0 0 0 0,1-1 1 0 0,2 0-1 0 0,3-1-28 0 0,0 0 0 0 0,0-1 0 0 0,0 1 1 0 0,8-6-1 0 0,141-99-2892 0 0,-109 78 962 0 0,16-8-3144 0 0,-25 24 1685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65 195 280 0 0,'-31'-10'2449'0'0,"29"9"-1662"0"0,-2 1 5 0 0,-11 0 3314 0 0,3-9 1756 0 0,17 5-5686 0 0,0 0-111 0 0,1 0 0 0 0,0 0-1 0 0,0 0 1 0 0,1 1 0 0 0,-1 0 0 0 0,1 0 0 0 0,0 0 0 0 0,9-2-1 0 0,35-10 160 0 0,-1-2 0 0 0,70-34 0 0 0,-91 38-158 0 0,26-22-591 0 0,-46 29 212 0 0,-8 5-100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30 604 0 0,'0'0'899'0'0,"-1"-3"-36"0"0,-10-24 5901 0 0,12 39-6286 0 0,1 14-265 0 0,26 235 2537 0 0,-21-202-2221 0 0,-6-43-331 0 0,1 0-1 0 0,1 0 1 0 0,0 0-1 0 0,8 21 1 0 0,1-6 58 0 0,-1-3 42 0 0,-1 0-1 0 0,6 30 1 0 0,-4-22-13 0 0,-10-31-257 0 0,0 0 1 0 0,0 1-1 0 0,-1-1 0 0 0,0 0 1 0 0,0 0-1 0 0,1 10 1 0 0,-2 20-1501 0 0,0-15-7068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6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4 696 0 0,'-7'-3'7997'0'0,"5"53"-6951"0"0,3 0 1 0 0,13 84 0 0 0,0 5 273 0 0,-10-80-210 0 0,19 104 0 0 0,-18-139-794 0 0,-4-13-19 0 0,2 0-1 0 0,0-1 0 0 0,0 1 1 0 0,6 12-1 0 0,-8-21 1057 0 0,-1-4-1337 0 0,1 0-1 0 0,-1 0 1 0 0,0 0-1 0 0,1 0 0 0 0,0 1 1 0 0,-1-1-1 0 0,1 0 0 0 0,0 0 1 0 0,0 0-1 0 0,0 1 1 0 0,1-3-1 0 0,4-6 14 0 0,85-264 83 0 0,-87 266-157 0 0,-1-1 0 0 0,1 1 1 0 0,1 0-1 0 0,-1 0 0 0 0,7-8 1 0 0,-10 16 35 0 0,-1 0 0 0 0,0-1 1 0 0,1 1-1 0 0,-1-1 0 0 0,0 1 1 0 0,1 0-1 0 0,-1-1 0 0 0,0 1 1 0 0,1 0-1 0 0,-1 0 0 0 0,1-1 1 0 0,-1 1-1 0 0,1 0 0 0 0,-1 0 1 0 0,1 0-1 0 0,-1 0 0 0 0,1-1 1 0 0,-1 1-1 0 0,1 0 0 0 0,-1 0 1 0 0,1 0-1 0 0,-1 0 0 0 0,0 0 0 0 0,1 0 1 0 0,-1 0-1 0 0,1 0 0 0 0,-1 1 1 0 0,1-1-1 0 0,-1 0 0 0 0,1 0 1 0 0,-1 0-1 0 0,1 0 0 0 0,-1 1 1 0 0,1-1-1 0 0,-1 0 0 0 0,0 0 1 0 0,1 1-1 0 0,-1-1 0 0 0,1 0 1 0 0,-1 1-1 0 0,0-1 0 0 0,1 0 1 0 0,-1 2-1 0 0,14 16-141 0 0,-13-17 169 0 0,7 13-59 0 0,-1 0 0 0 0,0 0 0 0 0,-1 1 0 0 0,-1 0 0 0 0,5 18 0 0 0,-7-18 12 0 0,1-1 0 0 0,1 0 0 0 0,1 0 0 0 0,0 0-1 0 0,10 16 1 0 0,19 26-113 0 0,-35-55 141 0 0,1-1 0 0 0,-1 0 0 0 0,0 1 0 0 0,0-1 0 0 0,1 0 0 0 0,-1 1 0 0 0,0-1 0 0 0,1 0 0 0 0,-1 1 0 0 0,1-1 0 0 0,-1 0 0 0 0,0 0 0 0 0,1 0 0 0 0,-1 1 0 0 0,1-1 0 0 0,-1 0 0 0 0,1 0 0 0 0,-1 0 0 0 0,0 0 0 0 0,1 0 0 0 0,-1 0 0 0 0,1 0 0 0 0,-1 0 0 0 0,1 0 0 0 0,-1 0 0 0 0,1 0 0 0 0,-1 0 0 0 0,1 0-1 0 0,-1 0 1 0 0,1 0 0 0 0,-1 0 0 0 0,0 0 0 0 0,1-1 0 0 0,-1 1 0 0 0,1 0 0 0 0,-1 0 0 0 0,0-1 0 0 0,1 1 0 0 0,-1 0 0 0 0,1 0 0 0 0,-1-1 0 0 0,0 1 0 0 0,0 0 0 0 0,1-1 0 0 0,-1 1 0 0 0,0-1 0 0 0,1 1 0 0 0,-1 0 0 0 0,0-1 0 0 0,0 0 0 0 0,15-20 10 0 0,-15 21-11 0 0,7-11-22 0 0,-1-1 1 0 0,0 0-1 0 0,-1 0 0 0 0,6-16 1 0 0,-7 17 2 0 0,0 0 0 0 0,1 0 0 0 0,1 1 0 0 0,0 0 0 0 0,10-13 0 0 0,1-3-76 0 0,-15 23 43 0 0,1-5-65 0 0,4 15 5 0 0,5 12 39 0 0,-12-19 85 0 0,6 21-1 0 0,0 0 1 0 0,-1 0-1 0 0,-1 1 1 0 0,1 35-1 0 0,0-12 125 0 0,-5 7 195 0 0,0-49-275 0 0,2 5-10 0 0,-2-8-33 0 0,0-1 0 0 0,0 1 0 0 0,0 0 0 0 0,0 0 0 0 0,0 0 0 0 0,0 0 0 0 0,0 0 0 0 0,0 0 0 0 0,0 0 0 0 0,0-1 0 0 0,0 1 0 0 0,0 0 1 0 0,0 0-1 0 0,0 0 0 0 0,0 0 0 0 0,1 0 0 0 0,-1 0 0 0 0,0 0 0 0 0,0 0 0 0 0,0 0 0 0 0,0 0 0 0 0,0-1 0 0 0,0 1 0 0 0,0 0 0 0 0,0 0 1 0 0,0 0-1 0 0,0 0 0 0 0,1 0 0 0 0,-1 0 0 0 0,0 0 0 0 0,0 0 0 0 0,0 0 0 0 0,0 0 0 0 0,0 0 0 0 0,0 0 0 0 0,0 0 0 0 0,1 0 0 0 0,-1 0 1 0 0,0 0-1 0 0,0 0 0 0 0,0 0 0 0 0,0 0 0 0 0,0 0 0 0 0,0 0 0 0 0,0 0 0 0 0,1 0 0 0 0,-1 0 0 0 0,0 0 0 0 0,0 0 0 0 0,0 0 1 0 0,0 0-1 0 0,0 0 0 0 0,0 1 0 0 0,0-1 0 0 0,0 0 0 0 0,0 0 0 0 0,1 0 0 0 0,-1 0 0 0 0,0 0 0 0 0,0 0 0 0 0,0 0 0 0 0,40-145-236 0 0,-39 142 136 0 0,1 5-412 0 0,1 1 484 0 0,0 0 1 0 0,0 0-1 0 0,-1 0 1 0 0,1 0 0 0 0,0 0-1 0 0,-1 1 1 0 0,0-1 0 0 0,0 1-1 0 0,0-1 1 0 0,0 1-1 0 0,-1 0 1 0 0,1 0 0 0 0,0 4-1 0 0,7 9-7 0 0,-8-16 27 0 0,0 1 0 0 0,0-1-1 0 0,0 1 1 0 0,0-1 0 0 0,0 1-1 0 0,-1-1 1 0 0,1 1 0 0 0,0-1 0 0 0,-1 1-1 0 0,1 0 1 0 0,-1-1 0 0 0,1 1-1 0 0,-1 0 1 0 0,0-1 0 0 0,0 1-1 0 0,0 0 1 0 0,0 2 0 0 0,7 8 163 0 0,-7-12-157 0 0,0 0 0 0 0,0 0 0 0 0,0 1 0 0 0,0-1 0 0 0,0 0-1 0 0,0 0 1 0 0,1 1 0 0 0,-1-1 0 0 0,0 0 0 0 0,0 0 0 0 0,0 1-1 0 0,0-1 1 0 0,1 0 0 0 0,-1 0 0 0 0,0 0 0 0 0,0 0 0 0 0,1 1-1 0 0,-1-1 1 0 0,0 0 0 0 0,0 0 0 0 0,1 0 0 0 0,-1 0 0 0 0,0 0-1 0 0,0 0 1 0 0,1 0 0 0 0,-1 1 0 0 0,0-1 0 0 0,1 0 0 0 0,-1 0-1 0 0,0 0 1 0 0,0 0 0 0 0,1 0 0 0 0,-1 0 0 0 0,0-1 0 0 0,1 1-1 0 0,-1 0 1 0 0,0 0 0 0 0,0 0 0 0 0,1 0 0 0 0,-1 0-1 0 0,0 0 1 0 0,0 0 0 0 0,1-1 0 0 0,-1 1 0 0 0,0 0 0 0 0,0 0-1 0 0,1 0 1 0 0,-1 0 0 0 0,0-1 0 0 0,68-132 213 0 0,-68 131-228 0 0,1 1-1 0 0,-1-1 1 0 0,1 1-1 0 0,0-1 0 0 0,0 1 1 0 0,-1-1-1 0 0,1 1 1 0 0,0 0-1 0 0,0-1 0 0 0,0 1 1 0 0,1 0-1 0 0,-1 0 1 0 0,0-1-1 0 0,0 1 0 0 0,1 0 1 0 0,-1 0-1 0 0,0 1 1 0 0,1-1-1 0 0,-1 0 0 0 0,1 0 1 0 0,-1 1-1 0 0,1-1 1 0 0,0 1-1 0 0,-1-1 0 0 0,3 0 1 0 0,-1 2-5 0 0,0-1 1 0 0,-1 1-1 0 0,1-1 0 0 0,0 1 0 0 0,-1 0 1 0 0,1 0-1 0 0,-1 0 0 0 0,5 3 1 0 0,2 2-10 0 0,-1 1 1 0 0,1 0 0 0 0,-1 1-1 0 0,-1-1 1 0 0,0 2 0 0 0,0-1 0 0 0,0 1-1 0 0,-1 0 1 0 0,-1 0 0 0 0,1 1-1 0 0,3 10 1 0 0,4 4-111 0 0,-6-12-269 0 0,5 10-1478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7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0 124 820 0 0,'3'2'959'0'0,"17"19"1806"0"0,-1-1 4841 0 0,-17-27-8032 0 0,17-85-2545 0 0,-11 51-1056 0 0,-2 15 1369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61 336 0 0,'-8'15'832'0'0,"1"1"1"0"0,0 0-1 0 0,0 0 1 0 0,2 1-1 0 0,0 0 0 0 0,1 0 1 0 0,1 0-1 0 0,-2 26 1 0 0,5-28-471 0 0,1-1 0 0 0,0 1 1 0 0,0-1-1 0 0,2 0 0 0 0,0 1 1 0 0,0-1-1 0 0,1-1 0 0 0,1 1 0 0 0,1 0 1 0 0,9 18-1 0 0,-8-20-111 0 0,-5-7-97 0 0,1 1 1 0 0,0-1-1 0 0,0 0 0 0 0,1 0 1 0 0,-1 0-1 0 0,8 8 0 0 0,-8-12-104 0 0,-1 1 1 0 0,0-1-1 0 0,1 0 0 0 0,-1 0 0 0 0,0 0 1 0 0,1 0-1 0 0,-1 0 0 0 0,1 0 1 0 0,0 0-1 0 0,-1-1 0 0 0,1 1 0 0 0,0-1 1 0 0,-1 0-1 0 0,1 0 0 0 0,0 0 0 0 0,-1 0 1 0 0,1-1-1 0 0,4 0 0 0 0,-1-1 2 0 0,0 1 0 0 0,0-1 0 0 0,0-1 0 0 0,0 1-1 0 0,-1-1 1 0 0,0 0 0 0 0,1 0 0 0 0,-1-1 0 0 0,6-5-1 0 0,40-39 201 0 0,-20 14-184 0 0,-1-2-1 0 0,-2-1 1 0 0,-2-1 0 0 0,34-65 0 0 0,-36 55 5 0 0,-19 29-56 0 0,-6 12-26 0 0,-1 7 19 0 0,-5 18 37 0 0,0-1-1 0 0,1 1 1 0 0,1 0-1 0 0,1 0 1 0 0,-3 25-1 0 0,6-21 89 0 0,1 1 1 0 0,5 42-1 0 0,-4-56-55 0 0,1 1 1 0 0,0-1 0 0 0,1 0-1 0 0,-1 0 1 0 0,2 0-1 0 0,-1 0 1 0 0,2-1-1 0 0,-1 1 1 0 0,8 10 0 0 0,-7-10 118 0 0,6 11 35 0 0,-11-20-221 0 0,0 1 0 0 0,0-1 0 0 0,1 1 0 0 0,-1-1 0 0 0,0 1-1 0 0,0-1 1 0 0,1 0 0 0 0,-1 1 0 0 0,0-1 0 0 0,1 0 0 0 0,-1 1-1 0 0,1-1 1 0 0,-1 0 0 0 0,0 1 0 0 0,1-1 0 0 0,-1 0 0 0 0,1 0-1 0 0,-1 0 1 0 0,1 1 0 0 0,-1-1 0 0 0,1 0 0 0 0,-1 0 0 0 0,0 0-1 0 0,1 0 1 0 0,-1 0 0 0 0,1 0 0 0 0,-1 0 0 0 0,1 0 0 0 0,-1 0-1 0 0,1 0 1 0 0,-1 0 0 0 0,2 0 0 0 0,2-3-12 0 0,0 0 0 0 0,0 0 0 0 0,0-1 0 0 0,0 1-1 0 0,0-1 1 0 0,-1 0 0 0 0,1 0 0 0 0,-1 0 0 0 0,0 0 0 0 0,0 0 0 0 0,-1-1 0 0 0,0 1 0 0 0,1-1-1 0 0,1-8 1 0 0,5-12-148 0 0,-1 0 0 0 0,-1 0-1 0 0,5-43 1 0 0,-10 54 13 0 0,-1 1 1 0 0,-1-1-1 0 0,0 0 0 0 0,-1 0 1 0 0,-1 1-1 0 0,0-1 0 0 0,0 1 1 0 0,-9-23-1 0 0,8 30 37 0 0,0 0 1 0 0,0 1-1 0 0,-1-1 0 0 0,0 1 1 0 0,-1 0-1 0 0,1 0 0 0 0,-1 1 0 0 0,0-1 1 0 0,0 1-1 0 0,0 0 0 0 0,-11-6 0 0 0,-21-19-1276 0 0,36 28 1120 0 0,4 1-1495 0 0,0 0 1725 0 0,0 0 0 0 0,0 1 0 0 0,0-1-1 0 0,0 1 1 0 0,0 0 0 0 0,-1 0 0 0 0,7 2 0 0 0,23 7-101 0 0,-21-9 120 0 0,0 1-1 0 0,0 0 1 0 0,0 0-1 0 0,0 1 1 0 0,0 1-1 0 0,-1 0 1 0 0,18 9-1 0 0,-23-10 68 0 0,-1 0 0 0 0,1 0-1 0 0,-1 1 1 0 0,0 0-1 0 0,0 0 1 0 0,0 0-1 0 0,-1 0 1 0 0,0 1-1 0 0,0-1 1 0 0,0 1 0 0 0,0 0-1 0 0,0 0 1 0 0,-1 0-1 0 0,0 0 1 0 0,0 0-1 0 0,-1 0 1 0 0,1 1 0 0 0,0 5-1 0 0,12 55 1071 0 0,-14-64-929 0 0,3 10 145 0 0,-3-11-320 0 0,0 0 0 0 0,0 0 0 0 0,0 0 0 0 0,0 0-1 0 0,0 0 1 0 0,0 0 0 0 0,0-1 0 0 0,0 1 0 0 0,0 0 0 0 0,0 0 0 0 0,1 0 0 0 0,-1 0 0 0 0,0 0 0 0 0,1-1 0 0 0,-1 1 0 0 0,1 0-1 0 0,-1 0 1 0 0,1 0 0 0 0,-1-1 0 0 0,1 1 0 0 0,-1 0 0 0 0,2 0 0 0 0,7-2 28 0 0,-1 0-1 0 0,1 0 1 0 0,0-1-1 0 0,-1 0 1 0 0,1-1-1 0 0,-1 0 1 0 0,0 0-1 0 0,0-1 1 0 0,14-8-1 0 0,31-12 64 0 0,-38 19-106 0 0,11-1-15 0 0,-19 10 1 0 0,-5-3 1 0 0,3 1-5 0 0,0 0 1 0 0,0 1 0 0 0,0-1-1 0 0,-1 1 1 0 0,0 0-1 0 0,1 0 1 0 0,-1 1 0 0 0,0-1-1 0 0,6 8 1 0 0,5 3 6 0 0,28 21 20 0 0,-22-17-13 0 0,38 24 0 0 0,-56-40-28 0 0,0-1-1 0 0,0 1 0 0 0,1-1 0 0 0,-1 0 1 0 0,0 0-1 0 0,1 0 0 0 0,-1-1 1 0 0,1 1-1 0 0,-1-1 0 0 0,1 0 0 0 0,-1 0 1 0 0,1 0-1 0 0,-1 0 0 0 0,1-1 0 0 0,-1 1 1 0 0,6-3-1 0 0,4-1-355 0 0,0 0 0 0 0,23-13 0 0 0,-29 13 162 0 0,72-41-2327 0 0,-28 9-2907 0 0,-26 17 2292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8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1 360 0 0,'-1'1'-93'0'0,"-6"10"3851"0"0,7-10-3108 0 0,0 0 1 0 0,-1-1-1 0 0,1 1 1 0 0,0 0-1 0 0,0 0 1 0 0,0 0-1 0 0,-1-1 1 0 0,1 1-1 0 0,0 0 1 0 0,0 0-1 0 0,0 0 1 0 0,1 0-1 0 0,-1 1 1 0 0,6 8-712 0 0,-3-7 740 0 0,22 8 1550 0 0,-30-9-2219 0 0,-18 4 415 0 0,21-4-359 0 0,0 0-45 0 0,1 1 1 0 0,0-1 0 0 0,-1 1 0 0 0,1-1 0 0 0,0 1 0 0 0,0 0-1 0 0,1-1 1 0 0,-1 1 0 0 0,1 0 0 0 0,-1 0 0 0 0,1-1 0 0 0,0 1 0 0 0,0 0-1 0 0,0 0 1 0 0,0 0 0 0 0,1 2 0 0 0,8 55 381 0 0,12 21 158 0 0,7 41 324 0 0,-24-100-853 0 0,2 0-1 0 0,1 0 0 0 0,0-1 1 0 0,18 34-1 0 0,-25-54-366 0 0,2-6-3871 0 0,-1 3 3977 0 0,-1 0-1 0 0,1 0 1 0 0,0 0-1 0 0,0 1 0 0 0,0-1 1 0 0,0 0-1 0 0,0 1 0 0 0,2-3 1 0 0,4-6-905 0 0,0-19-3073 0 0,-3 0 322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8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1 716 0 0,'0'12'1020'0'0,"-1"-5"2055"0"0,2 26-1264 0 0,-1-30-1660 0 0,0 5 0 0 0,0-2-4165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9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1 296 0 0,'0'0'837'0'0,"12"30"3886"0"0,27 37-2098 0 0,3-2 1 0 0,85 101-1 0 0,-70-108-1509 0 0,-43-46-798 0 0,0 1 1 0 0,-1 1-1 0 0,-1 0 0 0 0,0 1 0 0 0,14 23 0 0 0,-9-13-707 0 0,-17-25 361 0 0,0 1 1 0 0,0-1-1 0 0,0 0 0 0 0,0 0 0 0 0,0 0 0 0 0,1 0 0 0 0,-1 0 0 0 0,0 0 0 0 0,0 0 0 0 0,0 0 1 0 0,0 0-1 0 0,1 0 0 0 0,-1 0 0 0 0,0 0 0 0 0,0 0 0 0 0,0 0 0 0 0,0 0 0 0 0,0 0 0 0 0,1 0 1 0 0,-1 0-1 0 0,0 0 0 0 0,0 0 0 0 0,0 0 0 0 0,0 0 0 0 0,0-1 0 0 0,1 1 0 0 0,-1 0 0 0 0,0 0 1 0 0,0 0-1 0 0,0 0 0 0 0,0 0 0 0 0,0 0 0 0 0,0 0 0 0 0,0 0 0 0 0,1-1 0 0 0,-1 1 0 0 0,0 0 1 0 0,0 0-1 0 0,0 0 0 0 0,0 0 0 0 0,0 0 0 0 0,0-1 0 0 0,0 1 0 0 0,0 0 0 0 0,0 0 0 0 0,0 0 1 0 0,0 0-1 0 0,0 0 0 0 0,0-1 0 0 0,0 1 0 0 0,0 0 0 0 0,0 0 0 0 0,0 0 0 0 0,0 0 0 0 0,0-1 1 0 0,0 1-1 0 0,0 0 0 0 0,0 0 0 0 0,0 0 0 0 0,0 0 0 0 0,0 0 0 0 0,0-1 0 0 0,-1 1 0 0 0,1 0 1 0 0,0 0-1 0 0,0 0 0 0 0,-9-54-5963 0 0,4 33 3281 0 0,1-8-553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06:18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0 228,'0'0'4207,"-1"9"-3201,-16 56 1739,7-28-793,-7 47-1,-22 127 3048,32-182-4321,0-1 1,-2 0-1,-17 37 1,18-44-567,7-19-366,26-34-11672,-23 28 11069,17-21-3012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9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0 392 0 0,'0'0'2513'0'0,"-4"7"-1635"0"0,-121 196 5143 0 0,81-135-4628 0 0,4 2 0 0 0,-32 76 0 0 0,64-132-1202 0 0,6-12-180 0 0,0 0 1 0 0,1 0 0 0 0,0 1 0 0 0,0-1 0 0 0,0 0-1 0 0,0 1 1 0 0,0-1 0 0 0,0 1 0 0 0,0-1 0 0 0,0 5-1 0 0,8-18-7363 0 0,5-21 5715 0 0,-1-3-1353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39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90 28 0 0,'0'5'825'0'0,"-3"38"854"0"0,1-26-832 0 0,1-1 0 0 0,1 1 0 0 0,3 26 1 0 0,-1-28-243 0 0,1-1 1 0 0,0 0 0 0 0,1-1 0 0 0,1 1-1 0 0,11 24 1 0 0,-14-34-430 0 0,1 1-1 0 0,0-1 1 0 0,0 0 0 0 0,0 0-1 0 0,1 0 1 0 0,-1 0-1 0 0,1 0 1 0 0,0-1 0 0 0,0 0-1 0 0,0 0 1 0 0,1 0-1 0 0,-1 0 1 0 0,1 0 0 0 0,-1-1-1 0 0,1 0 1 0 0,0 0 0 0 0,0 0-1 0 0,8 1 1 0 0,-12-3-145 0 0,1 0 0 0 0,-1 1 0 0 0,1-1 0 0 0,-1 0 0 0 0,1-1 0 0 0,-1 1 0 0 0,1 0 0 0 0,-1 0 0 0 0,0-1 0 0 0,1 1 0 0 0,-1 0 0 0 0,1-1 0 0 0,-1 0 1 0 0,0 1-1 0 0,0-1 0 0 0,1 0 0 0 0,1-1 0 0 0,1 0 63 0 0,11-6 75 0 0,0-1 0 0 0,-1 0 0 0 0,-1-1 0 0 0,1-1 0 0 0,-2 0 0 0 0,1 0 0 0 0,-2-1 0 0 0,0-1 0 0 0,15-21 0 0 0,-22 29-106 0 0,-1-1-1 0 0,0 0 0 0 0,-1 0 1 0 0,1 0-1 0 0,-1-1 0 0 0,0 1 1 0 0,-1-1-1 0 0,0 1 0 0 0,1-13 1 0 0,0 5 53 0 0,-2 10-100 0 0,0-1 0 0 0,0 1 0 0 0,-1 0 0 0 0,1 0 0 0 0,-1 0 0 0 0,0 0-1 0 0,0 0 1 0 0,-1 1 0 0 0,1-1 0 0 0,-1 0 0 0 0,0 0 0 0 0,0 1 0 0 0,0-1 0 0 0,0 1 0 0 0,-5-5 0 0 0,3 1-55 0 0,-42-45-1815 0 0,21 26-1648 0 0,20 21 2968 0 0,1 2-702 0 0,0-2-2363 0 0,-4-6 525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9 484 0 0,'7'23'2004'0'0,"7"38"1"0"0,-2-6-25 0 0,-6-24-748 0 0,-1 0 0 0 0,1 44 0 0 0,6 32 1366 0 0,17 46 1806 0 0,-29-151-4088 0 0,1 2 122 0 0,1 2-521 0 0,-2-13 2326 0 0,-4-40-2217 0 0,1 0-1 0 0,9-93 1 0 0,-2 105-178 0 0,2 0 0 0 0,1 0 0 0 0,1 1 0 0 0,2 0 0 0 0,15-34 0 0 0,-21 60 28 0 0,0 1 1 0 0,0 0-1 0 0,1 0 0 0 0,0 1 0 0 0,0-1 0 0 0,0 1 0 0 0,1 0 0 0 0,0 0 0 0 0,11-8 0 0 0,-16 13-11 0 0,1 6-197 0 0,8 15 256 0 0,-9-18 70 0 0,-1-1 1 0 0,1 0 0 0 0,-1 0 0 0 0,0 1 0 0 0,1-1 0 0 0,-1 0 0 0 0,0 0 0 0 0,0 1 0 0 0,0-1-1 0 0,0 0 1 0 0,0 1 0 0 0,0-1 0 0 0,0 0 0 0 0,0 0 0 0 0,0 1 0 0 0,-1-1 0 0 0,1 0 0 0 0,0 1-1 0 0,-1-1 1 0 0,0 1 0 0 0,-1 2-10 0 0,0 5-4 0 0,0 0-1 0 0,-1-1 1 0 0,-1 1 0 0 0,1-1 0 0 0,-1 0-1 0 0,-1 0 1 0 0,1 0 0 0 0,-8 9-1 0 0,-17 30-93 0 0,2 16 77 0 0,24-54 49 0 0,1-4 7 0 0,0-1-1 0 0,0 1 1 0 0,1 0-1 0 0,0 0 0 0 0,0-1 1 0 0,0 1-1 0 0,0 0 1 0 0,1 0-1 0 0,0 0 1 0 0,0 0-1 0 0,0 0 1 0 0,1 0-1 0 0,0 0 1 0 0,0 0-1 0 0,0-1 1 0 0,2 7-1 0 0,-1-4 9 0 0,1 1 0 0 0,-1-1-1 0 0,1 0 1 0 0,1 0-1 0 0,-1 0 1 0 0,1 0 0 0 0,0-1-1 0 0,1 1 1 0 0,-1-1 0 0 0,1 0-1 0 0,1 0 1 0 0,-1-1 0 0 0,11 9-1 0 0,-11-11-212 0 0,-1 0 0 0 0,1 0 0 0 0,-1 0 0 0 0,1-1 0 0 0,0 1 0 0 0,0-1-1 0 0,0 0 1 0 0,0-1 0 0 0,1 1 0 0 0,-1-1 0 0 0,0 0 0 0 0,1-1 0 0 0,-1 1 0 0 0,0-1-1 0 0,1 0 1 0 0,-1 0 0 0 0,1 0 0 0 0,-1-1 0 0 0,0 0 0 0 0,1 0 0 0 0,6-3 0 0 0,24-8-6563 0 0,-19 2 2847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0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7 175 1128 0 0,'0'0'5096'0'0,"-1"7"-4184"0"0,-3 23-53 0 0,3-23 1944 0 0,4-7-2259 0 0,3 0-401 0 0,0-1 0 0 0,0 0 0 0 0,0 0 0 0 0,0 0 0 0 0,0-1 0 0 0,-1 0 0 0 0,1 0 0 0 0,0 0 0 0 0,-1-1 0 0 0,0 0 0 0 0,6-3 0 0 0,8-8-206 0 0,28-25 0 0 0,1-1-856 0 0,-3 5-427 0 0,-29 22-604 0 0,1 0 0 0 0,26-15 1 0 0,-21 15-761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1 612 0 0,'0'0'8284'0'0,"-2"10"-7442"0"0,-8 47 1009 0 0,3 1 1 0 0,2-1-1 0 0,3 1 1 0 0,11 114-1 0 0,-4-116-668 0 0,-4-33-686 0 0,2-1 1 0 0,7 34-1 0 0,-7-46-361 0 0,-1 1-1 0 0,0-1 1 0 0,0 1-1 0 0,0 10 1 0 0,-2-18-379 0 0,1-12-5815 0 0,6-63 659 0 0,-5 55 2042 0 0,0-3-746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0 916 0 0,'-16'29'1978'0'0,"-2"-2"0"0"0,-40 51 0 0 0,47-64-929 0 0,1 1-1 0 0,1 0 1 0 0,0 0-1 0 0,1 0 1 0 0,1 1 0 0 0,0 0-1 0 0,-6 24 1 0 0,5-16-629 0 0,4-12-39 0 0,0 0-1 0 0,1 0 1 0 0,1 0 0 0 0,-3 17 0 0 0,5-23-275 0 0,0 0 0 0 0,0 0 0 0 0,1-1 0 0 0,0 1 0 0 0,0 0 0 0 0,0 0 0 0 0,0-1 0 0 0,1 1 0 0 0,0-1-1 0 0,0 0 1 0 0,5 9 0 0 0,-3-8-62 0 0,1 0 0 0 0,-1 0 0 0 0,1-1 0 0 0,0 1 0 0 0,0-1 0 0 0,1-1 0 0 0,0 1 0 0 0,0-1 0 0 0,0 0 0 0 0,0 0 0 0 0,1 0-1 0 0,-1-1 1 0 0,1 0 0 0 0,0-1 0 0 0,0 1 0 0 0,0-1 0 0 0,0-1 0 0 0,0 1 0 0 0,0-1 0 0 0,0 0 0 0 0,1-1 0 0 0,10 0 0 0 0,6-1-289 0 0,1-1 0 0 0,0-1 0 0 0,-1-1 0 0 0,0-2 0 0 0,32-10 1 0 0,-25 8-962 0 0,1-1-2040 0 0,-12 1-3859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3 848 0 0,'2'-1'261'0'0,"0"1"0"0"0,1-1 0 0 0,-1 1 1 0 0,0 0-1 0 0,0 0 0 0 0,0 0 0 0 0,1 0 0 0 0,-1 0 0 0 0,0 0 0 0 0,0 1 0 0 0,0-1 0 0 0,1 1 1 0 0,-1-1-1 0 0,0 1 0 0 0,0 0 0 0 0,0 0 0 0 0,0 0 0 0 0,0 0 0 0 0,0 0 0 0 0,-1 1 0 0 0,1-1 1 0 0,0 0-1 0 0,0 1 0 0 0,-1 0 0 0 0,1-1 0 0 0,1 4 0 0 0,5 4 232 0 0,0-1 0 0 0,-1 2 0 0 0,12 17 0 0 0,-12-12-120 0 0,0 1 1 0 0,-1-1 0 0 0,0 1 0 0 0,-1 0 0 0 0,-1 0 0 0 0,-1 0-1 0 0,0 1 1 0 0,-1-1 0 0 0,-1 1 0 0 0,0-1 0 0 0,-2 1 0 0 0,1 0-1 0 0,-2-1 1 0 0,-5 25 0 0 0,-3-3 157 0 0,-1-1-1 0 0,-1 0 1 0 0,-2-1-1 0 0,-2 0 1 0 0,-21 35-1 0 0,-9 30 304 0 0,38-80-866 0 0,0 0 0 0 0,-2-1 0 0 0,0 0 0 0 0,-1-1 0 0 0,-19 25 0 0 0,26-39-272 0 0,-25 25-488 0 0,28-28 499 0 0,-1 0-1 0 0,0-1 1 0 0,0 1 0 0 0,0-1 0 0 0,0 1 0 0 0,0-1 0 0 0,0 0 0 0 0,0 0 0 0 0,0 0-1 0 0,0 0 1 0 0,-1 0 0 0 0,1 0 0 0 0,-4 0 0 0 0,-13-3-5216 0 0,13 1 4042 0 0,1 1-2543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4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22 336 0 0,'0'0'1732'0'0,"4"-13"393"0"0,-4 12-2018 0 0,0 1-1 0 0,0 0 1 0 0,0-1 0 0 0,0 1 0 0 0,0 0-1 0 0,0-1 1 0 0,0 1 0 0 0,0 0-1 0 0,0-1 1 0 0,1 1 0 0 0,-1 0-1 0 0,0-1 1 0 0,0 1 0 0 0,1 0-1 0 0,-1-1 1 0 0,0 1 0 0 0,0 0 0 0 0,1 0-1 0 0,-1 0 1 0 0,0-1 0 0 0,0 1-1 0 0,1 0 1 0 0,-1 0 0 0 0,0 0-1 0 0,1-1 1 0 0,-1 1 0 0 0,0 0-1 0 0,1 0 1 0 0,-1 0 0 0 0,0 0-1 0 0,1 0 1 0 0,-1 0 0 0 0,1 0 0 0 0,-1 0-1 0 0,0 0 1 0 0,1 0 0 0 0,-1 0-1 0 0,0 0 1 0 0,1 0 0 0 0,-1 0-1 0 0,0 0 1 0 0,1 0 0 0 0,-1 0-1 0 0,1 1 1 0 0,6 4-32 0 0,-1 0 0 0 0,0 1-1 0 0,0 0 1 0 0,-1 0 0 0 0,0 1 0 0 0,0-1-1 0 0,0 1 1 0 0,-1 0 0 0 0,1 0-1 0 0,-2 0 1 0 0,1 1 0 0 0,3 12 0 0 0,-1 8 135 0 0,-1-1 0 0 0,-1 1 1 0 0,1 35-1 0 0,-7 88 551 0 0,0-101-449 0 0,1-12-104 0 0,-1-14 188 0 0,4 45 0 0 0,-2-69-389 0 0,0 1 0 0 0,0-1-1 0 0,0 1 1 0 0,0-1 0 0 0,0 1 0 0 0,0-1 0 0 0,0 0 0 0 0,0 1 0 0 0,0-1 0 0 0,0 0-1 0 0,1 1 1 0 0,-1-1 0 0 0,0 1 0 0 0,0-1 0 0 0,0 0 0 0 0,1 1 0 0 0,-1-1 0 0 0,0 0-1 0 0,0 0 1 0 0,1 1 0 0 0,-1-1 0 0 0,0 0 0 0 0,1 0 0 0 0,-1 1 0 0 0,0-1 0 0 0,1 0-1 0 0,-1 0 1 0 0,1 0 0 0 0,-1 1 0 0 0,0-1 0 0 0,1 0 0 0 0,-1 0 0 0 0,1 0-1 0 0,-1 0 1 0 0,0 0 0 0 0,1 0 0 0 0,-1 0 0 0 0,1 0 0 0 0,-1 0 0 0 0,0 0 0 0 0,1 0-1 0 0,-1 0 1 0 0,1 0 0 0 0,-1-1 0 0 0,0 1 0 0 0,1 0 0 0 0,-1 0 0 0 0,1 0 0 0 0,13-8 18 0 0,-1 0 1 0 0,0-1 0 0 0,0 0 0 0 0,-1-1 0 0 0,0 0-1 0 0,19-22 1 0 0,62-83 135 0 0,-85 104-142 0 0,9-8 23 0 0,-15 17-22 0 0,1-5-14 0 0,-3 7-1 0 0,0-1 0 0 0,0 1 0 0 0,0 0-1 0 0,0 0 1 0 0,0 0 0 0 0,0 0 0 0 0,1-1 0 0 0,-1 1 0 0 0,0 0 0 0 0,0 0-1 0 0,0 0 1 0 0,0 0 0 0 0,0 0 0 0 0,0-1 0 0 0,1 1 0 0 0,-1 0 0 0 0,0 0-1 0 0,0 0 1 0 0,0 0 0 0 0,1 0 0 0 0,-1 0 0 0 0,0 0 0 0 0,0 0 0 0 0,0 0 0 0 0,0 0-1 0 0,1 0 1 0 0,-1 0 0 0 0,0 0 0 0 0,0 0 0 0 0,0 0 0 0 0,1 0 0 0 0,-1 0-1 0 0,0 0 1 0 0,0 0 0 0 0,0 0 0 0 0,1 0 0 0 0,-1 0 0 0 0,0 0 0 0 0,0 0-1 0 0,0 0 1 0 0,0 0 0 0 0,1 0 0 0 0,-1 0 0 0 0,0 0 0 0 0,0 1 0 0 0,0-1-1 0 0,0 0 1 0 0,0 0 0 0 0,1 0 0 0 0,-1 0 0 0 0,0 0 0 0 0,0 1 0 0 0,0-1 0 0 0,0 0-1 0 0,0 0 1 0 0,4 7 46 0 0,0-1-1 0 0,0 1 1 0 0,-1 0 0 0 0,0 0-1 0 0,0 0 1 0 0,-1 0-1 0 0,0 0 1 0 0,0 0-1 0 0,-1 1 1 0 0,0-1-1 0 0,0 11 1 0 0,-2 288 1951 0 0,-1-273-1644 0 0,-2 0-1 0 0,-10 45 0 0 0,8-58-51 0 0,-1 0 0 0 0,-17 37 1 0 0,0-1 286 0 0,17-40-320 0 0,1-1 0 0 0,-2 0-1 0 0,0-1 1 0 0,-1 0 0 0 0,-16 21 0 0 0,24-34-249 0 0,1-1 1 0 0,-1 1-1 0 0,0 0 0 0 0,0 0 0 0 0,-1 0 0 0 0,1-1 0 0 0,0 1 1 0 0,0 0-1 0 0,0-1 0 0 0,0 1 0 0 0,0-1 0 0 0,-1 0 0 0 0,1 1 1 0 0,0-1-1 0 0,0 0 0 0 0,-1 0 0 0 0,1 0 0 0 0,0 0 0 0 0,-3 0 1 0 0,2 0-65 0 0,-2 0-5 0 0,4 1-56 0 0,-1 0 0 0 0,1-1 0 0 0,-1 1 0 0 0,0 0 1 0 0,0-1-1 0 0,1 1 0 0 0,-1-1 0 0 0,0 1 0 0 0,0-1 0 0 0,0 0 0 0 0,1 1 0 0 0,-1-1 0 0 0,0 0 1 0 0,0 1-1 0 0,0-1 0 0 0,0 0 0 0 0,0 0 0 0 0,0 0 0 0 0,0 0 0 0 0,0 0 0 0 0,-1 0 0 0 0,-15-22-2132 0 0,10-3-2604 0 0,4 11 350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0 504 0 0,'0'0'5163'0'0,"-15"15"-4654"0"0,-42 46-20 0 0,42-45-9 0 0,10-6-12 0 0,-2 1-312 0 0,-18 36 610 0 0,2 6 97 0 0,-2 11-95 0 0,17-49-642 0 0,3-5-6 0 0,1 0 0 0 0,0 0 0 0 0,0 1 1 0 0,-2 11-1 0 0,-2 4-8 0 0,-2 7 219 0 0,0 0 1 0 0,2 1-1 0 0,-4 43 0 0 0,9-23 136 0 0,5-42-262 0 0,8 37-24 0 0,-7-37-25 0 0,19 26 140 0 0,-18-30 116 0 0,6-2-275 0 0,26 15 14 0 0,-26-15 391 0 0,8-18-370 0 0,55-36-14 0 0,-70 47-145 0 0,-1 0-1 0 0,0 0 1 0 0,0-1-1 0 0,1 1 0 0 0,-1-1 1 0 0,0 0-1 0 0,0 0 1 0 0,0 0-1 0 0,-1 0 1 0 0,1 0-1 0 0,0 0 0 0 0,1-3 1 0 0,8-11 44 0 0,9-14 151 0 0,-1-1 1 0 0,28-60-1 0 0,-15 16 145 0 0,-16 35-211 0 0,-12 30-7 0 0,-2 0 6 0 0,1-2-77 0 0,-1 7 48 0 0,-1-1 0 0 0,0 1 0 0 0,0 0-1 0 0,-1 0 1 0 0,1-10 0 0 0,-6 0 4 0 0,-14-45-26 0 0,14 45-15 0 0,-1 7-8 0 0,-17-21-17 0 0,17 21 3 0 0,-2 2 11 0 0,-24-20-10 0 0,24 20-45 0 0,-1 2-313 0 0,-26-10 76 0 0,26 11-101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54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1 348 0 0,'0'0'8015'0'0,"3"14"-7411"0"0,2 3-373 0 0,-3-9 114 0 0,0 0 0 0 0,0 0-1 0 0,-1 0 1 0 0,0 0 0 0 0,0 0-1 0 0,-1 15 1 0 0,1-5-167 0 0,-1 52 1029 0 0,-2-23-817 0 0,1-36 335 0 0,0 3-379 0 0,-3 40-5 0 0,2-40-3 0 0,2-4-26 0 0,-5 52 628 0 0,-2-14-744 0 0,5-36 260 0 0,0-2-341 0 0,-1 2-361 0 0,-3 7 409 0 0,5-9-3710 0 0,1 1-3303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8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79 492 0 0,'-5'5'740'0'0,"-18"13"37"0"0,21-17-609 0 0,0 1 0 0 0,1 0 0 0 0,-1 0 0 0 0,0 0 0 0 0,0 0 0 0 0,1 0 0 0 0,-1 0 0 0 0,1 0 0 0 0,0 0 0 0 0,0 1 0 0 0,0-1 0 0 0,0 0 0 0 0,0 1 0 0 0,0-1 0 0 0,0 3 0 0 0,1 1 54 0 0,1 0 0 0 0,0 0 0 0 0,0 0 0 0 0,0 0 0 0 0,1-1 0 0 0,0 1 1 0 0,0 0-1 0 0,0-1 0 0 0,1 0 0 0 0,0 1 0 0 0,0-1 0 0 0,0 0 0 0 0,0 0 0 0 0,1-1 0 0 0,0 1 0 0 0,0-1 0 0 0,8 7 0 0 0,8 5 580 0 0,1-1-1 0 0,44 25 1 0 0,-25-17 9 0 0,-2-2-108 0 0,-28-17-476 0 0,-1 0-1 0 0,0 1 1 0 0,-1 0-1 0 0,1 1 1 0 0,-1 0-1 0 0,0 0 1 0 0,0 1-1 0 0,-1-1 1 0 0,10 13-1 0 0,2 19 711 0 0,-19-35-905 0 0,1-1 0 0 0,-1 0 0 0 0,0 1 0 0 0,0-1 1 0 0,0 1-1 0 0,0-1 0 0 0,0 0 0 0 0,-1 1 0 0 0,1-1 1 0 0,-1 0-1 0 0,1 0 0 0 0,-1 1 0 0 0,0-1 0 0 0,0 0 0 0 0,0 0 1 0 0,0 0-1 0 0,-1 0 0 0 0,1 0 0 0 0,0 0 0 0 0,-3 2 1 0 0,-1 2-34 0 0,0 1 1 0 0,0-2 0 0 0,0 1-1 0 0,-12 8 1 0 0,9-8-247 0 0,-1-1-1 0 0,1 0 1 0 0,-1-1 0 0 0,0 0-1 0 0,0 0 1 0 0,-1-1 0 0 0,1 0-1 0 0,-1-1 1 0 0,-10 1 0 0 0,12-2-893 0 0,0 0 1 0 0,-1-1 0 0 0,1 0 0 0 0,-1-1 0 0 0,1 1-1 0 0,-13-4 1 0 0,3-1-2258 0 0</inkml:trace>
  <inkml:trace contextRef="#ctx0" brushRef="#br0" timeOffset="1">252 133 24 0 0,'74'-31'4810'0'0,"124"-34"0"0"0,-141 44-4330 0 0,-26 6-6354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5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0 476 0 0,'0'0'19182'0'0,"5"26"-18796"0"0,17 77-9 0 0,-17-77 7 0 0,-5-22-313 0 0,0 0 0 0 0,0 1 0 0 0,1-1 0 0 0,-1 0 0 0 0,1 0 0 0 0,0 0 0 0 0,2 7 0 0 0,-1-5 6 0 0,0 1 0 0 0,-1-1-1 0 0,0 0 1 0 0,0 1 0 0 0,-1-1 0 0 0,1 11 0 0 0,0 22 263 0 0,-1-29 2 0 0,3 2-4 0 0,-1 2-216 0 0,-1-5 21 0 0,0-1 0 0 0,1 0 1 0 0,0 0-1 0 0,1-1 0 0 0,3 9 1 0 0,8 23 167 0 0,-11-30 261 0 0,0 2-318 0 0,-1 2-164 0 0,-1-7 1 0 0,0 0 0 0 0,0-1 0 0 0,0 1 0 0 0,1 0 0 0 0,0-1 0 0 0,0 1 0 0 0,4 4 0 0 0,9 25 75 0 0,-11-26 222 0 0,-2 0-280 0 0,8 26-5 0 0,-8-26 40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55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35 548 0 0,'0'0'8628'0'0,"13"-6"-7998"0"0,43-17-11 0 0,-42 17 608 0 0,0 18-637 0 0,42 35 0 0 0,-54-45-526 0 0,0-1-1 0 0,1 1 1 0 0,-1 0 0 0 0,-1 0-1 0 0,1 0 1 0 0,0 0 0 0 0,0 0 0 0 0,2 5-1 0 0,4 4 129 0 0,18 34 730 0 0,-20-35-743 0 0,13 34 681 0 0,-13-35-700 0 0,-4-5-81 0 0,0 0 0 0 0,-1 0 0 0 0,1 1 0 0 0,-1-1 0 0 0,1 0 0 0 0,-1 0 0 0 0,0 1 0 0 0,-1-1 0 0 0,1 6 0 0 0,2 3 80 0 0,4 42 628 0 0,-5-42-632 0 0,-1-5 17 0 0,0-1-1 0 0,-1 1 1 0 0,0 0 0 0 0,0 0 0 0 0,-2 11 0 0 0,2 1-61 0 0,0-8 14 0 0,0 0 1 0 0,-1 1-1 0 0,-6 23 0 0 0,6-22-36 0 0,1-7-23 0 0,-1 0-1 0 0,0 0 1 0 0,-1-1 0 0 0,1 1-1 0 0,-6 13 1 0 0,-14 42 173 0 0,6-20-321 0 0,11-31-132 0 0,-2-1-124 0 0,0 3 193 0 0,3-8 25 0 0,1 1 0 0 0,-1-1 0 0 0,0 0 0 0 0,-1 0-1 0 0,0 0 1 0 0,1 0 0 0 0,-6 4 0 0 0,3 0-134 0 0,-24 23-1239 0 0,22-24 1142 0 0,4-3-4 0 0,-1-1-1 0 0,1 0 1 0 0,-1 0-1 0 0,0 0 1 0 0,-9 6-1 0 0,3-4-373 0 0,-6 4-266 0 0,-6 12-4203 0 0,-17 18 1213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7:56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0 294 356 0 0,'0'0'1259'0'0,"5"-13"-667"0"0,16-38-45 0 0,-16 38 2141 0 0,-2 3-2313 0 0,10-30-10 0 0,-10 30 1802 0 0,-2 1-1870 0 0,0-2-129 0 0,-1 7 19 0 0,0 1-1 0 0,0-1 0 0 0,1 0 0 0 0,-1 1 1 0 0,1-1-1 0 0,0 0 0 0 0,0 1 1 0 0,0-1-1 0 0,0 1 0 0 0,1 0 0 0 0,2-5 1 0 0,13-27 8 0 0,-13 26 3020 0 0,1 2-3172 0 0,19-24-9 0 0,-18 24 2173 0 0,-20 36-2113 0 0,-40 85 4 0 0,52-110-87 0 0,0 1 1 0 0,0-1 0 0 0,0 1-1 0 0,0-1 1 0 0,0 1 0 0 0,-1 10 0 0 0,-1 0 7 0 0,2-8-3 0 0,1 0 0 0 0,-1 1-1 0 0,1-1 1 0 0,1 1 0 0 0,-1-1-1 0 0,2 13 1 0 0,-2 68 165 0 0,0-68-147 0 0,-1-8 8 0 0,2 0 0 0 0,-1 0 0 0 0,2 0 0 0 0,2 19 0 0 0,-2-8 7 0 0,-1-6 18 0 0,1-1 0 0 0,1 1 0 0 0,0-1 0 0 0,2 1-1 0 0,5 18 1 0 0,-5-19-6 0 0,15 41 218 0 0,-15-45-224 0 0,16 35 216 0 0,-16-36-217 0 0,-3-6-21 0 0,1 0 1 0 0,0 0 0 0 0,1-1-1 0 0,-1 1 1 0 0,1-1-1 0 0,0 1 1 0 0,5 5-1 0 0,-1 1 24 0 0,-5-6-19 0 0,1 0 0 0 0,1 0 0 0 0,-1-1 0 0 0,0 1 0 0 0,1-1 0 0 0,0 0 0 0 0,7 6 0 0 0,-2-1 21 0 0,29 25 239 0 0,-9-11-139 0 0,-22-18-16 0 0,3 0-4 0 0,32 16-6 0 0,-32-16-18 0 0,0-2-7 0 0,32 8 2 0 0,-32-8 190 0 0,5-5-254 0 0,46-7-25 0 0,-46 7-80 0 0,-5-3-1037 0 0,32-13 611 0 0,-32 14-111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1 152 0 0,'0'0'11779'0'0,"0"6"-11550"0"0,44 527 4191 0 0,-15-350-2397 0 0,-29-149-3366 0 0,-21-31-309 0 0,16-2 545 0 0,1-2-299 0 0,-1-1 719 0 0,-2-1-295 0 0,-5-1-3827 0 0,-5-2 1088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1 189 308 0 0,'32'-48'3751'0'0,"-25"36"-3150"0"0,1 1 1 0 0,0-1-1 0 0,15-16 1 0 0,-14 19-320 0 0,0 0 0 0 0,0 1 0 0 0,1 0 0 0 0,0 1 0 0 0,0 0 1 0 0,0 0-1 0 0,1 1 0 0 0,0 0 0 0 0,13-4 0 0 0,-22 10-244 0 0,0 0-1 0 0,0-1 0 0 0,0 1 0 0 0,0 0 1 0 0,0 1-1 0 0,0-1 0 0 0,-1 0 1 0 0,1 1-1 0 0,0-1 0 0 0,0 1 1 0 0,0-1-1 0 0,0 1 0 0 0,0 0 1 0 0,-1 0-1 0 0,1 0 0 0 0,0 0 1 0 0,-1 0-1 0 0,1 0 0 0 0,2 3 1 0 0,23 25 457 0 0,-20-19-318 0 0,-1 1-1 0 0,0-1 0 0 0,-1 1 1 0 0,0 0-1 0 0,-1 0 0 0 0,0 1 1 0 0,3 18-1 0 0,9 86 1114 0 0,10 56 879 0 0,-26-170-1962 0 0,4 21 474 0 0,-4-23-668 0 0,0 0 1 0 0,1 0-1 0 0,-1 0 0 0 0,0 0 0 0 0,0 0 0 0 0,1 0 0 0 0,-1 0 0 0 0,0 0 1 0 0,1 0-1 0 0,-1 0 0 0 0,0 0 0 0 0,0 0 0 0 0,1 0 0 0 0,-1 0 0 0 0,0 0 0 0 0,0-1 1 0 0,1 1-1 0 0,-1 0 0 0 0,0 0 0 0 0,0 0 0 0 0,1 0 0 0 0,-1 0 0 0 0,0-1 0 0 0,0 1 1 0 0,0 0-1 0 0,1 0 0 0 0,-1-1 0 0 0,0 1 0 0 0,0 0 0 0 0,0 0 0 0 0,0-1 1 0 0,1 1-1 0 0,-1 0 0 0 0,0 0 0 0 0,0-1 0 0 0,0 1 0 0 0,0-1 0 0 0,21-46 461 0 0,-14 30-487 0 0,33-72 108 0 0,30-58-210 0 0,-14 42-71 0 0,-55 102 176 0 0,1 0 0 0 0,0 0-1 0 0,0 0 1 0 0,1 0 0 0 0,-1 0 0 0 0,1 0-1 0 0,-1 0 1 0 0,1 1 0 0 0,0 0 0 0 0,3-3-1 0 0,-4 4 6 0 0,-1 1 0 0 0,1 0 0 0 0,-1 0-1 0 0,1 0 1 0 0,-1 0 0 0 0,1 0-1 0 0,-1 0 1 0 0,1 0 0 0 0,-1 0 0 0 0,1 0-1 0 0,-1 1 1 0 0,1-1 0 0 0,-1 1-1 0 0,0-1 1 0 0,1 1 0 0 0,-1-1 0 0 0,0 1-1 0 0,1 0 1 0 0,-1 0 0 0 0,0 0-1 0 0,0-1 1 0 0,1 1 0 0 0,-1 0 0 0 0,0 1-1 0 0,0-1 1 0 0,0 0 0 0 0,0 0-1 0 0,-1 0 1 0 0,2 3 0 0 0,12 16 52 0 0,-2 0 1 0 0,0 1-1 0 0,-2 0 1 0 0,0 1-1 0 0,-2 0 0 0 0,11 40 1 0 0,-2 41 433 0 0,-10-88 209 0 0,-1-22-393 0 0,4-41-309 0 0,-2 7 89 0 0,2 17-88 0 0,1 0 0 0 0,2 1 0 0 0,0 0-1 0 0,20-25 1 0 0,-12 18-27 0 0,6-3-120 0 0,-26 30 118 0 0,0 3 34 0 0,-1 0-1 0 0,1 0 1 0 0,-1-1 0 0 0,1 1-1 0 0,-1 0 1 0 0,0 0-1 0 0,1-1 1 0 0,-1 1-1 0 0,1 0 1 0 0,-1 0-1 0 0,1 0 1 0 0,-1 0 0 0 0,1 0-1 0 0,-1 0 1 0 0,1 0-1 0 0,-1 0 1 0 0,1 0-1 0 0,-1 0 1 0 0,1 0-1 0 0,-1 0 1 0 0,1 0 0 0 0,-1 0-1 0 0,1 0 1 0 0,-1 1-1 0 0,1-1 1 0 0,-1 0-1 0 0,1 0 1 0 0,-1 0-1 0 0,1 1 1 0 0,-1-1 0 0 0,0 0-1 0 0,1 1 1 0 0,4 5-2 0 0,-1 0 1 0 0,-1 1 0 0 0,1 0 0 0 0,-1-1-1 0 0,0 1 1 0 0,0 0 0 0 0,-1 0 0 0 0,0 1 0 0 0,0-1-1 0 0,-1 0 1 0 0,0 1 0 0 0,0-1 0 0 0,-1 12-1 0 0,1-12 22 0 0,-1 0-1 0 0,1 0 0 0 0,1 0 1 0 0,-1 0-1 0 0,5 11 0 0 0,-5-15 24 0 0,0-1 100 0 0,0 6-301 0 0,-1-8 185 0 0,0 0 1 0 0,0 0 0 0 0,0 0 0 0 0,0 0 0 0 0,1 0 0 0 0,-1 0 0 0 0,0 0 0 0 0,0 0 0 0 0,0 1 0 0 0,0-1 0 0 0,0 0 0 0 0,0 0 0 0 0,0 0 0 0 0,1 0 0 0 0,-1 0 0 0 0,0 0 0 0 0,0 0 0 0 0,0 0 0 0 0,0 0 0 0 0,0 0 0 0 0,0 0 0 0 0,1 0 0 0 0,-1 0 0 0 0,0 0 0 0 0,0 0 0 0 0,0 0 0 0 0,0 0 0 0 0,0 0 0 0 0,0 0 0 0 0,0 0 0 0 0,1 0 0 0 0,-1 0 0 0 0,0 0 0 0 0,0 0 0 0 0,0-1 0 0 0,0 1-1 0 0,0 0 1 0 0,0 0 0 0 0,0 0 0 0 0,1 0 0 0 0,-1 0 0 0 0,0 0 0 0 0,0 0 0 0 0,0 0 0 0 0,0 0 0 0 0,0-1 0 0 0,0 1 0 0 0,0 0 0 0 0,0 0 0 0 0,0 0 0 0 0,0 0 0 0 0,0 0 0 0 0,0 0 0 0 0,0 0 0 0 0,0-1 0 0 0,0 1 0 0 0,0 0 0 0 0,0 0 0 0 0,0 0 0 0 0,0 0 0 0 0,0-1 0 0 0,18-28 67 0 0,-2 1 65 0 0,28-37 0 0 0,-38 57-146 0 0,0 0 0 0 0,1 1 0 0 0,0 0 0 0 0,1 0 0 0 0,-1 1 0 0 0,1 0 0 0 0,1 0 0 0 0,-1 1 0 0 0,12-6 0 0 0,-17 10-31 0 0,0 2 19 0 0,0-1 0 0 0,-1 1 0 0 0,1 0 1 0 0,0 0-1 0 0,0 0 0 0 0,0 0 0 0 0,-1 0 0 0 0,1 0 0 0 0,0 1 1 0 0,-1-1-1 0 0,1 1 0 0 0,-1 0 0 0 0,0 0 0 0 0,0 0 1 0 0,1 0-1 0 0,1 2 0 0 0,31 42-41 0 0,-28-31-305 0 0,-1-1-1 0 0,0 1 1 0 0,5 17-1 0 0,-11-30 248 0 0,1-1 0 0 0,-1 0 0 0 0,0 1 0 0 0,1-1 0 0 0,-1 1 0 0 0,0 0 0 0 0,0-1-1 0 0,0 1 1 0 0,0-1 0 0 0,-1 1 0 0 0,1-1 0 0 0,-1 3 0 0 0,0 4-2307 0 0,1 3-5004 0 0,2 5 3332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13 172 0 0,'23'11'3544'0'0,"-21"-9"-2101"0"0,15 11 829 0 0,-9-7 1208 0 0,-5-4-3174 0 0,1 0-108 0 0,0 1-1 0 0,0-1 1 0 0,-1 1 0 0 0,1 0 0 0 0,-1 0 0 0 0,0 0-1 0 0,0 0 1 0 0,0 0 0 0 0,0 1 0 0 0,-1-1-1 0 0,1 1 1 0 0,-1 0 0 0 0,0 0 0 0 0,0 0-1 0 0,0 0 1 0 0,0 0 0 0 0,1 7 0 0 0,-2-8 0 0 0,0 1 0 0 0,-1-1 0 0 0,1 1 0 0 0,-1-1 0 0 0,0 1 0 0 0,0-1 1 0 0,0 1-1 0 0,0-1 0 0 0,0 1 0 0 0,-1-1 0 0 0,0 1 0 0 0,-1 5 0 0 0,-1-18-753 0 0,-17-65-1806 0 0,18 64 457 0 0,1 0-1 0 0,0 0 1 0 0,1-17-1 0 0,1 2-1933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4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0 952 0 0,'0'0'2822'0'0,"0"10"-1908"0"0,1 19 802 0 0,9 51 0 0 0,-5-51-269 0 0,1 54 1 0 0,0-4 120 0 0,8 20 188 0 0,8 86 1491 0 0,-21-167-2943 0 0,2 18 754 0 0,-3 52 0 0 0,-4-20 36 0 0,3-65-1239 0 0,1 7 373 0 0,0-5-2815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1 536 228 0 0,'5'-16'716'0'0,"1"0"0"0"0,0 0 0 0 0,1 1 0 0 0,1 0 0 0 0,1 0 0 0 0,0 1 0 0 0,1 0 0 0 0,13-14 0 0 0,-15 19-270 0 0,1 0 0 0 0,1 1 0 0 0,0 0 1 0 0,0 1-1 0 0,21-12 0 0 0,-28 18-361 0 0,0 0 1 0 0,1 0-1 0 0,-1 1 0 0 0,0-1 1 0 0,0 1-1 0 0,1-1 0 0 0,-1 1 1 0 0,0 0-1 0 0,1 0 1 0 0,-1 1-1 0 0,0-1 0 0 0,0 1 1 0 0,1-1-1 0 0,-1 1 0 0 0,0 0 1 0 0,0 0-1 0 0,0 0 0 0 0,0 1 1 0 0,0-1-1 0 0,0 1 1 0 0,0 0-1 0 0,-1 0 0 0 0,1 0 1 0 0,-1 0-1 0 0,5 4 0 0 0,-5 1-13 0 0,0-1 0 0 0,0 0 0 0 0,-1 1 0 0 0,0-1 0 0 0,0 1 0 0 0,-1-1 0 0 0,0 1 0 0 0,0 0 0 0 0,0-1 0 0 0,-3 12 0 0 0,-3 5 193 0 0,-1-1 0 0 0,-1 0 0 0 0,-1 0 0 0 0,-1-1 0 0 0,-1 0 0 0 0,-1-1-1 0 0,-25 33 1 0 0,30-44-122 0 0,2-3-13 0 0,0 0 0 0 0,0 1 0 0 0,1-1 0 0 0,0 1 0 0 0,0 0 0 0 0,1 0 0 0 0,-5 13-1 0 0,-3-6 262 0 0,0 0 194 0 0,9-10-27 0 0,4-4 259 0 0,34-24-630 0 0,65-58-1 0 0,-25 19-91 0 0,-12 9-98 0 0,80-90 0 0 0,-104 102-30 0 0,-12 8 2 0 0,-26 32 34 0 0,3-5 14 0 0,-3 7-30 0 0,-3 9-72 0 0,-10 39 343 0 0,-7 77 0 0 0,17-107-46 0 0,0 1-1 0 0,1 0 1 0 0,2-1-1 0 0,-1 1 1 0 0,2-1-1 0 0,1 1 1 0 0,10 33 0 0 0,-12-49-144 0 0,0 1 0 0 0,0-1 1 0 0,1 1-1 0 0,-1-1 0 0 0,1 0 0 0 0,-1 0 1 0 0,1 0-1 0 0,0 0 0 0 0,0-1 1 0 0,0 1-1 0 0,1-1 0 0 0,-1 0 1 0 0,1 0-1 0 0,5 3 0 0 0,-7-4 57 0 0,2-2-20 0 0,7-3-82 0 0,-1 0 0 0 0,0-1 1 0 0,0 0-1 0 0,-1-1 1 0 0,0 0-1 0 0,0 0 0 0 0,0-1 1 0 0,14-13-1 0 0,64-73-95 0 0,-77 80 56 0 0,80-88-175 0 0,-77 81 148 0 0,-11 17 17 0 0,-1-1 1 0 0,1 1 0 0 0,0-1-1 0 0,0 1 1 0 0,1 0 0 0 0,-1-1-1 0 0,1 1 1 0 0,0 0 0 0 0,-1 1-1 0 0,1-1 1 0 0,0 0 0 0 0,7-3-1 0 0,-8 10 22 0 0,0 3 17 0 0,0-1 0 0 0,-1 0 0 0 0,1 1 0 0 0,-1-1 0 0 0,-1 1 1 0 0,1-1-1 0 0,-1 1 0 0 0,-1-1 0 0 0,1 1 0 0 0,-2 8 0 0 0,1-11 0 0 0,-1 12 159 0 0,0 0 0 0 0,2 0-1 0 0,-1 1 1 0 0,2-1 0 0 0,0 0 0 0 0,1 1 0 0 0,5 16 0 0 0,-7-31-139 0 0,0-1 0 0 0,1 0 0 0 0,0 0-1 0 0,-1 0 1 0 0,1 1 0 0 0,0-1-1 0 0,-1 0 1 0 0,1 0 0 0 0,0 0-1 0 0,0 0 1 0 0,0 0 0 0 0,0 0 0 0 0,0-1-1 0 0,0 1 1 0 0,0 0 0 0 0,0 0-1 0 0,0-1 1 0 0,0 1 0 0 0,1 0 0 0 0,-1-1-1 0 0,0 0 1 0 0,0 1 0 0 0,1-1-1 0 0,-1 0 1 0 0,0 1 0 0 0,0-1-1 0 0,1 0 1 0 0,-1 0 0 0 0,0 0 0 0 0,2 0-1 0 0,1-1-3 0 0,-1 1 0 0 0,0-1 0 0 0,0 0 0 0 0,1 1 0 0 0,-1-2 0 0 0,0 1 0 0 0,0 0 0 0 0,5-3 0 0 0,9-8 60 0 0,-1-1 1 0 0,17-16-1 0 0,-21 19-61 0 0,4-6-64 0 0,0 0-1 0 0,-1-1 1 0 0,-1-1 0 0 0,13-22 0 0 0,43-82-366 0 0,-56 95 326 0 0,7-17-212 0 0,26-81 0 0 0,-18 44-90 0 0,-19 47 22 0 0,-8 28 387 0 0,-3 9 284 0 0,-39 200 940 0 0,31-145-763 0 0,6-38-243 0 0,0 0-1 0 0,0 0 1 0 0,2 31 0 0 0,3-7 167 0 0,-2-26-214 0 0,0-1 0 0 0,1 1-1 0 0,1-1 1 0 0,1 1 0 0 0,1-1 0 0 0,0 0 0 0 0,1 0-1 0 0,11 24 1 0 0,-10-29-32 0 0,-5-8-116 0 0,1 0-1 0 0,0-1 1 0 0,0 1-1 0 0,0 0 1 0 0,0-1-1 0 0,1 1 1 0 0,0-1-1 0 0,-1 0 1 0 0,1 0-1 0 0,0 0 1 0 0,5 4-1 0 0,-7-7-92 0 0,0 1-1 0 0,1-1 1 0 0,-1 0 0 0 0,0 1-1 0 0,0-1 1 0 0,0 0-1 0 0,1 0 1 0 0,-1 0 0 0 0,0 0-1 0 0,0 0 1 0 0,1 0-1 0 0,-1 0 1 0 0,0 0 0 0 0,0 0-1 0 0,1 0 1 0 0,-1-1-1 0 0,0 1 1 0 0,0-1 0 0 0,2 0-1 0 0,19-11-634 0 0,-19 11 635 0 0,7-7-451 0 0,1 1 0 0 0,-1-1 0 0 0,0-1-1 0 0,-1 0 1 0 0,0 0 0 0 0,-1-1 0 0 0,14-18-1 0 0,-16 18-594 0 0,0 0-1 0 0,-1-1 1 0 0,7-15-1 0 0,-10 18-563 0 0,0 1 0 0 0,0 0 0 0 0,0-1 0 0 0,-1 1 0 0 0,1-15-1 0 0,-2 5-3389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5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19 176 172 0 0,'0'0'911'0'0,"-13"9"1032"0"0,13-9-1850 0 0,0 0-1 0 0,0 0 0 0 0,-1 0 1 0 0,1 0-1 0 0,0 0 1 0 0,0 0-1 0 0,-1 0 1 0 0,1 0-1 0 0,0 0 0 0 0,0 0 1 0 0,-1 1-1 0 0,1-1 1 0 0,0 0-1 0 0,0 0 1 0 0,0 0-1 0 0,-1 0 0 0 0,1 1 1 0 0,0-1-1 0 0,0 0 1 0 0,0 0-1 0 0,0 1 1 0 0,0-1-1 0 0,-1 0 0 0 0,1 0 1 0 0,0 0-1 0 0,0 1 1 0 0,0-1-1 0 0,0 0 1 0 0,0 0-1 0 0,0 1 0 0 0,0-1 1 0 0,0 0-1 0 0,0 1 1 0 0,0-1-1 0 0,0 0 1 0 0,0 0-1 0 0,0 1 0 0 0,0-1 1 0 0,0 0-1 0 0,0 0 1 0 0,0 1-1 0 0,0-1 1 0 0,0 0-1 0 0,1 0 0 0 0,-1 1 1 0 0,0-1-1 0 0,0 0 1 0 0,0 0-1 0 0,0 0 1 0 0,1 1-1 0 0,-1-1 1 0 0,0 0-1 0 0,0 0 0 0 0,0 0 1 0 0,0 0-1 0 0,1 1 1 0 0,-1-1-1 0 0,0 0 1 0 0,0 0-1 0 0,1 0 0 0 0,-1 0 1 0 0,10 4 99 0 0,-7-3-96 0 0,1 0 0 0 0,-1 0 0 0 0,1 0 0 0 0,-1 0 0 0 0,1 0 0 0 0,0-1 0 0 0,-1 0 0 0 0,1 1 0 0 0,0-2 1 0 0,6 0-1 0 0,20 0 233 0 0,-15 1-172 0 0,1-1 0 0 0,-1 0 0 0 0,0-1 0 0 0,0 0 0 0 0,0-2 0 0 0,0 1 1 0 0,24-11-1 0 0,25-22-2411 0 0,75-53 1 0 0,-99 61-500 0 0,-9 4 313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05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0 348 0 0,'-26'28'1433'0'0,"2"1"0"0"0,1 2 0 0 0,1 0 0 0 0,2 1 0 0 0,1 1 0 0 0,2 1 0 0 0,-25 67 0 0 0,28-51 363 0 0,1 1 0 0 0,-9 85 0 0 0,21-123-1462 0 0,0 7 223 0 0,0 0 1 0 0,2-1 0 0 0,1 1 0 0 0,0 0 0 0 0,2-1 0 0 0,0 1 0 0 0,1-1 0 0 0,0 0 0 0 0,2-1-1 0 0,1 1 1 0 0,17 31 0 0 0,-21-45-425 0 0,-1 0-1 0 0,1 0 0 0 0,0 0 1 0 0,0-1-1 0 0,0 0 1 0 0,1 0-1 0 0,-1 0 0 0 0,1 0 1 0 0,0-1-1 0 0,0 0 1 0 0,1 0-1 0 0,-1 0 0 0 0,0-1 1 0 0,1 1-1 0 0,0-1 1 0 0,-1-1-1 0 0,1 1 0 0 0,7 0 1 0 0,-4 0-237 0 0,0-2 1 0 0,0 1 0 0 0,0-1-1 0 0,0 0 1 0 0,1-1 0 0 0,-1 0-1 0 0,0-1 1 0 0,0 1 0 0 0,0-2-1 0 0,-1 1 1 0 0,12-6 0 0 0,-19 8-461 0 0,2-2-114 0 0,18-14-3241 0 0,-20 15 2608 0 0,-4-4-1864 0 0,-1-1 2338 0 0,-3-3-358 0 0,-2-3-4624 0 0,-1-2 1317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64 244 0 0,'8'-7'602'0'0,"23"-20"-51"0"0,-23 20 1988 0 0,-4 4-2016 0 0,14-13 8 0 0,-13 12 3627 0 0,-18 26-3568 0 0,-100 164 1708 0 0,24-51 303 0 0,52-67-1271 0 0,33-61-880 0 0,0 1-41 0 0,-13 26-37 0 0,12-25-14 0 0,5-7-312 0 0,0-1 1 0 0,0 1-1 0 0,-1 0 0 0 0,1-1 0 0 0,-1 1 1 0 0,1 0-1 0 0,-1-1 0 0 0,0 1 0 0 0,1 0 0 0 0,-1-1 1 0 0,-2 3-1 0 0,1 0 53 0 0,0 1 1153 0 0,4 7-1054 0 0,2 2-139 0 0,-2-9-19 0 0,-1 0 0 0 0,1 0 0 0 0,-1 1 0 0 0,0-1 0 0 0,-1 0 0 0 0,1 11 0 0 0,6-9 98 0 0,0 1-97 0 0,-4-4-19 0 0,0-1-1 0 0,0 0 1 0 0,0 0 0 0 0,0 0 0 0 0,0 0-1 0 0,0-1 1 0 0,1 1 0 0 0,7 3 0 0 0,29 19 191 0 0,3-4-85 0 0,2-2-234 0 0,-1 0-339 0 0,-15-7 86 0 0,-22-9-81 0 0,0 1-94 0 0,20 10-98 0 0,-20-10-133 0 0,1 0-1214 0 0,22 10 783 0 0,-23-10-310 0 0,-1-1-4823 0 0,21 13 2713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33 368 0 0,'0'0'985'0'0,"4"0"-22"0"0,8 0-46 0 0,-9 0-47 0 0,4-1-54 0 0,44-10 841 0 0,-23 5-1122 0 0,-1 0-1 0 0,1 2 0 0 0,0 1 1 0 0,1 1-1 0 0,29 2 0 0 0,-57 2-544 0 0,0-1-1 0 0,0 0 1 0 0,-1 0-1 0 0,1 1 1 0 0,-1-1-1 0 0,1 0 1 0 0,-1 1-1 0 0,0-1 1 0 0,1 0-1 0 0,-1 1 1 0 0,0-1-1 0 0,0 0 1 0 0,0 1-1 0 0,0-1 1 0 0,0 1 0 0 0,0-1-1 0 0,0 0 1 0 0,-1 1-1 0 0,1-1 1 0 0,0 1-1 0 0,-1-1 1 0 0,1 0-1 0 0,-1 0 1 0 0,-1 3-1 0 0,-46 61-70 0 0,32-47 251 0 0,2 1 0 0 0,0 0 0 0 0,-17 34 1 0 0,11 1 2144 0 0,19-51-1457 0 0,11 1-522 0 0,-9-4-326 0 0,-1 1-1 0 0,1-1 1 0 0,-1 1 0 0 0,1-1 0 0 0,0 0-1 0 0,-1 1 1 0 0,1-1 0 0 0,-1 0 0 0 0,1 0 0 0 0,0 0-1 0 0,-1 1 1 0 0,1-1 0 0 0,0 0 0 0 0,-1 0 0 0 0,1 0-1 0 0,0 0 1 0 0,-1 0 0 0 0,1 0 0 0 0,0 0 0 0 0,-1 0-1 0 0,1 0 1 0 0,0 0 0 0 0,-1-1 0 0 0,1 1-1 0 0,1 0 1 0 0,131-36-1029 0 0,-40 7-3483 0 0,-64 20 1561 0 0,-2 0-112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28:09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56 1080,'0'0'1146,"-1"-12"649,-1 7 1465,-2-4-4084,3 8 1369,1 0-1,-1 1 0,1-1 1,0 0-1,-1 0 0,1 0 1,0 0-1,0 0 0,0 0 1,0 0-1,0 0 0,0 0 1,0 0-1,0 0 0,0 0 1,0 1-1,0-1 0,1 0 0,-1 0 1,1-1-1,7-6 395,-6 6-711,4 5 14,51 35 763,-1 2 0,-2 2 0,62 64 0,-94-83-684,-1 2-1,-2 0 1,0 2 0,16 31 0,-34-57-468,-1-1 0,1 1 1,-1 0-1,1 0 0,-1-1 0,0 1 1,1 0-1,-1 0 0,0-1 0,0 1 1,0 0-1,1 0 0,-1-1 0,0 1 0,0 0 1,0 0-1,0 0 0,-1-1 0,1 1 1,0 0-1,0 0 0,0 0 0,-1-1 1,1 1-1,0 0 0,-1 0 0,1-1 1,0 1-1,-1 0 0,1-1 0,-1 1 0,1-1 1,-1 1-1,1 0 0,-1-1 0,0 1 1,1-1-1,-1 0 0,-1 2 0,-16 3-3990,7-5-2424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28:09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1 872,'0'0'1059,"-6"3"-10,-7 8-301,0 0 0,0 1 0,2 0 1,-1 0-1,2 2 0,-1-1 0,-8 18 1,0-4-100,-11 12 395,19-25-684,0 0 1,2 0-1,-1 1 0,-9 22 0,-19 43 980,21-47-674,-13 39-1,-11 54-81,40-123-1041,1 0-819,-1 4 2219,36-34-13320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28:10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87 724,'-3'11'371,"1"0"0,0 1 0,1-1 0,1 1-1,-1-1 1,2 1 0,0-1 0,0 1 0,1-1 0,0 0 0,1 0 0,0 0-1,1 0 1,0 0 0,1 0 0,0-1 0,1 0 0,11 16 0,-11-18-36,1 0 0,0 0 0,0-1 1,1 0-1,0 0 0,1-1 0,-1 0 1,1 0-1,0-1 0,1 0 0,14 6 1,-21-11-241,1 0 0,0 1 0,0-1 0,-1 0 0,1-1 0,0 1 0,0-1 0,-1 1 0,1-1 0,0-1 1,-1 1-1,1 0 0,-1-1 0,1 1 0,5-5 0,0 0 67,1 0 1,-1-1-1,14-14 1,-17 15-84,66-73 615,-65 71-606,-1-1 1,0 1-1,-1-1 0,0 0 0,0-1 1,-1 0-1,6-19 0,-9 24-52,-1 0 0,1 1 0,-1-1 0,0 0 0,0 0 0,-1 0 1,1 0-1,-1 0 0,0 0 0,-1 1 0,1-1 0,-1 0 0,0 1 0,0-1 0,0 1 0,0 0 0,-6-7 0,1 1-62,-1 1 0,-1 0 0,1 1 0,-1 0 0,-1 0 0,-10-6 0,17 12-121,0 1 0,0 0 0,0 0 0,-1 0 0,1 1 0,0-1 0,0 1 0,-1 0 0,-5 0 0,7 0 43,-1 0-576,-1 1-131,-7 1 111,-11 4-5483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1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32 0 0,'0'0'995'0'0,"0"5"13"0"0,8 62 1912 0 0,3 0-1 0 0,25 82 1 0 0,-5-21-368 0 0,-26-99-557 0 0,-1-1 0 0 0,2 49 1 0 0,-7-95-1953 0 0,1-25 195 0 0,5-43-1 0 0,3 34-207 0 0,3-1-1 0 0,19-52 1 0 0,-23 85-110 0 0,0 0 1 0 0,2 1-1 0 0,0 0 1 0 0,2 0-1 0 0,0 1 1 0 0,0 1-1 0 0,2 0 1 0 0,15-16-1 0 0,-27 31 58 0 0,4-4-69 0 0,0 1 1 0 0,0-1-1 0 0,1 1 1 0 0,0 0-1 0 0,0 0 1 0 0,0 1-1 0 0,1 0 1 0 0,-1 0-1 0 0,1 0 1 0 0,0 1-1 0 0,11-4 1 0 0,-6 26-98 0 0,-13-14 132 0 0,-2 6 72 0 0,0 0-1 0 0,0 0 1 0 0,-2 0-1 0 0,1-1 1 0 0,-1 1-1 0 0,-1-1 1 0 0,1 0 0 0 0,-2 0-1 0 0,1-1 1 0 0,-2 0-1 0 0,1 0 1 0 0,-1-1-1 0 0,0 0 1 0 0,-1 0 0 0 0,0-1-1 0 0,-10 7 1 0 0,18-14 9 0 0,-1 1 0 0 0,1 0 1 0 0,-1 0-1 0 0,1 0 0 0 0,0 0 1 0 0,-1 0-1 0 0,1 0 1 0 0,0 0-1 0 0,0 0 0 0 0,0 1 1 0 0,0-1-1 0 0,0 0 0 0 0,0 1 1 0 0,0-1-1 0 0,0 1 0 0 0,0-1 1 0 0,1 1-1 0 0,-1-1 0 0 0,0 1 1 0 0,1-1-1 0 0,0 1 0 0 0,-1 0 1 0 0,1-1-1 0 0,0 1 1 0 0,0 0-1 0 0,0-1 0 0 0,0 1 1 0 0,0 0-1 0 0,0-1 0 0 0,0 1 1 0 0,1 0-1 0 0,-1-1 0 0 0,1 1 1 0 0,-1 0-1 0 0,2 2 0 0 0,6 12 72 0 0,1-1-1 0 0,1-1 0 0 0,0 1 0 0 0,1-2 1 0 0,0 1-1 0 0,1-1 0 0 0,0-1 0 0 0,21 16 0 0 0,76 45-716 0 0,-106-71 365 0 0,0 0-1 0 0,-1 0 1 0 0,1 0 0 0 0,0 1 0 0 0,-1-1 0 0 0,1 1-1 0 0,-1 0 1 0 0,0 0 0 0 0,4 6 0 0 0,3 8-4369 0 0,-3-5-634 0 0,2 4 1398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11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8 0 0,'-13'71'6723'0'0,"2"-23"-4000"0"0,5-24-1558 0 0,-1 0 1 0 0,-1-1-1 0 0,-17 36 0 0 0,-28 26-934 0 0,51-82-763 0 0,-1 0 0 0 0,1 0 0 0 0,0-1 0 0 0,0 1 0 0 0,-1-1 0 0 0,0 0 1 0 0,1 0-1 0 0,-1 0 0 0 0,-4 3 0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28:13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28,'0'0'11502,"-19"18"-11150,-53 51 10,69-67-330,1 0 0,-1 0 0,1 0 0,0 0 0,0 1 0,0-1 0,0 1 0,0 0 0,0-1 0,-1 5 0,-6 13 54,-115 266 1807,118-272-1792,-8 39 436,9-34-417,0 1 42,1-1 0,0 1-1,1 0 1,1 27 0,-1 33 412,1-64-493,0-8-17,2 0 0,-1 0 0,1 0 0,0 0-1,0 1 1,3 10 0,-3-2 32,0-8-32,0-1 0,1 0 1,0 1-1,0-1 1,1 0-1,5 14 0,-3-3 33,0 0 27,1-1 0,1 0 0,0 0 0,13 23-1,12 21 281,-28-51-342,-1-7-33,-1 0 0,1 0 0,-1 0-1,1 0 1,0-1 0,1 1 0,-1-1 0,1 1 0,-1-1-1,5 4 1,31 37 325,-16-21-185,-16-17-21,2 0-13,27 19 1,-26-19 134,1-3-144,30 10 0,-30-9 342,0-3-370,33 6-2,-33-6 153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5 884 0 0,'-3'-1'889'0'0,"0"0"-558"0"0,0 0 0 0 0,-1 1 0 0 0,1-1 0 0 0,0 1 0 0 0,-1 0 0 0 0,1 0 0 0 0,0 0 0 0 0,-1 0 0 0 0,1 1 1 0 0,0-1-1 0 0,-1 1 0 0 0,1 0 0 0 0,-6 2 0 0 0,2 1-20 0 0,0-1-1 0 0,0 1 1 0 0,0 0 0 0 0,0 1 0 0 0,-9 8 0 0 0,3-1 18 0 0,0 1 0 0 0,1 0 0 0 0,1 1 0 0 0,-18 28 0 0 0,20-25-69 0 0,0 1 1 0 0,0 0 0 0 0,2 1-1 0 0,0 0 1 0 0,1 0 0 0 0,1 1-1 0 0,1 0 1 0 0,1 0 0 0 0,-2 40-1 0 0,5-58-227 0 0,1 0-1 0 0,-1 0 0 0 0,0 0 0 0 0,1 0 0 0 0,-1-1 1 0 0,1 1-1 0 0,0 0 0 0 0,-1 0 0 0 0,1 0 0 0 0,0 0 1 0 0,0-1-1 0 0,0 1 0 0 0,1 0 0 0 0,-1-1 0 0 0,0 1 1 0 0,1-1-1 0 0,-1 1 0 0 0,1-1 0 0 0,-1 0 0 0 0,1 1 0 0 0,-1-1 1 0 0,1 0-1 0 0,0 0 0 0 0,0 0 0 0 0,0-1 0 0 0,-1 1 1 0 0,1 0-1 0 0,0-1 0 0 0,0 1 0 0 0,0-1 0 0 0,3 1 1 0 0,3-3 73 0 0,19-15-52 0 0,-1-2-1 0 0,0 0 1 0 0,-1-2-1 0 0,-2 0 1 0 0,28-33-1 0 0,30-26 8 0 0,-53 51 37 0 0,-26 27-63 0 0,-2 2-28 0 0,0 0 0 0 0,0-1 1 0 0,1 1-1 0 0,-1-1 0 0 0,1 1 0 0 0,-1 0 0 0 0,0-1 0 0 0,1 1 1 0 0,-1-1-1 0 0,1 1 0 0 0,-1 0 0 0 0,1 0 0 0 0,-1-1 1 0 0,1 1-1 0 0,-1 0 0 0 0,1 0 0 0 0,-1 0 0 0 0,1 0 1 0 0,-1-1-1 0 0,1 1 0 0 0,-1 0 0 0 0,1 0 0 0 0,-1 0 0 0 0,1 0 1 0 0,-1 0-1 0 0,1 0 0 0 0,-1 0 0 0 0,1 1 0 0 0,-1-1 1 0 0,1 0-1 0 0,0 0 0 0 0,4 5 39 0 0,0 1 0 0 0,-1-1 0 0 0,0 1 1 0 0,0-1-1 0 0,0 1 0 0 0,-1 1 0 0 0,0-1 0 0 0,0 0 0 0 0,2 9 0 0 0,18 69 486 0 0,-12-40-236 0 0,-6-22-112 0 0,-1-1 0 0 0,-1 1-1 0 0,-1 0 1 0 0,-1 0-1 0 0,-1-1 1 0 0,-1 1-1 0 0,0 0 1 0 0,-9 37-1 0 0,3-29 87 0 0,-1 0-1 0 0,-2-1 0 0 0,0-1 1 0 0,-2 0-1 0 0,-27 46 0 0 0,8-28 260 0 0,30-44 200 0 0,-2-6-703 0 0,-11-10-11 0 0,11 10-6 0 0,3-51-99 0 0,2 44 30 0 0,1 0 1 0 0,0 1 0 0 0,0-1-1 0 0,1 1 1 0 0,0 0 0 0 0,9-16 0 0 0,39-53-393 0 0,-41 65 366 0 0,2 0-1 0 0,-1 1 0 0 0,29-22 0 0 0,9-9-1079 0 0,-49 43 1005 0 0,0 0 0 0 0,-1 0 0 0 0,1 0 1 0 0,0 0-1 0 0,-1 0 0 0 0,1-1 0 0 0,0 1 0 0 0,-1 0 0 0 0,0 0 0 0 0,1 0 0 0 0,-1-1 1 0 0,0 1-1 0 0,1 0 0 0 0,-1 0 0 0 0,0-1 0 0 0,0 1 0 0 0,0 0 0 0 0,0-1 0 0 0,-1 1 1 0 0,1-2-1 0 0,0 1 213 0 0,-1-2-1109 0 0,-10-13-2575 0 0,7 12-71 0 0,-6-3 284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0 120 0 0,'0'0'3518'0'0,"-4"4"-2900"0"0,-11 10 126 0 0,0 1 1 0 0,2 1 0 0 0,0 0 0 0 0,-15 23-1 0 0,22-29-506 0 0,0-1 0 0 0,1 1-1 0 0,1-1 1 0 0,0 2 0 0 0,0-1-1 0 0,1 0 1 0 0,0 1 0 0 0,0-1-1 0 0,1 1 1 0 0,0 15 0 0 0,2-18-47 0 0,1 0 1 0 0,0 0 0 0 0,1-1 0 0 0,0 1 0 0 0,0 0 0 0 0,0-1-1 0 0,1 1 1 0 0,0-1 0 0 0,6 11 0 0 0,-7-16-10 0 0,-2-2-164 0 0,0 1 0 0 0,1-1 0 0 0,-1 1 0 0 0,1-1 0 0 0,-1 0 0 0 0,1 1 0 0 0,-1-1 0 0 0,1 0 1 0 0,-1 1-1 0 0,1-1 0 0 0,-1 0 0 0 0,1 1 0 0 0,-1-1 0 0 0,1 0 0 0 0,-1 0 0 0 0,1 0 0 0 0,0 0 0 0 0,-1 1 0 0 0,1-1 0 0 0,-1 0 1 0 0,1 0-1 0 0,0 0 0 0 0,-1 0 0 0 0,1 0 0 0 0,-1 0 0 0 0,1-1 0 0 0,0 1 0 0 0,-1 0 0 0 0,1 0 0 0 0,-1 0 0 0 0,1-1 0 0 0,-1 1 0 0 0,2 0 1 0 0,24-13 86 0 0,-1-1 1 0 0,0-1-1 0 0,0-1 1 0 0,32-28 0 0 0,84-92 134 0 0,-123 116-206 0 0,22-22 84 0 0,-38 41-86 0 0,1-2 24 0 0,-3 2-48 0 0,0 1 0 0 0,0 0 0 0 0,0-1 0 0 0,0 1 0 0 0,0 0 0 0 0,0 0 1 0 0,0-1-1 0 0,0 1 0 0 0,1 0 0 0 0,-1-1 0 0 0,0 1 0 0 0,0 0 0 0 0,0 0 0 0 0,0-1 0 0 0,1 1 0 0 0,-1 0 0 0 0,0 0 1 0 0,0 0-1 0 0,0-1 0 0 0,1 1 0 0 0,-1 0 0 0 0,0 0 0 0 0,0 0 0 0 0,1 0 0 0 0,-1-1 0 0 0,0 1 0 0 0,0 0 0 0 0,1 0 1 0 0,-1 0-1 0 0,0 0 0 0 0,1 0 0 0 0,-1 0 0 0 0,0 0 0 0 0,0 0 0 0 0,1 0 0 0 0,-1 0 0 0 0,0 0 0 0 0,1 0 0 0 0,-1 0 0 0 0,0 0 1 0 0,0 0-1 0 0,1 0 0 0 0,-1 0 0 0 0,0 0 0 0 0,1 1 0 0 0,-1-1 0 0 0,0 0 0 0 0,0 0 0 0 0,1 0 0 0 0,8 19 181 0 0,0 1-1 0 0,-1-1 1 0 0,-1 1 0 0 0,5 24-1 0 0,17 46 527 0 0,-8-27-73 0 0,-15-44-263 0 0,1 0 1 0 0,13 27-1 0 0,-19-44-330 0 0,5 6-107 0 0,-1-12-3523 0 0,-2-2 3045 0 0,-1 0-1 0 0,0 0 1 0 0,0 0-1 0 0,0-1 0 0 0,-1 1 1 0 0,0-1-1 0 0,0 1 1 0 0,0-14-1 0 0,-2-4-3149 0 0,2-2 280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34 291 932 0 0,'-34'-24'9200'0'0,"39"20"-8752"0"0,26-20-384 0 0,1 1 1 0 0,1 2 0 0 0,43-21 0 0 0,14-9-1073 0 0,50-28-4269 0 0,-89 56 2715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76 476 0 0,'-2'9'13682'0'0,"70"-9"-13102"0"0,107 14-1 0 0,27 1-12 0 0,-174-15-500 0 0,129 0 537 0 0,194-24-1 0 0,-250 11-268 0 0,178 2 0 0 0,-243 10-213 0 0,-32 1-112 0 0,-4-1 13 0 0,1 0 0 0 0,0 1 1 0 0,0-1-1 0 0,0 1 0 0 0,0 0 1 0 0,0-1-1 0 0,0 1 0 0 0,0 0 1 0 0,0-1-1 0 0,0 1 0 0 0,0 0 1 0 0,0 0-1 0 0,0 0 0 0 0,0 0 1 0 0,2 0-1 0 0,12-2-1038 0 0,-11-1-2406 0 0,-4-1 3074 0 0,1-12-1525 0 0,2 0-3937 0 0,2-3 2508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63 812 0 0,'46'-62'11748'0'0,"-46"68"-11620"0"0,-1 0 0 0 0,1 0-1 0 0,-1 0 1 0 0,-1 0 0 0 0,1 0-1 0 0,-3 8 1 0 0,-6 18 352 0 0,-3 29 1317 0 0,-11 111 0 0 0,14-61-29 0 0,-1 36 601 0 0,1-32-490 0 0,3-71-1118 0 0,2-17-256 0 0,5-24-331 0 0,-1 3-426 0 0,1 8 1537 0 0,0-11-2992 0 0,25-38-5588 0 0,7-12-945 0 0,-12 20 3305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0 692 0 0,'-10'3'379'0'0,"1"0"-1"0"0,0 1 1 0 0,0 0 0 0 0,0 0-1 0 0,0 1 1 0 0,1 0 0 0 0,0 1 0 0 0,0-1-1 0 0,0 2 1 0 0,1-1 0 0 0,0 1-1 0 0,0 0 1 0 0,-8 10 0 0 0,-2 6 187 0 0,1 2 1 0 0,0-1-1 0 0,-14 33 1 0 0,18-29-149 0 0,1 0 0 0 0,2 0 0 0 0,0 1 0 0 0,2 1 0 0 0,-5 48 0 0 0,5-8 705 0 0,5 92 0 0 0,3-142-915 0 0,2-1-1 0 0,0 0 1 0 0,1 0 0 0 0,1 0-1 0 0,1 0 1 0 0,0-1 0 0 0,10 19-1 0 0,16 28-1897 0 0,-31-64 1561 0 0,0-1 0 0 0,-1 1 1 0 0,1-1-1 0 0,0 1 0 0 0,-1-1 0 0 0,1 1 0 0 0,0-1 0 0 0,0 1 0 0 0,0-1 0 0 0,-1 0 0 0 0,1 0 1 0 0,0 1-1 0 0,0-1 0 0 0,0 0 0 0 0,0 0 0 0 0,0 0 0 0 0,-1 0 0 0 0,1 0 0 0 0,0 0 0 0 0,0 0 1 0 0,0 0-1 0 0,0 0 0 0 0,0-1 0 0 0,-1 1 0 0 0,1 0 0 0 0,1-1 0 0 0,23-7-3400 0 0,-23 7 3134 0 0,26-9-2746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3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16 208 872 0 0,'-6'31'1470'0'0,"1"1"0"0"0,2 1 0 0 0,1-1 0 0 0,5 62-1 0 0,-3-90-1339 0 0,0 0 0 0 0,1-1 0 0 0,-1 1-1 0 0,1-1 1 0 0,0 1 0 0 0,0-1-1 0 0,0 1 1 0 0,0-1 0 0 0,1 0-1 0 0,-1 0 1 0 0,1 1 0 0 0,0-1-1 0 0,0 0 1 0 0,0 0 0 0 0,1-1 0 0 0,-1 1-1 0 0,0 0 1 0 0,1-1 0 0 0,0 0-1 0 0,0 1 1 0 0,0-1 0 0 0,0 0-1 0 0,0 0 1 0 0,0-1 0 0 0,0 1 0 0 0,0-1-1 0 0,1 1 1 0 0,-1-1 0 0 0,1 0-1 0 0,-1 0 1 0 0,1-1 0 0 0,-1 1-1 0 0,5-1 1 0 0,0 0-4 0 0,1 0 1 0 0,0-1-1 0 0,0 0 1 0 0,-1 0-1 0 0,1-1 0 0 0,0 0 1 0 0,-1-1-1 0 0,0 0 0 0 0,0 0 1 0 0,0-1-1 0 0,0 0 1 0 0,13-9-1 0 0,7-7 109 0 0,-1-1 0 0 0,0-1 0 0 0,45-52 0 0 0,-62 63-151 0 0,-1-1 1 0 0,0 0 0 0 0,0-1 0 0 0,-1 0-1 0 0,-1 0 1 0 0,0-1 0 0 0,-1 0 0 0 0,-1 0 0 0 0,0-1-1 0 0,-1 1 1 0 0,4-24 0 0 0,-8 31-82 0 0,0 0 0 0 0,-1-1 0 0 0,1 1 0 0 0,-1 0 1 0 0,-1 0-1 0 0,0 0 0 0 0,0 0 0 0 0,0 0 0 0 0,-1 1 0 0 0,0-1 1 0 0,0 1-1 0 0,0-1 0 0 0,-1 1 0 0 0,0 0 0 0 0,-1 0 0 0 0,1 1 1 0 0,-1 0-1 0 0,-10-9 0 0 0,14 12-338 0 0,-14-6-1905 0 0,-11-5-5450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246 308 96 0 0,'0'0'2608'0'0,"-4"8"4143"0"0,16-25-375 0 0,-9 13-8318 0 0,1-2 2375 0 0,0-2-355 0 0,-3 6 39 0 0,-2 9 613 0 0,-42 177 761 0 0,32-125-762 0 0,10-48-567 0 0,0-1-1 0 0,0 0 1 0 0,-1 0-1 0 0,-1 0 1 0 0,0 0-1 0 0,-5 13 1 0 0,-5 16 470 0 0,13-37-535 0 0,-5 14 471 0 0,2-10-1126 0 0,2-14-3618 0 0,1-1 4068 0 0,1 0-1 0 0,-1 0 1 0 0,1 0 0 0 0,1 0 0 0 0,3-13-1 0 0,-3 16 39 0 0,0 1 0 0 0,-1-1 0 0 0,0 1 0 0 0,0-1 1 0 0,-1 1-1 0 0,1-8 0 0 0,4-27-111 0 0,11-16 179 0 0,-3-1-1 0 0,9-92 0 0 0,-15 85 182 0 0,6-114 1323 0 0,-13 176-1327 0 0,2-6-2 0 0,-2 8-149 0 0,0 0 1 0 0,0 0 0 0 0,0 0-1 0 0,0 1 1 0 0,0-1-1 0 0,0 0 1 0 0,0 0-1 0 0,0 0 1 0 0,0 0-1 0 0,0 0 1 0 0,0 0 0 0 0,0 0-1 0 0,0 1 1 0 0,0-1-1 0 0,0 0 1 0 0,1 0-1 0 0,-1 0 1 0 0,0 0 0 0 0,0 0-1 0 0,0 0 1 0 0,0 0-1 0 0,0 0 1 0 0,0 0-1 0 0,0 0 1 0 0,0 0-1 0 0,1 0 1 0 0,-1 0 0 0 0,0 0-1 0 0,0 1 1 0 0,0-1-1 0 0,0 0 1 0 0,0 0-1 0 0,0 0 1 0 0,1 0-1 0 0,-1 0 1 0 0,0 0 0 0 0,0 0-1 0 0,0 0 1 0 0,0-1-1 0 0,0 1 1 0 0,0 0-1 0 0,1 0 1 0 0,-1 0 0 0 0,0 0-1 0 0,0 0 1 0 0,0 0-1 0 0,0 0 1 0 0,0 0-1 0 0,0 0 1 0 0,0 0-1 0 0,0 0 1 0 0,1 0 0 0 0,-1 0-1 0 0,0-1 1 0 0,0 1-1 0 0,0 0 1 0 0,0 0-1 0 0,0 0 1 0 0,4 10 64 0 0,-1 0 1 0 0,0 0-1 0 0,-1 0 1 0 0,0 0-1 0 0,-1 0 1 0 0,0 1-1 0 0,-1 15 1 0 0,-7 85 673 0 0,2-68-461 0 0,3-24-148 0 0,-2 0 0 0 0,0 0-1 0 0,-1-1 1 0 0,-12 29-1 0 0,-2 8 172 0 0,8-26-102 0 0,-19 39 0 0 0,8-20-64 0 0,8-18-15 0 0,-22 34 1 0 0,3-6-96 0 0,26-44-315 0 0,-1 0 0 0 0,-17 21 0 0 0,20-29-414 0 0,0-1 0 0 0,0 1-1 0 0,0-1 1 0 0,-10 6-1 0 0,13-10-361 0 0,24-40-11900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5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1 177 872 0 0,'17'0'980'0'0,"-14"0"-62"0"0,1-1 0 0 0,62-4 3384 0 0,-47 5-3542 0 0,1-2 0 0 0,21-3 0 0 0,30-9 328 0 0,-27 6-702 0 0,0-2 1 0 0,0-1 0 0 0,83-34 0 0 0,-115 39-760 0 0,-1-1 0 0 0,0 0 1 0 0,0 0-1 0 0,16-15 0 0 0,-3-5-5461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5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0 112 0 0,'0'0'2921'0'0,"-3"0"-2054"0"0,0 1-584 0 0,0 0 0 0 0,0 0 0 0 0,0 0 0 0 0,0 0 0 0 0,0 0 0 0 0,0 1 0 0 0,0-1 0 0 0,0 1 0 0 0,1 0 0 0 0,-1-1 0 0 0,1 1 0 0 0,-1 0 0 0 0,1 1 0 0 0,0-1 0 0 0,0 0 0 0 0,0 1 0 0 0,0-1 0 0 0,0 1 0 0 0,1 0 1 0 0,-1 0-1 0 0,1-1 0 0 0,-1 1 0 0 0,-1 6 0 0 0,-5 12 491 0 0,1 0 1 0 0,-6 28 0 0 0,11-40-423 0 0,-16 62 931 0 0,-28 128 1902 0 0,41-164-2107 0 0,-1 49 1 0 0,1 0 114 0 0,0-59-990 0 0,0-1 0 0 0,-12 33 0 0 0,11-41-970 0 0,6-14 149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18 748 0 0,'9'-11'2140'0'0,"-1"5"190"0"0,-1 6 3582 0 0,-2 4-5721 0 0,-1 0 1 0 0,0 1-1 0 0,0-1 0 0 0,0 1 0 0 0,-1 0 0 0 0,0 0 0 0 0,0 0 0 0 0,0 0 0 0 0,0 1 0 0 0,-1-1 0 0 0,0 1 0 0 0,0-1 0 0 0,-1 1 1 0 0,1 0-1 0 0,0 8 0 0 0,1 15 862 0 0,0 56 0 0 0,-3-73-847 0 0,-12 165 2460 0 0,-3-43-841 0 0,3-44-924 0 0,-2-21 296 0 0,2-18-3988 0 0,9-15-9826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82 12305 0 0,'-72'14'-378'0'0,"69"-13"1714"0"0,10-5-1212 0 0,-1 1-90 0 0,137-64 524 0 0,-82 45 328 0 0,-57 21-614 0 0,19 25 68 0 0,-11-4-199 0 0,-1 1-1 0 0,-1 1 0 0 0,-1 0 0 0 0,9 31 0 0 0,15 97 508 0 0,-26-87-145 0 0,-3 1 1 0 0,-2 0-1 0 0,-8 70 1 0 0,6-130-468 0 0,-20 156 1169 0 0,2-33-99 0 0,-15 101 877 0 0,27-202-1717 0 0,-1 0 0 0 0,-1-1 0 0 0,-1 0-1 0 0,-1 0 1 0 0,-1-1 0 0 0,-23 37-1 0 0,8-19 112 0 0,19-31-294 0 0,1 0 0 0 0,-1 0 0 0 0,0-1 0 0 0,-1 0 0 0 0,-1 0 0 0 0,1-1 0 0 0,-1 0 0 0 0,-17 12 0 0 0,16-13-42 0 0,3-3-29 0 0,-1 0 1 0 0,0 0-1 0 0,0 0 1 0 0,0-1-1 0 0,0 0 1 0 0,-1-1-1 0 0,0 0 1 0 0,-9 2-1 0 0,6-1-227 0 0,-1-1 0 0 0,0-1 0 0 0,-1 0 0 0 0,1-1 0 0 0,0-1 0 0 0,0 0 0 0 0,0-1 0 0 0,-20-3 0 0 0,-67-20-3939 0 0,35 2-1601 0 0,35 12 281 0 0,0 2 417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43 104 0 0,'0'-1'107'0'0,"-1"0"0"0"0,0-1 0 0 0,0 1 0 0 0,1 0 0 0 0,-1 0 0 0 0,0-1 0 0 0,0 1 0 0 0,0 0 0 0 0,-1 0 0 0 0,1 0 0 0 0,0 0 0 0 0,0 0 0 0 0,0 1 0 0 0,-1-1 0 0 0,-1 0 0 0 0,1 0 148 0 0,-14-7 802 0 0,1 3-707 0 0,-33-7 6144 0 0,38 29-5722 0 0,-1 5 162 0 0,-14 33 0 0 0,18-38-569 0 0,-1 1-1 0 0,-14 22 1 0 0,-23 40 718 0 0,33-57-1445 0 0,-1 1 0 0 0,-1-2 0 0 0,-24 30 0 0 0,33-46-695 0 0,-6 7-831 0 0,3-9-3222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27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0 484 0 0,'0'0'660'0'0,"-16"7"1641"0"0,-9 10-529 0 0,13-10-1321 0 0,0 1 1 0 0,1 0-1 0 0,0 1 1 0 0,0 0-1 0 0,1 1 1 0 0,0 0-1 0 0,1 0 1 0 0,-10 14-1 0 0,-9 15 390 0 0,19-28-486 0 0,1 0 0 0 0,-12 21 0 0 0,-42 96 1504 0 0,52-105-1356 0 0,1 1 1 0 0,2 0-1 0 0,-8 39 1 0 0,14-55-385 0 0,0 1 0 0 0,1-1 0 0 0,1 1 1 0 0,-1-1-1 0 0,1 0 0 0 0,0 1 0 0 0,1-1 0 0 0,5 15 0 0 0,-1-8-18 0 0,-4-8-52 0 0,1 0 0 0 0,0-1-1 0 0,-1 1 1 0 0,2-1-1 0 0,-1 0 1 0 0,1 0 0 0 0,0-1-1 0 0,0 1 1 0 0,1-1-1 0 0,-1 1 1 0 0,8 4 0 0 0,-5-6-22 0 0,0 0 1 0 0,1 0 0 0 0,0-1 0 0 0,0 0 0 0 0,0 0 0 0 0,0-1 0 0 0,0 0 0 0 0,0 0 0 0 0,1-1 0 0 0,-1 0 0 0 0,1-1 0 0 0,10 0 0 0 0,3-2-23 0 0,0-1 0 0 0,-1-1 0 0 0,0-1 0 0 0,0-1 0 0 0,0-1 0 0 0,0 0 0 0 0,-1-2 0 0 0,23-13 0 0 0,-26 12-25 0 0,0 0-1 0 0,-1-1 1 0 0,-1-1-1 0 0,0 0 1 0 0,-1-1-1 0 0,0-1 1 0 0,-1 0-1 0 0,0-1 0 0 0,15-24 1 0 0,-23 32 14 0 0,-1-1 1 0 0,0 1-1 0 0,0-1 1 0 0,-1 0-1 0 0,0 0 1 0 0,0 0-1 0 0,-1 0 1 0 0,0-1-1 0 0,0 1 0 0 0,-1-1 1 0 0,0 1-1 0 0,-1-1 1 0 0,1 1-1 0 0,-2-1 1 0 0,1 0-1 0 0,-1 1 1 0 0,-1-1-1 0 0,0 1 1 0 0,0 0-1 0 0,0-1 0 0 0,-1 1 1 0 0,0 0-1 0 0,-1 0 1 0 0,0 1-1 0 0,0-1 1 0 0,0 1-1 0 0,-1 0 1 0 0,0 0-1 0 0,-1 0 1 0 0,0 1-1 0 0,0 0 1 0 0,0 0-1 0 0,0 0 0 0 0,-11-6 1 0 0,10 8-59 0 0,0 0-1 0 0,0 0 1 0 0,-1 0 0 0 0,0 1-1 0 0,0 0 1 0 0,0 0 0 0 0,0 1-1 0 0,0 0 1 0 0,0 1 0 0 0,0 0 0 0 0,-1 0-1 0 0,1 1 1 0 0,-1 0 0 0 0,-8 1-1 0 0,-10 3-2140 0 0,0 0-1 0 0,-49 17 0 0 0,49-13-1320 0 0,12-3 309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1 360 0 0,'0'0'13225'0'0,"7"14"-12673"0"0,20 42 4 0 0,-20-42 5 0 0,-2-3 20 0 0,20 57 640 0 0,-20-57-1014 0 0,8 36 799 0 0,-1 17 137 0 0,-1-3 454 0 0,0 22-627 0 0,-10-72-808 0 0,8 35 968 0 0,7 13-119 0 0,-1-1 525 0 0,-4-19-1510 0 0,-8-30-83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9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105 133 672 0 0,'-15'19'1018'0'0,"1"-1"0"0"0,1 2 1 0 0,0 0-1 0 0,-15 33 0 0 0,24-44-652 0 0,1 1 0 0 0,-1-1 1 0 0,1 1-1 0 0,1-1 0 0 0,0 1 0 0 0,0 0 0 0 0,1 0 1 0 0,0 0-1 0 0,1 0 0 0 0,0 0 0 0 0,1 0 0 0 0,0 0 0 0 0,3 12 1 0 0,-3-18-242 0 0,0 0 1 0 0,1 0 0 0 0,0 0-1 0 0,-1 0 1 0 0,1-1 0 0 0,1 1-1 0 0,-1-1 1 0 0,0 0-1 0 0,1 1 1 0 0,0-1 0 0 0,0 0-1 0 0,0 0 1 0 0,0-1 0 0 0,0 1-1 0 0,0-1 1 0 0,1 0 0 0 0,-1 1-1 0 0,1-1 1 0 0,0-1 0 0 0,0 1-1 0 0,-1-1 1 0 0,1 1-1 0 0,0-1 1 0 0,0 0 0 0 0,0 0-1 0 0,1-1 1 0 0,-1 1 0 0 0,0-1-1 0 0,6 0 1 0 0,9-1 62 0 0,0 0 1 0 0,1-1-1 0 0,-1-1 0 0 0,0-1 0 0 0,18-6 1 0 0,18-8 98 0 0,-1-3 0 0 0,-1-3 1 0 0,76-44-1 0 0,-117 61-226 0 0,-1-1 1 0 0,0 0-1 0 0,0 0 0 0 0,-1-1 1 0 0,0 0-1 0 0,12-16 0 0 0,-17 20-23 0 0,-1-1 1 0 0,0 0-1 0 0,0 0 0 0 0,-1 0 0 0 0,1-1 1 0 0,-1 1-1 0 0,-1-1 0 0 0,1 0 1 0 0,-1 0-1 0 0,-1 0 0 0 0,1 0 0 0 0,-1 0 1 0 0,0-10-1 0 0,-1 4 5 0 0,-1 1 1 0 0,0 0-1 0 0,-4-16 0 0 0,4 23-31 0 0,-1-1 1 0 0,0 1-1 0 0,1 0 0 0 0,-1 0 0 0 0,-1 0 0 0 0,1 0 0 0 0,-1 0 0 0 0,0 0 0 0 0,0 1 1 0 0,-5-6-1 0 0,4 7-29 0 0,0 0 0 0 0,-1 0 0 0 0,0 0 0 0 0,1 0 0 0 0,-1 1 0 0 0,0-1 0 0 0,0 1 1 0 0,-1 1-1 0 0,1-1 0 0 0,0 1 0 0 0,-1 0 0 0 0,1 0 0 0 0,0 0 0 0 0,-1 1 0 0 0,-8 0 0 0 0,-3 1-77 0 0,1 0 0 0 0,-1 1 0 0 0,-29 8-1 0 0,-14 7-1288 0 0,-74 33-1 0 0,8 9-7217 0 0,94-42 5115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5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0 784 0 0,'0'0'2224'0'0,"-19"17"-1544"0"0,-56 52-24 0 0,62-58-198 0 0,1 1 0 0 0,1 0 1 0 0,0 0-1 0 0,-17 26 0 0 0,19-25-298 0 0,-72 84 2052 0 0,52-67-1475 0 0,0 3-51 0 0,-9 18 172 0 0,31-42-723 0 0,-24 24 503 0 0,-7 2 308 0 0,8-6-688 0 0,22-22 215 0 0,2-1-270 0 0,-19 18-25 0 0,19-18 234 0 0,-1 0-330 0 0,2 2-84 0 0,2-4-58 0 0,1-1 1 0 0,0-1 0 0 0,-1 1 0 0 0,0 0 0 0 0,1 0 0 0 0,-1-1 0 0 0,0 0 0 0 0,-1 0-1 0 0,-5 4 1 0 0,-24 16-333 0 0,25-17-126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82 128 888 0 0,'0'0'991'0'0,"-7"13"-64"0"0,-27 51 731 0 0,30-53-881 0 0,-1 2-517 0 0,2-5-6 0 0,0 0-1 0 0,0 0 1 0 0,1 0-1 0 0,-2 14 1 0 0,-3 15 447 0 0,5-28-29 0 0,1 3-50 0 0,-3 36-34 0 0,3-37 492 0 0,0 4-604 0 0,0 42-32 0 0,1-43 358 0 0,7 10-274 0 0,0 15 969 0 0,-1-32-1221 0 0,18 19-14 0 0,-18-19 668 0 0,15-14-733 0 0,63-19-53 0 0,-81 25-133 0 0,0 0 0 0 0,0 0 0 0 0,0 0 0 0 0,0 0 0 0 0,0 0 1 0 0,0-1-1 0 0,0 1 0 0 0,0-1 0 0 0,2-2 0 0 0,9-5 24 0 0,37-31 112 0 0,-2-4-10 0 0,-38 37-113 0 0,-7 4-22 0 0,0 0 0 0 0,0 0 0 0 0,-1-1 1 0 0,1 1-1 0 0,-1-1 0 0 0,0 0 0 0 0,1 1 0 0 0,3-9 1 0 0,1 3-7 0 0,17-30-16 0 0,-8 7-3 0 0,-12 24-30 0 0,-1-3-20 0 0,11-35-6 0 0,-11 35-15 0 0,1-44-125 0 0,-4 45 97 0 0,-4-5-123 0 0,-9-45 134 0 0,9 45 11 0 0,-2 6-78 0 0,-15-26 92 0 0,15 27-10 0 0,-4 3-286 0 0,-30-12 304 0 0,29 13-2 0 0,-12 12-92 0 0,-69 25 138 0 0,61-20-2 0 0,3 9-2 0 0,20-16 10 0 0,0 1 8 0 0,-19 21 8 0 0,19-20 8 0 0,4 1 16 0 0,-9 29 23 0 0,8-28 181 0 0,7 65 381 0 0,4-64-477 0 0,22 29-5 0 0,-22-29 114 0 0,2-6-107 0 0,25 15 1 0 0,-25-15 9 0 0,2-3-8 0 0,32 6-20 0 0,-33-6 3 0 0,5-3-6 0 0,42-3-9 0 0,-42 3-6 0 0,-1-3-2 0 0,44-13-15 0 0,-52 15-58 0 0,-1 1 0 0 0,1 0 1 0 0,-1-1-1 0 0,0 0 0 0 0,0 0 1 0 0,0-1-1 0 0,0 0 0 0 0,5-3 1 0 0,1-1 3 0 0,9-3 24 0 0,9-7-2 0 0,3-6 9 0 0,28-20-6 0 0,-48 35-37 0 0,-5 3 2 0 0,0 0-1 0 0,0 0 1 0 0,0-1-1 0 0,9-10 1 0 0,19-19 10 0 0,-3 0 4 0 0,-26 28 5 0 0,-2-1 0 0 0,14-25-4 0 0,-13 25-24 0 0,-2-1-37 0 0,7-27 24 0 0,-7 27-16 0 0,-23 29-372 0 0,-61 60 377 0 0,61-60 14 0 0,30-1 32 0 0,33 57 28 0 0,-33-57 6 0 0,-3-13 22 0 0,18 17-5 0 0,-19-17 2 0 0,-1 2 5 0 0,16 22 13 0 0,-16-23 60 0 0,-3 6-82 0 0,2 1-36 0 0,-2-9-2 0 0,0 1 0 0 0,-1-1 0 0 0,0 1 0 0 0,0 0 1 0 0,0 0-1 0 0,-1 9 0 0 0,0-8 14 0 0,0 0 1 0 0,-1 1 0 0 0,0-1-1 0 0,0 0 1 0 0,-2 8 0 0 0,-1 0 14 0 0,2-2 130 0 0,0 1-6 0 0,-8 41 4 0 0,7-42 6 0 0,2-2 12 0 0,-3 29-13 0 0,3-30 178 0 0,0 1-197 0 0,-5 32 3 0 0,5-32 765 0 0,3 1-811 0 0,2 1-103 0 0,-2-8-53 0 0,0 0 1 0 0,-1 0-1 0 0,0 0 0 0 0,0 0 1 0 0,0 0-1 0 0,-1 1 0 0 0,0 4 1 0 0,15-9-312 0 0,44 1-64 0 0,-44-2-117 0 0,3-7-133 0 0,5-1 403 0 0,-5 1-235 0 0,0 0 0 0 0,29-17 1 0 0,-4 3-344 0 0,32-16-928 0 0,-12 3-5258 0 0,2-4 2956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6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1 456 0 0,'0'0'12913'0'0,"25"7"-12603"0"0,72 22-38 0 0,-72-22 393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6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1 932 0 0,'0'0'13491'0'0,"19"9"-12824"0"0,57 30-30 0 0,-57-29-9 0 0,-6-10-24 0 0,4-1-408 0 0,47 3 738 0 0,-17 1-417 0 0,-35-3-41 0 0,2 0-34 0 0,70-2 1002 0 0,-29 2-1151 0 0,-41 0 1425 0 0,-2 1-1851 0 0,1 0-200 0 0,-1 0 2002 0 0,-3 0-3428 0 0,1 0-3213 0 0,3 0-4461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3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26 368 0 0,'0'0'11734'0'0,"32"1"-11347"0"0,132 2 679 0 0,-158-3-912 0 0,32-1 192 0 0,9-4 848 0 0,11 0-874 0 0,-44 4 276 0 0,-3 0-311 0 0,54-7 1043 0 0,-52 5-1522 0 0,8-1 418 0 0,-11 3-3838 0 0,3 1-3375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10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65 192 0 0,'0'0'7698'0'0,"27"-4"-7543"0"0,81-12 4 0 0,-81 12 11 0 0,-11 2-3 0 0,80-9 388 0 0,-81 10-495 0 0,44-6 420 0 0,5-3 1235 0 0,-21 3-1634 0 0,-33 5 263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1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77 284 0 0,'0'0'5757'0'0,"-7"11"-5621"0"0,-24 34 17 0 0,24-34 3361 0 0,39-15-3308 0 0,98-12-17 0 0,-98 11-10 0 0,-12 1 2 0 0,247-54 650 0 0,-250 55-787 0 0,48-12 162 0 0,-52 11-168 0 0,40-10 140 0 0,3 3 376 0 0,-9 4-497 0 0,-35 5 699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4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796 3 208 0 0,'0'0'1812'0'0,"-20"0"-1424"0"0,-80-2 302 0 0,87 7-368 0 0,-3 0-220 0 0,9-3-33 0 0,0 0 0 0 0,-1 1 1 0 0,1 0-1 0 0,0 0 0 0 0,1 0 1 0 0,-12 9-1 0 0,-15 8 183 0 0,1 2 1 0 0,-42 36-1 0 0,19-5 71 0 0,-270 269 1433 0 0,310-305-1331 0 0,-24 38 1 0 0,31-43-462 0 0,3-4 453 0 0,17 5-337 0 0,37 40-10 0 0,-48-51-67 0 0,0-1 1 0 0,0 0 0 0 0,0 1-1 0 0,0-1 1 0 0,1 0 0 0 0,-1 0-1 0 0,0 0 1 0 0,1 0-1 0 0,-1 0 1 0 0,0 0 0 0 0,1 0-1 0 0,-1 0 1 0 0,1-1 0 0 0,-1 1-1 0 0,3 0 1 0 0,63 20 139 0 0,-10-5-93 0 0,12 3 92 0 0,91 38-1 0 0,-145-52-132 0 0,-6-2-1 0 0,0 1-1 0 0,0-1 1 0 0,-1 1-1 0 0,13 9 0 0 0,-12-9-4 0 0,21 13 27 0 0,-1 0 0 0 0,-1 2 1 0 0,33 29-1 0 0,-28-17-11 0 0,-30-29-17 0 0,0 0 1 0 0,0 1-1 0 0,0 0 0 0 0,-1 0 1 0 0,1 0-1 0 0,-1 0 0 0 0,1 0 0 0 0,-1 1 1 0 0,0-1-1 0 0,0 1 0 0 0,1 3 1 0 0,2 3 2 0 0,3 8 5 0 0,-3-8-9 0 0,-3-6 2 0 0,0 0-1 0 0,0 0 1 0 0,-1 1-1 0 0,0-1 1 0 0,0 0-1 0 0,0 0 0 0 0,0 0 1 0 0,0 1-1 0 0,-1 5 1 0 0,4 29 35 0 0,-3-29 8 0 0,-2 5 4 0 0,2 4-29 0 0,-1-9 13 0 0,0 1-1 0 0,0-1 1 0 0,-1 1-1 0 0,0-1 1 0 0,-4 12 0 0 0,3-7 1 0 0,-2 7 47 0 0,-1 1 0 0 0,-1-1-1 0 0,-11 28 1 0 0,14-37-42 0 0,-18 36 172 0 0,16-36-166 0 0,-21 36 195 0 0,-6 4 58 0 0,15-19-155 0 0,13-26-3 0 0,-2-1-5 0 0,-19 24 5 0 0,19-24 165 0 0,0-1-134 0 0,-17 18 8 0 0,17-18 2279 0 0,-3-24-2439 0 0,-27-55-17 0 0,27 55-10 0 0,31 35-174 0 0,65 51 162 0 0,-68-51 10 0 0,-14-5 3 0 0,9 58-8 0 0,5 149 61 0 0,-17-197-31 0 0,-2-14-5 0 0,0-1 0 0 0,0 1 0 0 0,0 0 0 0 0,-1-1 0 0 0,-3 13 0 0 0,-39 219 161 0 0,39-213-152 0 0,-9 28 101 0 0,6-26-106 0 0,-39 162 338 0 0,39-144-281 0 0,5-34-13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8:57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 0 0,'0'0'3856'0'0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2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1 528 0 0,'0'0'20149'0'0,"19"10"-19706"0"0,57 29-5 0 0,-73-38-399 0 0,-1 0 1 0 0,0 0-1 0 0,1 0 1 0 0,-1 1-1 0 0,0-1 1 0 0,0 0-1 0 0,0 1 1 0 0,0 0-1 0 0,0-1 1 0 0,3 4-1 0 0,38 45 798 0 0,3-2-26 0 0,-36-38-678 0 0,27 30 539 0 0,-28-30-534 0 0,24 33 507 0 0,2 8-18 0 0,1-4-106 0 0,-17-20-294 0 0,-14-21-35 0 0,1 3-25 0 0,16 23-33 0 0,-17-24-86 0 0,-2 2-1253 0 0,0-1 511 0 0,0 1 2623 0 0,-1-2-3770 0 0,-1 0-3710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5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0 196 0 0,'0'0'12812'0'0,"-17"21"-12473"0"0,-57 72 9 0 0,61-77-156 0 0,1 1-1 0 0,-18 31 1 0 0,10-13 317 0 0,7-12-347 0 0,-4 4 170 0 0,1 0 0 0 0,2 2 0 0 0,-18 46 0 0 0,23-51-160 0 0,1-6 22 0 0,1 1 0 0 0,1 0 1 0 0,0 0-1 0 0,-3 24 0 0 0,5-28-75 0 0,2-6-20 0 0,0 0 0 0 0,1 0 1 0 0,-1 1-1 0 0,2-1 0 0 0,-1 12 0 0 0,-2 69 613 0 0,3-49-388 0 0,0-30-21 0 0,0 4-21 0 0,0 45-3 0 0,0-45-19 0 0,6 32 119 0 0,-5-33-309 0 0,0-2 122 0 0,2-2-16 0 0,11 28-26 0 0,-11-28-24 0 0,2-3-336 0 0,15 25-41 0 0,-15-25-114 0 0,5-3-3307 0 0,29 11 2435 0 0,-29-12-352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2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321 113 556 0 0,'0'0'831'0'0,"-1"-19"-7"0"0,-2-3-359 0 0,0-13-153 0 0,2-2 10091 0 0,-19 61-9923 0 0,-60 72-45 0 0,56-63-47 0 0,20-23-269 0 0,2-5-38 0 0,0 0 1 0 0,0 0 0 0 0,0 0 0 0 0,-1 0-1 0 0,1-1 1 0 0,-8 8 0 0 0,-23 36 534 0 0,3 1-127 0 0,12-22-283 0 0,14-20-36 0 0,-2 1-67 0 0,-19 24-94 0 0,19-23-97 0 0,-1-3-787 0 0,-1 2 550 0 0,-4 4 97 0 0,-1 1-8811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2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59 356 0 0,'0'0'931'0'0,"2"18"8"0"0,8 56-5 0 0,-10-67-745 0 0,1 0 1 0 0,0 0-1 0 0,0 0 0 0 0,0 0 0 0 0,1 0 0 0 0,0-1 1 0 0,4 8-1 0 0,-1 0 98 0 0,-4-9-115 0 0,1 1 0 0 0,0-1-1 0 0,0 1 1 0 0,0-1 0 0 0,0 1 0 0 0,1-1 0 0 0,4 7-1 0 0,0-1 91 0 0,8 23 800 0 0,-13-30-937 0 0,1 1 0 0 0,-1-1 0 0 0,1 1-1 0 0,0-1 1 0 0,0 0 0 0 0,0 0-1 0 0,6 5 1 0 0,-7-6-15 0 0,4 6 106 0 0,-4-5-99 0 0,1 0-1 0 0,-1-1 1 0 0,1 1 0 0 0,0-1 0 0 0,0 1 0 0 0,0-1 0 0 0,1 0-1 0 0,6 4 1 0 0,15 13 471 0 0,-19-15-6 0 0,3 0-6 0 0,28 12-24 0 0,-28-13-18 0 0,4-4-31 0 0,40-2-19 0 0,-40 2-43 0 0,1-8-34 0 0,41-21-3 0 0,-33 14-40 0 0,-11 7-256 0 0,-6 4-37 0 0,0 0 0 0 0,0 0 0 0 0,0 0 0 0 0,0-1 1 0 0,-1 1-1 0 0,7-9 0 0 0,-2 3 21 0 0,-5 6-28 0 0,1-1 1 0 0,-1 0-1 0 0,0 0 1 0 0,0 0 0 0 0,0-1-1 0 0,2-5 1 0 0,14-21 192 0 0,-15 24-17 0 0,-2-1-30 0 0,9-27-34 0 0,-9 27 438 0 0,-7-8-508 0 0,-16-48-16 0 0,15 49-14 0 0,-2 7-35 0 0,-22-26-45 0 0,22 27-40 0 0,0 3-65 0 0,-23-14-64 0 0,23 14-68 0 0,-2 1-1048 0 0,-28-11 608 0 0,28 11-137 0 0,-3 2-7763 0 0,-45-7 4928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3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1 572 0 0,'0'0'6320'0'0,"8"16"-5507"0"0,25 49-15 0 0,-30-60-655 0 0,0 0 0 0 0,0 0 1 0 0,-1 0-1 0 0,1 0 0 0 0,-1 0 0 0 0,-1 1 1 0 0,1-1-1 0 0,1 10 0 0 0,-1-2 105 0 0,0-9-127 0 0,-1 1 0 0 0,1 0 0 0 0,-1 0 0 0 0,0-1 0 0 0,0 1 0 0 0,0 0 0 0 0,-1 0 0 0 0,0 9 0 0 0,0-9 7 0 0,-1 1 0 0 0,2 0 0 0 0,-1-1 1 0 0,1 1-1 0 0,0 0 0 0 0,0-1 0 0 0,3 8 0 0 0,13 56 1211 0 0,-2-4-93 0 0,-2-4-40 0 0,-11-50-989 0 0,11 35 1621 0 0,1-9-1425 0 0,-11-28 1927 0 0,5 22-2103 0 0,-2-25 248 0 0,-2-21 2470 0 0,11-130-2921 0 0,-14 127-61 0 0,1 1 0 0 0,1-1-1 0 0,0 1 1 0 0,2 0 0 0 0,0-1-1 0 0,0 2 1 0 0,2-1-1 0 0,13-24 1 0 0,-9 19-80 0 0,-2 2 51 0 0,32-59-202 0 0,-29 64 85 0 0,25-24-11 0 0,-35 36 157 0 0,0 0-1 0 0,0 1 0 0 0,0-1 1 0 0,0 1-1 0 0,0 0 1 0 0,1 0-1 0 0,0 0 0 0 0,-1 0 1 0 0,1 0-1 0 0,0 1 1 0 0,5-3-1 0 0,0 0-42 0 0,-2 0-163 0 0,3 0-481 0 0,25-14 479 0 0,-25 13 14 0 0,-21 34-1611 0 0,-38 84 1776 0 0,38-85 13 0 0,7-21-94 0 0,-16 21 99 0 0,15-21 13 0 0,10 8-79 0 0,10 44 106 0 0,-10-45-1 0 0,3-3 2 0 0,21 34-9 0 0,-26-42 6 0 0,0 0 0 0 0,0 0 0 0 0,0 1 0 0 0,0-1 1 0 0,0-1-1 0 0,1 1 0 0 0,-1 0 0 0 0,1 0 0 0 0,0-1 0 0 0,0 0 0 0 0,5 4 0 0 0,0 0 2 0 0,51 40-102 0 0,-53-39 48 0 0,-4-5 11 0 0,0 1 0 0 0,1-1 0 0 0,-1 1 0 0 0,1-1 0 0 0,-1 0-1 0 0,1 0 1 0 0,0 0 0 0 0,0 0 0 0 0,0 0 0 0 0,5 1 0 0 0,26 16-415 0 0,-26-15-133 0 0,5 2-159 0 0,35 18-178 0 0,-36-17-172 0 0,-4-5-320 0 0,1 1 700 0 0,7 3-215 0 0,1-5-4126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8553 0 0,'0'0'1224'0'0,"21"-1"-995"0"0,3-1-159 0 0,55 0 243 0 0,-67-1-152 0 0,1-3-112 0 0,-7 3-22 0 0,0 1 0 0 0,0-1 0 0 0,0 1 0 0 0,1 1 0 0 0,-1-1-1 0 0,0 1 1 0 0,8 0 0 0 0,24-5 91 0 0,-28 5 278 0 0,4 6-372 0 0,43 18-1 0 0,-42-17 90 0 0,-15 4-62 0 0,-1-1-1 0 0,0 1 1 0 0,-3 16 0 0 0,1-9-1 0 0,1-2 590 0 0,-3 2-395 0 0,-12 50 21 0 0,12-50 1177 0 0,8 36-881 0 0,-2-43 1018 0 0,14-11-1811 0 0,43-3-94 0 0,-44 3-163 0 0,9-12-1056 0 0,128-74-2031 0 0,-112 65-331 0 0,-31 17 298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2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1 176 0 0,'-79'99'1408'0'0,"66"-78"-752"0"0,3-4-444 0 0,3-5 46 0 0,1 1 1 0 0,0 0 0 0 0,-6 16-1 0 0,-29 122 2013 0 0,39-141-1772 0 0,2 5-26 0 0,-4 72 863 0 0,4-40-965 0 0,0-36 249 0 0,2 2-349 0 0,3 37-18 0 0,-4-38 179 0 0,4-1-238 0 0,15 34-15 0 0,-20-44-168 0 0,1 1 0 0 0,-1-1 1 0 0,0 0-1 0 0,1 0 0 0 0,0 0 0 0 0,-1 0 1 0 0,1 1-1 0 0,0-1 0 0 0,0 0 0 0 0,-1 0 1 0 0,1-1-1 0 0,0 1 0 0 0,2 2 0 0 0,23 18 127 0 0,-19-15 20 0 0,1-1-176 0 0,26 17-80 0 0,-25-17-96 0 0,1-1-558 0 0,30 11 180 0 0,-30-12-249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8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29 144 0 0,'0'0'667'0'0,"16"-5"-48"0"0,47-14-51 0 0,-48 15 2506 0 0,-6 18-2495 0 0,26 43-7 0 0,-26-43 0 0 0,-11-1 24 0 0,-3 37 16 0 0,3-37 585 0 0,-2 2-613 0 0,-13 46-27 0 0,13-46 1550 0 0,1-5-1791 0 0,-9 30-16 0 0,8-30 501 0 0,32-26-3058 0 0,146-78-691 0 0,-154 84-332 0 0,44-25 252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0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1 532 0 0,'0'0'8163'0'0,"-4"30"-7410"0"0,-17 134 693 0 0,14-99-162 0 0,3-24-703 0 0,3-31-13 0 0,1 3 10 0 0,-1 1-354 0 0,0-5 269 0 0,1 0 0 0 0,0 1-1 0 0,0-1 1 0 0,3 13 0 0 0,3 25-150 0 0,-5-36 3584 0 0,11-37-3926 0 0,34-81-62 0 0,-14 42-108 0 0,-24 53 117 0 0,22-34-265 0 0,-22 35 256 0 0,19-22-202 0 0,-20 27 211 0 0,-1 0-97 0 0,1 1-315 0 0,2 0 395 0 0,-5 3-51 0 0,0 0-1 0 0,-1 0 0 0 0,0 0 1 0 0,1 0-1 0 0,-1-1 0 0 0,5-4 0 0 0,1 26 54 0 0,25 61 13 0 0,-25-60 20 0 0,-13 43-17 0 0,4-50 20 0 0,1 0 16 0 0,-1 1 13 0 0,0-7 3 0 0,0 0-1 0 0,1-1 1 0 0,-1 1 0 0 0,2-1 0 0 0,-1 1-1 0 0,4 11 1 0 0,5 17 9 0 0,-8-26 111 0 0,5-2-107 0 0,21 21 2 0 0,-21-21 78 0 0,19-20-90 0 0,77-38-8 0 0,-99 49 2 0 0,1 0 0 0 0,-1 0 0 0 0,0-1 0 0 0,0 1 0 0 0,0-1 0 0 0,5-4 0 0 0,36-33-24 0 0,42-50 6 0 0,-57 58 20 0 0,-3-4 5 0 0,-22 28 103 0 0,0-1-75 0 0,13-25-27 0 0,-14 25-6 0 0,0 35-102 0 0,11 79 137 0 0,-11-79 18 0 0,-3-15 11 0 0,2 3-37 0 0,1 29 120 0 0,0-35-72 0 0,10 25 16 0 0,-11-25 227 0 0,3-1-240 0 0,15 22 0 0 0,-15-22 291 0 0,13-13-310 0 0,59-16-21 0 0,-76 21-34 0 0,1 1 0 0 0,0-1-1 0 0,0 0 1 0 0,-1 0-1 0 0,1 0 1 0 0,-1 0-1 0 0,1 0 1 0 0,-1-1-1 0 0,3-1 1 0 0,6-4 8 0 0,-4 3-3 0 0,-1 0 0 0 0,1 0 0 0 0,-1-1 0 0 0,0 0 0 0 0,5-6 0 0 0,44-39 32 0 0,-2 4-16 0 0,-43 40-19 0 0,-6 4-2 0 0,0-1 0 0 0,-1 1 0 0 0,1-1 0 0 0,0 0 0 0 0,-1 0 1 0 0,1 0-1 0 0,-1-1 0 0 0,3-4 0 0 0,16-17 18 0 0,-17 19 10 0 0,2 0-64 0 0,18-18-11 0 0,-19 18 5 0 0,-8 34-62 0 0,-1 6 101 0 0,-1 2 14 0 0,2 36-1 0 0,6-13 48 0 0,-4-47 319 0 0,5-5-336 0 0,15 20 5 0 0,-15-20 81 0 0,18-21-100 0 0,71-43-40 0 0,-60 33-31 0 0,122-118-267 0 0,-110 103 182 0 0,-23 20 57 0 0,-17 15 15 0 0,3 19-415 0 0,25 48 510 0 0,-26-47 92 0 0,-9 0-51 0 0,-6 48 10 0 0,6-48 242 0 0,1-4-129 0 0,1 37 12 0 0,-1-37 566 0 0,2-2-619 0 0,3 31 16 0 0,-4-31 2414 0 0,22-31-2598 0 0,2-4-11 0 0,69-58-111 0 0,-85 74 94 0 0,33-24-146 0 0,-7 9 53 0 0,-27 18-17 0 0,-2 1-19 0 0,18-12-18 0 0,-19 13-18 0 0,2 21-931 0 0,18 48 1100 0 0,-19-48 87 0 0,-12 48 13 0 0,5-52 1741 0 0,21-32-1949 0 0,84-81-137 0 0,-96 90 222 0 0,-5 6 16 0 0,1-1 0 0 0,-1 1-1 0 0,1 0 1 0 0,0 1-1 0 0,0-1 1 0 0,1 1 0 0 0,8-6-1 0 0,20-15-171 0 0,-24 19-29 0 0,-2 1-380 0 0,24-9 257 0 0,-24 10 1 0 0,4 19-1058 0 0,33 47 1190 0 0,-24-31-149 0 0,-17-21 295 0 0,-1-3-21 0 0,0-1-238 0 0,3 3-922 0 0,11 31 801 0 0,-11-31-32 0 0,12-14-3903 0 0,53-11 3519 0 0,-52 11-33 0 0,-7-5-136 0 0,33-26-742 0 0,-27 19-1141 0 0,10-22 223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88 320 0 0,'0'0'651'0'0,"5"-15"13"0"0,13-43 10 0 0,-14 43 8143 0 0,-17 49-8242 0 0,-42 108-7 0 0,40-103 194 0 0,-11 48-1 0 0,23-75-740 0 0,-7 25 639 0 0,5-10-379 0 0,3-1 231 0 0,-2 14-65 0 0,3-30-37 0 0,0 2-9 0 0,-2 61 1368 0 0,1-26-1486 0 0,2-35 2697 0 0,22-30-3027 0 0,67-54-34 0 0,-57 45-19 0 0,-23 16 60 0 0,-5 6 5 0 0,1 0 1 0 0,0 0-1 0 0,0 0 1 0 0,0 1-1 0 0,0 0 1 0 0,11-7 0 0 0,-5 2-14 0 0,-6 4 10 0 0,0 1 1 0 0,0 0 0 0 0,1 0 0 0 0,-1 1-1 0 0,1 0 1 0 0,9-4 0 0 0,22-11-170 0 0,-28 13-25 0 0,0 3-584 0 0,27-7 549 0 0,-27 7 21 0 0,-22 30-954 0 0,-41 85 1154 0 0,53-110 42 0 0,0 0 1 0 0,0 0-1 0 0,-1 1 0 0 0,1-1 0 0 0,-1 0 0 0 0,0-1 1 0 0,0 1-1 0 0,0 0 0 0 0,0 0 0 0 0,-4 2 0 0 0,-3 5-9 0 0,-31 22-50 0 0,10-10 31 0 0,22-17 10 0 0,1 0 25 0 0,-24 16 0 0 0,24-16 196 0 0,-1 0-120 0 0,-24 15 13 0 0,25-15 854 0 0,31-23-963 0 0,76-55-46 0 0,-63 47-21 0 0,226-156-628 0 0,-231 160 596 0 0,2-7-9 0 0,-6 3 51 0 0,-21 20 33 0 0,-1 0-152 0 0,19-17 144 0 0,-19 18 9 0 0,-19 31-157 0 0,-36 79 220 0 0,36-79 1 0 0,13-24-20 0 0,0 0 0 0 0,0 1 0 0 0,0-1 0 0 0,0 0 1 0 0,-1 1-1 0 0,1-1 0 0 0,-1 0 0 0 0,1 0 1 0 0,-3 5-1 0 0,2-4 12 0 0,0 0 0 0 0,0 0 0 0 0,1 0 0 0 0,-1 0 0 0 0,1 1 0 0 0,0-1 0 0 0,-1 0 0 0 0,1 0 1 0 0,1 1-1 0 0,-1-1 0 0 0,0 0 0 0 0,1 0 0 0 0,1 4 0 0 0,1 9 1 0 0,-1-8 19 0 0,-1 0 0 0 0,0 1 0 0 0,0 0 0 0 0,0 9 0 0 0,6-13 15 0 0,24 18-4 0 0,-24-18 5 0 0,11-8-37 0 0,55-13-47 0 0,-41 6-32 0 0,23-15 5 0 0,-27 10-38 0 0,233-180-894 0 0,-233 172 806 0 0,-1-6 4 0 0,-25 28 168 0 0,18-23-114 0 0,-15 18 6 0 0,2-3-75 0 0,18-28 104 0 0,-19 28 0 0 0,-14 42-1115 0 0,-22 97 1292 0 0,22-97 7 0 0,12-24 12 0 0,9 28 10 0 0,-9-28 16 0 0,0 1 11 0 0,13 27 7 0 0,-13-28-15 0 0,-1 0 7 0 0,9 25 2 0 0,-8-26 172 0 0,-3 3-129 0 0,2 33 6 0 0,-2-33 926 0 0,0 1-1010 0 0,-1 2-153 0 0,1 6 69 0 0,0 3-3722 0 0,24-35 2251 0 0,77-36-889 0 0,-66 33-1454 0 0,14-3 288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3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1 768 0 0,'0'0'6913'0'0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79 156 0 0,'0'0'5258'0'0,"6"-13"-4622"0"0,17-40-35 0 0,-17 40 5270 0 0,-9 49-5604 0 0,-9 106-21 0 0,9-96-14 0 0,3-33-153 0 0,-4 42 516 0 0,-3 3-371 0 0,5-44-8 0 0,1-3-20 0 0,-3 34-6 0 0,3-34 262 0 0,0 0-330 0 0,-6 54 681 0 0,0-24-753 0 0,5-31 513 0 0,28-28-1005 0 0,78-56 350 0 0,-48 36-40 0 0,-45 33 103 0 0,-3 0-78 0 0,3 2-139 0 0,33-7 123 0 0,-33 8 4 0 0,2 10-365 0 0,40 25 404 0 0,-40-24 14 0 0,-11 1-28 0 0,3 33 54 0 0,-4-32 10 0 0,-8 8-59 0 0,-20 59 68 0 0,15-51 14 0 0,7-18 8 0 0,3-5 0 0 0,0 0 0 0 0,-1 0 1 0 0,1 0-1 0 0,-1 0 0 0 0,0-1 0 0 0,0 1 0 0 0,0-1 0 0 0,-5 4 0 0 0,-22 24 14 0 0,22-23 4 0 0,1-3 0 0 0,-24 16 6 0 0,24-16 35 0 0,-3-1-38 0 0,-30 13-6 0 0,30-13 640 0 0,29-25-804 0 0,57-62 84 0 0,-72 78 53 0 0,0 0 0 0 0,0 1 0 0 0,1-1 0 0 0,10-6-1 0 0,165-109-285 0 0,-120 80 198 0 0,-48 32 88 0 0,30-24-30 0 0,-15 9 10 0 0,-20 17 10 0 0,-1-1 11 0 0,22-17 22 0 0,-21 18 117 0 0,0 0-80 0 0,-1-1 10 0 0,-5 4 60 0 0,2 1-1 0 0,-1 0 1 0 0,0 0-1 0 0,0-1 1 0 0,1 1-1 0 0,-1 0 1 0 0,1 1-1 0 0,-1-1 1 0 0,4-1-1 0 0,-16 33 2 0 0,-28 93 4 0 0,28-93-4 0 0,8-17 21 0 0,-8 37 7 0 0,8-37 92 0 0,0-3-133 0 0,-4 29 0 0 0,4-29 497 0 0,5 2-526 0 0,9 34-18 0 0,-8-34 138 0 0,20-25-248 0 0,83-43 38 0 0,-98 51 6 0 0,-1-1 0 0 0,1 1 0 0 0,-1-1-1 0 0,8-8 1 0 0,2-1-77 0 0,11-10 31 0 0,-22 19 11 0 0,0 0-21 0 0,24-18 28 0 0,-24 18-1 0 0,-2 25-159 0 0,15 58 285 0 0,-15-58 88 0 0,-7-5-81 0 0,-5 40 5 0 0,5-40 336 0 0,0-1-389 0 0,-6 42-3 0 0,6-41 835 0 0,18-37-1162 0 0,49-68 136 0 0,-19 30-109 0 0,-35 49 202 0 0,-9 9 29 0 0,1 0 0 0 0,-1 0 0 0 0,1 0-1 0 0,-1 0 1 0 0,1 0 0 0 0,0 1 0 0 0,0-1 0 0 0,0 1 0 0 0,0 0 0 0 0,7-4-1 0 0,-1 1-21 0 0,-1 0-91 0 0,-2-1 1 0 0,19-15 10 0 0,-19 16 4 0 0,8 16-964 0 0,41 33 1049 0 0,-41-33 0 0 0,-15 1-53 0 0,-1 62-315 0 0,0-19 175 0 0,1-42-80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6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24 0 0,'0'0'12147'0'0,"1"-19"-11892"0"0,3-58-11 0 0,-3 58 3870 0 0,5 51-3860 0 0,18 95 22 0 0,-18-95 17 0 0,-6-19-17 0 0,1 40 11 0 0,-1-40 251 0 0,-1 1-271 0 0,-6 40-4 0 0,5-41 13 0 0,1-2-14 0 0,-3 56 924 0 0,3-15-1037 0 0,1-39 515 0 0,-1-3-660 0 0,-5 31-66 0 0,5-31-91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5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41 256 0 0,'0'0'817'0'0,"-14"8"-30"0"0,-42 21-29 0 0,36-15-40 0 0,-4 12-68 0 0,18-20-56 0 0,0 2-37 0 0,-19 25-41 0 0,18-25-41 0 0,3 2-29 0 0,-13 29-21 0 0,13-29 322 0 0,3 2-428 0 0,-3 35-23 0 0,4-35 1446 0 0,11-5-1607 0 0,34 22-19 0 0,-33-22 131 0 0,8-21-185 0 0,6-3-43 0 0,3-1 26 0 0,27-25 1 0 0,-24 18 9 0 0,-24 19-1 0 0,-1 0 3 0 0,24-18 11 0 0,-24 18 237 0 0,-2-2-165 0 0,11-21 6 0 0,-11 21 1622 0 0,-18 38-1614 0 0,-38 87 15 0 0,38-88 231 0 0,12-18-225 0 0,-2 45 1091 0 0,18-53-1206 0 0,45 11-20 0 0,-45-11-21 0 0,2-13-24 0 0,4-2-4 0 0,-3 2-24 0 0,-1 0-1 0 0,26-21 1 0 0,105-73-188 0 0,-133 95 170 0 0,-1-1 0 0 0,-1-1 1 0 0,20-19-1 0 0,-14 12-15 0 0,2 0-53 0 0,1-6 52 0 0,-8 7-24 0 0,6-10 18 0 0,-14 21 10 0 0,-3-4-45 0 0,13-28 60 0 0,-13 29-2 0 0,-8 42-1520 0 0,-15 101 1621 0 0,12-91-2 0 0,-9 12 222 0 0,7-14-179 0 0,7-31 186 0 0,-1-1-186 0 0,-10 26 30 0 0,11-27 599 0 0,30-25-743 0 0,11-7 12 0 0,95-67-19 0 0,-69 36-37 0 0,-32 30 52 0 0,-24 19 2 0 0,-2 0-7 0 0,19-17 8 0 0,-19 18 153 0 0,-3 27-85 0 0,10 65-4 0 0,-10-66 347 0 0,2-14-275 0 0,17 20 5 0 0,-17-20 419 0 0,12-9-462 0 0,3-2-60 0 0,-10 1-3 0 0,0 1 0 0 0,0 1-1 0 0,0 0 1 0 0,15 0-1 0 0,-9-7 39 0 0,3 0-45 0 0,-7 4-1 0 0,0-2 0 0 0,0 1-1 0 0,-1-2 1 0 0,11-7-1 0 0,12-8 33 0 0,-25 17 4 0 0,-2 0 5 0 0,20-13 14 0 0,-20 13 556 0 0,-2 23-477 0 0,12 51 59 0 0,-12-51 50 0 0,-9-1 3 0 0,1 3-172 0 0,2-9-10 0 0,-1 0 0 0 0,0 0 0 0 0,-1 0 0 0 0,0 0-1 0 0,-6 10 1 0 0,-14 45 572 0 0,18-51-540 0 0,3-7-21 0 0,0 0 0 0 0,-1 0 0 0 0,0-1-1 0 0,0 0 1 0 0,-9 14 0 0 0,-20 35 503 0 0,26-45-502 0 0,3-5-29 0 0,0 0-1 0 0,-1-1 0 0 0,0 1 1 0 0,0-1-1 0 0,0 0 1 0 0,-6 5-1 0 0,2 1 16 0 0,4-6-19 0 0,0 1 0 0 0,-1-1 0 0 0,0 1 1 0 0,-1-1-1 0 0,-6 4 0 0 0,-30 28 310 0 0,34-29-309 0 0,-26 19 211 0 0,5-7-149 0 0,22-15-51 0 0,-4-1-84 0 0,-32 14-98 0 0,33-14-83 0 0,-9-10-2857 0 0,-54-19 1916 0 0,71 25 1017 0 0,0 0 0 0 0,0-1 0 0 0,0 0 1 0 0,0 1-1 0 0,0-1 0 0 0,0 0 0 0 0,0 0 1 0 0,1 0-1 0 0,-1 0 0 0 0,0-1 0 0 0,1 1 1 0 0,-3-3-1 0 0,-65-65-7888 0 0,63 63 3383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6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1 832 0 0,'0'0'3460'0'0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9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11 740 0 0,'0'0'8217'0'0,"-13"22"-7660"0"0,-38 65-27 0 0,35-55-28 0 0,10-20-344 0 0,-12 39 616 0 0,0 11 74 0 0,14-51-717 0 0,2-7-60 0 0,0 0 0 0 0,1 1 0 0 0,0-1 0 0 0,0 0 0 0 0,0 0 0 0 0,0 0 0 0 0,1 1 0 0 0,-1 5 0 0 0,1 71 1166 0 0,0-77-1204 0 0,0-1 0 0 0,0 1-1 0 0,1-1 1 0 0,-1 1 0 0 0,1-1-1 0 0,-1 0 1 0 0,1 1 0 0 0,0-1 0 0 0,3 5-1 0 0,-3-5 72 0 0,0 0 1 0 0,0 1-1 0 0,0-1 0 0 0,0 0 0 0 0,0 1 1 0 0,-1-1-1 0 0,1 0 0 0 0,-1 1 1 0 0,0 4-1 0 0,10-3 58 0 0,31 14-12 0 0,-30-15 1 0 0,4-7-4 0 0,47-8-33 0 0,-31 2-25 0 0,29-16-20 0 0,112-64 0 0 0,-66 17-50 0 0,-56 38 4 0 0,-32 24-19 0 0,-14 7-4 0 0,0 1 0 0 0,-1 0 0 0 0,1-1 0 0 0,0 1 0 0 0,-1-1 0 0 0,1 0 1 0 0,-1-1-1 0 0,0 1 0 0 0,3-4 0 0 0,13-16 14 0 0,-14 17 67 0 0,0-2-60 0 0,14-23-19 0 0,-14 23 379 0 0,-20 32-296 0 0,-46 75 16 0 0,35-56 59 0 0,23-32-125 0 0,0-1 8 0 0,0-2 81 0 0,-1 2-15 0 0,-10 27-28 0 0,11-27 303 0 0,1 0-293 0 0,-3 31-18 0 0,3-30 387 0 0,32-20-588 0 0,87-26 28 0 0,-113 34 88 0 0,0 0-1 0 0,0 0 0 0 0,0 0 0 0 0,0-1 1 0 0,0 1-1 0 0,0-1 0 0 0,-1 0 0 0 0,7-5 1 0 0,9-6-10 0 0,5-2-94 0 0,-1-1-1 0 0,-1-1 1 0 0,0-2-1 0 0,20-21 1 0 0,-18 10-2 0 0,-17 22-15 0 0,-3-2-6 0 0,12-31-1 0 0,-12 31 5 0 0,-7-3-111 0 0,-9-41 142 0 0,8 40-1 0 0,-1 4-6 0 0,-19-30 1 0 0,18 30 15 0 0,-1 4-15 0 0,-25-17 1 0 0,24 18 12 0 0,6 5 85 0 0,0 0 0 0 0,-1 0-1 0 0,1 0 1 0 0,0-1 0 0 0,0 1 0 0 0,-1-1-1 0 0,1 1 1 0 0,0-1 0 0 0,0 0-1 0 0,0 1 1 0 0,-4-3 0 0 0,4 2-15 0 0,0 0 0 0 0,0 0 1 0 0,0 0-1 0 0,0 0 0 0 0,0 0 0 0 0,-1 1 0 0 0,1-1 1 0 0,0 1-1 0 0,0 0 0 0 0,-1 0 0 0 0,-3 0 0 0 0,-13 6-45 0 0,-56 20 16 0 0,56-20 0 0 0,12 1 5 0 0,-23 19 12 0 0,23-19-2 0 0,3 0-36 0 0,-12 24 39 0 0,12-24 12 0 0,36-8-342 0 0,96-4 312 0 0,-124 5 49 0 0,0 0-1 0 0,0 0 1 0 0,1 0 0 0 0,-1 0 0 0 0,0-1 0 0 0,0 0-1 0 0,1 0 1 0 0,7-3 0 0 0,68-27-120 0 0,-42 17 71 0 0,-28 10 7 0 0,3-1 4 0 0,38-16 1 0 0,-38 16 2 0 0,-11 5 3 0 0,0 0 36 0 0,0 0 0 0 0,0 0 0 0 0,0 0 0 0 0,1 0 0 0 0,-1-1 0 0 0,0 1 0 0 0,0-1-1 0 0,0 0 1 0 0,0 1 0 0 0,0-1 0 0 0,3-2 0 0 0,-3 2-5 0 0,0 0 1 0 0,0 0-1 0 0,0 0 0 0 0,0 1 0 0 0,0-1 0 0 0,0 0 0 0 0,1 1 0 0 0,-1 0 0 0 0,0-1 0 0 0,0 1 0 0 0,5 0 0 0 0,4 9 47 0 0,33 27 12 0 0,-33-26 24 0 0,-10 1 30 0 0,6 34 42 0 0,-5-34 25 0 0,-1 1-1 0 0,2 37 2 0 0,-3-36 254 0 0,-3 2-195 0 0,-11 46-19 0 0,10-46-8 0 0,2-5 5 0 0,-10 51 640 0 0,6-17-662 0 0,4-33 2948 0 0,21-32-3155 0 0,55-64-18 0 0,-28 37-18 0 0,-17 22-5 0 0,-3 0 15 0 0,-20 20-16 0 0,1 1-170 0 0,19-17 126 0 0,-20 17 6 0 0,1 26-473 0 0,18 63 547 0 0,-19-63 4 0 0,-3 33-22 0 0,-2-44 70 0 0,1 0-7 0 0,8 30 19 0 0,-7-31 327 0 0,17-22-337 0 0,59-41-27 0 0,-52 33-5 0 0,14-24-75 0 0,-32 36 65 0 0,20-28-76 0 0,2-10-11 0 0,-11 14 21 0 0,-14 25 17 0 0,-1-1 12 0 0,17-25 4 0 0,-16 25-5 0 0,-2 2-99 0 0,12-22 80 0 0,-12 22 286 0 0,-12 36-116 0 0,-25 88 5 0 0,25-88 11 0 0,5-18-10 0 0,-9 31-14 0 0,9-32 104 0 0,0 0-91 0 0,-6 27-4 0 0,6-28 872 0 0,3 3-906 0 0,-3 33 15 0 0,2-34 357 0 0,24-28-445 0 0,67-54-11 0 0,-39 28-76 0 0,-42 34 67 0 0,-2 2-51 0 0,0-1 7 0 0,19-24 1 0 0,-20 24 0 0 0,0 2 4 0 0,16-20-9 0 0,-17 20 10 0 0,2-1-106 0 0,17-22 149 0 0,-18 22-11 0 0,1 2-536 0 0,21-16 567 0 0,-21 15-3 0 0,7 7-52 0 0,45 1 38 0 0,-44-1-9 0 0,0-2-80 0 0,73-5-59 0 0,-75 6 140 0 0,-7 0-16 0 0,0 0 0 0 0,-1-1 0 0 0,1 1 0 0 0,-1-1 0 0 0,1 0 0 0 0,-1-1 0 0 0,11-3-1 0 0,23-7-44 0 0,-29 9-19 0 0,-3-4-277 0 0,22-17 327 0 0,-22 17-22 0 0,-27 29-692 0 0,-58 62 777 0 0,58-63-14 0 0,16-14-6 0 0,-12 22 6 0 0,12-22 9 0 0,0 3-12 0 0,-10 29 7 0 0,11-29 72 0 0,18-4-266 0 0,49 17 84 0 0,-48-17-18 0 0,3-17-174 0 0,60-31 136 0 0,-50 24-24 0 0,-18 9 130 0 0,34-25-243 0 0,14-5-12 0 0,-48 33 272 0 0,-6 3 14 0 0,0 0-1 0 0,0 0 1 0 0,-1 0-1 0 0,1-1 1 0 0,-1 0-1 0 0,6-5 0 0 0,10-12-101 0 0,-15 16 8 0 0,1-2-111 0 0,18-21 138 0 0,-19 21 17 0 0,1 0-500 0 0,18-20 484 0 0,-19 20 6 0 0,7 24-353 0 0,35 51 494 0 0,-36-51 113 0 0,-8-6-60 0 0,1 2-66 0 0,-3-8 0 0 0,1 0-1 0 0,-1 0 1 0 0,1 0 0 0 0,-2 0 0 0 0,1 0 0 0 0,0 0 0 0 0,-1 6-1 0 0,-5 41 153 0 0,2-36-150 0 0,1-3 361 0 0,-1 1-258 0 0,-11 39-8 0 0,10-40 716 0 0,2-3-702 0 0,-8 29 3 0 0,7-30 576 0 0,31-23-796 0 0,81-44 16 0 0,-103 55 42 0 0,-1 0 1 0 0,1 0-1 0 0,-1 0 1 0 0,0-1-1 0 0,6-4 1 0 0,53-49-150 0 0,-53 46 138 0 0,33-30-72 0 0,2 2-27 0 0,-18 16 75 0 0,-21 17-6 0 0,0 1-3 0 0,24-16 4 0 0,-24 16 6 0 0,2 2-194 0 0,27-10 200 0 0,-27 10 12 0 0,-5 21 70 0 0,12 55 18 0 0,-12-54 366 0 0,-11 0-341 0 0,-25 60 1 0 0,24-59 13 0 0,1-13-27 0 0,-20 18 0 0 0,20-19 155 0 0,1-1-177 0 0,-19 15 19 0 0,19-15 750 0 0,23-25-1110 0 0,52-62 200 0 0,-66 79 76 0 0,-1-1 0 0 0,0 1-1 0 0,1 0 1 0 0,0 0 0 0 0,0 1 0 0 0,0-1 0 0 0,5-3 0 0 0,52-33-243 0 0,-19 12 161 0 0,72-51-329 0 0,-83 55 341 0 0,-23 17 5 0 0,0 1-55 0 0,23-16 76 0 0,-22 16 237 0 0,1 146 274 0 0,-9-135-434 0 0,0 1 0 0 0,-1-1-1 0 0,0 0 1 0 0,0 1 0 0 0,-2 6-1 0 0,2-6 41 0 0,-1-1-1 0 0,1 0 1 0 0,1 1 0 0 0,-1-1-1 0 0,1 8 1 0 0,5 39 124 0 0,-3-43 630 0 0,15-14-783 0 0,55-15-22 0 0,-54 15-14 0 0,-5-5-10 0 0,60-42-50 0 0,-24 16 14 0 0,-20 14 37 0 0,-22 16-15 0 0,1-1 3 0 0,24-18-12 0 0,-24 17 8 0 0,-2 2-57 0 0,19-18 51 0 0,-19 18 50 0 0,-5 167 434 0 0,-2-150-394 0 0,0-7 25 0 0,1 0 0 0 0,0-1 0 0 0,0 1-1 0 0,0 0 1 0 0,0 0 0 0 0,1 0 0 0 0,0 0 0 0 0,2 6 0 0 0,1 1-33 0 0,-2-7 15 0 0,0-1 1 0 0,-1 1-1 0 0,0-1 1 0 0,0 1-1 0 0,0-1 1 0 0,-1 1-1 0 0,1 7 1 0 0,22-29-181 0 0,69-51-48 0 0,-69 52-21 0 0,-19 8 4 0 0,13-23-10 0 0,-13 23 15 0 0,-4-3-351 0 0,2-37 371 0 0,-2 36-11 0 0,-9 1-2121 0 0,-27-37 2129 0 0,27 36 16 0 0,30 16-960 0 0,3 1 1096 0 0,-10-2 8 0 0,0 0-1 0 0,0-1 1 0 0,25 1-1 0 0,-30 9 71 0 0,27 35 12 0 0,-27-35 960 0 0,-7-2-869 0 0,6 27-10 0 0,-6-27 1221 0 0,20-17-1344 0 0,65-21-11 0 0,-66 21-3 0 0,-13 14-182 0 0,22 21 121 0 0,-22-21 4 0 0,-6 4-28 0 0,5 31 42 0 0,-5-31-14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5:5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 0 0,'0'0'6969'0'0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0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180 220 68 0 0,'0'0'3160'0'0,"-23"9"-2510"0"0,-69 28-44 0 0,71-28-318 0 0,15 0-4 0 0,-9 26 285 0 0,11-26-31 0 0,1 1-16 0 0,-10 31-23 0 0,10-31 794 0 0,4 3-907 0 0,2 54 1884 0 0,10-61-2025 0 0,37 19-27 0 0,-38-19 778 0 0,12-16-878 0 0,69-29-17 0 0,-70 29 56 0 0,-18 0-95 0 0,15-27-14 0 0,-15 28 61 0 0,-10-76 427 0 0,2 31-498 0 0,3 54-37 0 0,0-1-1 0 0,-1 1 1 0 0,1 0 0 0 0,0-1-1 0 0,0 1 1 0 0,0-1-1 0 0,0 1 1 0 0,0-1-1 0 0,0 0 1 0 0,0 1-1 0 0,0-1 1 0 0,0 1 0 0 0,0-1-1 0 0,0 1 1 0 0,0-1-1 0 0,0 1 1 0 0,0-1-1 0 0,0 1 1 0 0,0-1-1 0 0,1 1 1 0 0,-1-1 0 0 0,0 1-1 0 0,0 0 1 0 0,1-1-1 0 0,-1 1 1 0 0,0-1-1 0 0,1 1 1 0 0,-1 0 0 0 0,0-1-1 0 0,1 1 1 0 0,-1 0-1 0 0,1-1 1 0 0,-1 1-1 0 0,0 0 1 0 0,1-1-1 0 0,-1 1 1 0 0,1 0 0 0 0,-1 0-1 0 0,1 0 1 0 0,-1-1-1 0 0,1 1 1 0 0,-1 0-1 0 0,1 0 1 0 0,60-24 38 0 0,121-59 55 0 0,-78 34 8 0 0,-27 12 146 0 0,-46 24-149 0 0,-23 10-4 0 0,2-1 11 0 0,2-1-54 0 0,5-3-1 0 0,2-1 694 0 0,-6 20-635 0 0,40 34-4 0 0,-40-34 11 0 0,-15 4 9 0 0,-5 43 13 0 0,5-43 10 0 0,-2 0 11 0 0,1 3-108 0 0,0-6 5 0 0,0 0 0 0 0,0-1 0 0 0,-10 23 0 0 0,-59 147 513 0 0,28-69-66 0 0,23-69-258 0 0,4 0-28 0 0,0 15 30 0 0,9-24-136 0 0,6-25 84 0 0,0 2-124 0 0,-5 37-10 0 0,5-37 961 0 0,19-35-1040 0 0,52-74 8 0 0,-52 74 7 0 0,-14 13-8 0 0,7-33-5 0 0,3-19 5 0 0,-11 53 5 0 0,0 0-59 0 0,8-27 9 0 0,-8 28-5 0 0,2-1-276 0 0,14-27 180 0 0,-13 27-32 0 0,1 4-298 0 0,17-18 177 0 0,-17 18-33 0 0,3 2-537 0 0,27-12 304 0 0,-27 12-85 0 0,1 0-3019 0 0,30-12 1449 0 0,-30 12-1467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0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0 616 0 0,'0'0'13954'0'0,"-6"27"-13609"0"0,-17 83-2 0 0,17-83-31 0 0,6-23-265 0 0,-1-1 0 0 0,1 1 1 0 0,0-1-1 0 0,-1 1 0 0 0,0-1 0 0 0,0 1 0 0 0,0-1 1 0 0,0 1-1 0 0,-3 4 0 0 0,-1 2 41 0 0,3 0 189 0 0,-2-2 27 0 0,-11 28 17 0 0,11-27 507 0 0,1 2-601 0 0,-6 34-15 0 0,6-34 2788 0 0,27-29-3004 0 0,73-55 4 0 0,-64 46-13 0 0,18-22-61 0 0,-21 23 14 0 0,-22 19 17 0 0,-2 2 1 0 0,17-16 2 0 0,-17 16-14 0 0,3 22-600 0 0,30 49 638 0 0,-29-49 14 0 0,-12-4-24 0 0,-2 39 14 0 0,3-39 246 0 0,5-5-192 0 0,13 24-5 0 0,-13-25 71 0 0,18-22-87 0 0,4-4-14 0 0,66-49 3 0 0,-40 25 0 0 0,-25 20-3 0 0,-20 17 4 0 0,-1 0 0 0 0,18-17-8 0 0,-18 17-21 0 0,-13 36-180 0 0,-22 88 231 0 0,22-89 268 0 0,35-45-289 0 0,84-47-16 0 0,-52 26-10 0 0,-49 29 11 0 0,-3 2-13 0 0,-2 0-7 0 0,19-17-1 0 0,-19 17 1 0 0,-4 27-345 0 0,3 63 394 0 0,-3-62 244 0 0,-2-12-237 0 0,3 34 44 0 0,-2-33 325 0 0,26-25-546 0 0,34-23 57 0 0,-34 20 56 0 0,4-4-45 0 0,18-21-113 0 0,-18 16 82 0 0,-24 20 15 0 0,1 1 27 0 0,21-15-15 0 0,-22 15 4 0 0,0 23-212 0 0,20 57 396 0 0,-20-57 151 0 0,-8-6-96 0 0,-1 34 9 0 0,1-34 638 0 0,1 0-673 0 0,-1 3-47 0 0,0 31 2438 0 0,19-63-2551 0 0,78-78-119 0 0,-45 48-46 0 0,-19 20 85 0 0,-25 21 1 0 0,0 0-10 0 0,19-17-26 0 0,-19 18-17 0 0,-7 28-432 0 0,2 93 1473 0 0,22-129-926 0 0,8-4 9 0 0,89-52-140 0 0,-88 47-18 0 0,-27 18 153 0 0,0 0 0 0 0,1 0 1 0 0,-1 1-1 0 0,1 0 0 0 0,9-3 0 0 0,26-11-112 0 0,-32 13-6 0 0,-7 4-50 0 0,0-1 174 0 0,-1 1 0 0 0,1-1 0 0 0,0 1 0 0 0,0-1 0 0 0,-1 0 0 0 0,1 0 0 0 0,-1 0 0 0 0,1 0 0 0 0,4-3 0 0 0,0 0-32 0 0,2 1-118 0 0,2 15-629 0 0,33 34 710 0 0,-33-35 15 0 0,-10-1-162 0 0,1 0-142 0 0,1 0 2173 0 0,-2-2-3479 0 0,-1 1-3311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0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64 0 0,'0'0'11210'0'0,"-13"20"-10702"0"0,-39 58-2 0 0,42-64-214 0 0,1 0 0 0 0,1 1 1 0 0,0 0-1 0 0,1 0 0 0 0,-6 17 1 0 0,9-19-170 0 0,-14 41 783 0 0,16-45-498 0 0,-2 1-27 0 0,-11 28-8 0 0,11-28 12 0 0,1-1 12 0 0,-10 28 18 0 0,10-28 336 0 0,-1 2-413 0 0,-14 34-31 0 0,13-34 482 0 0,5-7-755 0 0,0-1 1 0 0,0 0-1 0 0,-1 1 0 0 0,1-1 0 0 0,-1 0 0 0 0,0 0 1 0 0,0 0-1 0 0,0 1 0 0 0,-2 2 0 0 0,-1 3 27 0 0,2 0 1954 0 0,23-26-2240 0 0,66-52 52 0 0,-56 48-9 0 0,23-2-196 0 0,-17 9 176 0 0,-27 10 0 0 0,4 4-506 0 0,40 1 494 0 0,-40-1 22 0 0,-28 26-1190 0 0,-40 76 1330 0 0,40-76 13 0 0,5-22 13 0 0,-26 15 1 0 0,27-14-3 0 0,-1 0-24 0 0,-28 15 31 0 0,27-15 6 0 0,1-2 0 0 0,-27 10 59 0 0,27-10 224 0 0,32-20-410 0 0,68-48 62 0 0,-54 41-16 0 0,173-85-401 0 0,-132 65 248 0 0,-17 7-4 0 0,8-4 40 0 0,-58 35 182 0 0,-6 3 5 0 0,0 0-1 0 0,0 0 1 0 0,-1 0 0 0 0,1 0-1 0 0,-1-1 1 0 0,5-5-1 0 0,14-11-19 0 0,-18 15 514 0 0,-30 24-326 0 0,-77 54-3 0 0,99-71-128 0 0,0-1 0 0 0,0 1 0 0 0,1 0 0 0 0,-1 0 0 0 0,0 0 0 0 0,1 0 1 0 0,0 0-1 0 0,0 0 0 0 0,-1 1 0 0 0,-1 2 0 0 0,-11 22 139 0 0,11-20 28 0 0,1 2 5 0 0,-9 25 9 0 0,9-25 146 0 0,0 2-200 0 0,-6 34 7 0 0,6-34 1217 0 0,22-9-1299 0 0,57 6-33 0 0,-57-5-21 0 0,1-13-65 0 0,60-28-18 0 0,-70 34 47 0 0,0 0-1 0 0,-1-1 1 0 0,1 0-1 0 0,12-10 0 0 0,-10 6-5 0 0,33-21-114 0 0,-13 3 6 0 0,14-11-46 0 0,-9 6-131 0 0,-10 5 249 0 0,-21 21 11 0 0,3 22-618 0 0,24 51 786 0 0,-25-50 18 0 0,-4-7-6 0 0,11 30 12 0 0,-11-30 23 0 0,-1 0 30 0 0,9 30 17 0 0,-9-31 186 0 0,-3 2-202 0 0,4 33-7 0 0,-4-33 873 0 0,1 0-895 0 0,2 34-2 0 0,-2-34 327 0 0,18-15-1672 0 0,61-12 663 0 0,-42 6-81 0 0,-15 4 375 0 0,-4 1-227 0 0,-1-1 0 0 0,26-11 0 0 0,1 0-382 0 0,44-16-2265 0 0,-24 2-3652 0 0,-14 2 2700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0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0 380 0 0,'0'0'6039'0'0,"20"14"-5375"0"0,57 41 2 0 0,-76-54-632 0 0,1-1-1 0 0,-1 1 1 0 0,1 0 0 0 0,-1 0-1 0 0,1 0 1 0 0,-1 0-1 0 0,0 0 1 0 0,0 0-1 0 0,1 0 1 0 0,-1 1-1 0 0,0-1 1 0 0,0 0-1 0 0,0 1 1 0 0,0-1 0 0 0,0 1-1 0 0,-1-1 1 0 0,1 1-1 0 0,0 1 1 0 0,4 9 174 0 0,11 40 803 0 0,-2 0-420 0 0,-10-25 12 0 0,-2-11-401 0 0,-1-7-32 0 0,0 0-1 0 0,0 0 1 0 0,-1 0 0 0 0,0 0 0 0 0,-3 12 0 0 0,-4 57 1029 0 0,1-25-594 0 0,0-28-20 0 0,2-10-396 0 0,3-8-52 0 0,-1 0-1 0 0,0 1 1 0 0,-1-1-1 0 0,0-1 1 0 0,0 1-1 0 0,-5 9 1 0 0,-26 46 938 0 0,-3 0-61 0 0,28-45-816 0 0,3-5-5 0 0,-2 0-1 0 0,0 0 1 0 0,0 0-1 0 0,-1-1 1 0 0,-11 10 0 0 0,8-7-115 0 0,-6 7 310 0 0,-1 0 0 0 0,-1-1 0 0 0,-44 32 1 0 0,50-44-305 0 0,-36 27 285 0 0,17-8-175 0 0,24-20-2 0 0,2-3-29 0 0,-23 14-33 0 0,22-13-21 0 0,0-1-45 0 0,-23 13-64 0 0,23-13-61 0 0,-7-5-1894 0 0,-43-2 1152 0 0,44 2-171 0 0,4-7-4540 0 0,-26-26 734 0 0,26 26 365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01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0 360 64 0 0,'0'0'2430'0'0,"23"0"-1933"0"0,91 4 390 0 0,-106-4-755 0 0,1 0 0 0 0,-1 0 0 0 0,1-1 0 0 0,14-3 0 0 0,28-6 420 0 0,28-2 143 0 0,-25 3-449 0 0,139-18 1034 0 0,119-7 142 0 0,-238 24-1134 0 0,-45 5-226 0 0,-7 1-3 0 0,43-2 233 0 0,286-15 501 0 0,-323 16-744 0 0,-16 3-3 0 0,0 0 0 0 0,1 1 0 0 0,-1 1 0 0 0,14 0 0 0 0,211-12 316 0 0,-209 9-280 0 0,39 1 0 0 0,-37 2-53 0 0,64 0 150 0 0,264-5 270 0 0,-245 5-312 0 0,-3-1-3 0 0,148-2 92 0 0,-231 3-209 0 0,35-4 52 0 0,196-14 45 0 0,-118 7-16 0 0,-66 7-22 0 0,-17 5-4 0 0,18 0 27 0 0,-60 1-80 0 0,49-1 58 0 0,28-4 3 0 0,-1 0 12 0 0,11 0 9 0 0,210-17 213 0 0,-169 16-147 0 0,113-8 125 0 0,-176 6-126 0 0,171-15 228 0 0,-169 17-200 0 0,10-3 5 0 0,0 0 19 0 0,-4-2-13 0 0,-16 1 0 0 0,2 0 146 0 0,-13-2-239 0 0,-46 8-1 0 0,-4 1 10 0 0,33-5 1 0 0,-33 4 760 0 0,-2-1-797 0 0,30-8-3 0 0,-29 9 97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01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53 584 0 0,'0'0'11837'0'0,"36"0"-11532"0"0,107-2-19 0 0,-94 0-9 0 0,34-6 250 0 0,26-1-27 0 0,-10 3-81 0 0,155-6 319 0 0,-158 8-415 0 0,284-5 408 0 0,-294 10-576 0 0,-38-1-123 0 0,499 21 448 0 0,-525-18-449 0 0,40 0 0 0 0,-30-3-17 0 0,57 5 45 0 0,23 1 24 0 0,-13 0-17 0 0,-21-3-22 0 0,-4 2 20 0 0,-9-2-51 0 0,-48-2-11 0 0,-4-1 11 0 0,66 2 91 0 0,-18-3 301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6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68 32 0 0,'0'0'1990'0'0,"-4"18"-1012"0"0,-1 4-657 0 0,-7 47 1216 0 0,13-56-668 0 0,2 2-589 0 0,-1-7-11 0 0,0-1 0 0 0,-1 1 1 0 0,0 0-1 0 0,-1 10 0 0 0,5-8 471 0 0,15 29-35 0 0,-16-30 1115 0 0,2 0-1294 0 0,14 23-24 0 0,-15-24 829 0 0,7-6-972 0 0,33 4-8 0 0,-34-4 559 0 0,7-13-641 0 0,56-32-4 0 0,-56 32-21 0 0,-11 3 6 0 0,24-28 14 0 0,-24 27-21 0 0,-2 2-25 0 0,15-23-4 0 0,-15 23-12 0 0,0-32 110 0 0,-2 28-250 0 0,-2 1 638 0 0,-7-7-671 0 0,-18-51-39 0 0,18 51-34 0 0,1 11-209 0 0,-15-20 63 0 0,16 20-53 0 0,-10 5-2239 0 0,-1-2 2057 0 0,-9 0 107 0 0,-2 2-7781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18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1 476 0 0,'0'0'11298'0'0,"21"5"-11116"0"0,65 16-16 0 0,-65-15-5 0 0,44-2 150 0 0,-52-3-154 0 0,2 1-13 0 0,68 7 262 0 0,-17-1 175 0 0,-17-3-462 0 0,-36-4 224 0 0,1 0-234 0 0,70 3 405 0 0,-70-2-568 0 0,-8-1-170 0 0,0 0 0 0 0,1-1 0 0 0,-1 0 0 0 0,0 0 0 0 0,0 0 0 0 0,0-1 0 0 0,0 1 0 0 0,8-3 0 0 0,0-1-164 0 0,9-1 175 0 0,1 4-6913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18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0 244 0 0,'0'0'10721'0'0,"-13"25"-10297"0"0,-42 84 15 0 0,45-88-216 0 0,1 0-1 0 0,-6 25 1 0 0,1-2 431 0 0,-28 90 159 0 0,18-69-37 0 0,-24 72 366 0 0,42-125-1013 0 0,-12 41 498 0 0,16-41-511 0 0,-13 36 453 0 0,0-10-261 0 0,11-29-22 0 0,1 1-20 0 0,-10 31-33 0 0,10-31 524 0 0,1-1-611 0 0,-6 29 2 0 0,6-28 436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1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1 628 0 0,'0'0'15750'0'0,"5"27"-15550"0"0,22 121 228 0 0,-15-79 51 0 0,46 260 1254 0 0,-53-297-1426 0 0,3 0-159 0 0,1 0 130 0 0,8 31 152 0 0,-15-50-364 0 0,10 37 238 0 0,6 11 16 0 0,-9-28-182 0 0,-7-25 95 0 0,2 2-135 0 0,10 28-13 0 0,-11-28 111 0 0,1-3-456 0 0,13 24 53 0 0,-13-23-66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1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986 1 392 0 0,'0'0'4950'0'0,"-27"12"-4329"0"0,-84 44-27 0 0,87-42-143 0 0,0 1-1 0 0,2 1 1 0 0,-30 25-1 0 0,5-3 106 0 0,-162 138 2175 0 0,157-130-1887 0 0,-56 46 1 0 0,56-54-57 0 0,37-28-671 0 0,-38 31 458 0 0,7-1 115 0 0,18-13-364 0 0,21-21-32 0 0,1 1-23 0 0,-20 23-17 0 0,19-23 184 0 0,1 1-246 0 0,-19 20-18 0 0,19-20 452 0 0,0-2-521 0 0,-15 18-17 0 0,15-17 221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183 180 408 0 0,'0'0'14053'0'0,"-15"19"-13870"0"0,-46 59 19 0 0,46-59-22 0 0,10-9 2 0 0,-15 29 16 0 0,15-30-37 0 0,1 1-10 0 0,-15 28-14 0 0,14-29-9 0 0,2 0 6 0 0,-10 23 1 0 0,10-24 122 0 0,1 3-131 0 0,-8 33 1 0 0,8-34 191 0 0,2 3-213 0 0,0 37-10 0 0,0-37 225 0 0,4-1-253 0 0,13 37-11 0 0,-13-37 91 0 0,0-4-103 0 0,14 23-4 0 0,-13-24 436 0 0,1-1-434 0 0,22 17-17 0 0,-22-18 146 0 0,64-2-133 0 0,-57-2 12 0 0,5-7-94 0 0,54-19-2 0 0,-54 18 12 0 0,-10 3 0 0 0,25-15 7 0 0,-25 15-18 0 0,0-1-31 0 0,22-14 28 0 0,-22 14 18 0 0,1-3 12 0 0,25-21 0 0 0,-26 21-14 0 0,-1 1-20 0 0,1 0 34 0 0,22-27-64 0 0,1-8-28 0 0,-2-5-20 0 0,3-8 63 0 0,-16 22 40 0 0,-12 25-5 0 0,-1-4-6 0 0,10-33 32 0 0,-10 33-3 0 0,0 0-4 0 0,10-36 4 0 0,-10 36-18 0 0,-1 0 15 0 0,1-2 8 0 0,-2 7 0 0 0,1 0 0 0 0,-1 0 0 0 0,0 0 0 0 0,-1-12 6 0 0,-1 7-15 0 0,-4-36 5 0 0,3 36 75 0 0,-2 2-72 0 0,-13-27-10 0 0,13 28 4 0 0,-4 2-57 0 0,-23-18 50 0 0,23 18 0 0 0,-56 4-719 0 0,51 2 511 0 0,-4 10-1466 0 0,-52 25 973 0 0,52-25-135 0 0,7-2-129 0 0,-3 0 597 0 0,5-3-199 0 0,1 1 0 0 0,-1 0-1 0 0,1 0 1 0 0,-9 9-1 0 0,-15 12-2836 0 0,24-20 259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3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1 512 0 0,'0'0'14202'0'0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4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618 1 1024 0 0,'-8'15'1181'0'0,"0"4"-783"0"0,1-1 267 0 0,-1-2-1 0 0,-13 21 1 0 0,-72 111 3521 0 0,72-119-2991 0 0,-27 27 0 0 0,47-54-1221 0 0,-27 34 1023 0 0,3-1-145 0 0,18-25-680 0 0,-29 30 602 0 0,-9 3-125 0 0,37-34-592 0 0,5-5-46 0 0,0 0 1 0 0,-1 0-1 0 0,0 0 0 0 0,0 0 1 0 0,0-1-1 0 0,0 0 0 0 0,-6 4 1 0 0,-37 26-554 0 0,11-11-96 0 0,27-16-276 0 0,-2-1-345 0 0,-1 2 649 0 0,-10 5-206 0 0,-11-2-3399 0 0,-15 3 982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6:25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50 484 0 0,'0'0'9956'0'0,"-20"4"-9702"0"0,-60 11-12 0 0,60-12 2344 0 0,48-15-2547 0 0,82-36-10 0 0,-82 36 894 0 0,-38 23-855 0 0,-1-2 0 0 0,1 1-1 0 0,-22 13 1 0 0,20-15 5 0 0,0 0 0 0 0,1 1 0 0 0,-18 18 681 0 0,25-27-728 0 0,0 1 0 0 0,0-1 0 0 0,0 1 0 0 0,0-1 0 0 0,-1 1 0 0 0,1 0 1 0 0,0 1-1 0 0,-5 2 0 0 0,-2 0 19 0 0,0-2 251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03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259 210 672 0 0,'0'0'1463'0'0,"-14"-4"-767"0"0,-44-12-45 0 0,43 11 1020 0 0,14 6-1632 0 0,-1-1-1 0 0,0 0 0 0 0,0 0 1 0 0,0 0-1 0 0,0 0 1 0 0,0-1-1 0 0,0 1 1 0 0,1-1-1 0 0,-1 1 1 0 0,0-1-1 0 0,0 1 1 0 0,0-1-1 0 0,-2-2 0 0 0,1 2 259 0 0,0-1 0 0 0,-1 1 0 0 0,1 0 0 0 0,0 0-1 0 0,-1 0 1 0 0,1 0 0 0 0,0 0 0 0 0,-1 1-1 0 0,1 0 1 0 0,-1 0 0 0 0,-5 0 0 0 0,-7-1-116 0 0,-7 0-49 0 0,-2 0 4577 0 0,232-1-4449 0 0,-151 0-153 0 0,35-11 94 0 0,-8-1-12 0 0,-68 11-160 0 0,42-4 81 0 0,14 1 27 0 0,-27 1-74 0 0,-33 4-11 0 0,5-1-2 0 0,73-9 27 0 0,-51 6-44 0 0,-28 4 15 0 0,3 0-24 0 0,1 0 34 0 0,-17 0-23 0 0,-41 3-14 0 0,-79 3-32 0 0,113-4 18 0 0,-52 1 1 0 0,-38-2 14 0 0,-166 2 45 0 0,183-8 23 0 0,-21 7 23 0 0,61 1-59 0 0,33-1 1438 0 0,55 0-1432 0 0,135 3-23 0 0,-116-4-1 0 0,232-1 124 0 0,-283 0-143 0 0,4 0-5 0 0,50-3 11 0 0,-50 3-3 0 0,-6 1-6 0 0,7-2-272 0 0,-48-1 193 0 0,-72-4 112 0 0,86 6-74 0 0,-22-2 181 0 0,73-1-147 0 0,107-12 8 0 0,-95 11 4 0 0,-32 3-542 0 0,-15 2 515 0 0,0 0-1 0 0,0 0 0 0 0,0 0 1 0 0,0 0-1 0 0,0 0 0 0 0,-1 0 1 0 0,1 0-1 0 0,0 0 0 0 0,0 0 1 0 0,0 0-1 0 0,0 0 0 0 0,0 0 1 0 0,0 0-1 0 0,0 0 0 0 0,0 0 1 0 0,0 0-1 0 0,0 0 0 0 0,0 0 1 0 0,0 0-1 0 0,0 0 0 0 0,0 0 1 0 0,0 0-1 0 0,0-1 0 0 0,0 1 1 0 0,0 0-1 0 0,0 0 0 0 0,0 0 1 0 0,0 0-1 0 0,0 0 0 0 0,0 0 1 0 0,0 0-1 0 0,0 0 0 0 0,0 0 1 0 0,0 0-1 0 0,0 0 0 0 0,0 0 1 0 0,-32-3-197 0 0,-71 0 360 0 0,89 2-234 0 0,-24 0 64 0 0,-3-4-46 0 0,29 3 55 0 0,1 0-9 0 0,44-3-30 0 0,96-14 43 0 0,-97 14 38 0 0,-20 3-30 0 0,37-3 6 0 0,-37 4-14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1080 0 0,'0'0'9992'0'0,"19"16"-9334"0"0,6 4-426 0 0,-10-9-67 0 0,-1 0 0 0 0,-1 1-1 0 0,0 1 1 0 0,-1 0-1 0 0,15 20 1 0 0,-17-20 219 0 0,0 0 0 0 0,17 15-1 0 0,21 24 925 0 0,-40-43-1107 0 0,-3-4-38 0 0,0 1 0 0 0,0-1 1 0 0,-1 1-1 0 0,0-1 0 0 0,4 10 0 0 0,22 34 932 0 0,-14-22-580 0 0,-12-21-24 0 0,3 3-32 0 0,18 26-17 0 0,-19-26-34 0 0,-2-2-36 0 0,14 21-30 0 0,-13-20 242 0 0,0-1-326 0 0,16 23-18 0 0,-16-23 678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7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1 116 0 0,'0'0'13410'0'0,"3"16"-13052"0"0,7 48-7 0 0,-8-49 10 0 0,-5-1 27 0 0,-1 1-259 0 0,2-8-39 0 0,0-1 0 0 0,0 1-1 0 0,1-1 1 0 0,0 1 0 0 0,0 0 0 0 0,1 7-1 0 0,-5-3 263 0 0,-13 34-11 0 0,14-34-26 0 0,0-2 3 0 0,-1 1-200 0 0,-10 32 941 0 0,4-3-803 0 0,8-29 570 0 0,1 0-682 0 0,-2-1-579 0 0,-4 11 929 0 0,7-11-4758 0 0,0 2-4174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452 1 732 0 0,'0'0'7375'0'0,"-21"14"-6749"0"0,-60 44-18 0 0,78-56-549 0 0,1-1 1 0 0,-1 1-1 0 0,1 0 0 0 0,0 0 1 0 0,-1 0-1 0 0,1 0 1 0 0,0 0-1 0 0,0 0 1 0 0,-3 4-1 0 0,-1 5 129 0 0,-22 29 713 0 0,18-30-734 0 0,5-5-37 0 0,0 1 0 0 0,0 0 1 0 0,1 0-1 0 0,0 0 0 0 0,-4 8 0 0 0,-11 17 298 0 0,14-23-28 0 0,-1 0-16 0 0,-27 39 343 0 0,27-38-601 0 0,-18 29 463 0 0,21-29-487 0 0,1-5-49 0 0,1 0 0 0 0,-1 0 0 0 0,0-1 0 0 0,0 1 0 0 0,0 0 0 0 0,0-1-1 0 0,-1 0 1 0 0,-5 6 0 0 0,-31 41 649 0 0,16-17-511 0 0,17-24-27 0 0,1-1-21 0 0,-26 41 21 0 0,12-18-366 0 0,14-24-89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5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42 408 0 0,'0'0'809'0'0,"4"16"-16"0"0,0 2-537 0 0,-2-4 58 0 0,1 0 1 0 0,1-1 0 0 0,7 16-1 0 0,-8-18-72 0 0,15 34 936 0 0,-12-34-952 0 0,18 34 863 0 0,-20-36-885 0 0,-2-5-112 0 0,-1-1-1 0 0,1 1 1 0 0,0-1 0 0 0,0 0 0 0 0,0 1 0 0 0,0-1 0 0 0,1 0 0 0 0,-1 0 0 0 0,1-1-1 0 0,5 5 1 0 0,-1 2 101 0 0,28 22 752 0 0,-27-23-768 0 0,-5-5-89 0 0,0-1 0 0 0,0 1 0 0 0,0 0 0 0 0,1-1 0 0 0,-1 1 0 0 0,1-1 0 0 0,0 0 0 0 0,-1 0 0 0 0,7 2 0 0 0,26 12 411 0 0,-27-12-21 0 0,0-4-336 0 0,1 1 0 0 0,-1 0-1 0 0,0 0 1 0 0,10 3 0 0 0,-2-1-8 0 0,-3-1 598 0 0,6-9-406 0 0,60-20-35 0 0,-71 25-218 0 0,0-1 0 0 0,-1 0 0 0 0,1-1 0 0 0,-1 1 0 0 0,12-8-1 0 0,-8 3 12 0 0,10-6 152 0 0,-6 2-142 0 0,-6 4-13 0 0,0 0 0 0 0,0 0 1 0 0,-1 0-1 0 0,-1-1 1 0 0,11-14-1 0 0,6-7 77 0 0,-19 22-19 0 0,-1-1-6 0 0,15-28-18 0 0,-15 28 64 0 0,-4-1-101 0 0,4-30-4 0 0,-3 30 145 0 0,-11-2-184 0 0,-27-35-12 0 0,27 35-11 0 0,0 7-56 0 0,-27-15-30 0 0,27 15-28 0 0,-4 5-232 0 0,-53 2-1016 0 0,50 3 817 0 0,-48 15-82 0 0,48-15-88 0 0,6-2-2902 0 0,-27 11 584 0 0,27-11 229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0 280 0 0,'0'0'6614'0'0,"5"17"-5881"0"0,-1 2-494 0 0,-2-10-40 0 0,0 0-1 0 0,0 0 1 0 0,1-1-1 0 0,0 1 0 0 0,7 11 1 0 0,-10-4 484 0 0,4 76 639 0 0,-4-14-92 0 0,3-35-649 0 0,-2-33-15 0 0,-1 5-32 0 0,2 72 932 0 0,1-20 135 0 0,-1-26-1267 0 0,-1-30 3979 0 0,7-40-4253 0 0,23-86-23 0 0,-17 71-26 0 0,40-87-53 0 0,-39 89 4 0 0,-5 23-30 0 0,27-32-62 0 0,-13 16 47 0 0,-18 26-18 0 0,1 3 2 0 0,22-18-25 0 0,-22 18 0 0 0,-10 34-1737 0 0,-6 85 1799 0 0,6-84 15 0 0,-42 15-103 0 0,36-35 109 0 0,2-2 12 0 0,-20 19 3 0 0,20-19 19 0 0,-1-2-5 0 0,-21 16-7 0 0,21-16 513 0 0,9 7-398 0 0,2 49 286 0 0,11-51-225 0 0,43 31 23 0 0,-52-37-136 0 0,0 1 1 0 0,1-1 0 0 0,0-1 0 0 0,0 1 0 0 0,0-1 0 0 0,7 4 0 0 0,19 5 218 0 0,-3 1-90 0 0,-22-9-14 0 0,3 0-2 0 0,31 14-3 0 0,-30-14-22 0 0,-2-1-22 0 0,27 8-6 0 0,-27-8 171 0 0,1-1-192 0 0,32 9-9 0 0,-32-8 179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7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 0 0,'0'0'14819'0'0,"24"12"-14575"0"0,69 36 6 0 0,-89-47-211 0 0,0 1-1 0 0,1 0 1 0 0,-1 1-1 0 0,-1-1 1 0 0,1 1-1 0 0,6 6 1 0 0,1 0 10 0 0,39 37 856 0 0,73 86 0 0 0,-100-104-636 0 0,-17-21 9 0 0,1 1 12 0 0,34 40 267 0 0,-21-23-293 0 0,-15-19 212 0 0,0 1-255 0 0,19 20-31 0 0,-18-20 922 0 0,-1 0-1044 0 0,19 20-7 0 0,-18-21-36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17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0 664 0 0,'0'0'7953'0'0,"-24"13"-7312"0"0,-70 36-38 0 0,91-47-545 0 0,0-1-1 0 0,0 1 1 0 0,0-1 0 0 0,0 1 0 0 0,0 0-1 0 0,0 0 1 0 0,1 0 0 0 0,-1 1 0 0 0,-4 4-1 0 0,-143 173 2610 0 0,145-174-2549 0 0,1 0 1 0 0,0 0-1 0 0,0 0 0 0 0,0 0 0 0 0,1 1 0 0 0,-4 8 0 0 0,0-1 44 0 0,-15 31 531 0 0,7-9-75 0 0,-11 20 200 0 0,2-2-45 0 0,9-24-447 0 0,11-22-15 0 0,-1 1-7 0 0,-14 31-19 0 0,14-30 255 0 0,1-1-302 0 0,-12 29-26 0 0,12-29 1016 0 0,1 0-1135 0 0,0 0-565 0 0,-4 9 956 0 0,6-9-5026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1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1 140 0 0,'-26'13'281'0'0,"18"-9"-87"0"0,0 0 0 0 0,-1 1 0 0 0,2 1 0 0 0,-1-1 0 0 0,-10 10 0 0 0,-112 105 2361 0 0,112-98-1977 0 0,-88 141 1561 0 0,89-129-1426 0 0,-22 63 0 0 0,34-79-497 0 0,1 0 1 0 0,0 0-1 0 0,1 0 0 0 0,1 0 1 0 0,1 22-1 0 0,1-31-219 0 0,-2 30 442 0 0,3-6-236 0 0,5 13 323 0 0,-5-24-363 0 0,0-8-26 0 0,0 0 0 0 0,0 0-1 0 0,2 0 1 0 0,-1 0-1 0 0,2 0 1 0 0,7 18 0 0 0,8 21 212 0 0,-8-30-27 0 0,43 65 267 0 0,-40-71-313 0 0,-2-2-164 0 0,-4-5-30 0 0,0-1 0 0 0,0 0 0 0 0,1 0-1 0 0,0-1 1 0 0,1-1 0 0 0,0 1 0 0 0,16 8 0 0 0,-10-5 11 0 0,-5-4-10 0 0,1 0 0 0 0,0 0 0 0 0,0-1 0 0 0,1-1 0 0 0,0 0 0 0 0,26 6 0 0 0,92 19 322 0 0,-104-28-230 0 0,46 0-13 0 0,-36-4-10 0 0,-14 0-102 0 0,3 0 27 0 0,0-2 0 0 0,-1 0 0 0 0,43-14 0 0 0,-17 1 25 0 0,-1-2-1 0 0,55-28 1 0 0,-45 14-7 0 0,-2-2 0 0 0,86-68 0 0 0,-94 57 26 0 0,21-29 12 0 0,-67 72-115 0 0,0-1 1 0 0,-1-1-1 0 0,0 1 0 0 0,0 0 0 0 0,0-1 1 0 0,0 0-1 0 0,2-5 0 0 0,1-1 15 0 0,-4 8-19 0 0,1-1-1 0 0,-1 1 1 0 0,0-1 0 0 0,0 0-1 0 0,0 0 1 0 0,-1 0 0 0 0,1 0-1 0 0,-1 0 1 0 0,0 0-1 0 0,1-4 1 0 0,0-3 13 0 0,2-10 64 0 0,-1-22-10 0 0,-2 33-17 0 0,-5-8-16 0 0,1-3-35 0 0,2 10 1 0 0,-1-1-1 0 0,-1 1 1 0 0,0-1 0 0 0,-8-20 0 0 0,6 15 6 0 0,2 6-4 0 0,0 0 1 0 0,0 1-1 0 0,-2-1 0 0 0,1 1 1 0 0,-1 0-1 0 0,-12-18 1 0 0,11 17-12 0 0,3 7-1 0 0,1-1-1 0 0,-1 1 0 0 0,0-1 0 0 0,0 1 0 0 0,-1 0 0 0 0,1 1 0 0 0,-1-1 1 0 0,-5-4-1 0 0,-40-39 24 0 0,42 37-35 0 0,3 6-2 0 0,1 0 1 0 0,0 1-1 0 0,-1-1 0 0 0,0 0 1 0 0,0 1-1 0 0,0 0 1 0 0,0 0-1 0 0,-5-3 0 0 0,-26-17-89 0 0,27 17-43 0 0,-2 2-320 0 0,-28-14 105 0 0,28 14-117 0 0,-31 5-2583 0 0,21 1 1317 0 0,-2-2-3575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1 636 0 0,'0'0'7879'0'0,"-8"26"-7455"0"0,-2 6-284 0 0,-20 78 533 0 0,22-75-302 0 0,6-26-17 0 0,-1 3-18 0 0,-1 1-219 0 0,2-5 16 0 0,-1-1-1 0 0,2 1 1 0 0,-1 0 0 0 0,1-1 0 0 0,0 13-1 0 0,-5 51 1034 0 0,5-24-911 0 0,1-35 1555 0 0,1 0-1649 0 0,1 3-72 0 0,3 33 1722 0 0,18-68-1753 0 0,72-61-7 0 0,-47 43 4 0 0,-39 33-46 0 0,-3 1 28 0 0,2-1-82 0 0,24-14-6 0 0,-24 14 4 0 0,2 17-426 0 0,30 37 450 0 0,-30-37 0 0 0,-6-3 5 0 0,11 27 10 0 0,-12-27-4 0 0,1 0-26 0 0,8 26 30 0 0,-9-26 58 0 0,11-8-41 0 0,39 4-8 0 0,-39-4-12 0 0,3-7-5 0 0,54-20 1 0 0,-53 20 7 0 0,-10 1-38 0 0,25-11 39 0 0,-25 12-8 0 0,4 11-165 0 0,33 22 186 0 0,-33-22 61 0 0,5-12-55 0 0,3 0-8 0 0,-2 1 1 0 0,-1-1 0 0 0,22-9 0 0 0,-8 1-8 0 0,-23 10 7 0 0,1-1-12 0 0,29-14-2 0 0,-29 13 0 0 0,-4 1-4200 0 0,-2 2 3952 0 0,0 0 1 0 0,-1 0-1 0 0,1 0 0 0 0,0 0 1 0 0,0 1-1 0 0,0-1 1 0 0,5 0-1 0 0,1-2-558 0 0,-1-1-2679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4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6 472 0 0,'0'0'9891'0'0,"-13"13"-9649"0"0,-39 39 1 0 0,39-39 797 0 0,8-4-791 0 0,-13 25-18 0 0,14-25 1838 0 0,0-1-1929 0 0,-13 26 13 0 0,13-26 2102 0 0,36-11-2044 0 0,100-10 5 0 0,-72 5 36 0 0,381-43 718 0 0,-175 30-268 0 0,-159 14-302 0 0,241-4 517 0 0,-298 8-760 0 0,-1-3 82 0 0,42-1-19 0 0,-77 7-200 0 0,40-4 258 0 0,-41 2-471 0 0,7-2 286 0 0,2 3-8553 0 0,-58-7 6029 0 0,-105-21-1573 0 0,105 21 304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1 472 0 0,'0'0'957'0'0,"9"13"9"0"0,152 194 3599 0 0,-151-196-4300 0 0,18 27 975 0 0,-17-24-1009 0 0,26 46 900 0 0,-26-43-1011 0 0,7 14 752 0 0,-1 1-1 0 0,18 46 0 0 0,-30-68-732 0 0,-3-5-42 0 0,0 0 0 0 0,0 0 0 0 0,0 0 0 0 0,-1 1 0 0 0,1-1 0 0 0,0 9 0 0 0,5 26 292 0 0,-6-30-26 0 0,-3 6-24 0 0,-8 49-47 0 0,3-38-12 0 0,-7 1-96 0 0,-1 0 1 0 0,-1-1-1 0 0,-2-1 0 0 0,-36 44 0 0 0,24-39-26 0 0,-119 137 475 0 0,137-152-558 0 0,-2 0-1 0 0,-15 15 0 0 0,-12 14 23 0 0,2 5 19 0 0,-44 54-67 0 0,39-50-338 0 0,0-5-314 0 0,16-22 155 0 0,22-20-100 0 0,-2-2-124 0 0,-20 14-116 0 0,20-14-154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5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1000 0 0,'0'0'13971'0'0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7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10 256 0 0,'0'0'17622'0'0,"-2"29"-17475"0"0,-5 87 10 0 0,6-87 95 0 0,-2-18-120 0 0,-8 31-24 0 0,8-31 567 0 0,2-1-562 0 0,-1 7 1690 0 0,6-42-1343 0 0,10-63-822 0 0,-11 73 542 0 0,2-18-159 0 0,-4 22-6 0 0,2-56 75 0 0,-3 42-119 0 0,-1 15 60 0 0,-1 19 188 0 0,-26 164 91 0 0,21-129-121 0 0,5-33 3 0 0,1 3-10 0 0,-8 66 169 0 0,5-18 263 0 0,2-6-403 0 0,2-42-13 0 0,0-2-9 0 0,0 59 485 0 0,-2-1 146 0 0,3-55-1132 0 0,-1-3 2323 0 0,1-2-4018 0 0,-1 1-3753 0 0,0 2-5201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29:25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1540 0 0,'0'0'1389'0'0,"3"18"-118"0"0,8 54-135 0 0,-8-53-79 0 0,-3-7-27 0 0,-1 2-692 0 0,0-7-57 0 0,1 0 0 0 0,-1 0 0 0 0,2 1 0 0 0,-1-1 0 0 0,3 13 0 0 0,3 17 686 0 0,-5-27 761 0 0,-1 4-953 0 0,0 4-514 0 0,1-6 180 0 0,-1 0 0 0 0,-1 0-1 0 0,-3 22 1 0 0,-6 41 1514 0 0,6-37-1643 0 0,3-29-76 0 0,1 4-2278 0 0,-2 37 1097 0 0,2-38-344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48:03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61 584 0 0,'0'0'7197'0'0,"-9"-10"-8452"0"0,-25-31 42 0 0,26 31-800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47:5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1 131 444 0 0,'0'0'8816'0'0,"10"-22"-12407"0"0,33-65 1444 0 0,-32 66 165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8:5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574 62 208 0 0,'0'0'14481'0'0,"-29"-6"-14381"0"0,-84-17-6 0 0,84 17 76 0 0,18 4-88 0 0,-34-2 8 0 0,34 3 118 0 0,-4 1-154 0 0,-3 1-26 0 0,6-1 85 0 0,-1 0 1 0 0,1 0-1 0 0,-20-4 1 0 0,-17-1-34 0 0,36 4 611 0 0,2-1-572 0 0,-1-1-11 0 0,-9-2-93 0 0,-1 4 2782 0 0,21 19-2521 0 0,-2 3-183 0 0,-1 57 394 0 0,5-66-387 0 0,0-4-18 0 0,-1-1 1 0 0,0 0 0 0 0,0 0-1 0 0,0 0 1 0 0,-3 12 0 0 0,-8 59 531 0 0,0-9-73 0 0,-1-3-49 0 0,1 2-10 0 0,8-55-399 0 0,-6 41 501 0 0,8-36-513 0 0,-8 46 270 0 0,-2-10 290 0 0,0-5-505 0 0,8-37 380 0 0,2-1-428 0 0,-2 31-8 0 0,3-31 571 0 0,10-5-592 0 0,33 20 6 0 0,-32-20 93 0 0,6-7-106 0 0,52-5-11 0 0,-52 4 29 0 0,1-1-25 0 0,52-8 12 0 0,-53 8-17 0 0,-3 0-12 0 0,41-6-1 0 0,-41 7 19 0 0,-2 1-20 0 0,1 2-189 0 0,10-1 321 0 0,9-8-5220 0 0,-23 4 4288 0 0,11-4 828 0 0,-11 6-4377 0 0,2 2-4130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8:59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0 163 420 0 0,'0'0'10720'0'0,"10"-9"-10518"0"0,26-29 3 0 0,-26 29 1262 0 0,-6 0-1311 0 0,11-25-18 0 0,-11 25 1633 0 0,-1 0-1620 0 0,9-27-3 0 0,-9 27 1696 0 0,0 36-1661 0 0,8 81 3 0 0,-9-81 32 0 0,-1-14 7 0 0,1 62 469 0 0,-5 8 106 0 0,2-29-538 0 0,1-41 1 0 0,-2-1 14 0 0,-6 34 2 0 0,6-34-5 0 0,1-1-16 0 0,-2 34-14 0 0,3-34 182 0 0,-2 0-241 0 0,-4 32-14 0 0,5-32 277 0 0,0 2-317 0 0,-1 1-74 0 0,1 44 747 0 0,3-11-765 0 0,-2-35-27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0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0 228 0 0,'0'0'11716'0'0,"-18"15"-11350"0"0,-5 1-247 0 0,8-6 23 0 0,0 2 0 0 0,1 0 0 0 0,-16 17 0 0 0,-9 10 520 0 0,30-32-553 0 0,4-3-22 0 0,1 0 0 0 0,0 1 1 0 0,0-1-1 0 0,0 1 1 0 0,-6 9-1 0 0,-11 15 206 0 0,16-22-35 0 0,-3 3 2 0 0,-37 46 464 0 0,11-15 429 0 0,14-15-1025 0 0,16-20 1385 0 0,21 1-1447 0 0,52 19 2 0 0,-52-19 77 0 0,-3-7-71 0 0,2 1-60 0 0,-5-1-26 0 0,0 0 0 0 0,1 0 0 0 0,-1-1 0 0 0,13-2 0 0 0,43-5-178 0 0,-51 6-100 0 0,-3-3-1336 0 0,36-14 728 0 0,-37 14-169 0 0,-3-1-2793 0 0,27-17-302 0 0,-27 17 315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1000 0 0,'-6'12'1054'0'0,"-30"55"908"0"0,20-35-1052 0 0,13-24 739 0 0,-1 4-891 0 0,-11 35-45 0 0,11-35 535 0 0,1-4-694 0 0,1 2-345 0 0,-12 30 1906 0 0,-1-5-2538 0 0,11-27-196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0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1 114 120 0 0,'0'0'925'0'0,"9"-9"-30"0"0,26-28-27 0 0,-26 27-31 0 0,-1 5-42 0 0,-1-2-499 0 0,-5 4-107 0 0,1 1 0 0 0,-1-1 0 0 0,1 1 0 0 0,0 0 0 0 0,0 0 0 0 0,0 0 0 0 0,0 0 0 0 0,0 1 0 0 0,0-1 0 0 0,0 1 0 0 0,0 0 0 0 0,4-1 0 0 0,34-15 407 0 0,-30 13 4459 0 0,4 12-4758 0 0,48 24-10 0 0,-48-24 577 0 0,-17 6-579 0 0,-2 3-185 0 0,2-9 9 0 0,1 0-1 0 0,-1 0 1 0 0,1 0-1 0 0,0 16 320 0 0,-6-7-123 0 0,-1 4-205 0 0,3-7 27 0 0,0 0 0 0 0,-2 0 0 0 0,-9 16 0 0 0,1-3 170 0 0,11-20 24 0 0,-3 4-1 0 0,-27 48 216 0 0,20-31-288 0 0,10-21 378 0 0,-1 1-434 0 0,-17 23-20 0 0,17-23 1025 0 0,0 0-1105 0 0,-13 23-2 0 0,14-23 698 0 0,28-7-708 0 0,74 1-2 0 0,-74-2 0 0 0,-8-5-103 0 0,50-15-80 0 0,-50 15-127 0 0,-3 2-102 0 0,38-12-71 0 0,-39 11-70 0 0,-10 2 385 0 0,0 1 1 0 0,0-1-1 0 0,1 1 0 0 0,-1-1 0 0 0,0 1 0 0 0,1-1 0 0 0,-1 1 1 0 0,1 0-1 0 0,-1 0 0 0 0,5-1 0 0 0,1 0-125 0 0,-1-2-556 0 0,1 0-3704 0 0,24-15 1949 0 0,-24 14-1643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0 524 0 0,'0'0'6358'0'0,"3"19"-5523"0"0,9 54-11 0 0,-9-55 699 0 0,-9-3-818 0 0,-18 48-25 0 0,18-47-69 0 0,0-6-41 0 0,-16 30-39 0 0,16-30-23 0 0,1-1 9 0 0,-14 24-14 0 0,14-25-24 0 0,0 1-32 0 0,-14 25-38 0 0,14-25 837 0 0,1-2-992 0 0,-16 24-99 0 0,15-23-99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1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1 116 144 0 0,'0'0'815'0'0,"8"-8"-19"0"0,27-26-61 0 0,-26 26 601 0 0,-1 0-742 0 0,26-22-33 0 0,-25 23 461 0 0,-1 3-551 0 0,25-9-24 0 0,-24 10 2192 0 0,1 13-2438 0 0,1 0 0 0 0,22 16 0 0 0,-15-13-78 0 0,-3-1 593 0 0,-14 0-366 0 0,2 1-229 0 0,-1-7 61 0 0,0 0 0 0 0,-1 1 0 0 0,-1-1-1 0 0,1 13 1 0 0,-4-4 164 0 0,-11 43 7 0 0,10-43-7 0 0,-3-2 18 0 0,-2 1-241 0 0,-19 44 460 0 0,25-47-470 0 0,2-7-53 0 0,0 0-1 0 0,-1-1 0 0 0,1 1 0 0 0,-1 0 1 0 0,0 0-1 0 0,0-1 0 0 0,0 1 0 0 0,0-1 0 0 0,-5 6 1 0 0,-28 41 722 0 0,14-15-403 0 0,16-27 11 0 0,-1 1-22 0 0,-15 26-9 0 0,15-26-15 0 0,6-7-289 0 0,-1 1 0 0 0,0-1-1 0 0,0 1 1 0 0,-1-1 0 0 0,1 0 0 0 0,0 1-1 0 0,-1-1 1 0 0,1 0 0 0 0,-1 0 0 0 0,-3 4 0 0 0,0-1 60 0 0,0 2 579 0 0,1 2-361 0 0,-16 25-25 0 0,15-25 3924 0 0,23-5-4053 0 0,52 14-22 0 0,-52-14 133 0 0,0-6-164 0 0,55-9-17 0 0,-55 8-4 0 0,0 1-8 0 0,84-8 120 0 0,-44 3-184 0 0,-44 5-49 0 0,-5 0-285 0 0,28-7-17 0 0,-28 7-136 0 0,-2-4-2894 0 0,25-20 2071 0 0,-24 19-227 0 0,-3-1-3448 0 0,18-24-64 0 0,-18 24 383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0 332 0 0,'0'0'14279'0'0,"25"8"-14052"0"0,73 26 0 0 0,-95-34-209 0 0,-1 1 0 0 0,1 0-1 0 0,-1-1 1 0 0,1 1 0 0 0,-1 0-1 0 0,0 0 1 0 0,1 0 0 0 0,-1 1-1 0 0,0-1 1 0 0,0 1 0 0 0,4 2-1 0 0,2 3 52 0 0,-4-4-33 0 0,0 0 1 0 0,-1 0 0 0 0,1 0 0 0 0,-1 1 0 0 0,0-1 0 0 0,0 1 0 0 0,0 0 0 0 0,2 4-1 0 0,18 26 160 0 0,-17-26 12 0 0,-1 2 8 0 0,2-1-138 0 0,-5-6-40 0 0,0 1-1 0 0,0-1 0 0 0,0 1 0 0 0,0-1 1 0 0,0 1-1 0 0,0 0 0 0 0,-1 0 1 0 0,0 0-1 0 0,0 0 0 0 0,1 6 1 0 0,7 28 218 0 0,-7-28 1 0 0,-2 3-8 0 0,2 1-157 0 0,-1-7-3 0 0,0-1 1 0 0,-1 1 0 0 0,0-1 0 0 0,0 1-1 0 0,0 0 1 0 0,-1-1 0 0 0,-3 13 0 0 0,-6 43 195 0 0,10-55-226 0 0,-1-1-1 0 0,0 0 1 0 0,0 0-1 0 0,-1 0 1 0 0,1 1 0 0 0,-1-1-1 0 0,-5 9 1 0 0,1-2 32 0 0,-6 17 226 0 0,0 0 1 0 0,-31 50-1 0 0,28-52-68 0 0,-10 12 151 0 0,-2-4-65 0 0,-11 17 69 0 0,0-3-71 0 0,16-18-172 0 0,16-24-23 0 0,0-1-19 0 0,-20 25-5 0 0,19-24 94 0 0,2-1-115 0 0,-17 20-7 0 0,16-20 255 0 0,-1-1-294 0 0,-20 18-23 0 0,20-18-38 0 0,-9-8-8243 0 0,-49-7 5479 0 0,49 7-1823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1 244 0 0,'0'0'2131'0'0,"-8"17"-1091"0"0,-4 4-699 0 0,-25 55 1312 0 0,34-66-1336 0 0,-17 29 1213 0 0,15-27-1219 0 0,-21 29 1792 0 0,18-32-1863 0 0,5-5-95 0 0,0 0 1 0 0,0-1-1 0 0,0 1 1 0 0,0 1-1 0 0,1-1 0 0 0,-1 0 1 0 0,-2 9-1 0 0,-10 21 502 0 0,11-26-46 0 0,0 0-46 0 0,-23 40 1582 0 0,3-12-1819 0 0,19-27 206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2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0 868 0 0,'0'0'6385'0'0,"-15"18"-5446"0"0,-43 54-43 0 0,47-58-269 0 0,0 1 0 0 0,0 0 0 0 0,1 0 0 0 0,-15 34 0 0 0,18-34-411 0 0,-2 3 387 0 0,1 0 1 0 0,-10 31-1 0 0,9-24-47 0 0,7-21-437 0 0,1-1 0 0 0,-1 1 0 0 0,1 0 0 0 0,0 0 0 0 0,0 0 0 0 0,0 0 0 0 0,0 0 0 0 0,1 5 0 0 0,-5 31 812 0 0,-7 22 692 0 0,7-20-1175 0 0,3-31 915 0 0,2 2-1119 0 0,0 42-11 0 0,0-42 633 0 0,28-26-1161 0 0,82-42 157 0 0,-82 42 14 0 0,-21 4 10 0 0,22-24 0 0 0,-21 25 2 0 0,-4 1-10 0 0,12-20 18 0 0,-12 20 33 0 0,-8-9-445 0 0,-14-47 464 0 0,13 48 9 0 0,-6 9-746 0 0,-33-19 507 0 0,33 19-84 0 0,1 3-7230 0 0,-31-9 3529 0 0,30 9 312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2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0 560 0 0,'0'0'6890'0'0,"-10"23"-6072"0"0,-48 96 764 0 0,35-67-140 0 0,8-18-754 0 0,11-26-32 0 0,-1 2-22 0 0,-19 30-39 0 0,18-30-47 0 0,2 0-50 0 0,0 2-325 0 0,1-6 57 0 0,1 0 1 0 0,-1 0 0 0 0,0 0 0 0 0,0 0 0 0 0,-6 7 0 0 0,3-5-355 0 0,-2 4 302 0 0,0 2-10150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2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1080 0 0,'0'0'12959'0'0,"13"20"-12385"0"0,36 57 16 0 0,-47-75-541 0 0,-1 0 0 0 0,1-1-1 0 0,-1 1 1 0 0,0 1 0 0 0,0-1 0 0 0,0 0 0 0 0,0 0 0 0 0,0 0 0 0 0,0 1 0 0 0,0-1 0 0 0,0 3-1 0 0,4 32 549 0 0,-3-28-18 0 0,-2 5-26 0 0,2 42-18 0 0,-2-42-10 0 0,-2 0-15 0 0,-2 2-333 0 0,2-8 28 0 0,0 1 1 0 0,1-1-1 0 0,0 1 1 0 0,1-1-1 0 0,0 17 1 0 0,1 48 1269 0 0,1-19-1175 0 0,-1-40 433 0 0,0-3-546 0 0,1 32-59 0 0,-1-32-93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3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1 488 0 0,'0'0'12326'0'0,"-26"11"-11926"0"0,-5 1-266 0 0,-65 30 537 0 0,90-34-295 0 0,-18 26-14 0 0,19-25 9 0 0,-1-3-24 0 0,-18 20-28 0 0,18-20 291 0 0,0 1-332 0 0,-15 19-34 0 0,15-19 2064 0 0,30-4-2581 0 0,73 7 32 0 0,-73-7-65 0 0,-3-9-528 0 0,63-20 286 0 0,-79 25 415 0 0,1 0 0 0 0,-1-1 1 0 0,0 1-1 0 0,0-1 0 0 0,1-1 1 0 0,-1 1-1 0 0,7-5 0 0 0,24-10-1192 0 0,24-4-938 0 0,-25 7-43 0 0,-27 11-1507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59:03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54 36 0 0,'0'0'7829'0'0,"14"-8"-7375"0"0,44-24-18 0 0,-43 24 2767 0 0,-3 7-2954 0 0,38-3-8 0 0,-37 3 1701 0 0,-5 18-1697 0 0,25 51 18 0 0,-23-43 41 0 0,-5 11-27 0 0,-4-27 23 0 0,-1 6 48 0 0,1 3-222 0 0,-3 53 527 0 0,0-55-520 0 0,-1 46 514 0 0,4-48-517 0 0,-3 43 524 0 0,-4 23 113 0 0,6-67-643 0 0,-5 39 475 0 0,-5 14 66 0 0,5-14-349 0 0,3-39-13 0 0,0-2-24 0 0,-7 35-4 0 0,7-35-14 0 0,2 2 5 0 0,0 2-176 0 0,1-10-27 0 0,-1 1 1 0 0,0 0-1 0 0,0 0 0 0 0,-1 0 0 0 0,0-1 1 0 0,-2 10-1 0 0,-12 39 428 0 0,12-43-264 0 0,0-1-24 0 0,2 1-129 0 0,0-5 34 0 0,0 0-1 0 0,-1 0 0 0 0,1 0 1 0 0,-1 0-1 0 0,-6 11 1 0 0,-8 26 39 0 0,11-33-6 0 0,1-2-1 0 0,-14 23-6 0 0,14-23 107 0 0,-3-2-133 0 0,-19 19-8 0 0,20-19 147 0 0,-2-1-189 0 0,-24 14 0 0 0,24-14 176 0 0,1-5-292 0 0,0 1 14 0 0,0-1 1 0 0,0 1-1 0 0,-12 3 0 0 0,5-1-34 0 0,2-1-245 0 0,-2-10-3694 0 0,-42-21 2646 0 0,41 21-437 0 0,9 2-1591 0 0,-18-20-2230 0 0,18 20 429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0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 0 0,'0'0'15723'0'0,"14"19"-15295"0"0,44 56 42 0 0,-43-56 9 0 0,-11-8 6 0 0,14 33-19 0 0,-13-33-19 0 0,-2-3-17 0 0,8 27-14 0 0,-8-26 366 0 0,0 2-433 0 0,9 35-34 0 0,-9-35 232 0 0,-3-5-484 0 0,0-1 1 0 0,0 0-1 0 0,1 0 1 0 0,0-1 0 0 0,3 11-1 0 0,-1-4 9 0 0,-2-1 429 0 0,0 1-821 0 0,4 31-23 0 0,-4-31-108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1 380 0 0,'0'0'6454'0'0,"-15"17"-5779"0"0,-44 51-24 0 0,44-51-42 0 0,-9 20 353 0 0,15-27-777 0 0,3-1 345 0 0,1 1-34 0 0,-25 46 384 0 0,16-25-490 0 0,11-23-16 0 0,-3 2-34 0 0,-27 50 244 0 0,17-34-339 0 0,11-20-29 0 0,-1 3-21 0 0,-19 26-20 0 0,19-27-23 0 0,0-1-32 0 0,-17 20-60 0 0,17-20-42 0 0,0-1-184 0 0,0 0-193 0 0,-7 7 527 0 0,5 0-8870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0 876 0 0,'0'0'2202'0'0,"-4"19"-1167"0"0,-9 58-59 0 0,9-58-48 0 0,1 16 325 0 0,2-29-998 0 0,0 0-1 0 0,1 0 1 0 0,0 0 0 0 0,0 0-1 0 0,0 0 1 0 0,0 0-1 0 0,3 8 1 0 0,5 55 2276 0 0,-7-58-2297 0 0,-1-7-13 0 0,0 1-1 0 0,0-1 1 0 0,1 0 0 0 0,-1 0 0 0 0,1 0 0 0 0,0 0-1 0 0,0 0 1 0 0,1 0 0 0 0,-1 0 0 0 0,4 5 0 0 0,11 29 141 0 0,-11-28 1536 0 0,12-14-1757 0 0,50-12-15 0 0,-50 12 82 0 0,-3-5-122 0 0,39-30 5 0 0,-39 29 18 0 0,-8 4-35 0 0,17-19-7 0 0,-17 19 46 0 0,-6 4-113 0 0,0 0 0 0 0,0 0 0 0 0,0 0 0 0 0,0 0 1 0 0,1 0-1 0 0,-1 0 0 0 0,0 0 0 0 0,1 0 1 0 0,0 0-1 0 0,0 0 0 0 0,-1 0 0 0 0,1 0 0 0 0,2-2 1 0 0,-2 2 4 0 0,0 0 1 0 0,0 1-1 0 0,0-1 1 0 0,0 0-1 0 0,0 0 1 0 0,-1 0-1 0 0,1 0 1 0 0,-1 0 0 0 0,1 0-1 0 0,-1 0 1 0 0,0 0-1 0 0,0 0 1 0 0,0-3-1 0 0,-4-11-1 0 0,-12-46-6 0 0,12 47 13 0 0,-5 7-118 0 0,-24-23 49 0 0,25 23-20 0 0,4 8-367 0 0,0 0 497 0 0,1 0 0 0 0,-1 0 0 0 0,0-1 0 0 0,0 0 0 0 0,1 1-1 0 0,-7-4 1 0 0,-7 0-2722 0 0,-2 3-5895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1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7 52 0 0,'0'0'3137'0'0,"-4"17"-2144"0"0,-11 54-40 0 0,11-54-49 0 0,1 19 374 0 0,-4 4 659 0 0,-2 11-1249 0 0,7-38 610 0 0,1-1-719 0 0,-4 56 1846 0 0,0-23-2048 0 0,4-34 2223 0 0,-3-3-2480 0 0,-8 26-4 0 0,9-26 308 0 0,6-43-992 0 0,12-104 440 0 0,-9 95-16 0 0,8 9-4 0 0,-11 27 10 0 0,5-4-3 0 0,-1-1 98 0 0,-4 6 8 0 0,1 1 0 0 0,0 0-1 0 0,0 0 1 0 0,0 0 0 0 0,10-10-1 0 0,4-4-96 0 0,-14 15 20 0 0,2-3 9 0 0,16-22-2 0 0,-16 23 7 0 0,3 1-180 0 0,29-17 215 0 0,-29 18 717 0 0,-24 31-541 0 0,-43 78 4 0 0,44-78 220 0 0,7-21-243 0 0,-22 15 3 0 0,22-15 773 0 0,0 1-801 0 0,-20 17 16 0 0,21-17 2414 0 0,14 10-2201 0 0,25 48-6 0 0,-25-48 215 0 0,-1-9-279 0 0,20 21-9 0 0,-21-21-3 0 0,1 1-25 0 0,20 21-8 0 0,-20-21-3 0 0,1-1-9 0 0,24 21-14 0 0,-24-20-26 0 0,-2-3-14 0 0,17 15-15 0 0,-17-15-46 0 0,1 1-504 0 0,19 19 59 0 0,-20-19-130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5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0 80 0 0,'0'0'5581'0'0,"-22"11"-4756"0"0,-66 32-36 0 0,56-23-15 0 0,19-11-522 0 0,5-3-8 0 0,0 0 1 0 0,1 0 0 0 0,0 1-1 0 0,-9 10 1 0 0,-23 26 1151 0 0,30-33-1170 0 0,-24 34 904 0 0,25-33-906 0 0,-22 38 827 0 0,-75 157 2255 0 0,101-199-3153 0 0,0 1 0 0 0,1 0 1 0 0,0 1-1 0 0,-3 12 0 0 0,2-8-6 0 0,-1 3 143 0 0,-4 18 101 0 0,6 3 150 0 0,-3 10-179 0 0,4-36-34 0 0,2 4-26 0 0,0 43-33 0 0,0-44-41 0 0,3-3-4 0 0,-2 2-146 0 0,0-6 20 0 0,-1 0 0 0 0,2-1 0 0 0,-1 1 0 0 0,1 0 0 0 0,4 10 0 0 0,7 19-16 0 0,-10-27-79 0 0,3-2-1023 0 0,19 23 508 0 0,-19-23-130 0 0,3-3-2381 0 0,26 11 1482 0 0,-26-12-1212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2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13 424 0 0,'0'0'2612'0'0,"18"-2"-1808"0"0,57-6-47 0 0,-57 6 5982 0 0,-10 12-6385 0 0,22 30 1 0 0,-22-30 3119 0 0,-16 9-3170 0 0,-22 57-11 0 0,22-57 1887 0 0,21-18-2586 0 0,48 5-1838 0 0,-41-14 1235 0 0,3-1 602 0 0,-9 4-270 0 0,0 0 1 0 0,0-2-1 0 0,0 1 0 0 0,13-10 0 0 0,10-6-3428 0 0,-28 16 316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22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43 856 0 0,'0'0'2093'0'0,"-7"12"-1098"0"0,-22 37-47 0 0,22-37-52 0 0,2-2-45 0 0,-2 1-575 0 0,-15 35 1055 0 0,3 5 801 0 0,8-11-1494 0 0,8-30-30 0 0,0 0-34 0 0,-9 28-45 0 0,9-29 412 0 0,2 3-492 0 0,-2 0-252 0 0,1-6 250 0 0,1 0 0 0 0,-1 0 0 0 0,2 0 0 0 0,-1 0 1 0 0,1 8-1 0 0,7-4-265 0 0,20 33-5 0 0,-20-32 573 0 0,20-24-702 0 0,78-37-31 0 0,-70 31 10 0 0,-3-4-10 0 0,-19 10-2 0 0,8-14-15 0 0,-11 13-14 0 0,12-15 9 0 0,-13 12 2 0 0,3-18-16 0 0,-9 26 4 0 0,-1-3-50 0 0,7-37 29 0 0,-7 37 10 0 0,-8-2-45 0 0,-18-39 25 0 0,18 39-2 0 0,-1 7-119 0 0,-22-23 62 0 0,22 22-36 0 0,-2 4-274 0 0,-30-12 115 0 0,29 11-44 0 0,-4 6-1308 0 0,-56 0-450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0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1 480 0 0,'0'0'18454'0'0,"18"9"-17886"0"0,52 28-19 0 0,-68-36-522 0 0,-1-1 1 0 0,0 0-1 0 0,1 1 1 0 0,-1 0-1 0 0,0-1 1 0 0,0 1-1 0 0,1 0 1 0 0,-1-1-1 0 0,0 1 1 0 0,0 0-1 0 0,0 0 1 0 0,0 0-1 0 0,0 0 1 0 0,0 0-1 0 0,0 0 1 0 0,-1 0-1 0 0,1 0 1 0 0,0 1-1 0 0,1 1 1 0 0,24 55 1054 0 0,-4 1-82 0 0,-1 0-29 0 0,-16-48-822 0 0,-2-7-70 0 0,-1 0 0 0 0,0 0 0 0 0,0 1 0 0 0,0-1 1 0 0,-1 1-1 0 0,0 0 0 0 0,0-1 0 0 0,1 7 1 0 0,-1 1 50 0 0,-1-8-61 0 0,1 1 0 0 0,-1 0 0 0 0,1 0 1 0 0,0-1-1 0 0,1 1 0 0 0,-1-1 0 0 0,1 1 1 0 0,3 5-1 0 0,9 24 268 0 0,-11-25-31 0 0,2 2-33 0 0,14 34-18 0 0,-14-34-29 0 0,-2-2-26 0 0,9 29-12 0 0,-9-29 213 0 0,0-1-413 0 0,7 27-111 0 0,-8-27-93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06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0 360 0 0,'0'0'8297'0'0,"-15"17"-7710"0"0,-45 52-9 0 0,40-43 0 0 0,-11 26 520 0 0,1-4-92 0 0,2 4-15 0 0,23-40-828 0 0,2-6-49 0 0,1 0 0 0 0,-2 0 1 0 0,1 0-1 0 0,0 0 1 0 0,-1-1-1 0 0,-5 7 1 0 0,1-3 34 0 0,-21 32 578 0 0,-2 8 57 0 0,-2 0-122 0 0,12-18-361 0 0,16-23 206 0 0,-2 0-277 0 0,-22 24-21 0 0,22-25 275 0 0,0 0-344 0 0,-19 19-60 0 0,19-19-86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0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1 130 284 0 0,'0'0'2242'0'0,"1"17"-1174"0"0,3 52-71 0 0,-3-52-59 0 0,2-4-45 0 0,15 60 788 0 0,-3-22-182 0 0,-12-39-1265 0 0,13 32 888 0 0,9 9 542 0 0,-3-12-1182 0 0,-17-30-19 0 0,0-3-35 0 0,16 23-30 0 0,-15-23 322 0 0,1-3-401 0 0,20 16-12 0 0,-21-16 1036 0 0,14-15-1173 0 0,57-29-12 0 0,-74 38-144 0 0,0 0 0 0 0,-1 0 0 0 0,0 0 0 0 0,1 0 0 0 0,-1-1 0 0 0,0 1 0 0 0,1-1 0 0 0,-1 0 0 0 0,3-3 0 0 0,5-4 29 0 0,-5 4-12 0 0,0 0-1 0 0,0 0 0 0 0,0 0 0 0 0,-1-1 0 0 0,6-10 0 0 0,-1 5-4 0 0,23-37 81 0 0,-25 37-84 0 0,-3 5-1 0 0,1-1-1 0 0,-2 0 0 0 0,1 1 0 0 0,5-15 0 0 0,7-18 40 0 0,-11 20-2 0 0,-2-44 22 0 0,-1 5-55 0 0,-2 56-23 0 0,0-1 0 0 0,0 0 1 0 0,0 1-1 0 0,0-1 0 0 0,0 0 0 0 0,-1 1 0 0 0,1-1 0 0 0,-2-3 1 0 0,-14-48 10 0 0,13 41-29 0 0,-1 5-12 0 0,-13-25-29 0 0,13 25 17 0 0,-2 1-90 0 0,-21-19 27 0 0,20 20-23 0 0,-4 4-372 0 0,-33-7 255 0 0,33 7-52 0 0,-3 2-1720 0 0,-3 1 1625 0 0,-8 0 55 0 0,-3-1-7717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0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28 0 0,'0'0'1879'0'0,"2"15"-950"0"0,3 4-600 0 0,-2-4 273 0 0,0 0 0 0 0,-1 0 0 0 0,0 15 0 0 0,5 48 1090 0 0,-2-40-910 0 0,-3-29-36 0 0,0 4-27 0 0,2 1-458 0 0,5 46 2016 0 0,-2 8 139 0 0,-5-52 1354 0 0,-4-42-2846 0 0,-8-65-1766 0 0,8 76 1198 0 0,-2-19-459 0 0,9 18-28 0 0,20-75-142 0 0,-22 77 225 0 0,14-39-190 0 0,-13 40 193 0 0,16-32-177 0 0,-6 17 90 0 0,-11 21 16 0 0,3-3-196 0 0,15-27 212 0 0,-15 28 1 0 0,3 31-546 0 0,30 66 638 0 0,-29-65 12 0 0,-20-5-8 0 0,-30 55 23 0 0,30-54 7 0 0,-16 14 34 0 0,21-26 133 0 0,-1-2-117 0 0,-21 19 7 0 0,20-19 2890 0 0,14 12-2814 0 0,21 47-11 0 0,-21-48 19 0 0,3-9 10 0 0,30 20 10 0 0,-30-21-4 0 0,-2 0-11 0 0,22 17-18 0 0,-22-18-10 0 0,-2 1-6 0 0,22 15-23 0 0,-22-15 54 0 0,0 0-293 0 0,0 1-344 0 0,5 6 632 0 0,-6-7-4918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08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58 164 0 0,'0'0'1680'0'0,"15"-5"-914"0"0,47-14-68 0 0,-46 14-70 0 0,-2 2-58 0 0,66-13 1209 0 0,-36 9-1443 0 0,-33 5 1605 0 0,-7 14-1646 0 0,14 38 32 0 0,-13-38 1595 0 0,-14 8-1549 0 0,-24 58-5 0 0,25-58 1092 0 0,7-10-1110 0 0,-2 3-198 0 0,-1 28 2027 0 0,7-32-1950 0 0,11 30-44 0 0,-11-29 377 0 0,19-18-1212 0 0,68-21 235 0 0,-68 21-137 0 0,-6 2-913 0 0,46-20 447 0 0,-46 19-285 0 0,-7 3-876 0 0,27-13-1372 0 0,-27 12 268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1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0 380 0 0,'0'0'3941'0'0,"-15"18"-3506"0"0,-44 55-7 0 0,44-55 755 0 0,11-10-831 0 0,-13 24-12 0 0,13-24 361 0 0,0 1-356 0 0,-14 26-19 0 0,13-26-7 0 0,2 1 5 0 0,-11 27 8 0 0,11-28-2 0 0,-11 29 183 0 0,10-26-412 0 0,1-1 205 0 0,3-6-222 0 0,0 1 0 0 0,-1 0-1 0 0,0 0 1 0 0,0-1 0 0 0,-2 9-1 0 0,0-2 16 0 0,1-1 508 0 0,1 2-317 0 0,-7 60 691 0 0,3-23-202 0 0,5-45-739 0 0,1 0 1 0 0,-1 0-1 0 0,1 0 0 0 0,0 0 0 0 0,0 0 1 0 0,0-1-1 0 0,4 9 0 0 0,-1 0 18 0 0,-1-1 265 0 0,0-1-167 0 0,13 33 0 0 0,-13-33 136 0 0,3-3-155 0 0,14 21 0 0 0,-15-22 211 0 0,1-1-245 0 0,18 18-5 0 0,-19-18 332 0 0,6-3-304 0 0,33 10-10 0 0,-33-10 468 0 0,6-6-486 0 0,49-8-4 0 0,-49 9 159 0 0,-6-4-189 0 0,35-17 13 0 0,-35 17-6 0 0,-3-2-29 0 0,25-22 9 0 0,-24 22-11 0 0,-4 2-1 0 0,19-21 13 0 0,-18 20-4 0 0,-1-3-17 0 0,17-29 3 0 0,-16 29-14 0 0,-2-1-2 0 0,2-1-14 0 0,-3 4 0 0 0,0 1 1 0 0,0-1-1 0 0,0 0 0 0 0,2-12 1 0 0,5-19-3 0 0,-8 29 4 0 0,-2-3-14 0 0,2-42 0 0 0,-2 41 19 0 0,-2 0-23 0 0,1-3 10 0 0,1 7 0 0 0,-2 0-1 0 0,1 0 1 0 0,-1 0 0 0 0,-5-14 0 0 0,-5-23-24 0 0,9 35-10 0 0,-3 5-16 0 0,-18-24 45 0 0,19 24-20 0 0,-3 2-68 0 0,-22-12 19 0 0,22 12-26 0 0,-6 5-723 0 0,-43 0 442 0 0,43 0-105 0 0,-2 6-1777 0 0,-46 19 1033 0 0,47-19-1130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92 668 0 0,'0'0'8885'0'0,"4"-15"-8454"0"0,11-47-23 0 0,-11 47 3458 0 0,-7 202-3367 0 0,0-139-261 0 0,-10 16 237 0 0,-2-2 68 0 0,-1 0 11 0 0,4-3 199 0 0,-1 3-123 0 0,-4-3 237 0 0,5-18-730 0 0,9-30 732 0 0,-1-4-826 0 0,-13 25-78 0 0,13-25-90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8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0 208 0 0,'0'0'6874'0'0,"-19"16"-6318"0"0,-58 45-31 0 0,57-46-20 0 0,13-11-23 0 0,-25 12-17 0 0,24-11 822 0 0,-1 0-877 0 0,-48 25 1791 0 0,24-11-1995 0 0,25-14 875 0 0,7 7-904 0 0,-1 49 368 0 0,10-47-403 0 0,24 43-1 0 0,-24-43 10 0 0,0-6 5 0 0,24 24 15 0 0,-24-24-30 0 0,-1-2-4 0 0,25 17-17 0 0,-24-17-7 0 0,1-1 9 0 0,26 17 24 0 0,-26-17 38 0 0,-1-1-114 0 0,22 10-6 0 0,-22-11 29 0 0,0 2-2275 0 0,25 12 1470 0 0,-24-12-108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1 158 732 0 0,'0'0'11305'0'0,"11"-10"-10722"0"0,35-29-26 0 0,-27 27-33 0 0,-10 8-364 0 0,31-9 617 0 0,-29 11-633 0 0,33-11 503 0 0,9-6-2 0 0,-6 3-256 0 0,-18 4-309 0 0,-22 8-93 0 0,1 2-362 0 0,-2-1 139 0 0,9-3 233 0 0,-1 4-3585 0 0,-28 24 3204 0 0,-46 71 50 0 0,-6-10-162 0 0,48-56 501 0 0,13-20 222 0 0,1-1-7 0 0,-14 20 58 0 0,13-20 1669 0 0,2 1-1481 0 0,-7 20-7 0 0,7-21 3517 0 0,17-2-3840 0 0,43 11-160 0 0,-43-11-173 0 0,6-10-165 0 0,205-60-1651 0 0,-56 24-3199 0 0,-132 34 1040 0 0,-29 7 320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0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203 120 672 0 0,'0'0'4427'0'0,"-5"-14"-4214"0"0,-14-43-26 0 0,14 43 1794 0 0,-2 8-1774 0 0,-19-17 17 0 0,20 17 4909 0 0,1 31-4786 0 0,-18 111 437 0 0,9-55 42 0 0,13-63-685 0 0,0-4 36 0 0,-1-1 0 0 0,0 0 0 0 0,-5 16 0 0 0,-9 40 703 0 0,12-53-733 0 0,-7 43 587 0 0,7-21-313 0 0,2-29-14 0 0,0 4-12 0 0,-8 41-9 0 0,8-41-24 0 0,1-2-24 0 0,-2 35-32 0 0,3-34 225 0 0,-2-3-303 0 0,-5 29-2 0 0,5-28 510 0 0,0 0-819 0 0,-7 31-106 0 0,6-31-108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23 336 0 0,'0'0'1590'0'0,"20"-3"-872"0"0,5-2-488 0 0,-6 1 136 0 0,1 1 0 0 0,30 0 0 0 0,-6 0 222 0 0,-33 3-41 0 0,5-1-43 0 0,63 1 398 0 0,-74 0-813 0 0,1 1 0 0 0,-1-1 0 0 0,0 1 0 0 0,-1 0 0 0 0,1 1 0 0 0,8 3 0 0 0,-1-1 27 0 0,-1-1 900 0 0,-9 7-661 0 0,5 31 9 0 0,-5-31 371 0 0,-13 6-341 0 0,0 4-259 0 0,3-6 34 0 0,-1-1 1 0 0,0 0-1 0 0,-13 14 0 0 0,-11 14 594 0 0,10-9-427 0 0,17-24 522 0 0,0-2-627 0 0,0-1-153 0 0,3-3-42 0 0,1-1 0 0 0,0 1 0 0 0,0 0 0 0 0,0 0 1 0 0,0-1-1 0 0,0 1 0 0 0,0 1 0 0 0,1-1 0 0 0,-1 0 1 0 0,-2 4-1 0 0,30-6-761 0 0,79-2-106 0 0,-102 3 747 0 0,0-1 0 0 0,0 0 0 0 0,0 0 0 0 0,0 0 0 0 0,-1-1 1 0 0,1 1-1 0 0,0-1 0 0 0,0 1 0 0 0,0-1 0 0 0,-1 0 0 0 0,1 0 1 0 0,3-2-1 0 0,11-5-480 0 0,8-4-257 0 0,15-7-3204 0 0,24-11 909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0 580 0 0,'0'0'6438'0'0,"-25"12"-5735"0"0,-77 37-35 0 0,99-48-622 0 0,1 0 1 0 0,-1 0-1 0 0,1 0 0 0 0,-1 0 1 0 0,1 0-1 0 0,0 1 0 0 0,-1-1 1 0 0,1 1-1 0 0,0-1 1 0 0,0 1-1 0 0,0 0 0 0 0,0 0 1 0 0,-2 4-1 0 0,-7 8 59 0 0,-10 12 530 0 0,2 1-1 0 0,2 0 1 0 0,-21 41 0 0 0,32-56-484 0 0,2-5-11 0 0,1 1 0 0 0,-1-1 0 0 0,1 1 0 0 0,-3 13-1 0 0,1-8-11 0 0,-9 42 459 0 0,9-42-488 0 0,3-7-38 0 0,1 1-1 0 0,-1-1 0 0 0,1 0 0 0 0,0 0 0 0 0,0 1 1 0 0,1-1-1 0 0,0 8 0 0 0,-1 25 205 0 0,1-29 369 0 0,2 4-456 0 0,8 42-10 0 0,-8-42 632 0 0,62-13-586 0 0,-51-1-13 0 0,1-12-119 0 0,44-33 6 0 0,-44 33-14 0 0,-8 3-12 0 0,17-28-15 0 0,-17 27 22 0 0,-4 0-49 0 0,1-3-48 0 0,-1 8-140 0 0,-1-1-1 0 0,0 1 1 0 0,0-1-1 0 0,-1 0 1 0 0,1-8-1 0 0,-15 5-189 0 0,-39-26-94 0 0,39 26-106 0 0,0 9-121 0 0,-44 2-107 0 0,43-2-101 0 0,-3 3-2266 0 0,-53 11-186 0 0,53-11 256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3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15 484 0 0,'0'0'6879'0'0,"-1"7"-6660"0"0,0 4 44 0 0,0 1 1 0 0,-2-1-1 0 0,1 0 0 0 0,-1 0 0 0 0,-1 0 1 0 0,-6 14-1 0 0,-2 1 256 0 0,2 1 0 0 0,1-1 1 0 0,-8 40-1 0 0,-4 13 513 0 0,-2 19 24 0 0,17-75-731 0 0,0 0 1 0 0,1 0 0 0 0,-2 29-1 0 0,5-38-180 0 0,-7 15 72 0 0,7-26-174 0 0,1 0-1 0 0,-1 1 0 0 0,1-1 0 0 0,0 1 1 0 0,0-1-1 0 0,1 1 0 0 0,-1-1 1 0 0,1 6-1 0 0,-1-1 21 0 0,-1 16 379 0 0,3-18-88 0 0,5-13-350 0 0,-1 1-29 0 0,1-1 1 0 0,-2 1-1 0 0,1-1 1 0 0,-1 0-1 0 0,1-1 1 0 0,-2 1-1 0 0,5-13 0 0 0,10-27-308 0 0,-13 36 256 0 0,-1 0 0 0 0,0 0-1 0 0,0-1 1 0 0,2-14 0 0 0,26-156-242 0 0,-22 110 159 0 0,-10 69 140 0 0,2 1 11 0 0,8-20 10 0 0,-9 20 9 0 0,9-25-182 0 0,-15 62 170 0 0,-2-6 28 0 0,6-26-21 0 0,1 0 0 0 0,-1 0 0 0 0,0 0 0 0 0,-1 0 1 0 0,1 0-1 0 0,-1-1 0 0 0,-3 6 0 0 0,-7 18 38 0 0,8-13 5 0 0,-1 0 0 0 0,0 0 0 0 0,-1-1 1 0 0,-14 22-1 0 0,-14 32 304 0 0,16-23-141 0 0,17-41-175 0 0,-4 3 26 0 0,3-4-9 0 0,6-5 256 0 0,10-12-302 0 0,0 0 1 0 0,0-2-1 0 0,17-30 1 0 0,-16 20-61 0 0,6-11-70 0 0,-1-2 1 0 0,17-49-1 0 0,-26 59 14 0 0,-6 17 77 0 0,0 1 0 0 0,-1-1 0 0 0,-1 0 0 0 0,0 0 0 0 0,2-25 0 0 0,-1-10-129 0 0,-4 46 158 0 0,-2 12-79 0 0,-1 4 73 0 0,-1 11 51 0 0,-2 0 1 0 0,0 0 0 0 0,-16 35 0 0 0,-21 46 244 0 0,-5 6 128 0 0,-1 9 282 0 0,48-118-575 0 0,16-20-20 0 0,0-1 0 0 0,-1-1 0 0 0,19-33 0 0 0,0-13-108 0 0,61-136-26 0 0,-62 131 39 0 0,-56 129-86 0 0,-38 81 197 0 0,-22 28 602 0 0,57-97-30 0 0,27-68-534 0 0,-3 1-336 0 0,-2 3 854 0 0,7-36-7381 0 0,2 7 4889 0 0,-1-2-2181 0 0,-2 6 69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59.6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236 1 348 0 0,'0'0'6036'0'0,"-13"6"-5905"0"0,-42 20 18 0 0,42-20-2 0 0,2 0-9 0 0,-3 1-93 0 0,-36 22 267 0 0,19-9-205 0 0,24-15 131 0 0,0 1-144 0 0,0 0-37 0 0,-21 14 1012 0 0,63-21-1009 0 0,103-1-10 0 0,-84-2 0 0 0,22-13-14 0 0,142-25 110 0 0,-210 42-136 0 0,-3 0-4 0 0,1-1-1 0 0,0 1 1 0 0,0-1 0 0 0,-1 0-1 0 0,10-3 1 0 0,21-7 16 0 0,30-8 3 0 0,-8 4-7 0 0,-43 11 14 0 0,-6 1-17 0 0,7 0 73 0 0,-11 6-30 0 0,-21 13-8 0 0,-53 30-50 0 0,56-38 22 0 0,-42 24 51 0 0,23-13-3 0 0,-17 13 6 0 0,11-9 59 0 0,-7 4-40 0 0,36-21 97 0 0,2-2-166 0 0,-24 15-8 0 0,24-14 293 0 0,47-11-290 0 0,130-21-5 0 0,1-8 36 0 0,-134 28-35 0 0,-3 0-11 0 0,11-5 5 0 0,26-5 3 0 0,-18 7-14 0 0,-3 2-2 0 0,-39 6 18 0 0,1-1-20 0 0,37-7 6 0 0,-36 7-5 0 0,-39 22-92 0 0,-76 54 109 0 0,69-51-13 0 0,5-7 9 0 0,20-12 7 0 0,0 3-13 0 0,-25 17-5 0 0,25-17 188 0 0,35-5-177 0 0,82 3-5 0 0,-82-3 44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02.5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474 271 104 0 0,'0'0'7045'0'0,"-28"5"-6971"0"0,-82 14-7 0 0,83-14 1771 0 0,17-1-1748 0 0,-28 11 18 0 0,28-11 1238 0 0,-3-2-1248 0 0,-2 1-66 0 0,8-1-5 0 0,0 0-1 0 0,1-1 0 0 0,-1 0 1 0 0,0 0-1 0 0,-10-1 0 0 0,8 4 61 0 0,-27 10-10 0 0,27-11 64 0 0,-1 1-87 0 0,-31 11 2 0 0,30-12 747 0 0,10-3-797 0 0,-1 0 0 0 0,0 0 0 0 0,0 0 0 0 0,1 1 0 0 0,-1-1 0 0 0,0 0 0 0 0,1 1 0 0 0,-1-1 0 0 0,0 1 0 0 0,1-1 0 0 0,-1 1 0 0 0,1 0 0 0 0,-1 0 0 0 0,1 0 0 0 0,-3 1 0 0 0,3-1 47 0 0,0 0 1 0 0,-1 0 0 0 0,1 0-1 0 0,-1 0 1 0 0,0 0 0 0 0,1-1-1 0 0,-1 1 1 0 0,1-1 0 0 0,-1 1-1 0 0,0-1 1 0 0,0 0 0 0 0,1 1-1 0 0,-1-1 1 0 0,0 0 0 0 0,-2 0 0 0 0,27-20-12 0 0,7-6-28 0 0,86-70 40 0 0,17 2 111 0 0,-77 57-59 0 0,2 1-53 0 0,-25 13-23 0 0,-24 17-4 0 0,0 1-12 0 0,28-18 2 0 0,-28 18 54 0 0,-1 0-62 0 0,24-11-2 0 0,-24 12-12 0 0,-28 23-31 0 0,-62 55 36 0 0,62-55 12 0 0,14-13-4 0 0,-19 20-6 0 0,19-20 6 0 0,0 2-9 0 0,-14 20-2 0 0,15-21 10 0 0,-1 1-18 0 0,-16 21 11 0 0,16-22 27 0 0,39-15-28 0 0,105-30 1 0 0,-108 30 0 0 0,40-17 1 0 0,-18 4 1 0 0,162-51-13 0 0,-194 65 12 0 0,-12 3-1 0 0,0 1 0 0 0,-1 1 0 0 0,1-1 0 0 0,14-1 1 0 0,-1-1-2 0 0,55-10-3 0 0,-6 4-15 0 0,-31 4 15 0 0,-30 6-9 0 0,-23 27-307 0 0,-42 80 318 0 0,54-103 4 0 0,1 1-1 0 0,-1 0 1 0 0,0-1-1 0 0,0 0 1 0 0,0 1-1 0 0,-1-1 1 0 0,-3 5-1 0 0,-19 15 1 0 0,18-17 6 0 0,-1 3-7 0 0,-1 2 0 0 0,4-5 2 0 0,-1 0 0 0 0,1 0 0 0 0,-1-1 0 0 0,-12 10 0 0 0,-6 4 16 0 0,18-14-6 0 0,-2 3 4 0 0,-39 39 4 0 0,26-26-10 0 0,15-15-12 0 0,-2 0 4 0 0,-22 20 4 0 0,23-20 38 0 0,0 0-27 0 0,-19 18 6 0 0,19-18 72 0 0,38-17-86 0 0,101-38 4 0 0,-54 16-5 0 0,52-29-3 0 0,-117 55-1 0 0,40-18 16 0 0,14-1-2 0 0,-27 9-18 0 0,18-4 10 0 0,-48 17-5 0 0,-2 0 0 0 0,27-12-10 0 0,-26 12 0 0 0,-25 27-53 0 0,-48 68 48 0 0,25-30 38 0 0,34-53-9 0 0,-1-1-17 0 0,-19 22 1 0 0,19-21 172 0 0,40-20-164 0 0,113-39 5 0 0,148-56 12 0 0,-75 44-34 0 0,-207 58 5 0 0,-6 2 2 0 0,0 1 0 0 0,-1 0-1 0 0,1 0 1 0 0,0 0-1 0 0,0 1 1 0 0,10-1 0 0 0,-4-1-27 0 0,-9 2 12 0 0,1 0 1 0 0,1 0-1 0 0,-1 0 1 0 0,0 0-1 0 0,0 1 0 0 0,9 1 1 0 0,-31 23 17 0 0,-49 76 0 0 0,42-69 9 0 0,-15 2 6 0 0,-21 15 32 0 0,30-24-40 0 0,23-19 0 0 0,-1 1 0 0 0,-22 19 9 0 0,22-19 15 0 0,0 0-11 0 0,-22 19-4 0 0,22-19 224 0 0,44-19-236 0 0,0 0-6 0 0,17-6 1 0 0,0-3 0 0 0,55-31 1 0 0,118-58-2 0 0,-210 103-4 0 0,47-19-13 0 0,8 1 1 0 0,-30 11 1 0 0,-31 11 1 0 0,0 2 0 0 0,31-9-1 0 0,-31 8-6 0 0,-29 26-145 0 0,-2 4 163 0 0,-56 64-6 0 0,40-53 13 0 0,-11 8 29 0 0,7-3 14 0 0,13-14-26 0 0,21-22 2 0 0,1 0 6 0 0,-18 21 4 0 0,17-22 121 0 0,3 2-132 0 0,-14 21-4 0 0,14-21 140 0 0,37-18-144 0 0,110-32 0 0 0,-4-5 9 0 0,-79 20-10 0 0,74-34 23 0 0,-93 44-40 0 0,-31 13-7 0 0,0-1-4 0 0,33-15 9 0 0,-32 15 5 0 0,-4 1-30 0 0,22-12 25 0 0,-22 12-2 0 0,-27 28-8 0 0,-58 72 44 0 0,52-66 13 0 0,1-9-4 0 0,19-15-7 0 0,-1 1 12 0 0,-24 22-16 0 0,24-22 22 0 0,-1-2-23 0 0,-22 18-16 0 0,22-17 196 0 0,43-10-193 0 0,102-9-4 0 0,-129 13-8 0 0,0-1-1 0 0,0 0 1 0 0,0 0-1 0 0,13-5 1 0 0,9-5-2 0 0,-1 1 3 0 0,-1 0 0 0 0,38-6 0 0 0,-50 14-1 0 0,-6 0 0 0 0,-1 1 1 0 0,1-1-1 0 0,0-1 0 0 0,10-4 1 0 0,-8 2 0 0 0,-5 2-1 0 0,0 0 0 0 0,0 1 0 0 0,0 0 0 0 0,1 0-1 0 0,7 0 1 0 0,-4-2 3 0 0,-6 3 1 0 0,-1 0 0 0 0,1 0 1 0 0,0 0-1 0 0,-1 0 0 0 0,1 0 0 0 0,7 1 0 0 0,-30 21 44 0 0,-53 64 18 0 0,46-57-4 0 0,15-20-45 0 0,-27 28 98 0 0,-9 14 52 0 0,2-6 20 0 0,2-4 16 0 0,14-15-113 0 0,21-19 67 0 0,0 1-88 0 0,-23 21 3 0 0,23-21 295 0 0,1-2-296 0 0,-18 17-15 0 0,18-16 147 0 0,32-21-164 0 0,10-6-26 0 0,99-53 41 0 0,14-6 16 0 0,-96 51-71 0 0,-6 5-10 0 0,-38 19 8 0 0,-1 0-41 0 0,25-13 36 0 0,-25 13-2 0 0,-116-1-8326 0 0,73 2 7564 0 0,7 2-2349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03.2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247 1 184 0 0,'0'0'3354'0'0,"-20"6"-2957"0"0,-4 2-218 0 0,3 0 759 0 0,0-2 0 0 0,-27 5-1 0 0,-2-1-605 0 0,38-7 1152 0 0,3 1-1260 0 0,-32 17 3225 0 0,58-5-3332 0 0,51 51-2 0 0,-67-65-108 0 0,0-1-1 0 0,0 0 1 0 0,0 1-1 0 0,0-1 0 0 0,1 0 1 0 0,-1 1-1 0 0,1-1 0 0 0,-1 0 1 0 0,1 0-1 0 0,-1 0 1 0 0,1 0-1 0 0,0 0 0 0 0,-1-1 1 0 0,1 1-1 0 0,0 0 0 0 0,-1-1 1 0 0,4 1-1 0 0,73 15 239 0 0,-57-11-202 0 0,62 11 165 0 0,-65-12-172 0 0,-5-1 5 0 0,1-1 0 0 0,0 0 1 0 0,16 0-1 0 0,271 31 390 0 0,-227-24-333 0 0,-49-7-80 0 0,53 5 80 0 0,-56-7-82 0 0,-5 0 11 0 0,-1 1-1 0 0,34 5 1 0 0,38 6 69 0 0,-74-9-75 0 0,-5-1-6 0 0,0 0-1 0 0,0-1 1 0 0,0 0 0 0 0,-1-1-1 0 0,13-1 1 0 0,87 2 90 0 0,-22 2-1 0 0,-10 2 47 0 0,-61-3-123 0 0,50 1 171 0 0,46-4-59 0 0,-14 3-32 0 0,-18-3 2 0 0,-60-1-89 0 0,-5 1 3 0 0,0 1 0 0 0,0 0 1 0 0,21 3-1 0 0,-14 0-3 0 0,-8 0 6 0 0,1-2 0 0 0,0 0 0 0 0,24-1 0 0 0,39-1 83 0 0,-1 3-31 0 0,0 3 5 0 0,-61-3-62 0 0,50 1 101 0 0,5-3-88 0 0,-52 0 8 0 0,-2 0 7 0 0,49-1 5 0 0,-49 0 19 0 0,-5 1-35 0 0,4 0-250 0 0,6 0 258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05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91 64 0 0,'0'-1'3920'0'0,"-5"-1"-4287"0"0,0 0 740 0 0,-1 0 5105 0 0,-6-4-1679 0 0,30-5-3689 0 0,55-35-21 0 0,-54 35 72 0 0,-9 10-124 0 0,33-6 8 0 0,-33 6 89 0 0,2 4-98 0 0,1 0-21 0 0,0 0 0 0 0,0 2 0 0 0,19 8 0 0 0,-27-11-5 0 0,0 1 1 0 0,-1-1 0 0 0,1 1-1 0 0,-1 0 1 0 0,0 1 0 0 0,0-1-1 0 0,0 1 1 0 0,0-1 0 0 0,-1 1-1 0 0,1 0 1 0 0,-1 1 0 0 0,0-1-1 0 0,-1 0 1 0 0,5 10 0 0 0,-4-5 23 0 0,0 0 0 0 0,-1 0 0 0 0,-1 0 0 0 0,0 1 1 0 0,0-1-1 0 0,0 0 0 0 0,-1 1 0 0 0,-1-1 0 0 0,0 0 0 0 0,-2 14 1 0 0,-1-7 104 0 0,0 1 0 0 0,-1-1 0 0 0,-1 0 0 0 0,-14 27 0 0 0,14-33-23 0 0,-2 0 1 0 0,0-1-1 0 0,0-1 0 0 0,0 1 1 0 0,-1-1-1 0 0,0-1 1 0 0,-1 0-1 0 0,0 0 0 0 0,-19 10 1 0 0,17-10 31 0 0,-65 31 607 0 0,52-26-604 0 0,20-10-81 0 0,0 2 1 0 0,1-1-1 0 0,0 0 0 0 0,0 1 0 0 0,-7 6 0 0 0,-6 6 142 0 0,15-15-93 0 0,-14 13 267 0 0,-16 26 223 0 0,31-39-522 0 0,-12 14 190 0 0,-25 22 376 0 0,37-35-588 0 0,-3 0-28 0 0,1 0 0 0 0,0 1 1 0 0,0 0-1 0 0,0-1 1 0 0,1 1-1 0 0,-1 0 0 0 0,-4 6 1 0 0,-3 3 171 0 0,9-11 791 0 0,20 3-889 0 0,-16-3-96 0 0,0 0 1 0 0,0 0-1 0 0,0 0 0 0 0,1-1 0 0 0,-1 0 0 0 0,0 1 1 0 0,1-1-1 0 0,-1 0 0 0 0,0 0 0 0 0,4-1 0 0 0,227-35 335 0 0,-187 29-326 0 0,0 3-1 0 0,61 1 0 0 0,43-3 90 0 0,-96 3-80 0 0,-52 3-15 0 0,38 5 449 0 0,-34-5 665 0 0,0 0-4203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7:25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5 120,'0'0'3754,"-4"-1"-3483,-56-2 3527,56 3-3668,0 0-2,-74 8 510,75-8-565,-5 1-26,-1 0 0,1 0 0,0 1 0,0 0 0,0 1 0,0-1 0,0 2 1,0-1-1,1 1 0,-1 0 0,1 1 0,0-1 0,0 1 0,1 1 0,-9 9 0,-25 27 678,38-40-623,-8 15 154,6-8 21,-1 10-33,4-16-190,0 0-1,0 0 1,0 0-1,1 0 1,-1 0-1,1 0 1,-1 1-1,1-1 1,0 0-1,1 0 1,-1 1-1,0-1 1,1 0-1,1 4 1,-1-3 48,7 28 457,-6-21-515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1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1127 0 312 0 0,'0'0'17288'0'0,"-13"10"-17278"0"0,-40 30 8 0 0,35-23-17 0 0,-13 27 32 0 0,-3 6-13 0 0,27-39-15 0 0,-26 33 18 0 0,23-35-18 0 0,5-3 0 0 0,0-1 0 0 0,0 1 0 0 0,0 1 0 0 0,0-1-1 0 0,-4 10 1 0 0,-147 172 199 0 0,124-152-130 0 0,-30 42 74 0 0,27-32-37 0 0,-2 3 140 0 0,25-36-211 0 0,-29 39 172 0 0,33-40-172 0 0,-26 31 154 0 0,26-35-154 0 0,-24 30 164 0 0,-3 11 32 0 0,2-2-4 0 0,-1 1-60 0 0,-6 6-16 0 0,33-43-131 0 0,-23 30 95 0 0,-14 12 0 0 0,-1-2-20 0 0,6-5 5 0 0,16-16-66 0 0,18-23-10 0 0,-1 1 4 0 0,-17 23-1 0 0,17-23 11 0 0,0-2-4 0 0,-16 19-4 0 0,16-19 48 0 0,1 1-65 0 0,-17 23 2 0 0,17-23 15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88 188 160 0 0,'0'0'8124'0'0,"-9"-19"-7818"0"0,-27-60-19 0 0,27 59 1768 0 0,13 9-1817 0 0,14-36-10 0 0,-13 36 4583 0 0,-4 45-4518 0 0,2 102 13 0 0,-2-102-14 0 0,-4-22 19 0 0,-9 37-1 0 0,9-36 13 0 0,1 0 7 0 0,-7 63 257 0 0,3-41-317 0 0,5-26 277 0 0,-2 4-269 0 0,-6 40-9 0 0,6-39 249 0 0,2-3-278 0 0,-2 59 696 0 0,1-21-792 0 0,2-37 502 0 0,-2-1-856 0 0,-3 30-4 0 0,4-31-75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0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1 628 0 0,'0'0'7397'0'0,"10"20"-6886"0"0,27 60-11 0 0,-37-78-475 0 0,0-1 1 0 0,1 1-1 0 0,-1-1 0 0 0,1 0 0 0 0,-1 1 1 0 0,1-1-1 0 0,-1 0 0 0 0,1 1 1 0 0,0-1-1 0 0,0 0 0 0 0,0 0 0 0 0,0 1 1 0 0,0-1-1 0 0,0 0 0 0 0,0 0 0 0 0,0 0 1 0 0,0 0-1 0 0,3 1 0 0 0,29 16 442 0 0,-25-14-25 0 0,2 3-14 0 0,31 21-33 0 0,-31-21-17 0 0,-4-1-18 0 0,19 18-16 0 0,-19-18 299 0 0,-4 4-337 0 0,8 27-30 0 0,-7-28 628 0 0,-9 7-735 0 0,-16 47-8 0 0,16-47-10 0 0,-1-8-22 0 0,-24 22-5 0 0,24-22-7 0 0,-1-3-38 0 0,-22 16-46 0 0,22-16-51 0 0,-2-1-548 0 0,-31 11 149 0 0,30-11-148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2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1 552 0 0,'0'0'9518'0'0,"-12"20"-9158"0"0,-37 63-12 0 0,36-62 258 0 0,6-13-320 0 0,-20 24 4 0 0,20-24-11 0 0,2-2-27 0 0,-15 18-14 0 0,15-18 209 0 0,-3 2-244 0 0,-25 24-13 0 0,25-24 164 0 0,6-5-330 0 0,1-1 0 0 0,-1 1 0 0 0,1-1 0 0 0,-1 0 0 0 0,0 0 0 0 0,0 0 1 0 0,0 0-1 0 0,0 0 0 0 0,0 0 0 0 0,-3 1 0 0 0,-1 2 21 0 0,0 2 395 0 0,-1-1-271 0 0,-19 22-2 0 0,20-21 121 0 0,-1 0-167 0 0,-29 36 461 0 0,13-18-502 0 0,18-18 1067 0 0,-1 0-1070 0 0,-17 21-15 0 0,17-21 1532 0 0,30-6-1548 0 0,73 2 4 0 0,-73-3 125 0 0,-5-5-116 0 0,57-15-7 0 0,-57 15 9 0 0,-9 2-7 0 0,29-10-2 0 0,-29 10 13 0 0,4-1-5 0 0,40-12-28 0 0,-41 12-9 0 0,-2 1 4 0 0,31-8 24 0 0,-31 8-3 0 0,0-1 1 0 0,34-10-4 0 0,-34 11-4 0 0,-3 0-3 0 0,43-15 87 0 0,-9 3-102 0 0,-32 11 46 0 0,1 2-83 0 0,33-8 18 0 0,-33 8 43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38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703 401 16 0 0,'0'0'358'0'0,"9"-12"-196"0"0,1-2-113 0 0,-3 4 8 0 0,0 0-1 0 0,1 1 1 0 0,13-13-1 0 0,4-4 40 0 0,-19 20-12 0 0,2-2 16 0 0,20-25 5 0 0,-20 25-27 0 0,-1 1-3 0 0,34-38 53 0 0,-19 19-48 0 0,-16 19 0 0 0,-1 0 13 0 0,17-22-14 0 0,-16 22 87 0 0,0-2-95 0 0,21-26 9 0 0,-21 27 70 0 0,0 1-90 0 0,16-19-16 0 0,-17 19 295 0 0,0 0-207 0 0,1-5 1569 0 0,-8 9-639 0 0,-19 16-333 0 0,-40 41-1187 0 0,51-45 757 0 0,-18 18-62 0 0,-6 14 207 0 0,-8 3-68 0 0,2 0-38 0 0,-1-2 12 0 0,34-36-287 0 0,-19 25 257 0 0,20-21-256 0 0,-24 26 260 0 0,-13 9 73 0 0,-3 7-59 0 0,-3 3 35 0 0,3-5-31 0 0,5-2-23 0 0,34-38-269 0 0,3-4-10 0 0,0-1 0 0 0,-1 1 0 0 0,1-1 0 0 0,-1 0-1 0 0,-6 5 1 0 0,-32 30 268 0 0,34-34-257 0 0,5-2-16 0 0,0-1 1 0 0,-1 1-1 0 0,1 0 0 0 0,1 0 1 0 0,-1 0-1 0 0,-3 6 0 0 0,0-1 14 0 0,-22 24 180 0 0,-11 8 36 0 0,2 1-8 0 0,2-1 1 0 0,28-33-212 0 0,-20 29 160 0 0,21-28-166 0 0,-16 30 183 0 0,5-5-97 0 0,13-25-14 0 0,0 1 3 0 0,-18 30 3 0 0,18-31-1 0 0,0 0 11 0 0,-17 24-18 0 0,16-25 74 0 0,1-2-105 0 0,-15 18 0 0 0,14-18 1239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3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511 107 328 0 0,'0'0'3588'0'0,"-6"-14"-3322"0"0,-16-39-32 0 0,17 39 1805 0 0,-4 10-1865 0 0,-25-13-11 0 0,25 13 702 0 0,-10 11-770 0 0,-58 24 0 0 0,58-24 9 0 0,10-1 13 0 0,-26 19 15 0 0,27-19 1 0 0,-1 3 2 0 0,-40 42 158 0 0,22-27-152 0 0,21-18-10 0 0,0 3-6 0 0,-18 25-13 0 0,19-25-2 0 0,-1-2 0 0 0,-14 22 2 0 0,15-22-6 0 0,0 2 4 0 0,-15 28-8 0 0,15-28 72 0 0,0 0-91 0 0,-15 28 6 0 0,14-28 18 0 0,2 0 7 0 0,-12 25 5 0 0,12-25 89 0 0,1 1-104 0 0,-8 33 6 0 0,9-32 170 0 0,2 1-204 0 0,0 37 13 0 0,0-37 207 0 0,2 1-233 0 0,2 1-40 0 0,-2-9 11 0 0,-1 1 0 0 0,1 0 0 0 0,-1 0 0 0 0,0 0 0 0 0,-1 0 0 0 0,1 8 0 0 0,4-6 13 0 0,15 26-3 0 0,-15-25 109 0 0,2-2-116 0 0,18 20-2 0 0,-19-20 44 0 0,2-3-38 0 0,25 15-3 0 0,-24-14 152 0 0,1-2-154 0 0,31 10-4 0 0,-31-10 216 0 0,6-5-203 0 0,48-8-11 0 0,-48 7 26 0 0,-7-2-37 0 0,30-17 3 0 0,-30 17 180 0 0,-1-2-159 0 0,24-18-5 0 0,-24 18 60 0 0,-3 0-65 0 0,13-23 35 0 0,-14 23 351 0 0,0-55-306 0 0,-4 50 150 0 0,-6-1-225 0 0,-20-39-5 0 0,19 39 53 0 0,0 6-62 0 0,-22-18-6 0 0,21 18 16 0 0,-1 3-56 0 0,-30-11 12 0 0,30 11 0 0 0,-8 7-826 0 0,-51 10 341 0 0,52-9-144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20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854 66 352 0 0,'0'0'3062'0'0,"7"-11"-2787"0"0,24-32-14 0 0,-24 32 3424 0 0,-25 39-3447 0 0,-59 92 0 0 0,77-119-235 0 0,-35 55 454 0 0,-52 65-1 0 0,-6 8 185 0 0,-5 3-13 0 0,91-124-570 0 0,0 0 0 0 0,1 1 0 0 0,0 0 1 0 0,0 0-1 0 0,-5 12 0 0 0,-1 2 17 0 0,-52 69 466 0 0,14-20-278 0 0,14-19 137 0 0,-78 120 487 0 0,106-164-831 0 0,-18 32 236 0 0,-1 9 136 0 0,6-16-303 0 0,16-25 18 0 0,1-2-24 0 0,-13 21-15 0 0,13-21 203 0 0,-1 0-221 0 0,-14 25-8 0 0,14-24 472 0 0,0-1-540 0 0,-16 22-26 0 0,16-22-42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2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1 235 272 0 0,'0'0'2821'0'0,"7"-13"-2434"0"0,31-61 1439 0 0,-23 41-1503 0 0,-11 25 609 0 0,1-1-579 0 0,15-26 7 0 0,-15 26 924 0 0,-2 0-987 0 0,10-27-2 0 0,-9 28 3237 0 0,-5 40-3352 0 0,-4 128 167 0 0,3-145-163 0 0,-8 44-3 0 0,8-44 20 0 0,1-3-37 0 0,-2 39-18 0 0,2-39 11 0 0,0 0-8 0 0,-3 35 0 0 0,3-35 160 0 0,1 2-165 0 0,2 66 428 0 0,-2-32-478 0 0,0-36 301 0 0,-1-2-332 0 0,0 1-156 0 0,-1 10 211 0 0,-8 7-3067 0 0,-5 7 2198 0 0,11-27-73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2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28 0 0,'0'0'8867'0'0,"-24"15"-8670"0"0,-71 44-1 0 0,92-58-173 0 0,0 1 0 0 0,0-1-1 0 0,0 1 1 0 0,0 0 0 0 0,1 0-1 0 0,-1 0 1 0 0,0 1 0 0 0,1-1-1 0 0,-3 3 1 0 0,-32 44 443 0 0,1-2-28 0 0,29-37-365 0 0,-23 29 295 0 0,-8 5 32 0 0,17-17-230 0 0,15-20-2 0 0,0 0 6 0 0,-2 2-114 0 0,4-5-17 0 0,0 0 0 0 0,0 0-1 0 0,1 1 1 0 0,0-1 0 0 0,-1 1 0 0 0,-2 6 0 0 0,3-3 70 0 0,2-5 98 0 0,0 0 0 0 0,-1 0 0 0 0,1-1 0 0 0,-1 1 0 0 0,1 0 0 0 0,-1-1 0 0 0,0 0 0 0 0,-4 5 0 0 0,29-3-58 0 0,66 14-13 0 0,-66-13-8 0 0,-7-8-10 0 0,47-8 10 0 0,-47 8-15 0 0,2 0 20 0 0,3-1-90 0 0,60-14 182 0 0,-18 4-100 0 0,-13 5 148 0 0,55-20 0 0 0,117-55 502 0 0,-146 54-350 0 0,-41 13-358 0 0,-26 13 381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31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1007 0 240 0 0,'0'0'6381'0'0,"-10"23"-6175"0"0,-30 68-2 0 0,38-86-166 0 0,0 0 0 0 0,1 0 0 0 0,-2 0-1 0 0,1 0 1 0 0,-1 0 0 0 0,1-1 0 0 0,-1 1-1 0 0,-4 3 1 0 0,-11 20 314 0 0,14-17-277 0 0,2-7-28 0 0,0 1-1 0 0,0-1 1 0 0,0 1 0 0 0,-1-1 0 0 0,1 0 0 0 0,-1 0-1 0 0,-6 7 1 0 0,1-2 22 0 0,4-4-15 0 0,0-1 1 0 0,0 1-1 0 0,0 1 0 0 0,0-1 0 0 0,-4 11 0 0 0,-23 38 327 0 0,-1-3-14 0 0,-6 3-28 0 0,32-43-282 0 0,-26 34 257 0 0,-12 12 78 0 0,-112 178 826 0 0,137-198-1003 0 0,-11 9 1 0 0,22-36-170 0 0,-20 31 186 0 0,-3 12 21 0 0,26-42-214 0 0,3-7-19 0 0,0 1 1 0 0,0-1-1 0 0,0 0 1 0 0,-1 0-1 0 0,0 0 1 0 0,0 0-1 0 0,0 0 1 0 0,-5 4-1 0 0,-1 1 17 0 0,4-4-9 0 0,1-1 0 0 0,-1 2 0 0 0,1-1 1 0 0,0 0-1 0 0,-5 9 0 0 0,-11 17 64 0 0,15-23-2 0 0,-1 0-11 0 0,-19 24 0 0 0,19-23 1 0 0,1-2 8 0 0,-16 22-10 0 0,15-21 5 0 0,1-1 20 0 0,-15 24 1 0 0,14-23-2 0 0,1 0-12 0 0,-15 25-6 0 0,14-25 152 0 0,2 1-186 0 0,-12 28 0 0 0,12-27 28 0 0,-1 0-16 0 0,-14 33 0 0 0,14-32-8 0 0,-1-1 10 0 0,-29 51 52 0 0,18-34-63 0 0,13-20 56 0 0,-1 3-76 0 0,-12 29 18 0 0,12-29 140 0 0,1-2-149 0 0,-11 23 9 0 0,11-23 492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3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40 152 340 0 0,'0'0'8094'0'0,"10"-22"-8050"0"0,26-67-11 0 0,-26 67 36 0 0,1 19-56 0 0,35-10 11 0 0,-35 10 43 0 0,58 9 32 0 0,-55-5 204 0 0,-2 6-279 0 0,38 18-2 0 0,-38-18 110 0 0,-5-1-97 0 0,21 19-7 0 0,-21-18 449 0 0,-6 4-403 0 0,3 44 744 0 0,-10-40-748 0 0,-18 47 11 0 0,18-46 226 0 0,-2-7-216 0 0,-21 28-3 0 0,22-28 83 0 0,1-2-69 0 0,-19 21 22 0 0,19-22 107 0 0,1 3-120 0 0,-18 25-7 0 0,18-25 109 0 0,-13 16-40 0 0,12-17-143 0 0,1-2 363 0 0,-1 1-295 0 0,-21 19-13 0 0,20-19 438 0 0,2 0-489 0 0,-19 21 2 0 0,18-21 134 0 0,-1-1-81 0 0,-24 20 10 0 0,24-19-6 0 0,1 0 10 0 0,-15 20 4 0 0,15-20 82 0 0,0 0-102 0 0,-18 22 2 0 0,18-22 1802 0 0,108-3-1763 0 0,-71-1-104 0 0,-4-2 108 0 0,-12-4-54 0 0,47-7-8 0 0,-46 7 49 0 0,-2 1-56 0 0,71-7 326 0 0,-2-2-148 0 0,-37 4-185 0 0,-34 6 95 0 0,1-1-107 0 0,38-4-9 0 0,-39 4 537 0 0,-1 0-528 0 0,30-5 13 0 0,-31 6 992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0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1304 130 752 0 0,'0'0'11042'0'0,"-5"-22"-10909"0"0,-21-85 927 0 0,9 122-968 0 0,-5 4-62 0 0,-52 49 106 0 0,24-19 19 0 0,-104 90 113 0 0,-10 9 37 0 0,140-123-235 0 0,-231 221 602 0 0,-132 86 252 0 0,364-312-756 0 0,8-4-118 0 0,5-6-11 0 0,2-2 74 0 0,2-3-3 0 0,-1 2-64 0 0,-3 2-4 0 0,-2 2 607 0 0,-17 22-551 0 0,23-27 20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0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0 424 0 0,'0'0'11666'0'0,"-16"18"-11439"0"0,-45 53-2 0 0,45-53 2 0 0,12-10-4 0 0,-14 22-24 0 0,13-23-16 0 0,1 3 0 0 0,-18 47 375 0 0,9-19-355 0 0,9-29 0 0 0,4-4-166 0 0,0-1-1 0 0,0 0 1 0 0,-1 0-1 0 0,0 1 0 0 0,0-1 1 0 0,0 0-1 0 0,-3 8 1 0 0,0-1 14 0 0,1-1 101 0 0,1 2 9 0 0,-8 35 3 0 0,8-35 0 0 0,1-1-3 0 0,-4 30-21 0 0,4-30 221 0 0,3 3-217 0 0,4 44 2 0 0,-5-44 101 0 0,3-3-132 0 0,9 34 14 0 0,-9-34 109 0 0,-1-2-136 0 0,13 24-18 0 0,-13-24 87 0 0,4-2-98 0 0,18 25-7 0 0,-19-24 154 0 0,0-1-174 0 0,18 20 2 0 0,-18-20 101 0 0,4-3-120 0 0,29 12-11 0 0,-30-12 169 0 0,12-10-174 0 0,62-20 7 0 0,-62 20-6 0 0,-14 0 4 0 0,22-17 21 0 0,-22 17 4 0 0,0-1-23 0 0,24-22-12 0 0,-24 22 34 0 0,-1-1-34 0 0,14-25 16 0 0,-15 25 21 0 0,-3-2-55 0 0,7-29 31 0 0,-7 29 52 0 0,-4-5-68 0 0,-3-43-19 0 0,3 43 44 0 0,-4 5-48 0 0,-22-32 10 0 0,21 32 23 0 0,-2 4-12 0 0,-27-17-5 0 0,27 17 5 0 0,1 3-9 0 0,-26-10-7 0 0,25 10-15 0 0,-4 1-215 0 0,-40-7 48 0 0,40 6-50 0 0,-5 10-1536 0 0,-53 19 1000 0 0,53-19-135 0 0,9-3-144 0 0,-24 14-324 0 0,25-13-903 0 0,-1 1-1434 0 0,-36 26 282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1 294 188 0 0,'0'0'1085'0'0,"10"-8"0"0"0,28-28-28 0 0,-28 28-24 0 0,1 2-61 0 0,56-29 815 0 0,-9 5-190 0 0,3 3-154 0 0,4 1-177 0 0,-54 19-1069 0 0,35-13 788 0 0,-11 7-426 0 0,-26 10-49 0 0,0-2-53 0 0,27-11 14 0 0,-27 12 772 0 0,1 0-896 0 0,27-10-21 0 0,-28 11 1047 0 0,0-2-1652 0 0,0-1-2 0 0,6-2 167 0 0,2-1-10462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06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1 348 0 0,'0'0'11254'0'0,"2"28"-10964"0"0,8 112 258 0 0,-5-23 194 0 0,-3-97-660 0 0,-1-8 0 0 0,0 0 0 0 0,-1 0-1 0 0,0 0 1 0 0,-4 19 0 0 0,-15 343 1404 0 0,0-191-887 0 0,14-86-179 0 0,-28 290 694 0 0,28-362-1052 0 0,-5 45 218 0 0,3 65 74 0 0,-16 174 654 0 0,20-292-893 0 0,1 1-1 0 0,0 30 1 0 0,2-17-49 0 0,0-4 0 0 0,0-17-6 0 0,0 0-1 0 0,-1 0 1 0 0,0 0 0 0 0,-3 10-1 0 0,2-9-28 0 0,-3 18 89 0 0,2 0 0 0 0,0 54 0 0 0,7 26 202 0 0,0-44 1 0 0,-3 0 0 0 0,-12 109 0 0 0,-3-49 381 0 0,3 212 0 0 0,8-115-120 0 0,2 40 184 0 0,0-148-463 0 0,3 29 102 0 0,0 37 52 0 0,-4-67-212 0 0,-4 143 348 0 0,0 17-22 0 0,37 231 506 0 0,-26-466-955 0 0,-2 41 1 0 0,1 9 67 0 0,24 243 463 0 0,-17-161-334 0 0,4 32 8 0 0,7 129 102 0 0,-12-124-244 0 0,0-69-68 0 0,-10-136-118 0 0,5 97-289 0 0,-5 0 0 0 0,-15 120 0 0 0,-2-87-3530 0 0,17-130 2675 0 0,-2 8-627 0 0,1-8 1040 0 0,0-10-3216 0 0,7-109-5012 0 0,4 29 3822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375 158 52 0 0,'0'0'5286'0'0,"-12"-8"-5067"0"0,-39-24-11 0 0,38 24 942 0 0,11 8-1125 0 0,-1 0 0 0 0,1 0-1 0 0,0 0 1 0 0,-1 0 0 0 0,1 0-1 0 0,0 0 1 0 0,0-1-1 0 0,0 1 1 0 0,-1-1 0 0 0,1 0-1 0 0,-4-1 1 0 0,1-1 119 0 0,-1 1 0 0 0,0-1 0 0 0,0 1 0 0 0,0 1 0 0 0,-9-2 0 0 0,-36-7-8 0 0,38 7 216 0 0,2 2-260 0 0,-2 0-28 0 0,6 1 112 0 0,1-1-1 0 0,-1 0 1 0 0,1 0 0 0 0,0 0-1 0 0,-1-1 1 0 0,-8-3-1 0 0,3 2-80 0 0,6 2 195 0 0,0-1-1 0 0,1 1 1 0 0,-1-1-1 0 0,1 0 0 0 0,-7-4 1 0 0,7-1-177 0 0,-14-24-14 0 0,14 24 688 0 0,35 7-779 0 0,40 5 4 0 0,-39-2 3 0 0,39-1 1 0 0,-48 2 12 0 0,-4-1-20 0 0,117 12 58 0 0,-127-15-57 0 0,0 0 1 0 0,1 1-1 0 0,-1-1 0 0 0,0 2 1 0 0,10 2-1 0 0,40 9 46 0 0,-40-9-42 0 0,-4-1 5 0 0,0 0 0 0 0,0-1-1 0 0,19 0 1 0 0,203 17 88 0 0,-148-13-80 0 0,284 16 140 0 0,-128-3-73 0 0,-217-15-85 0 0,31 0 37 0 0,-36-5-36 0 0,0 1 5 0 0,0 0 1 0 0,21 4 0 0 0,-25-1-6 0 0,54 1 40 0 0,21-3-1 0 0,-72 1-38 0 0,61-2 48 0 0,-64-2-49 0 0,-4 0 2 0 0,-1 1 1 0 0,1 1-1 0 0,17 1 1 0 0,60 3 62 0 0,19-1 7 0 0,-90-3-68 0 0,60-2 36 0 0,-60 0-40 0 0,-7 0 0 0 0,1 1 0 0 0,-1 0-1 0 0,0 1 1 0 0,17 1 0 0 0,215 5 244 0 0,-153-6-154 0 0,0-1-41 0 0,-7-1-10 0 0,-5-3 23 0 0,-59 4-64 0 0,57 1 25 0 0,-6 3 26 0 0,6-1-4 0 0,-61-1-49 0 0,56-2 27 0 0,-52-1-27 0 0,60 0 14 0 0,-5 3-3 0 0,3-3 31 0 0,9 2-7 0 0,-39 0-28 0 0,-37 0 2 0 0,5 0 0 0 0,83-4 34 0 0,-25-1-22 0 0,-60 4-23 0 0,46 1 29 0 0,-43 2-21 0 0,-8-1-4 0 0,-1 0 0 0 0,1 0 0 0 0,0-1 0 0 0,0 0 0 0 0,10-2 0 0 0,64-5 35 0 0,-62 5-35 0 0,59-1 26 0 0,-2 3 16 0 0,1-2-1 0 0,6 2 9 0 0,-71 1-49 0 0,-4-1 3 0 0,-1 0 1 0 0,1-1-1 0 0,18-3 1 0 0,47-5 32 0 0,4 3-11 0 0,-3 2 13 0 0,14-2-9 0 0,-72 6-33 0 0,-5 0 2 0 0,0-1 0 0 0,28-4 0 0 0,-29 3-2 0 0,47-4 36 0 0,34 0-4 0 0,-6 0-8 0 0,-11 3 27 0 0,18-1 0 0 0,-10-2-29 0 0,-15 3 52 0 0,4-3-42 0 0,-57 3-29 0 0,49-4 38 0 0,0 3-25 0 0,-37-1-15 0 0,-16 3-2 0 0,0 1 1 0 0,0-1-1 0 0,18 2 0 0 0,34 0 9 0 0,37-3 33 0 0,-8 0-42 0 0,-6-4 16 0 0,-72 4-14 0 0,48 0 26 0 0,-20 3-17 0 0,19-4 6 0 0,-51 2-16 0 0,1 1 0 0 0,-1 0 0 0 0,22 2 0 0 0,54 1 13 0 0,-14-2 15 0 0,-24 2 6 0 0,-37-2 7 0 0,6 0-23 0 0,5-2-14 0 0,62 1 40 0 0,-16 4 18 0 0,-23 1-28 0 0,-35-3-20 0 0,5-1-2 0 0,80 2 28 0 0,-23 0-16 0 0,-25-1-12 0 0,-37 0 1 0 0,4 0-5 0 0,3 0-4 0 0,-2 1 9 0 0,0-1-1 0 0,26-2 1 0 0,52-2-2 0 0,-16 1-19 0 0,32-1 34 0 0,-66 3-34 0 0,-33 0-9 0 0,1 0-21 0 0,4 0-185 0 0,8 0 183 0 0,2 0-10520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09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1 804 0 0,'0'0'5706'0'0,"-23"13"-5097"0"0,-67 39-28 0 0,87-51-523 0 0,0 0 0 0 0,1 1 1 0 0,-1-1-1 0 0,0 1 0 0 0,1 0 0 0 0,-1-1 0 0 0,1 1 1 0 0,0 1-1 0 0,-3 1 0 0 0,-1 3 129 0 0,-18 26 698 0 0,-7 13 77 0 0,-10 11 40 0 0,15-14 79 0 0,-42 93 1 0 0,62-125-949 0 0,3-6-52 0 0,0 0 0 0 0,1 1-1 0 0,-1-1 1 0 0,1 1 0 0 0,1-1 0 0 0,-1 1 0 0 0,0 6 0 0 0,-12 52 601 0 0,1-4-48 0 0,7-21-322 0 0,4-30 225 0 0,3 8-299 0 0,3 64 365 0 0,-4-77-576 0 0,0 1 1 0 0,1-1 0 0 0,-1 1-1 0 0,1-1 1 0 0,0 1-1 0 0,0-1 1 0 0,1 0-1 0 0,1 6 1 0 0,2 1 18 0 0,-3 1 153 0 0,5-4-373 0 0,21 24-22 0 0,-21-24-100 0 0,0-4-681 0 0,22 13 275 0 0,-22-13-141 0 0,7-3-7493 0 0,55 6 4828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0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0 119 876 0 0,'0'0'3951'0'0,"7"-13"-3095"0"0,21-40-50 0 0,-21 40 3188 0 0,-2 6-3462 0 0,20-26 6436 0 0,-9 49-6708 0 0,48 44-25 0 0,-48-45-4 0 0,-11-6 15 0 0,1 3-161 0 0,22 31 352 0 0,6 4 120 0 0,-1 3-58 0 0,-26-42-419 0 0,17 27 338 0 0,-20-25-328 0 0,20 28 404 0 0,-3-8-198 0 0,-15-23-38 0 0,-1 1-28 0 0,1 0-146 0 0,17 30 711 0 0,-4-1-660 0 0,-14-27 351 0 0,-3-1-796 0 0,1 1-288 0 0,1 0 2605 0 0,-2-2-3739 0 0,-1 0-3675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09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0 392 0 0,'0'0'5893'0'0,"-27"11"-5329"0"0,-81 30-8 0 0,104-40-485 0 0,1 0-1 0 0,-1 0 1 0 0,0 1 0 0 0,0 0 0 0 0,1 0 0 0 0,-1 0 0 0 0,-4 3-1 0 0,-23 20 495 0 0,24-19-9 0 0,-1 1-28 0 0,-22 20-34 0 0,22-20-40 0 0,1 2-28 0 0,-37 41 381 0 0,8-10-80 0 0,11-14-410 0 0,19-20-27 0 0,-2 2-32 0 0,-25 22-12 0 0,25-22-30 0 0,2-2-23 0 0,-18 20-23 0 0,19-20 234 0 0,-1 1-358 0 0,-16 20-74 0 0,16-20-81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1 708 0 0,'-10'21'807'0'0,"-29"65"-14"0"0,29-64-41 0 0,7-11-44 0 0,-15 56 650 0 0,15-58-1116 0 0,1-5-14 0 0,1-1 1 0 0,0 1-1 0 0,0 0 1 0 0,0-1 0 0 0,0 1-1 0 0,1 0 1 0 0,-1-1 0 0 0,1 5-1 0 0,5 46 583 0 0,-2-37-657 0 0,-2-3 1584 0 0,5-6-1312 0 0,19 22-18 0 0,-19-23 924 0 0,13-13-1065 0 0,60-18-19 0 0,-59 18-10 0 0,-9-1-5 0 0,33-20 7 0 0,-33 20 1 0 0,-5 0 15 0 0,2-1-162 0 0,-5 6-30 0 0,0-1 1 0 0,0 1 0 0 0,0-1-1 0 0,-1 0 1 0 0,0 0 0 0 0,1 0-1 0 0,-1 0 1 0 0,3-6 0 0 0,8-28 231 0 0,-9 26-242 0 0,-1 1 393 0 0,-3-53-208 0 0,0 51 22 0 0,-6 0-212 0 0,-19-35-15 0 0,19 36-25 0 0,-24-10-184 0 0,22 14 133 0 0,0 2-123 0 0,4 5-499 0 0,0-1 570 0 0,0 0 0 0 0,0 0 0 0 0,1 0 0 0 0,-1-1 0 0 0,0 1 0 0 0,1-1 1 0 0,-7-3-1 0 0,0 0-112 0 0,1 1-543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0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1 552 0 0,'0'0'4278'0'0,"3"17"-3486"0"0,8 54-9 0 0,-9-54 723 0 0,-9 4-778 0 0,-31 91 657 0 0,34-100-1162 0 0,-11 39 844 0 0,12-36-864 0 0,-12 41 768 0 0,3-20-434 0 0,9-27-25 0 0,0 2-14 0 0,-11 32-48 0 0,10-32 1576 0 0,3-1-1740 0 0,-1 1-118 0 0,0 7-53 0 0,-2 1 3584 0 0,20-43-3555 0 0,8-8-100 0 0,-2 2-11 0 0,-2-1-1 0 0,19-35 1 0 0,-29 48-55 0 0,1 0 0 0 0,0 1 0 0 0,27-31 0 0 0,-24 33-6 0 0,12-17-76 0 0,-17 21 44 0 0,0 1-1 0 0,1-1 1 0 0,0 2-1 0 0,1-1 1 0 0,15-9 0 0 0,25-21-222 0 0,-27 21 168 0 0,-17 14 9 0 0,1 1-763 0 0,27-14 721 0 0,-26 13 2 0 0,-29 27-1925 0 0,-59 63 2030 0 0,60-64-2 0 0,11-17-32 0 0,-21 14 67 0 0,22-14 0 0 0,-2 1-133 0 0,-25 15 131 0 0,26-15-2 0 0,6 5 19 0 0,0 2 0 0 0,-3 28 68 0 0,12-23-50 0 0,-2 4-18 0 0,-2-9 5 0 0,1-1 1 0 0,0 0-1 0 0,10 21 1 0 0,1-5-352 0 0,26 34 0 0 0,-34-52 34 0 0,-1-4-86 0 0,17 16-87 0 0,-17-16-102 0 0,2 1-1709 0 0,26 15 1204 0 0,-25-15-928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1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1 152 0 0,'0'0'5855'0'0,"-15"21"-5299"0"0,-45 62-53 0 0,29-35 232 0 0,27-38-599 0 0,0-3 248 0 0,-2 1-37 0 0,-16 20-33 0 0,17-21-38 0 0,-1 1-46 0 0,0 1-219 0 0,-21 25-1651 0 0,3-9 186 0 0,18-18-972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23 716 0 0,'0'0'4174'0'0,"-17"20"-3449"0"0,-50 61-31 0 0,46-54-38 0 0,0 16 562 0 0,4-11-646 0 0,13-24-32 0 0,-1 4-39 0 0,-14 39-47 0 0,14-39 324 0 0,5-1-435 0 0,-3 32-20 0 0,2-33 1580 0 0,11-1-1728 0 0,27 26-14 0 0,-28-26 344 0 0,14-21-410 0 0,68-34-6 0 0,-62 29-12 0 0,-3-5 1 0 0,-19 16 70 0 0,1-1-90 0 0,27-23 10 0 0,-26 22 45 0 0,-4 1-67 0 0,17-23 16 0 0,-17 23 257 0 0,0 0-265 0 0,13-21-9 0 0,-14 21 374 0 0,-21 30-339 0 0,-53 66 17 0 0,64-83-66 0 0,0 1-1 0 0,1-1 1 0 0,0 1 0 0 0,1 0-1 0 0,-7 13 1 0 0,6-9 9 0 0,0-3 86 0 0,0 2 15 0 0,-14 33 9 0 0,14-32 129 0 0,2-3-143 0 0,-8 24-14 0 0,8-24 1203 0 0,18-1-1206 0 0,45 22-15 0 0,-45-22 108 0 0,3-18-148 0 0,57-32-28 0 0,-36 18-33 0 0,-29 15-9 0 0,-3 0-2 0 0,8-3-32 0 0,5-8 7 0 0,-3-2-27 0 0,4-4-5 0 0,-16 20-2 0 0,-1-4-5 0 0,14-32 2 0 0,-13 32-10 0 0,-3 1-94 0 0,9-32 97 0 0,-8 32 12 0 0,-7-4-158 0 0,-11-44 184 0 0,11 44-1 0 0,-4 8-168 0 0,-25-19 162 0 0,24 19-12 0 0,-8 21-491 0 0,-55 44 514 0 0,54-44 14 0 0,17-4-52 0 0,-4 40 33 0 0,34-53 26 0 0,83-7-12 0 0,-83 7-2 0 0,-17-5 8 0 0,48-25 14 0 0,-15 7-2 0 0,-36 21-6 0 0,-2-1 10 0 0,24-15-10 0 0,-24 16 4 0 0,2-1-11 0 0,25-15 21 0 0,-25 15 635 0 0,-17 34-544 0 0,-22 85 4 0 0,22-86 135 0 0,3 31 42 0 0,4-48 196 0 0,3 1-304 0 0,2 2-93 0 0,-2-8 94 0 0,-1 0 0 0 0,0 1 0 0 0,0-1 0 0 0,0 0 0 0 0,0 10 0 0 0,4-8-11 0 0,15 20 11 0 0,-15-21 591 0 0,20-21-676 0 0,71-43-8 0 0,-65 36 1 0 0,-3-3-15 0 0,-21 18-4 0 0,0-2-23 0 0,22-25-13 0 0,-22 25-3 0 0,-1 2-6 0 0,19-21-1 0 0,-19 21 31 0 0,-1-1-42 0 0,14-22-10 0 0,-14 22-17 0 0,-9 36-354 0 0,-12 85 396 0 0,11-85 180 0 0,27-48-300 0 0,5-4 81 0 0,62-57-96 0 0,-48 41-59 0 0,-12 14 70 0 0,-22 19 1 0 0,2 0 12 0 0,27-21 9 0 0,-27 21-2 0 0,-2 1-190 0 0,22-15 180 0 0,-22 15 3 0 0,-7 25-573 0 0,1 0 663 0 0,4 20 1 0 0,-2-16 21 0 0,-1-3 210 0 0,-2-12-205 0 0,-1 0 1 0 0,1-1-1 0 0,-1 1 1 0 0,-1 0-1 0 0,-2 8 0 0 0,0 1 5 0 0,1-2 492 0 0,2-4-429 0 0,-1 37 28 0 0,1-37 1447 0 0,21-31-1569 0 0,60-56-12 0 0,-60 57-12 0 0,-12 13-415 0 0,22-15 315 0 0,-23 15-3 0 0,10 11-1170 0 0,2 2 1296 0 0,-8-2-8 0 0,1-2-1 0 0,0 1 1 0 0,17 3-1 0 0,38-22-46 0 0,-54 11 16 0 0,1-2-9 0 0,2 0 39 0 0,43-20-86 0 0,-48 21 80 0 0,-7 3-1 0 0,-1 0 1 0 0,1-1 0 0 0,0 0 0 0 0,0 0 0 0 0,-1 0 0 0 0,1 0 0 0 0,-1 0-1 0 0,1-1 1 0 0,3-4 0 0 0,24-17-137 0 0,-24 18 26 0 0,0 0 7 0 0,21-22-3 0 0,-21 22 13 0 0,-2-2 38 0 0,14-23 4 0 0,-15 23-4 0 0,1-1 8 0 0,16-28 12 0 0,-16 27-2 0 0,-1 2-34 0 0,11-27 84 0 0,-11 26 19 0 0,-18 38-6 0 0,-44 85 93 0 0,41-76 20 0 0,4-1 4 0 0,10-27 6 0 0,3-4-98 0 0,0 1 0 0 0,-1 0 1 0 0,0-1-1 0 0,0 1 1 0 0,0-1-1 0 0,-3 8 0 0 0,0 1 13 0 0,1-2 76 0 0,3-1 11 0 0,-2 35-18 0 0,2-35 174 0 0,4-1-202 0 0,11 32-2 0 0,-11-33 152 0 0,4-4-266 0 0,25 14-46 0 0,-25-15-95 0 0,14-12-1482 0 0,65-25 954 0 0,-65 24-147 0 0,-14 1-150 0 0,27-19-162 0 0,-26 19-307 0 0,-6 0-893 0 0,11-25-1469 0 0,-11 24 292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3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69 484 0 0,'0'0'6151'0'0,"36"-5"-6291"0"0,105-16-178 0 0,-95 13-229 0 0,44-23-2235 0 0,-83 28 1178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1 500 0 0,'0'0'8700'0'0,"-3"15"-8043"0"0,-5 47-40 0 0,6-46-14 0 0,-1-6 13 0 0,-11 54 1185 0 0,-4 15-610 0 0,11-43-615 0 0,5-27-2 0 0,-1 5 1 0 0,-13 38-17 0 0,13-38-24 0 0,-1 44 512 0 0,4-47-560 0 0,-4 1-25 0 0,-11 35-34 0 0,11-35 365 0 0,0-4-446 0 0,-9 24-37 0 0,9-24 1487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3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1 212 0 0,'0'0'6029'0'0,"14"15"-5361"0"0,38 46-13 0 0,-50-60-610 0 0,-1 0 1 0 0,0 1-1 0 0,1-1 1 0 0,-1 1-1 0 0,0-1 0 0 0,0 1 1 0 0,0-1-1 0 0,0 1 0 0 0,0 0 1 0 0,0 0-1 0 0,0-1 1 0 0,-1 1-1 0 0,2 3 0 0 0,11 52 1172 0 0,-9-46-1006 0 0,-2-7-76 0 0,0 0 0 0 0,-1 1 0 0 0,0-1 0 0 0,0 1 0 0 0,-1-1 0 0 0,1 0 0 0 0,-1 1 0 0 0,0-1 0 0 0,0 1 0 0 0,-1 5 0 0 0,1 70 905 0 0,0-72-912 0 0,0 1 0 0 0,-1-1 0 0 0,0 0 0 0 0,0 0 0 0 0,-4 10 0 0 0,1-1 13 0 0,4-12-81 0 0,0-1 1 0 0,-1 0-1 0 0,0 0 1 0 0,0 1 0 0 0,0-1-1 0 0,0 0 1 0 0,0 0 0 0 0,-1 0-1 0 0,0 0 1 0 0,-3 5 0 0 0,0 0 63 0 0,5-9-122 0 0,-18 39 531 0 0,-2-10-89 0 0,14-18-347 0 0,-22 31 360 0 0,-9 5-15 0 0,14-20-267 0 0,17-21-38 0 0,-2 0-51 0 0,-25 19-86 0 0,25-18-92 0 0,0-1-75 0 0,-24 17-129 0 0,24-17-158 0 0,-2-2-161 0 0,-33 12-199 0 0,32-12-379 0 0,-1-4-5026 0 0,-46 3 2632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0 440 0 0,'0'0'10166'0'0,"-20"15"-9592"0"0,-60 42-29 0 0,77-56-492 0 0,1 1 1 0 0,-1-1-1 0 0,1 1 0 0 0,0 0 0 0 0,-1 0 1 0 0,1 0-1 0 0,0 0 0 0 0,0 0 1 0 0,-2 4-1 0 0,-27 44 1019 0 0,0 9-108 0 0,25-48-813 0 0,-15 38 589 0 0,15-36-594 0 0,-11 40 568 0 0,-3 26 108 0 0,15-66-684 0 0,3-5-6 0 0,-1 1 1 0 0,1 0-1 0 0,1-1 0 0 0,-2 14 1 0 0,-7 56 540 0 0,8-64-573 0 0,-3 39 344 0 0,4-10-252 0 0,1-33 12 0 0,5 58 184 0 0,-5-55-217 0 0,0-7-136 0 0,1-1 0 0 0,-1 1 0 0 0,1-1 0 0 0,0 1 0 0 0,2 7 0 0 0,0-1-1 0 0,-1-1 51 0 0,0-1-359 0 0,6 28 25 0 0,-6-29-104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1 944 0 0,'0'0'2114'0'0,"-20"18"-1084"0"0,-57 53-62 0 0,75-70-903 0 0,0 0-1 0 0,1 1 1 0 0,-1-1-1 0 0,0 1 0 0 0,1-1 1 0 0,-1 1-1 0 0,1 0 1 0 0,-1-1-1 0 0,1 1 0 0 0,0 0 1 0 0,-1 0-1 0 0,1 0 0 0 0,-1 4 1 0 0,-11 32 794 0 0,10-28-37 0 0,3-2-574 0 0,0 0-1 0 0,-1 0 1 0 0,0 0 0 0 0,-3 14 0 0 0,0-6-11 0 0,2-2 448 0 0,5-1-43 0 0,8 43-10 0 0,-9-42-40 0 0,2-3-56 0 0,11 34-30 0 0,-11-33 425 0 0,2-6-529 0 0,17 22-26 0 0,-17-22 337 0 0,7-4-400 0 0,2 2-203 0 0,-8-2-17 0 0,0 0-1 0 0,0-1 1 0 0,0 0-1 0 0,0-1 1 0 0,0 1-1 0 0,0-1 1 0 0,11-2-1 0 0,45 1 145 0 0,-47 1-35 0 0,0-7-16 0 0,3 1-133 0 0,-8 3-32 0 0,-1 0 1 0 0,0-1-1 0 0,0-1 1 0 0,-1 0 0 0 0,12-7-1 0 0,-8 6-20 0 0,-6 3 2 0 0,0-1 0 0 0,0 1 0 0 0,-1-1-1 0 0,1-1 1 0 0,7-6 0 0 0,-5 6 13 0 0,-6 3-8 0 0,0 0 0 0 0,0 0 0 0 0,1 0 0 0 0,-1 0 0 0 0,-1-1 0 0 0,1 1 0 0 0,0-1 0 0 0,0 0 0 0 0,3-6 0 0 0,14-15 18 0 0,-15 18 18 0 0,0-3-4 0 0,17-26-11 0 0,-17 26 19 0 0,-3-4-27 0 0,3-36 1 0 0,-4 36-18 0 0,-4-1-38 0 0,-10-42 20 0 0,9 42-16 0 0,-2 6-79 0 0,-19-21 36 0 0,19 21-17 0 0,-6 4-305 0 0,-33-11 204 0 0,34 11-22 0 0,-19 0-366 0 0,9 1 195 0 0,-15 5-2934 0 0,18-2 2913 0 0,-11 1 141 0 0,0 4-5965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1 256 0 0,'0'0'18735'0'0,"-14"11"-18454"0"0,-44 33 7 0 0,43-34-5 0 0,11-1-13 0 0,-12 25-12 0 0,12-26-14 0 0,0 1-10 0 0,-13 24-35 0 0,12-24 547 0 0,1-2-635 0 0,-12 24-10 0 0,12-23 58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162 290 144 0 0,'0'0'6197'0'0,"2"-16"-5845"0"0,2-3-197 0 0,-1 10 287 0 0,-2 0 0 0 0,1 0-1 0 0,-1 0 1 0 0,0-17 0 0 0,-3-12-434 0 0,1 21 825 0 0,0-3 2781 0 0,-9 51-3403 0 0,-43 131 201 0 0,37-110 230 0 0,3-8-428 0 0,10-33 172 0 0,1-1-226 0 0,-6 31-16 0 0,6-30 1063 0 0,-2-44-1758 0 0,-10-95 489 0 0,11 96-6 0 0,4 18 8 0 0,6-41 13 0 0,-5 41 12 0 0,0 0-21 0 0,8-66-61 0 0,-5 41 86 0 0,-3 29 12 0 0,0 0-106 0 0,6-30 106 0 0,-6 30 520 0 0,-9 46-385 0 0,-22 107 28 0 0,21-97 19 0 0,8-34-99 0 0,-5 36 279 0 0,-5 17 161 0 0,2-3 74 0 0,-1 7 175 0 0,2-14-525 0 0,5-41 6 0 0,2-3-2 0 0,0 33-11 0 0,0-33 550 0 0,1 1-614 0 0,4 39-25 0 0,-4-39 1086 0 0,14-42-2598 0 0,24-34 1289 0 0,-21 36 55 0 0,-4 3-71 0 0,-10 14-90 0 0,10-31 106 0 0,-11 32 19 0 0,0 2-139 0 0,10-26 169 0 0,-10 26-3 0 0,-1-2-211 0 0,8-30 229 0 0,-8 30 192 0 0,3 0-190 0 0,14-29 10 0 0,-14 29 9 0 0,-3 0-74 0 0,10-54-102 0 0,-3 22 121 0 0,-7 32 13 0 0,0-1-124 0 0,4-13 226 0 0,-5 13-185 0 0,-5 17-662 0 0,-41 102 787 0 0,33-81-2 0 0,11-16 16 0 0,-6 33 7 0 0,5-33-5 0 0,-1-1-56 0 0,0 2-21 0 0,-1 5 63 0 0,-1 2-3127 0 0,0-11 2070 0 0,-16 22-344 0 0,16-22-955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2:17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72 312 0 0,'0'0'14025'0'0,"-7"-12"-13916"0"0,-19-36 6 0 0,20 36 2919 0 0,29 32-3013 0 0,68 62 10 0 0,-88-80-28 0 0,0 0-1 0 0,0 0 1 0 0,-1 1 0 0 0,1-1 0 0 0,-1 1-1 0 0,1 0 1 0 0,-1 0 0 0 0,0 0 0 0 0,2 4-1 0 0,3 3 10 0 0,14 36 38 0 0,-16-35-40 0 0,-2-6-1 0 0,0 1 1 0 0,-1 0 0 0 0,0 0 0 0 0,0 0 0 0 0,0 0-1 0 0,0 7 1 0 0,2-1 12 0 0,6 40 126 0 0,-8-39-118 0 0,0-4 3 0 0,-1-1 0 0 0,0 0 0 0 0,0 1 1 0 0,-1 12-1 0 0,0 23 102 0 0,0-33-8 0 0,-7 5-13 0 0,-19 48 9 0 0,12-36 5 0 0,7-16-83 0 0,-2 4 23 0 0,-1-1 1 0 0,-1 0 0 0 0,0 0-1 0 0,-19 18 1 0 0,-140 127 538 0 0,161-152-564 0 0,-22 16 42 0 0,0-7 21 0 0,-16 12 8 0 0,18-11-65 0 0,22-14 17 0 0,-1 1-8 0 0,-27 15-40 0 0,27-14-41 0 0,-2-3-427 0 0,-30 9 222 0 0,30-9-59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2:52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1888 160 100,'0'0'6728,"-1"-18"-6561,-3-52-10,2 52 1180,-1 9-1209,-1 1-21,3 6 41,-1-1-1,1 0 0,0 0 0,0 1 0,0-1 1,0 0-1,0 0 0,1 0 0,-1 0 0,1-5 1,-8 37-88,-32 127 78,33-124-70,5-24 5,-1 6 49,-18 66 122,7-24-3,-5 5-34,-2 9-17,-7 6-13,-73 126 196,66-122-188,5-19-45,24-50-113,-13 37 123,2 14 53,2-6-13,10-46-164,3-4-2,-1 1 0,1-1-1,0 0 1,1 0 0,-2 10 0,2-4 6,-11 39 142,7-39-137,-7 38 149,1 11-22,1 4-25,8-52-115,-7 37 114,-6 10 30,6-22-90,6-28-20,0 2 0,-2 3-34,-9 45 117,5-10-92,7-37-4,0-1-2,-8 38 17,8-38 11,0 1-1,-6 65 131,6-27-130,1-38 12,-1 0 3,-4 37 2,4-37 2,1-7-65,-1 1 0,1 0-1,0-1 1,1 1 0,0 10-1,0-1 6,-1-3 61,0-2-8,-4 35-17,4-35-6,0 0 5,-5 30-10,5-31 49,0 2-72,-5 37 6,5-37 75,0 1-50,-4 40-22,4-40 73,0-1-64,-7 56 78,1-28-84,5-30 6,1 1 17,-5 32 12,5-33 29,-2 2-79,-9 34-10,9-35 72,1 0-57,2 2-19,-1-7 6,1 1 0,-1-1-1,0 1 1,0-1 0,-1 0 0,-2 9 0,-8 25 6,9-29 8,3-8-30,0 1-1,-1-1 1,1 0 0,-1 1 0,0-1 0,0 1 0,0-1 0,-3 6 0,1 0 3,0 1 50,1 0-38,-8 33 4,7-33 8,0 3 15,-10 38 26,9-39 61,2-3-79,-5 26 4,6-27 73,-1 5-86,-4 60 90,-2-5-58,3 5 61,3-23-102,2-37 29,-1-2-34,2 3-13,-5 41 154,-3-9-130,6-35 26,1 1-40,1 35 0,-1-35 38,1 0-36,2 37 5,-3-37 130,1 0-141,0 37-6,0-37 122,-1 0-105,3 34 14,-2-34 53,1-1-75,8 31 9,-8-32-5,2-2-23,11 25-9,-11-25 3,-3-3-1,0 0 3,0-1 0,0 1 0,0 0 0,1 0 0,2 4 0,1 2 0,-2-1 11,-1 0-16,10 51 21,-6-14-11,-4-36 12,-2-9-18,-1 0 0,1 0 0,0 0 0,0 0-1,0 0 1,0 0 0,0 0 0,1 0 0,-1 0 0,1-1-1,-1 1 1,1 0 0,1 3 0,-1-2 1,0-1 0,0 0 1,0 0-1,0 1 0,-1-1 0,1 0 1,-1 1-1,0-1 0,0 0 0,0 4 0,4 31 20,5 2-38,3 24 43,-4-19-17,-2 1 7,-5-3 40,4 25-20,-2-21-11,-3-34 50,1 0-51,0 2-12,-2 45 140,-3-10-98,3-37-2,2 0 5,0 63 174,1 0-77,-2-20-123,0-42 17,-1-1-16,-5 35-7,5-35 11,0 0-5,-5 62 47,-1 1 3,2-14 3,4-13-73,0-36 26,1 0-16,1 2-14,-3 45 85,0-43-86,-1 46 79,2 12-26,-3 15 27,3-39-64,1-38 0,-1 0 7,-1 35-4,1-35 4,1 1 0,0 2-21,1-8 1,-1 0 1,0 0-1,0 0 1,-1 0-1,0 0 1,-3 12-1,-6 32 22,8-39 4,0 0-1,0 1-24,0-5 4,1 0 0,0 0 0,0 0 0,2 14 0,-2 48 92,-2-26-74,3-33 4,-2 3 14,-6 67 36,6-70-74,1-5 2,0 0 0,0 0 0,1-1 0,-1 1 0,1 0 0,1 8 0,2 62 76,0-61-84,0 48 66,-3 9-6,-2-21-37,1-38-6,1-1-7,0 58 46,-1-56-61,1 43 20,3-6-2,-2-38 26,-1-2-24,1 36-6,0-35 34,-1 0-31,4 61 73,-1-58-87,-2-7 5,0 0-1,-1 0 1,0 0-1,0-1 0,0 1 1,-3 11-1,1-3-7,0-5 2,0 0 0,2 0-1,0 20 1,0 21 12,0-39 21,-2-1-30,-3 36 2,3-36-26,4 2 0,3 45 22,-3-45 17,-2-1-12,3 40 1,-2-40 0,-2-3-9,0 54 27,0-49-26,3 46 18,3 18-4,-1-16-9,-4-13-6,0-42-3,0-1 1,0 0-1,-1 1 0,-3 11 1,4-13 0,-1-1 0,0 0 0,1 0 0,0 0 0,1 0 0,-1 0 0,1 0 0,1 8 1,6 37 6,-7-37-16,-1 0 17,0 39 1,0-39 16,-1 1-20,-5 42-11,5-42 15,3 31 15,0-31-23,-2-2 19,0 0-6,0 38-10,0-38 20,1-5-6,-2 34-22,-4-7 272,-1 8-251,5-31 174,2 2-182,7 67 30,-5-7 11,-3-25-48,0-36 10,-1 0-2,-3 36 5,3-36-8,0 0-16,1 4 22,-5 42 33,-2 4-58,4-17-1,2-34 36,2 3-18,2 40 11,-3-40 96,0-2-56,-1 2-35,1 42 251,5 15-75,-1-26-136,-3-34-6,0 1 1,6 33 1,-5-33-3,-1 1 1,-1 3-40,5 46 54,0-21-32,-4-30 3,0 8-2,6 138 79,-3-71-38,13 209 113,-19-196-148,-1-33-23,6 65 69,-1-43-68,0-55-11,-2 43 0,-3 69 7,3-90-10,-8 75-1,6-102 3,1 42 0,-1 20-7,-4 28-18,-1 13 30,-40 255-26,17-223 4,7-20 8,-5 65 14,12-74-18,6-52 0,7-45 0,-2 0 0,-1 0 0,-2-1 0,-14 38 0,7-31 8,3 1 0,-12 69 0,-3 16-9,24-114-4,0 1 1,0 25-1,2-26-1,-1 0 0,-5 25 0,-5 34 3,6-27 4,-10 71-2,16-115 4,-7 22 5,2 0 0,0 0 0,2 1 0,0 28 0,3-41-11,-1 0 0,0 0 0,-6 20 0,-3 33-6,9-47 4,-2-1 0,-5 20 0,-3 16-11,-42 238 25,32-185-1,12-47-10,6-33 1,-9 35 1,-13 74-14,4-19 5,-6 31-11,-3 12 20,-17 82-38,21-79 32,2-6 5,9-90 2,-20 126-13,17-83 7,0-11 8,-21 130-18,9-56 21,13-94-13,10-49 9,-6 54 0,-6 102 20,-15 66-53,28-210 46,-2 46 0,-1 14 11,-8 121 121,7-55 95,-10 175 74,21-272-239,1-33-11,-6 67 1,-19 339 325,10-51-320,5-304-45,6 11-25,2-91-3,-1 0 0,1 0 1,-2 1-1,1-1 0,-1-1 0,-1 1 0,-4 11 0,-3 15-184,9-32-10,1-1-1,-1 1 1,0 0-1,0-1 1,0 1-1,0-1 1,-1 1-1,1-1 1,0 0-1,-1 0 1,0 1-1,0-1 1,0 0-1,0-1 1,0 1 0,0 0-1,0 0 1,0-1-1,-1 0 1,1 1-1,-4 0 1,3 0-213,1-1 28,1-1 0,-1 0-1,1 0 1,-1 0 0,1 0-1,-1 0 1,1 0 0,-1 0 0,1 0-1,-1-1 1,1 1 0,-1-1-1,1 1 1,-1-1 0,1 1-1,-1-1 1,1 0 0,-2-1-1,-20-13-5246,23 15 5606,-21-22-5504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2:53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1 84,'0'13'381,"0"-10"-30,0 0-24,4 27 602,-4-27-646,0 16 1085,0-18-1532,1 4 729,-1 0-1,0 0 0,0 0 1,0 0-1,-1 0 0,0 0 1,-2 9 570,-4 3-23,-9 51 1022,-12 120 0,27-178-2012,-28 235 1430,14-45-646,2 96 88,11-218-726,10 79-1,-8-151-260,1 17 37,-2 0 0,-5 29-1,1-1 48,-6 96 43,-24 112 187,21-104-24,4-28-36,-2-39-56,-11 150 432,7-18-183,2-41-88,-5-5-54,9-103-140,0 76 0,-3 148 370,9-260-423,-5 89 313,-5-39-154,14-66-237,-2 18 319,7 67 0,-5-102-290,2-54-3745,-2 48 3396,1 0 0,-2 0 1,1 0-1,0 0 0,-1 0 0,0 0 0,1 0 0,-4-7 1,0-3-1091,2 9 561,0 0-698,2-4-4258,0-22 1115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57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1 148 0 0,'0'0'12576'0'0,"-19"15"-12181"0"0,-57 48-5 0 0,66-53-200 0 0,0 0 0 0 0,0 0-1 0 0,1 1 1 0 0,1 1 0 0 0,0-1-1 0 0,0 1 1 0 0,1 1 0 0 0,1-1-1 0 0,-7 16 1 0 0,-10 21 491 0 0,16-32-431 0 0,0 1-1 0 0,1-1 1 0 0,2 1 0 0 0,-1 0 0 0 0,2 0 0 0 0,0 0-1 0 0,1 1 1 0 0,2 34 0 0 0,1-42-97 0 0,1 1-1 0 0,0-1 0 0 0,5 14 1 0 0,2 9 206 0 0,-5-21-224 0 0,1 0 0 0 0,1-1 0 0 0,0 0 0 0 0,1 0 0 0 0,0-1 0 0 0,0 1 0 0 0,2-2 0 0 0,12 14 0 0 0,-9-11-4 0 0,0-2 1 0 0,17 13-1 0 0,-13-12-255 0 0,-15-11-78 0 0,7 7-228 0 0,0-2-2325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5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178 157 768 0 0,'0'0'831'0'0,"11"-11"2178"0"0,-5-1-2331 0 0,-5 9-32 0 0,17-20 2908 0 0,-5 2-2121 0 0,-1 2 268 0 0,1 0 2325 0 0,-2 6-3998 0 0,15-23 100 0 0,-26 37 285 0 0,0 6-351 0 0,-1 1 0 0 0,0-1-1 0 0,0 1 1 0 0,-1-1 0 0 0,0 0 0 0 0,0 0 0 0 0,-4 8-1 0 0,-2 6 139 0 0,-98 269 2691 0 0,28-91-382 0 0,67-153-1922 0 0,8-34-316 0 0,0 0 1 0 0,-9 23-1 0 0,-9 23-625 0 0,20-56-224 0 0,-3-7-3089 0 0,-8-18 2157 0 0,-1-24-8476 0 0,11 22 5143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7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63 580 0 0,'0'0'4158'0'0,"9"-11"-3742"0"0,27-30 1 0 0,-27 31 5756 0 0,2 30-5934 0 0,35 62 9 0 0,-45-80-227 0 0,1 0 1 0 0,-1 0-1 0 0,0 0 0 0 0,0 0 1 0 0,0 1-1 0 0,0-1 0 0 0,0 0 1 0 0,0 1-1 0 0,0-1 0 0 0,-1 1 1 0 0,1 2-1 0 0,3 35 231 0 0,-3-30 9 0 0,0 4 9 0 0,8 69 240 0 0,-1-27 266 0 0,-2-8-533 0 0,-5-36 147 0 0,1-1-218 0 0,8 56 581 0 0,-8-55-662 0 0,3 29 2040 0 0,1-70-2109 0 0,20-89 0 0 0,-19 89 111 0 0,-6 19-108 0 0,-1-5 277 0 0,-2 13-105 0 0,-10 26-37 0 0,-16 61-162 0 0,23-71 74 0 0,-15 45 174 0 0,17-48-205 0 0,-2 21 199 0 0,-3 7-44 0 0,7-30-11 0 0,-3 4 0 0 0,-15 57 220 0 0,6-18 173 0 0,-6 6 344 0 0,7-19-832 0 0,9-30 736 0 0,7-43-1006 0 0,15-139-2 0 0,-26 134 13 0 0,5 27 115 0 0,1-1 1 0 0,0 0 0 0 0,1-23-1 0 0,1-46-269 0 0,2 8 47 0 0,-3 62 227 0 0,4-40-262 0 0,3-1 209 0 0,-5 39 3 0 0,-2 2-78 0 0,0-38 110 0 0,0 38 0 0 0,1 2-109 0 0,3-30 122 0 0,-3 30 8 0 0,1 0-434 0 0,8-30 449 0 0,-8 30 30 0 0,-4 46-184 0 0,-8 107 182 0 0,8-107 28 0 0,1-22 11 0 0,-3 42-4 0 0,3-42-13 0 0,-11 59 122 0 0,5-35-98 0 0,5-29 100 0 0,1 2-120 0 0,-5 34-2 0 0,5-34 352 0 0,12-40-703 0 0,35-89 297 0 0,-35 89-2 0 0,-7 21-47 0 0,12-21 45 0 0,-12 21-8 0 0,-6 40-383 0 0,-9 95 424 0 0,8-95 52 0 0,2-20-115 0 0,-5 35-24 0 0,5-35-74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5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44 100 0 0,'0'0'8681'0'0,"1"-8"-8162"0"0,3-23-5 0 0,-4 31-499 0 0,0 0 1 0 0,0-1 0 0 0,0 1 0 0 0,0 0 0 0 0,0 0-1 0 0,0-1 1 0 0,0 1 0 0 0,0 0 0 0 0,-1 0 0 0 0,1 0 0 0 0,0-1-1 0 0,0 1 1 0 0,0 0 0 0 0,0 0 0 0 0,0 0 0 0 0,-1 0-1 0 0,1-1 1 0 0,0 1 0 0 0,0 0 0 0 0,0 0 0 0 0,-1 0 0 0 0,1 0-1 0 0,0 0 1 0 0,0 0 0 0 0,0-1 0 0 0,-1 1 0 0 0,1 0-1 0 0,0 0 1 0 0,0 0 0 0 0,-1 0 0 0 0,1 0 0 0 0,0 0 0 0 0,0 0-1 0 0,-1 0 1 0 0,1 0 0 0 0,0 0 0 0 0,0 0 0 0 0,-1 0-1 0 0,1 0 1 0 0,0 0 0 0 0,0 0 0 0 0,-1 1 0 0 0,1-1 0 0 0,0 0-1 0 0,0 0 1 0 0,0 0 0 0 0,-1 0 0 0 0,-9 6 706 0 0,2-4-251 0 0,-57 24 986 0 0,1 3 0 0 0,-101 61 0 0 0,22 9 1126 0 0,104-56-1488 0 0,37-42-916 0 0,2 3-70 0 0,0-2-57 0 0,-1 1 0 0 0,1 0 0 0 0,0-1 0 0 0,0 1 0 0 0,0-1-1 0 0,1 1 1 0 0,-1-1 0 0 0,1 1 0 0 0,-1-1 0 0 0,1 0 0 0 0,0 1 0 0 0,0-1 0 0 0,0 0-1 0 0,0 1 1 0 0,0-1 0 0 0,0 0 0 0 0,1 0 0 0 0,-1 0 0 0 0,1 0 0 0 0,-1 0 0 0 0,1 0 0 0 0,0 0-1 0 0,0-1 1 0 0,0 1 0 0 0,0-1 0 0 0,3 2 0 0 0,-4-2-39 0 0,8 4 88 0 0,-1-1-1 0 0,1 0 1 0 0,0 0-1 0 0,0-1 1 0 0,1 0 0 0 0,-1 0-1 0 0,0-1 1 0 0,1-1 0 0 0,0 1-1 0 0,-1-2 1 0 0,13 1 0 0 0,-8-2-9 0 0,123-9 718 0 0,22-5-230 0 0,-129 13-437 0 0,-27 2-99 0 0,0 0-176 0 0,11-1-320 0 0,-14 1 81 0 0,1 0 1 0 0,0 0-1 0 0,0-1 0 0 0,0 1 1 0 0,0 0-1 0 0,0-1 0 0 0,0 1 1 0 0,0 0-1 0 0,0-1 0 0 0,0 1 0 0 0,0-1 1 0 0,-1 0-1 0 0,1 1 0 0 0,0-1 1 0 0,0 0-1 0 0,-1 1 0 0 0,1-1 1 0 0,0 0-1 0 0,-1 0 0 0 0,1 0 0 0 0,-1 1 1 0 0,1-1-1 0 0,-1 0 0 0 0,0 0 1 0 0,1 0-1 0 0,-1 0 0 0 0,1-2 1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5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1 168 0 0,'0'0'18333'0'0,"1"2"-18188"0"0,5 8-3 0 0,-5-7 26 0 0,-3 1 34 0 0,-130 193 3273 0 0,123-181-3085 0 0,0-1 0 0 0,-11 28-1 0 0,2-3 638 0 0,9-28-631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59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542 10 832 0 0,'0'0'1892'0'0,"6"-9"-540"0"0,2 11 1611 0 0,-3 2-2787 0 0,0 0 0 0 0,-1 1 0 0 0,1-1 0 0 0,-1 1 0 0 0,0 0 0 0 0,0 1 0 0 0,-1-1 0 0 0,0 1 0 0 0,0-1 0 0 0,0 1 0 0 0,0 0 0 0 0,2 10 1 0 0,8 24 726 0 0,-1 1 1 0 0,5 46 0 0 0,-14-66-596 0 0,-1 0-1 0 0,-1 0 0 0 0,-1 0 1 0 0,-1 1-1 0 0,-1-1 0 0 0,-6 26 1 0 0,0-6 220 0 0,2-12 227 0 0,-19 58 0 0 0,22-77-620 0 0,-2-1 0 0 0,1 1 0 0 0,-1-1 0 0 0,-1 0 0 0 0,0-1-1 0 0,0 1 1 0 0,-1-1 0 0 0,1 0 0 0 0,-14 11 0 0 0,-21 16 173 0 0,-1-2 0 0 0,-1-2 0 0 0,-2-2 0 0 0,0-2 0 0 0,-61 25 0 0 0,93-47-765 0 0,0 0 1 0 0,-1-1 0 0 0,1-1-1 0 0,-1-1 1 0 0,0 0-1 0 0,0 0 1 0 0,0-1-1 0 0,-26-2 1 0 0,34 0-139 0 0,-17-1-1751 0 0,5-1-3546 0 0,-1-2 2243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1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2 180 0 0,'0'0'10151'0'0,"30"0"-10022"0"0,120-2 255 0 0,-64 7-146 0 0,-69-4-115 0 0,-2 0-2 0 0,71 7 95 0 0,-21-3 116 0 0,25 3-142 0 0,-15-1-51 0 0,-59-6-120 0 0,47 6 95 0 0,-47-4-92 0 0,49 6 65 0 0,-47-8-70 0 0,-5-1 7 0 0,0 1 0 0 0,0 0 1 0 0,17 5-1 0 0,41 7 100 0 0,-54-8-104 0 0,-7-2-4 0 0,-1-1 0 0 0,0 0 0 0 0,1-1 0 0 0,-1 0 0 0 0,17-1 0 0 0,64 4 76 0 0,-75-4-78 0 0,-4 0 3 0 0,-1 0-1 0 0,0 0 0 0 0,20 5 1 0 0,-15-2-9 0 0,-5 0 1 0 0,1-2-1 0 0,-1 1 1 0 0,21-1 0 0 0,-13-1 2 0 0,52 6 45 0 0,7 5 5 0 0,-62-9-48 0 0,45 6 43 0 0,14-2 3 0 0,-2-2 16 0 0,5 5-19 0 0,6 0-4 0 0,-15-6-30 0 0,-18 0-1 0 0,11-1-3 0 0,0 1-7 0 0,11 3 31 0 0,8 0-44 0 0,5-2 28 0 0,-65-1-24 0 0,-2-1 5 0 0,-1 0 1 0 0,24-2-1 0 0,28 1 12 0 0,25 5-26 0 0,-52-5 5 0 0,-31-1-7 0 0,6 0 20 0 0,77 2-1 0 0,-21 1-20 0 0,1 3-4 0 0,10 0-4 0 0,-69-6 19 0 0,50 4-14 0 0,-47-1 11 0 0,-7-1-4 0 0,-1 0 1 0 0,1-1-1 0 0,-1 0 0 0 0,22-2 1 0 0,-19 0-6 0 0,-4 0-4 0 0,1 1 0 0 0,-1-1 0 0 0,0 2 0 0 0,13 1 0 0 0,-4 1 9 0 0,-6-1-3 0 0,1-1 0 0 0,-1 0 0 0 0,22-1 0 0 0,17-1-10 0 0,67 4-22 0 0,-32-3 22 0 0,-68 1 17 0 0,54-1-53 0 0,-5-3 31 0 0,-50 2 14 0 0,-3 1-4 0 0,42-3 0 0 0,-42 3 6 0 0,1-1-4 0 0,43-3 3 0 0,-44 3-12 0 0,1 0-2 0 0,70-1-24 0 0,7-1-23 0 0,5 0 15 0 0,-20 0-45 0 0,42 1 35 0 0,-101 4 57 0 0,-4-1-3 0 0,-1 0-1 0 0,1-1 1 0 0,17-3-1 0 0,55-3-40 0 0,-8 1-28 0 0,1 1-30 0 0,-60 2 90 0 0,-6 0-2 0 0,1 1 0 0 0,0 1-1 0 0,17 1 1 0 0,-16 0 4 0 0,48-1-72 0 0,13-5-28 0 0,1-1-4 0 0,4 2-53 0 0,-60 2 156 0 0,57 2-71 0 0,-8 2-22 0 0,-55 0 94 0 0,-5-1-6 0 0,0 0 0 0 0,0-1 0 0 0,0 0 0 0 0,17-3 0 0 0,77-4-55 0 0,-19 5 30 0 0,-10 4-6 0 0,-54 0 48 0 0,57 0-18 0 0,-2-5-14 0 0,-56 1 35 0 0,56 0-26 0 0,-28 3 10 0 0,-35-1 20 0 0,1 0 4 0 0,70-1-7 0 0,-2-1-26 0 0,-23 1 25 0 0,28 1-19 0 0,-72 0-14 0 0,0-2-25 0 0,76-4-286 0 0,1 0-108 0 0,-73 6 396 0 0,53-3-275 0 0,-31-1 132 0 0,-30 3-23 0 0,3-1-16 0 0,44-2-21 0 0,-43 3 19 0 0,-3 0-4 0 0,61-6-830 0 0,-21 5 776 0 0,-39 1-48 0 0,-2-1-1747 0 0,34-7 349 0 0,-34 7 132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1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88 0 0,'0'0'14660'0'0,"-5"24"-14362"0"0,-21 95 468 0 0,26-106-499 0 0,-1 63 770 0 0,0-30-835 0 0,0-35 776 0 0,3 2-865 0 0,5 35 5 0 0,-5-35 371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67 524 0 0,'0'0'7335'0'0,"-12"23"-6814"0"0,-39 68-44 0 0,38-69 2572 0 0,17-10-2803 0 0,12 35-2 0 0,-12-35 1207 0 0,22-25-1351 0 0,79-42 0 0 0,-79 42 78 0 0,-20 6-83 0 0,15-18-2 0 0,-16 18 277 0 0,-3-3-277 0 0,8-31-6 0 0,-8 31 297 0 0,-13-4-358 0 0,-34-42-4 0 0,33 42-3 0 0,0 13-43 0 0,-38-5-27 0 0,37 4-37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18 620 0 0,'0'0'2730'0'0,"-4"17"-1908"0"0,-9 53-36 0 0,9-53 690 0 0,9-5-784 0 0,13 35-26 0 0,-14-35-43 0 0,4-2-37 0 0,23 28-45 0 0,-15-24-44 0 0,16 5-36 0 0,-24-14-30 0 0,3-1-32 0 0,33 10-31 0 0,-33-10-45 0 0,5-4-16 0 0,46-1-23 0 0,-47 1 206 0 0,1-5-281 0 0,46-15-30 0 0,-46 15-8 0 0,-9 0-16 0 0,22-16-10 0 0,-22 15 150 0 0,-1-3-165 0 0,17-26-5 0 0,-17 26 93 0 0,-6 5-199 0 0,0 1 1 0 0,0-1-1 0 0,1 1 1 0 0,-1-1-1 0 0,1 1 1 0 0,0-1 0 0 0,3-6-1 0 0,-1 1 8 0 0,-1 1 269 0 0,-9-9-408 0 0,-19-51-43 0 0,20 51-79 0 0,-3 13-1092 0 0,-27-12 693 0 0,27 12-75 0 0,-57-2-6224 0 0,53 5 4056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1 211 240 0 0,'0'0'2755'0'0,"7"-12"-2493"0"0,24-36 13 0 0,-24 36 483 0 0,-3 4-519 0 0,13-24-7 0 0,-13 24 748 0 0,0-1-728 0 0,14-25 9 0 0,-13 26 3519 0 0,0 1-3443 0 0,19-19-16 0 0,-18 19 4390 0 0,-14 39-4364 0 0,-20 96 4 0 0,21-96 0 0 0,5-22 6 0 0,-5 28-23 0 0,5-28 284 0 0,0 1-311 0 0,-6 33-23 0 0,6-33 498 0 0,0 0-580 0 0,-4 63 366 0 0,0-33 114 0 0,5-38-819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0 180 0 0,'0'0'1966'0'0,"-12"22"-998"0"0,-38 66-50 0 0,47-82-641 0 0,1-1 0 0 0,-1 0 0 0 0,1 1 0 0 0,0 0 0 0 0,0-1 0 0 0,0 1 0 0 0,1 0 0 0 0,0 0 0 0 0,0 0 0 0 0,0 0 0 0 0,1 0 0 0 0,0 0 0 0 0,1 7 0 0 0,0 2 204 0 0,-1-12-345 0 0,0 1 0 0 0,1-1 0 0 0,-1 0 0 0 0,1 1 1 0 0,0-1-1 0 0,0 1 0 0 0,0-1 0 0 0,0 0 0 0 0,1 0 0 0 0,-1 0 0 0 0,1 0 1 0 0,0 0-1 0 0,0 0 0 0 0,0 0 0 0 0,0 0 0 0 0,1-1 0 0 0,-1 1 0 0 0,1-1 1 0 0,5 4-1 0 0,-2 0 176 0 0,-1-4-196 0 0,-1 0-1 0 0,1 0 1 0 0,-1-1 0 0 0,1 0 0 0 0,0 0 0 0 0,-1 0 0 0 0,1 0 0 0 0,0-1-1 0 0,0 0 1 0 0,0 0 0 0 0,0 0 0 0 0,5-2 0 0 0,-2 2 97 0 0,2-1-99 0 0,0 0 0 0 0,-1 0 0 0 0,1-1-1 0 0,0 0 1 0 0,15-6 0 0 0,-12 3 66 0 0,-10 4 280 0 0,11-8-331 0 0,42-27-23 0 0,-43 27 99 0 0,21-29-61 0 0,-27 30 21 0 0,-5-2-128 0 0,4-31 9 0 0,-5 30 34 0 0,-9-2-969 0 0,-22-40 496 0 0,22 40-89 0 0,-6 13-2537 0 0,-4 0 2481 0 0,-8-1-271 0 0,-3 1-3077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1 340 0 0,'0'0'3158'0'0,"6"2"-2490"0"0,32 5 420 0 0,0-1 0 0 0,0-1-1 0 0,59-2 1 0 0,37 4 99 0 0,135 16 502 0 0,-98-2-882 0 0,-63-12-356 0 0,65 4 153 0 0,-38-5-218 0 0,20 1-4 0 0,-26-3-117 0 0,50-1 82 0 0,24-2-18 0 0,-94 2-113 0 0,-81-5-154 0 0,13 2 123 0 0,60-7 0 0 0,-56 3 1 0 0,-29 1-235 0 0,0 0-1 0 0,22-4 0 0 0,-36 4-244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07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398 107 528 0 0,'0'0'10132'0'0,"-19"-9"-9866"0"0,-56-29-4 0 0,56 28 1184 0 0,10 6-1229 0 0,-30-13-16 0 0,30 12 596 0 0,0 1-599 0 0,-25-12 5 0 0,25 12 2755 0 0,43 17-2919 0 0,99 39 3 0 0,-89-32 9 0 0,-31-13-23 0 0,-2-1 8 0 0,-1 1 1 0 0,1 1-1 0 0,-1-1 0 0 0,0 2 0 0 0,12 12 0 0 0,11 13 26 0 0,-30-31-47 0 0,1 0-1 0 0,-1 0 1 0 0,0 0-1 0 0,0 1 1 0 0,0-1-1 0 0,-1 1 1 0 0,1 0-1 0 0,-1 0 1 0 0,0 0-1 0 0,2 4 1 0 0,1 3 22 0 0,29 51 189 0 0,-26-38-96 0 0,5 30-2 0 0,-12-50-112 0 0,1 0 1 0 0,-1 0-1 0 0,0 0 0 0 0,-1 0 0 0 0,1 1 0 0 0,-1-1 0 0 0,0 0 0 0 0,0 0 1 0 0,0 1-1 0 0,-1 6 0 0 0,-1 0 18 0 0,2-1 98 0 0,-3 8 8 0 0,-10 51-2 0 0,5-40-30 0 0,2-14-75 0 0,-23 43 133 0 0,20-41-149 0 0,-11 19 118 0 0,-1-1-1 0 0,-31 38 1 0 0,44-61-105 0 0,4-5-3 0 0,-2 0 1 0 0,1-1-1 0 0,-1 0 0 0 0,-11 11 0 0 0,7-8-3 0 0,-28 29 76 0 0,32-29-79 0 0,3-4-9 0 0,0-1 1 0 0,0 0-1 0 0,0-1 1 0 0,-1 1 0 0 0,0 0-1 0 0,1-1 1 0 0,-7 5-1 0 0,-19 15 28 0 0,22-17 0 0 0,-4 1-14 0 0,-49 30 51 0 0,35-19-37 0 0,19-14-27 0 0,-3 1-14 0 0,-25 16-28 0 0,26-15-25 0 0,-1-2-188 0 0,-24 14 42 0 0,25-14-45 0 0,-3-1-3424 0 0,-1 1 3113 0 0,-11 3 388 0 0,1-4-8709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2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75 161 836 0 0,'-25'38'2577'0'0,"17"-26"-1691"0"0,1-1 0 0 0,0 1 0 0 0,0 0 1 0 0,-7 22-1 0 0,12-29-618 0 0,1-1 0 0 0,0 1 0 0 0,0 0-1 0 0,0-1 1 0 0,1 1 0 0 0,-1 0 0 0 0,1 0 0 0 0,0-1-1 0 0,1 1 1 0 0,-1 0 0 0 0,2 5 0 0 0,-1-7-174 0 0,0-1 0 0 0,0 0 0 0 0,0 1 0 0 0,0-1 0 0 0,0 0 0 0 0,0 0 0 0 0,1 0 0 0 0,-1 0 0 0 0,1 0 0 0 0,-1 0 0 0 0,1 0 1 0 0,0 0-1 0 0,0-1 0 0 0,0 1 0 0 0,0-1 0 0 0,0 0 0 0 0,0 1 0 0 0,0-1 0 0 0,1 0 0 0 0,-1 0 0 0 0,0 0 0 0 0,1 0 0 0 0,2 0 0 0 0,4 0 44 0 0,-1 1 1 0 0,1-1-1 0 0,0-1 0 0 0,0 0 0 0 0,0 0 1 0 0,0-1-1 0 0,0 0 0 0 0,12-3 0 0 0,-4 0 17 0 0,-1-1-1 0 0,-1 0 0 0 0,24-12 1 0 0,-31 13-84 0 0,1-1 0 0 0,0 0 0 0 0,-1 0 0 0 0,0-1-1 0 0,0 0 1 0 0,-1 0 0 0 0,0-1 0 0 0,0 0 0 0 0,0 0 0 0 0,-1 0 0 0 0,0-1 0 0 0,0 0 0 0 0,-1-1 0 0 0,0 1 0 0 0,-1-1 0 0 0,1 0 0 0 0,-2 0 0 0 0,1 0 0 0 0,-1 0 0 0 0,-1-1 0 0 0,3-19 0 0 0,-4 21-29 0 0,-1-1 1 0 0,0 1 0 0 0,0-1-1 0 0,-2-9 1 0 0,-1-2 52 0 0,3 17-66 0 0,0 0-45 0 0,-2-9-10 0 0,2 9-18 0 0,-9-13-306 0 0,-3 7-568 0 0,-1 0 0 0 0,-24-12 1 0 0,-5 1-7244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5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44 336 0 0,'-1'4'629'0'0,"-52"120"4965"0"0,52-118-5395 0 0,1 0 0 0 0,-1 0 0 0 0,1 0 0 0 0,1 0 0 0 0,-1 0 0 0 0,1 0 0 0 0,0 0 0 0 0,1 0 0 0 0,-1 0 0 0 0,4 8-1 0 0,-2-8-80 0 0,1 0 0 0 0,-1 0-1 0 0,1 0 1 0 0,0-1-1 0 0,0 0 1 0 0,0 0-1 0 0,1 0 1 0 0,0 0-1 0 0,0-1 1 0 0,0 0 0 0 0,0 0-1 0 0,1 0 1 0 0,-1 0-1 0 0,1-1 1 0 0,0 0-1 0 0,0 0 1 0 0,1-1-1 0 0,-1 0 1 0 0,0 0-1 0 0,1 0 1 0 0,9 1 0 0 0,3-1 74 0 0,0-1 1 0 0,1 0-1 0 0,-1-2 1 0 0,0 0 0 0 0,0-1-1 0 0,23-6 1 0 0,-33 6-136 0 0,0 0 0 0 0,0-1 0 0 0,0-1 0 0 0,-1 1 1 0 0,0-1-1 0 0,0-1 0 0 0,0 0 0 0 0,0 0 0 0 0,-1 0 1 0 0,1-1-1 0 0,-2 0 0 0 0,10-10 0 0 0,-6 4 81 0 0,0 0 0 0 0,-1 0-1 0 0,-1-1 1 0 0,0 0 0 0 0,0-1 0 0 0,7-22-1 0 0,-13 32-104 0 0,-1-1-1 0 0,0 0 0 0 0,-1 0 1 0 0,1 0-1 0 0,-1 1 1 0 0,0-7-1 0 0,0 8-13 0 0,0 1 29 0 0,-1-2-7 0 0,-1-1-91 0 0,0 0 1 0 0,0 1-1 0 0,-1-1 1 0 0,0 0-1 0 0,0 1 0 0 0,0-1 1 0 0,0 1-1 0 0,-1 0 1 0 0,0 0-1 0 0,0 0 0 0 0,0 1 1 0 0,0-1-1 0 0,-8-4 1 0 0,0 1-1005 0 0,-1 1 0 0 0,1 0 0 0 0,-27-9 0 0 0,37 15 775 0 0,1-1 0 0 0,-1 1 0 0 0,1-1 0 0 0,-1 1 0 0 0,1 0-1 0 0,-1-1 1 0 0,0 1 0 0 0,1 0 0 0 0,-1 0 0 0 0,1 0 0 0 0,-1 0 0 0 0,1 1 0 0 0,-3-1-1 0 0,-1 1-665 0 0,1-1-1848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2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36 164 140 0 0,'6'-9'525'0'0,"-1"1"1"0"0,0-1-1 0 0,0 0 0 0 0,0 0 0 0 0,3-11 1 0 0,10-23 1480 0 0,7 7 93 0 0,-24 35-1709 0 0,4-13 1614 0 0,0 8-962 0 0,-5 11-161 0 0,-17 70-198 0 0,-21 68 665 0 0,-7 23 458 0 0,45-165-1789 0 0,0 2 49 0 0,-1 1-1 0 0,0 0 1 0 0,0-1 0 0 0,0 1-1 0 0,0-1 1 0 0,0 1 0 0 0,-1-1-1 0 0,0 0 1 0 0,-2 5 0 0 0,3-7 91 0 0,-7 28 1813 0 0,11-36-1859 0 0,89-175 497 0 0,-46 84-289 0 0,-45 97-307 0 0,0-2-18 0 0,1 1-10 0 0,-2 7 7 0 0,-6 16 13 0 0,-11 36 106 0 0,1-7 157 0 0,-7 17 140 0 0,-6 5 238 0 0,28-71-593 0 0,2 0-163 0 0,-1 0 0 0 0,0-1 0 0 0,0 1-1 0 0,0-1 1 0 0,0 1 0 0 0,0 0 0 0 0,1-1 0 0 0,-1 1 0 0 0,0 0 0 0 0,-1-1 0 0 0,1 1 0 0 0,0 0-1 0 0,0-1 1 0 0,0 1 0 0 0,0 0 0 0 0,0-1 0 0 0,-1 1 0 0 0,1 0 0 0 0,0-1 0 0 0,-1 1-1 0 0,1-1 1 0 0,0 1 0 0 0,-1-1 0 0 0,1 1 0 0 0,-1-1 0 0 0,1 1 0 0 0,0-1 0 0 0,-1 1 0 0 0,1-1-1 0 0,-1 1 1 0 0,0-1 0 0 0,1 0 0 0 0,-1 1 0 0 0,1-1 0 0 0,-1 0 0 0 0,0 0 0 0 0,1 1 0 0 0,-1-1-1 0 0,1 0 1 0 0,-1 0 0 0 0,0 0 0 0 0,1 0 0 0 0,-1 0 0 0 0,0 0 0 0 0,-1 0 0 0 0,1-1-379 0 0,-1 1 0 0 0,0-1 1 0 0,1 0-1 0 0,-1 0 1 0 0,1 0-1 0 0,-1 0 1 0 0,1 0-1 0 0,0 0 1 0 0,-1-1-1 0 0,1 1 0 0 0,0 0 1 0 0,0-1-1 0 0,0 1 1 0 0,0-1-1 0 0,0 1 1 0 0,0-1-1 0 0,-1-2 1 0 0,-3-9-3412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2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1 596 0 0,'-5'1'637'0'0,"-15"5"-36"0"0,15-5 449 0 0,-9 7 766 0 0,12-8-1647 0 0,0 1 1 0 0,0-1-1 0 0,0 1 1 0 0,0 0 0 0 0,1 0-1 0 0,-1 0 1 0 0,0 0 0 0 0,1 0-1 0 0,-1 0 1 0 0,1 0-1 0 0,-1 0 1 0 0,-2 3 0 0 0,-17 9 946 0 0,-10 13-84 0 0,1 1-1 0 0,-36 41 1 0 0,21-20-302 0 0,25-25-232 0 0,0 2 0 0 0,2 0 0 0 0,-25 46-1 0 0,31-50-288 0 0,-8 12 347 0 0,2 1 1 0 0,-20 50-1 0 0,34-73-419 0 0,0 0 0 0 0,1 1 0 0 0,1-1-1 0 0,-1 1 1 0 0,2-1 0 0 0,0 1 0 0 0,0 0 0 0 0,1 0-1 0 0,1-1 1 0 0,0 1 0 0 0,0 0 0 0 0,5 18 0 0 0,-4-26-106 0 0,0 0-1 0 0,0 0 1 0 0,0 0 0 0 0,0 0 0 0 0,1 0 0 0 0,-1 0 0 0 0,1 0 0 0 0,0-1 0 0 0,0 1 0 0 0,0-1 0 0 0,1 0 0 0 0,-1 0 0 0 0,1 0-1 0 0,0 0 1 0 0,0-1 0 0 0,0 0 0 0 0,7 4 0 0 0,-4-3 3 0 0,0-1-1 0 0,0 1 1 0 0,0-1 0 0 0,1-1-1 0 0,-1 1 1 0 0,1-1-1 0 0,-1 0 1 0 0,1-1 0 0 0,14 0-1 0 0,-15-2-23 0 0,0 1-1 0 0,0-1 0 0 0,0-1 0 0 0,0 1 0 0 0,0-1 0 0 0,9-6 1 0 0,9-3 21 0 0,-16 8-16 0 0,1-1-1 0 0,-1-1 1 0 0,0 0 0 0 0,0 0 0 0 0,0-1 0 0 0,-1 0-1 0 0,0 0 1 0 0,10-13 0 0 0,-16 16-7 0 0,0 0 0 0 0,0-1 0 0 0,-1 1-1 0 0,0-1 1 0 0,1 0 0 0 0,-2 1 0 0 0,1-1 0 0 0,0 0 0 0 0,-1 1 0 0 0,0-1 0 0 0,0 0-1 0 0,-1 0 1 0 0,1 1 0 0 0,-1-1 0 0 0,0 0 0 0 0,0 1 0 0 0,0-1 0 0 0,-3-5-1 0 0,-1 1-28 0 0,-1 1-1 0 0,0 1 0 0 0,0-1 0 0 0,-1 1 0 0 0,0 0 1 0 0,0 0-1 0 0,0 1 0 0 0,-1 0 0 0 0,0 0 0 0 0,0 1 1 0 0,-1 0-1 0 0,1 1 0 0 0,-1-1 0 0 0,0 2 0 0 0,-1-1 0 0 0,-10-2 1 0 0,13 5-198 0 0,0 0 0 0 0,1 0 1 0 0,-1 0-1 0 0,0 1 1 0 0,1 0-1 0 0,-1 1 0 0 0,-8 0 1 0 0,1 2-3481 0 0,0 0-3304 0 0,0 0 3660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21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323 178 468 0 0,'0'0'699'0'0,"-7"0"-32"0"0,-21-2-50 0 0,21 1 3953 0 0,7-2-4176 0 0,0-11-26 0 0,0 11-16 0 0,-4-14 1065 0 0,3 3-1183 0 0,1 10 217 0 0,0 0-253 0 0,-2-26 323 0 0,1 28-207 0 0,0-1-153 0 0,-1-4 26 0 0,1 0 1 0 0,0 1-1 0 0,0-1 0 0 0,0 0 1 0 0,0 1-1 0 0,1-1 1 0 0,1 0-1 0 0,0-7 0 0 0,0 11 329 0 0,0-5-418 0 0,-1 8-79 0 0,0 0 0 0 0,0 0 0 0 0,0 0 0 0 0,0 0 1 0 0,0 0-1 0 0,0 0 0 0 0,0 0 0 0 0,0 0 0 0 0,-1 0 0 0 0,1 0 1 0 0,0 0-1 0 0,0 0 0 0 0,0 0 0 0 0,0 0 0 0 0,0 0 0 0 0,0 0 1 0 0,0 0-1 0 0,0 0 0 0 0,-1 0 0 0 0,1 0 0 0 0,0 0 0 0 0,0 0 0 0 0,0 0 1 0 0,0 0-1 0 0,0 0 0 0 0,0 0 0 0 0,0 0 0 0 0,-1 0 0 0 0,1 0 1 0 0,0 0-1 0 0,0 0 0 0 0,0 0 0 0 0,0 0 0 0 0,0 0 0 0 0,0 0 1 0 0,0 0-1 0 0,0 0 0 0 0,0-1 0 0 0,0 1 0 0 0,-1 0 0 0 0,1 0 1 0 0,0 0-1 0 0,0 0 0 0 0,0 0 0 0 0,0 0 0 0 0,0 0 0 0 0,-23 31 448 0 0,-21 37 0 0 0,33-48-147 0 0,-23 28 0 0 0,-2 4 63 0 0,22-27-265 0 0,-7 10 81 0 0,4-11-178 0 0,-10 2-2198 0 0,2-7-6214 0 0,13-10 4813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2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59 194 416 0 0,'0'0'9041'0'0,"0"-3"-8964"0"0,0-3 40 0 0,0 2-86 0 0,0 0-1 0 0,-1 0 1 0 0,1 1 0 0 0,1-1-1 0 0,-1 0 1 0 0,1 0 0 0 0,-1 0 0 0 0,1 1-1 0 0,0-1 1 0 0,1 1 0 0 0,-1-1-1 0 0,0 1 1 0 0,4-6 0 0 0,-3 6-8 0 0,0-1 0 0 0,-1 0-1 0 0,1 0 1 0 0,-1 0 0 0 0,1 0 0 0 0,-1 0 0 0 0,-1 0-1 0 0,2-9 1 0 0,3-15 276 0 0,-2 18-21 0 0,0 0 1 0 0,1 0 0 0 0,7-13-1 0 0,-10 20 525 0 0,-1 9 1060 0 0,-14 143 164 0 0,-11-17-837 0 0,15-71-310 0 0,-29 97 0 0 0,36-148-784 0 0,0 1 0 0 0,1-1 0 0 0,-1 18 1 0 0,1-11 2 0 0,-3-4 868 0 0,1-4-3590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5:23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13 552,'0'0'923,"1"-9"47,3 5 290,1 7 2756,-1 2-3893,0 0 1,0 0 0,0 0 0,-1 0-1,0 1 1,0 0 0,0-1-1,-1 1 1,0 0 0,0 0-1,0 0 1,-1 1 0,0-1 0,1 8-1,-2-13-99,3 21 365,0 0-1,-2 0 1,0 0 0,-2 1-1,0-1 1,-1 0 0,-11 43-1,-5-18 192,-1-1 1,-3-1-1,-2 0 0,-1-2 0,-3-1 1,-53 64-1,69-90-796,0-1 1,-1 0-1,-1-1 1,-1 0-1,1-1 0,-2-1 1,0 0-1,-34 18 1,-9 0-2021,-7 4-4338,37-24 3189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5:23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1 32,'0'0'2882,"-7"3"-2234,-1 0-390,5-2-147,0 0 1,0 0-1,1 1 1,-1-1-1,0 1 0,1-1 1,0 1-1,-1 0 1,1 0-1,0 0 1,0 0-1,0 0 0,-4 5 1,-37 50 1470,3 2 1,2 2-1,-53 117 1,74-137-896,-15 49 0,27-74-534,1 0 1,1 0-1,1 0 1,0 0 0,1 0-1,1 26 1,16 120 1130,-13-148-1191,0-1 0,1 1 0,1-1 0,8 17 0,-1-1 233,-10-24-274,1 0 0,-1 0 1,1 0-1,0-1 0,1 1 0,-1-1 0,1 0 0,-1 0 1,1 0-1,0 0 0,1-1 0,-1 0 0,1 0 0,-1 0 0,1 0 1,0-1-1,5 3 0,11 8 353,-12-6-2579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3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1 492 0 0,'0'0'3090'0'0,"-9"3"-2393"0"0,4 0 2789 0 0,4-2-3211 0 0,0 0 0 0 0,0 1 0 0 0,-1-1 0 0 0,1 0 0 0 0,0 1 0 0 0,0 0 0 0 0,1-1 0 0 0,-1 1 0 0 0,0-1 0 0 0,0 1 0 0 0,0 3 0 0 0,0-2-20 0 0,2 0 15 0 0,0 21 805 0 0,0-1 1 0 0,-6 42-1 0 0,3-38-378 0 0,0 20 617 0 0,3-44-1090 0 0,-1 1 25 0 0,0 13 11 0 0,0-13-8 0 0,0 0-8 0 0,0 27 463 0 0,0-29-476 0 0,2 17 505 0 0,1 16 418 0 0,-3-27-5249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38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99 696 0 0,'-5'10'484'0'0,"1"-1"0"0"0,0 1-1 0 0,1 0 1 0 0,0 0 0 0 0,0 0 0 0 0,1 0-1 0 0,0 0 1 0 0,1 1 0 0 0,0-1 0 0 0,1 0-1 0 0,0 1 1 0 0,1-1 0 0 0,0 1 0 0 0,0-1-1 0 0,5 15 1 0 0,-5-22-359 0 0,0-1 0 0 0,1 1 0 0 0,0 0 0 0 0,0 0 0 0 0,-1-1 0 0 0,1 1 0 0 0,1-1 0 0 0,-1 0 0 0 0,0 1 0 0 0,1-1 0 0 0,-1 0 0 0 0,1 0 0 0 0,-1-1 0 0 0,1 1 0 0 0,0-1 0 0 0,0 1 0 0 0,0-1 0 0 0,0 0 0 0 0,0 0 0 0 0,0 0 0 0 0,0 0 0 0 0,6 0 0 0 0,5 1 143 0 0,-1-1 1 0 0,1-1-1 0 0,25-3 0 0 0,-33 3-194 0 0,9-4 62 0 0,-1 1 1 0 0,0-2-1 0 0,0 0 1 0 0,0-1-1 0 0,0 0 1 0 0,-1-1-1 0 0,0-1 1 0 0,0 0-1 0 0,20-17 1 0 0,-30 23-84 0 0,0-1 0 0 0,-1 0 0 0 0,1 0 0 0 0,0 0 0 0 0,-1 0-1 0 0,0 0 1 0 0,1 0 0 0 0,-1-1 0 0 0,-1 1 0 0 0,1-1 0 0 0,0 0 0 0 0,-1 1 0 0 0,0-1 0 0 0,0 0 0 0 0,0 0 0 0 0,0 0 0 0 0,-1 1 0 0 0,1-1 0 0 0,-1 0 0 0 0,0 0 0 0 0,0 0 0 0 0,-1 0 0 0 0,1 0 0 0 0,-1 0 0 0 0,0 0 0 0 0,0 0 0 0 0,0 1 0 0 0,0-1 0 0 0,-3-5 0 0 0,-1-2 12 0 0,-1 0 0 0 0,0 1 0 0 0,0 0 0 0 0,-1 0 0 0 0,0 0 0 0 0,-1 1 0 0 0,0 0 0 0 0,-10-9 0 0 0,12 14-187 0 0,1 0 1 0 0,-1 1-1 0 0,1 0 0 0 0,-1 0 1 0 0,0 0-1 0 0,0 1 0 0 0,0 0 1 0 0,0 0-1 0 0,-1 0 1 0 0,1 1-1 0 0,0 0 0 0 0,-7 0 1 0 0,-6 0-2721 0 0,0 0 0 0 0,-29 4 0 0 0,30 2-472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83 232 0 0,'0'0'6502'0'0,"5"-14"-5981"0"0,15-40-33 0 0,-14 40 4906 0 0,-37 27-5114 0 0,-94 41-9 0 0,121-53-241 0 0,0 0 0 0 0,1 0 1 0 0,-1 1-1 0 0,0 0 0 0 0,0 0 0 0 0,1 0 0 0 0,-1 0 1 0 0,-4 5-1 0 0,-35 34 463 0 0,16-14-261 0 0,20-20-22 0 0,1 3-16 0 0,-16 29-18 0 0,20-37-154 0 0,0 1 0 0 0,1-1-1 0 0,-1 1 1 0 0,1 0-1 0 0,-1 0 1 0 0,1-1 0 0 0,0 1-1 0 0,0 0 1 0 0,1 0-1 0 0,-1 0 1 0 0,0 0 0 0 0,1 0-1 0 0,0 4 1 0 0,-1 2 31 0 0,-1 0 101 0 0,1 3 3 0 0,-3 39-6 0 0,3-39 220 0 0,4 2-270 0 0,9 42-8 0 0,-9-42 92 0 0,4-7-106 0 0,17 21-19 0 0,-17-21 168 0 0,9-10-223 0 0,50-10-16 0 0,-49 10-15 0 0,-5-7 2 0 0,3 0 15 0 0,-8 5 4 0 0,0 0-1 0 0,-1 0 1 0 0,1-1 0 0 0,-1 0 0 0 0,0 0-1 0 0,7-11 1 0 0,29-32-17 0 0,-34 40 20 0 0,22-28-2 0 0,-24 30 11 0 0,-4 5 13 0 0,1-1 0 0 0,-1 1-1 0 0,0-1 1 0 0,0 0 0 0 0,-1 1 0 0 0,1-1-1 0 0,-1 0 1 0 0,1 0 0 0 0,-1 0 0 0 0,1-5-1 0 0,13-29 77 0 0,-11 28 2148 0 0,-8 42-2090 0 0,-19 135 375 0 0,27-108-301 0 0,-4-48 927 0 0,7-6-1047 0 0,18 16-25 0 0,-19-16-17 0 0,13-27-113 0 0,1 0 39 0 0,83-101-59 0 0,-66 77-9 0 0,0-6 0 0 0,-15 22 50 0 0,-16 21-3 0 0,-1 1-25 0 0,16-20 35 0 0,-16 21 146 0 0,5 24 0 0 0,30 55 23 0 0,-30-54 22 0 0,-8-9 10 0 0,6 28-6 0 0,-6-28 288 0 0,2 0-318 0 0,8 28-10 0 0,-9-28 1337 0 0,15-29-1751 0 0,52-58 196 0 0,-47 49-6 0 0,-17 17 57 0 0,-4 7 13 0 0,0 0 1 0 0,0-1-1 0 0,1 2 1 0 0,-1-1 0 0 0,1 0-1 0 0,0 0 1 0 0,0 1 0 0 0,0 0-1 0 0,7-6 1 0 0,21-19-100 0 0,-24 20 4 0 0,-1 3-10 0 0,19-16 22 0 0,-18 16 1 0 0,2 21-426 0 0,30 47 563 0 0,-30-47 224 0 0,-6-5-149 0 0,10 29 10 0 0,-10-30 617 0 0,3-4-654 0 0,17 17-2 0 0,-17-17 231 0 0,12-19-306 0 0,80-59-54 0 0,-44 31-100 0 0,-43 34 115 0 0,30-25-116 0 0,2-7-23 0 0,-13 12 86 0 0,-23 21-5 0 0,0-1 3 0 0,22-18 13 0 0,-22 19 9 0 0,-1 1-109 0 0,19-17 125 0 0,-18 16 6 0 0,-3 94 214 0 0,-2-60-133 0 0,0-5 80 0 0,1 16 93 0 0,-1-30-149 0 0,-1-1-1 0 0,0 0 1 0 0,0 1 0 0 0,-1 12-1 0 0,0 45 599 0 0,3-8-429 0 0,-2-43-11 0 0,-2-3-20 0 0,-5 39-20 0 0,5-38-11 0 0,-1-2-3 0 0,0 1-110 0 0,2-5 3 0 0,-1-1 1 0 0,0 1 0 0 0,-1 0-1 0 0,0-1 1 0 0,-4 12 0 0 0,-9 26 49 0 0,11-33 118 0 0,-2-3-121 0 0,-16 24-18 0 0,16-24 61 0 0,-1-3-99 0 0,-20 17-19 0 0,20-17-44 0 0,-4-3-638 0 0,-33 3 279 0 0,33-3-114 0 0,-2-18-1714 0 0,-38-46 1275 0 0,50 61 838 0 0,-1-1-1 0 0,0 0 1 0 0,1 0 0 0 0,-1 0-1 0 0,1 0 1 0 0,0 0 0 0 0,0 0-1 0 0,0 0 1 0 0,0 0 0 0 0,0 0-1 0 0,-1-3 1 0 0,-3-5-289 0 0,3 6 185 0 0,1 0 0 0 0,-1 0-1 0 0,1 0 1 0 0,-1-1-1 0 0,1 1 1 0 0,1 0 0 0 0,-1 0-1 0 0,0-1 1 0 0,1 1-1 0 0,0-6 1 0 0,-1-2-337 0 0,-1-8-54 0 0,2-1-4522 0 0,5 3 160 0 0,23-75 378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39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0 140 0 0,'-6'0'214'0'0,"-6"1"704"0"0,1-1-1 0 0,0 2 1 0 0,-16 3 0 0 0,1-1 816 0 0,23-4-1475 0 0,-1 1 1 0 0,0-1-1 0 0,1 1 1 0 0,-1 0 0 0 0,1 0-1 0 0,-1 0 1 0 0,1 0-1 0 0,-8 4 3330 0 0,16-1-3364 0 0,11 4-33 0 0,0-1 0 0 0,0-1 1 0 0,0 0-1 0 0,1-1 0 0 0,0-1 0 0 0,20 3 0 0 0,112 9 502 0 0,-127-15-623 0 0,339 35 938 0 0,-117-10-624 0 0,-27-2 15 0 0,139 12 213 0 0,-117-11-255 0 0,407 16 176 0 0,-497-30-276 0 0,-146-11-186 0 0,0 0-74 0 0,7 0 8 0 0,-7 0 16 0 0,8-2-363 0 0,-9-3-916 0 0,-16-12-1862 0 0,4 5 2305 0 0,8 10 175 0 0,-1-3-80 0 0,-3 0-3801 0 0,-4 0 1143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4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91 400 0 0,'0'0'3448'0'0,"-10"-6"-2709"0"0,3 4 2400 0 0,-11 2-2805 0 0,13 0 759 0 0,-18 1-396 0 0,-12 17 253 0 0,29-15-800 0 0,-1 1-1 0 0,1 0 1 0 0,0 0-1 0 0,1 1 1 0 0,-1-1-1 0 0,1 1 0 0 0,-9 11 1 0 0,-11 8 386 0 0,14-14-276 0 0,1 0-1 0 0,0 0 0 0 0,1 1 1 0 0,0 0-1 0 0,0 0 0 0 0,-6 13 0 0 0,12-19-159 0 0,1 1 1 0 0,-1-1-1 0 0,1 1 0 0 0,1 0 0 0 0,-1 0 0 0 0,1-1 0 0 0,0 1 0 0 0,0 0 0 0 0,1 0 0 0 0,0 0 1 0 0,0 0-1 0 0,1 9 0 0 0,1-1 89 0 0,1 1 1 0 0,1-1-1 0 0,6 16 1 0 0,-8-25-147 0 0,2 0-1 0 0,-1 0 1 0 0,0 0 0 0 0,1-1 0 0 0,0 0-1 0 0,0 1 1 0 0,0-1 0 0 0,1-1 0 0 0,-1 1-1 0 0,1-1 1 0 0,0 0 0 0 0,0 0 0 0 0,0 0-1 0 0,0-1 1 0 0,1 1 0 0 0,-1-1-1 0 0,9 2 1 0 0,1-2-3 0 0,0 0 1 0 0,0-1-1 0 0,0-1 0 0 0,0 0 0 0 0,0-1 0 0 0,0-1 0 0 0,0 0 0 0 0,0-1 1 0 0,15-5-1 0 0,16-3 20 0 0,-39 9-56 0 0,1 0 0 0 0,-1-1 0 0 0,0-1 0 0 0,0 1 0 0 0,0-1 0 0 0,9-6 0 0 0,2-1 12 0 0,-7 3-1 0 0,1 0-1 0 0,-1 0 1 0 0,0-1-1 0 0,-1-1 1 0 0,17-18-1 0 0,9-10-17 0 0,-12 9 26 0 0,-12 11 4 0 0,-8 11-23 0 0,-1 1 0 0 0,-1-1 0 0 0,1 0-1 0 0,-1 0 1 0 0,0 0 0 0 0,1-12-1 0 0,1 1 9 0 0,-2 10-16 0 0,0-1 1 0 0,-1 1 0 0 0,0-1 0 0 0,-1 1-1 0 0,0-1 1 0 0,0 1 0 0 0,-3-13-1 0 0,1-9 7 0 0,1 26-2 0 0,1 0-1 0 0,-1 1 1 0 0,-1-1 0 0 0,1 0 0 0 0,0 1 0 0 0,-1-1 0 0 0,0 0 0 0 0,0 1 0 0 0,0 0 0 0 0,0 0-1 0 0,-3-4 1 0 0,3 5 7 0 0,0 1 5 0 0,-3-3-4 0 0,-1 1-1 0 0,1-1 1 0 0,-1 1 0 0 0,1 1-1 0 0,-1-1 1 0 0,0 1 0 0 0,0 0-1 0 0,0 1 1 0 0,-9-2 0 0 0,11 3-19 0 0,-1 0 15 0 0,-5 1 1 0 0,-9-1 15 0 0,1 2-1 0 0,0 0 1 0 0,-1 1-1 0 0,2 1 1 0 0,-1 1 0 0 0,0 0-1 0 0,-29 14 1 0 0,31-10 73 0 0,1 0 0 0 0,-1 1-1 0 0,2 1 1 0 0,-1 0 0 0 0,2 1 0 0 0,-1 0 0 0 0,-18 23 0 0 0,-24 39 575 0 0,55-73-607 0 0,-11 21 28 0 0,10-20-148 0 0,-1-2-1480 0 0,2 1 595 0 0,-6 2 1848 0 0,2-3-4349 0 0,-27-10-8084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44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1 540 0 0,'0'0'2391'0'0,"-4"0"-1854"0"0,-2 1-185 0 0,1 0 1 0 0,0 0-1 0 0,-1 0 1 0 0,1 1-1 0 0,-1-1 1 0 0,1 1-1 0 0,-7 4 1 0 0,10-5 54 0 0,-1 1-5 0 0,-9 5 185 0 0,0 1 0 0 0,1 1 0 0 0,0-1 0 0 0,1 2 0 0 0,-1 0 0 0 0,-13 17 0 0 0,-3 9 804 0 0,-34 63 1 0 0,47-78-1067 0 0,10-16-181 0 0,1 0 0 0 0,0 1 1 0 0,-1-1-1 0 0,2 1 0 0 0,-1-1 1 0 0,1 1-1 0 0,-2 6 0 0 0,3 0 68 0 0,0 0 0 0 0,1 0 0 0 0,1 0 0 0 0,0-1 0 0 0,0 1 0 0 0,6 18 0 0 0,-5-23-150 0 0,0 0 0 0 0,1 0 0 0 0,-1 0 0 0 0,2 0 0 0 0,-1-1-1 0 0,1 1 1 0 0,0-1 0 0 0,0 0 0 0 0,0 0 0 0 0,1-1 0 0 0,8 8 0 0 0,-3-4 9 0 0,-1-1-1 0 0,1-1 1 0 0,1 0 0 0 0,-1 0-1 0 0,1-1 1 0 0,0-1 0 0 0,1 0-1 0 0,17 6 1 0 0,-25-10-48 0 0,2 0 1 0 0,-1-4-11 0 0,26 0 185 0 0,-23 1-165 0 0,1 1 0 0 0,-1-2 0 0 0,0 1-1 0 0,0-1 1 0 0,-1 0 0 0 0,1 0 0 0 0,7-6 0 0 0,14-11 22 0 0,-22 16-50 0 0,-1 0 0 0 0,1-1-1 0 0,-1 0 1 0 0,0 0 0 0 0,0-1 0 0 0,0 0-1 0 0,-1 0 1 0 0,0 0 0 0 0,0-1 0 0 0,-1 0-1 0 0,1 1 1 0 0,-1-2 0 0 0,-1 1 0 0 0,0 0-1 0 0,5-15 1 0 0,-7 18-2 0 0,0 2-2 0 0,0 0 1 0 0,0 0 0 0 0,0 0-1 0 0,-1-1 1 0 0,1 1 0 0 0,-1 0 0 0 0,0 0-1 0 0,1 0 1 0 0,-1-1 0 0 0,0 1-1 0 0,0 0 1 0 0,-1-3 0 0 0,1 5 0 0 0,0-1 0 0 0,0 0 0 0 0,0 0 1 0 0,0 0-1 0 0,0 0 0 0 0,0 0 0 0 0,0 0 0 0 0,0 0 0 0 0,1 1 1 0 0,-1-1-1 0 0,0 0 0 0 0,1 0 0 0 0,-1 0 0 0 0,0 0 1 0 0,1 1-1 0 0,-1-1 0 0 0,1 0 0 0 0,0-1 0 0 0,7-17 58 0 0,-8 14-51 0 0,1-11 7 0 0,-1 1 0 0 0,-3-29 0 0 0,2 35-8 0 0,0 0 0 0 0,0 1 0 0 0,-1-1 1 0 0,0 0-1 0 0,-1 1 0 0 0,0 0 0 0 0,-6-14 0 0 0,6 18-66 0 0,0 0 1 0 0,0-1 0 0 0,-1 1 0 0 0,1 0 0 0 0,-1 1-1 0 0,0-1 1 0 0,0 1 0 0 0,-1-1 0 0 0,1 1-1 0 0,-1 1 1 0 0,1-1 0 0 0,-1 0 0 0 0,0 1 0 0 0,-6-2-1 0 0,-4-1-532 0 0,0 1-1 0 0,-1 0 0 0 0,0 1 0 0 0,-29-1 1 0 0,-5-1-1418 0 0,31 3-204 0 0,-1 1 1 0 0,-32 2 0 0 0,-2 3-1602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46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144 176 412 0 0,'0'0'589'0'0,"1"-3"-5"0"0,30-59 4272 0 0,-30 60-4245 0 0,0-4-285 0 0,0 0 0 0 0,1 0-1 0 0,-1 1 1 0 0,1-1 0 0 0,0 1 0 0 0,4-9 0 0 0,0-1-69 0 0,-5 13-48 0 0,-1-2-5 0 0,0 3-137 0 0,0-1-1 0 0,0 0 1 0 0,0 0 0 0 0,0 0 0 0 0,0 0-1 0 0,1 0 1 0 0,-1 0 0 0 0,1 0-1 0 0,-1 0 1 0 0,1 1 0 0 0,0-1 0 0 0,1-2-1 0 0,-1 2 918 0 0,1-7-890 0 0,-2 7 251 0 0,-1 7 1791 0 0,-17 76-1157 0 0,-4-1 1 0 0,-57 135-1 0 0,67-186-703 0 0,-7 13 432 0 0,-18 59-1 0 0,27-57-65 0 0,10-42-509 0 0,-10 20 1600 0 0,58-185-1387 0 0,-36 121-309 0 0,15-25 67 0 0,-12 3-63 0 0,-14 61-61 0 0,-2 13-47 0 0,-2 17 54 0 0,-10 37-1 0 0,-53 153 90 0 0,66-214-85 0 0,-5 7 60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35 168 0 0,'0'0'773'0'0,"5"-12"3052"0"0,-5 12-3999 0 0,17-16 3605 0 0,-17 16-3305 0 0,0 0-1 0 0,1-1 0 0 0,-1 1 0 0 0,0-1 0 0 0,1 1 1 0 0,-1-1-1 0 0,0 1 0 0 0,1 0 0 0 0,-1-1 0 0 0,1 1 1 0 0,-1 0-1 0 0,1-1 0 0 0,-1 1 0 0 0,1 0 0 0 0,-1 0 1 0 0,1 0-1 0 0,-1-1 0 0 0,1 1 0 0 0,-1 0 0 0 0,1 0 1 0 0,-1 0-1 0 0,1 0 0 0 0,-1 0 0 0 0,1 0 0 0 0,0 0 1 0 0,-1 0-1 0 0,1 0 0 0 0,-1 0 0 0 0,1 0 0 0 0,-1 0 0 0 0,1 1 1 0 0,-1-1-1 0 0,1 0 0 0 0,-1 0 0 0 0,2 1 0 0 0,0 5 45 0 0,1 1 0 0 0,0-1 0 0 0,-1 1 0 0 0,-1 0 0 0 0,1 0 0 0 0,-1 0 0 0 0,0 0 0 0 0,0 0 0 0 0,-1 0-1 0 0,-1 8 1 0 0,-5 119 2197 0 0,4-111-1862 0 0,-2 16 648 0 0,-1 0 1 0 0,-14 50-1 0 0,14-56-301 0 0,5-30-788 0 0,0-1-1 0 0,-1 0 1 0 0,1 0 0 0 0,0 1 0 0 0,-1-1 0 0 0,1 0 0 0 0,-1 0 0 0 0,0 0 0 0 0,1 0-1 0 0,-3 3 1 0 0,2-3 35 0 0,-21-5-5528 0 0,17 3 4129 0 0,-7-18-7298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4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60 158 424 0 0,'0'0'1838'0'0,"1"-3"-1269"0"0,16-54 3701 0 0,-16 55-3853 0 0,6-25 1175 0 0,-5 22-1101 0 0,0 0 1 0 0,-1-1 0 0 0,1 1 0 0 0,-1 0 0 0 0,0-1 0 0 0,0-7-1 0 0,-3-10 523 0 0,1 23-986 0 0,1-1 0 0 0,0 1-1 0 0,0 0 1 0 0,0 0 0 0 0,0 0-1 0 0,-1 0 1 0 0,1 0 0 0 0,0 0-1 0 0,0 0 1 0 0,0 0 0 0 0,-1 0-1 0 0,1 0 1 0 0,0 0 0 0 0,0 0 0 0 0,0 0-1 0 0,0 0 1 0 0,-1 1 0 0 0,1-1-1 0 0,0 0 1 0 0,0 0 0 0 0,0 0-1 0 0,-1 0 1 0 0,1 0 0 0 0,0 0-1 0 0,0 0 1 0 0,0 0 0 0 0,0 1 0 0 0,0-1-1 0 0,0 0 1 0 0,-1 0 0 0 0,1 0-1 0 0,0 0 1 0 0,0 0 0 0 0,0 1-1 0 0,0-1 1 0 0,0 0 0 0 0,0 0-1 0 0,0 0 1 0 0,0 0 0 0 0,0 1 0 0 0,0-1-1 0 0,0 0 1 0 0,0 0 0 0 0,0 0-1 0 0,0 1 1 0 0,0-1 0 0 0,0 0-1 0 0,0 0 1 0 0,0 1 0 0 0,-14 43 1877 0 0,10-31-2143 0 0,-18 77 1434 0 0,17-61-448 0 0,-13 36-1 0 0,13-45-262 0 0,1 0 0 0 0,0 0 0 0 0,1 0 0 0 0,1 1 0 0 0,2 25 0 0 0,-1-24-1700 0 0,-4-45-12901 0 0,5 12 14745 0 0,0 2-4858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41 492 0 0,'-9'11'1034'0'0,"0"0"-1"0"0,0 0 1 0 0,1 1 0 0 0,0 0-1 0 0,1 0 1 0 0,-8 19 0 0 0,9-15-358 0 0,0 0-1 0 0,1 1 1 0 0,1 0 0 0 0,0 1 0 0 0,1-1 0 0 0,1 0 0 0 0,1 1 0 0 0,1 17 0 0 0,0-30-552 0 0,0-1 1 0 0,1 0 0 0 0,-1 1 0 0 0,1-1 0 0 0,0 0-1 0 0,0 0 1 0 0,0 1 0 0 0,1-1 0 0 0,0 0 0 0 0,0 0-1 0 0,0 0 1 0 0,0-1 0 0 0,0 1 0 0 0,1 0 0 0 0,0-1-1 0 0,-1 0 1 0 0,6 5 0 0 0,-3-4 6 0 0,0-1 1 0 0,0 1 0 0 0,1-1-1 0 0,-1 0 1 0 0,1-1-1 0 0,0 1 1 0 0,0-1-1 0 0,0 0 1 0 0,0-1-1 0 0,12 2 1 0 0,1-1 44 0 0,1-1 1 0 0,-1-1-1 0 0,1-1 0 0 0,0-1 1 0 0,-1-1-1 0 0,28-7 0 0 0,-32 7-81 0 0,-1-2 1 0 0,1 0-1 0 0,-1-1 0 0 0,-1 0 0 0 0,1-1 0 0 0,-1-1 0 0 0,0 0 0 0 0,-1-1 0 0 0,0 0 0 0 0,14-14 0 0 0,-23 19-72 0 0,1 0-1 0 0,-1 0 0 0 0,-1-1 1 0 0,1 1-1 0 0,0-1 0 0 0,-1 0 1 0 0,0 1-1 0 0,0-1 0 0 0,-1 0 0 0 0,2-6 1 0 0,7-54-8 0 0,-7 40-74 0 0,0-5-403 0 0,-2-39-1 0 0,-1 58 175 0 0,0 8 134 0 0,0 0 1 0 0,-1 1-1 0 0,0-1 1 0 0,0 0-1 0 0,1 1 0 0 0,-1-1 1 0 0,-1 0-1 0 0,1 1 1 0 0,0 0-1 0 0,-1-1 0 0 0,1 1 1 0 0,-1 0-1 0 0,0-1 1 0 0,0 1-1 0 0,1 0 0 0 0,-2 0 1 0 0,1 0-1 0 0,0 1 1 0 0,0-1-1 0 0,0 1 0 0 0,-1-1 1 0 0,-4-1-1 0 0,4 1-571 0 0,-1 1 1 0 0,0 0-1 0 0,1 0 0 0 0,-1 1 1 0 0,0-1-1 0 0,1 1 0 0 0,-1 0 1 0 0,0 0-1 0 0,0 0 0 0 0,-4 1 0 0 0,6-1 44 0 0,-3 0-3026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8 432 0 0,'0'0'4486'0'0,"10"-1"-4191"0"0,79-6 1337 0 0,-14 10 102 0 0,7 0-523 0 0,107 19-1 0 0,28 2-173 0 0,16-9-336 0 0,149 4 160 0 0,-314-17-746 0 0,46-2 84 0 0,-48 0-14 0 0,69 8 1 0 0,48 1 210 0 0,171 2 509 0 0,-112-6 278 0 0,-189 6 215 0 0,-33-6-3199 0 0,4-2-8271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180 135 44 0 0,'0'0'6823'0'0,"-8"-8"-6373"0"0,-1 9 2208 0 0,-14 7-2457 0 0,17-6-9 0 0,-25 20 904 0 0,22-14-868 0 0,1-1 1 0 0,0 1-1 0 0,1 1 0 0 0,0 0 0 0 0,0 0 0 0 0,1 0 0 0 0,0 0 0 0 0,1 1 0 0 0,0 0 0 0 0,-7 19 0 0 0,-6 25 486 0 0,17-52-579 0 0,1-2-129 0 0,0 0 1 0 0,0 1-1 0 0,1-1 0 0 0,-1 0 1 0 0,0 0-1 0 0,0 1 1 0 0,0-1-1 0 0,0 0 0 0 0,0 0 1 0 0,0 1-1 0 0,1-1 0 0 0,-1 0 1 0 0,0 1-1 0 0,0-1 0 0 0,0 0 1 0 0,0 1-1 0 0,0-1 0 0 0,0 0 1 0 0,0 0-1 0 0,0 1 1 0 0,0-1-1 0 0,0 0 0 0 0,-1 1 1 0 0,1-1-1 0 0,0 0 0 0 0,0 0 1 0 0,0 1-1 0 0,0-1 0 0 0,0 0 1 0 0,0 0-1 0 0,-1 1 0 0 0,1-1 1 0 0,0 0-1 0 0,-1 1 2 0 0,1-1 0 0 0,0 1 0 0 0,-1-1 0 0 0,1 1-1 0 0,0 0 1 0 0,0-1 0 0 0,0 1 0 0 0,-1-1 0 0 0,1 1-1 0 0,0 0 1 0 0,0-1 0 0 0,0 1 0 0 0,0-1 0 0 0,0 1 0 0 0,0 0-1 0 0,0-1 1 0 0,0 1 0 0 0,0-1 0 0 0,0 1 0 0 0,0 0 0 0 0,1-1-1 0 0,-1 1 1 0 0,0-1 0 0 0,0 1 0 0 0,1-1 0 0 0,-1 1 0 0 0,1 0-1 0 0,4 8 53 0 0,0-1 0 0 0,1 0 0 0 0,1 0 0 0 0,-1 0 0 0 0,1-1 0 0 0,0 0 0 0 0,1 0 0 0 0,0-1 0 0 0,0 0 0 0 0,0 0 0 0 0,1-1 0 0 0,-1 0 0 0 0,1-1 0 0 0,1 0 0 0 0,-1 0 0 0 0,0-1 0 0 0,11 3 0 0 0,1-1-24 0 0,0 0-1 0 0,0-2 1 0 0,0 0 0 0 0,0-1 0 0 0,1-2-1 0 0,-1 0 1 0 0,1-1 0 0 0,-1-1-1 0 0,40-9 1 0 0,-35 4 8 0 0,0-1 1 0 0,28-14-1 0 0,-45 18-34 0 0,-1-1 0 0 0,0 1-1 0 0,0-1 1 0 0,0-1 0 0 0,-1 1 0 0 0,0-1 0 0 0,0-1-1 0 0,0 1 1 0 0,8-12 0 0 0,-6 6-7 0 0,22-39 34 0 0,8-53-16 0 0,-34 92-18 0 0,-3 8-1 0 0,0-1 0 0 0,0 0 0 0 0,-1 1 0 0 0,0-1 0 0 0,0 0 0 0 0,0 0 0 0 0,0 0 0 0 0,-1-6 0 0 0,1 7-5 0 0,-1 0 1 0 0,0-1 0 0 0,0 1-1 0 0,0-1 1 0 0,0 1-1 0 0,-1-1 1 0 0,0 1-1 0 0,0 0 1 0 0,0-1 0 0 0,0 1-1 0 0,-1 0 1 0 0,1 0-1 0 0,-1 0 1 0 0,0 0-1 0 0,0 0 1 0 0,-1 0 0 0 0,1 1-1 0 0,-1-1 1 0 0,0 1-1 0 0,0-1 1 0 0,0 1-1 0 0,0 0 1 0 0,-1 0 0 0 0,1 1-1 0 0,-1-1 1 0 0,0 1-1 0 0,-6-4 1 0 0,-9-1-278 0 0,0 0-1 0 0,-1 1 1 0 0,0 1 0 0 0,-21-3-1 0 0,38 8-97 0 0,-2-1-134 0 0,-1 1 0 0 0,1 0 0 0 0,-1 0 0 0 0,1 1 1 0 0,-7 1-1 0 0,8-2-386 0 0,-12-3-5224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19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2 241 164 0 0,'0'-2'435'0'0,"1"0"-1"0"0,0 1 1 0 0,-1-1-1 0 0,1 0 1 0 0,0 0-1 0 0,0 1 1 0 0,0-1-1 0 0,0 0 1 0 0,1 1-1 0 0,-1-1 1 0 0,2-1-1 0 0,-1 2 175 0 0,0-1-48 0 0,18-18 706 0 0,-1 0 0 0 0,-1-2 0 0 0,-1 0 1 0 0,15-26-1 0 0,-6 0-520 0 0,-16 27-133 0 0,-9 20-599 0 0,-1 1-1 0 0,0-1 1 0 0,0 0 0 0 0,0 0 0 0 0,1 1-1 0 0,-1-1 1 0 0,0 0 0 0 0,1 1 0 0 0,-1-1-1 0 0,0 0 1 0 0,1 1 0 0 0,-1-1 0 0 0,1 1-1 0 0,-1-1 1 0 0,1 1 0 0 0,-1-1 0 0 0,1 1-1 0 0,0-1 1 0 0,-1 1 0 0 0,1-1 0 0 0,3-1 1836 0 0,-4 10-1669 0 0,-7 57 441 0 0,2-38-128 0 0,-2 0 1 0 0,-1 0-1 0 0,0 0 1 0 0,-3-1-1 0 0,-23 46 1 0 0,-7 20 1142 0 0,35-79-1370 0 0,1 0 0 0 0,0 0 0 0 0,2 1 0 0 0,-1 0 0 0 0,2 0 0 0 0,-1 0 0 0 0,2 0 0 0 0,0 21 0 0 0,1 29 948 0 0,-7-16-168 0 0,8-44-1104 0 0,-15-43-18638 0 0,11 31 14338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8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 0 0,'0'0'7022'0'0,"14"9"-6166"0"0,41 30-11 0 0,-42-30-42 0 0,54-6 713 0 0,-53-2-765 0 0,2-1-37 0 0,47 1-51 0 0,-47-1-37 0 0,1-1-60 0 0,3-1-386 0 0,-6 1 36 0 0,0 0 0 0 0,0 1 0 0 0,18 2 0 0 0,8 0 282 0 0,-30-1 352 0 0,5-2-494 0 0,44-2-75 0 0,-44 2 30 0 0,-4-1-418 0 0,35-5-71 0 0,-35 5-115 0 0,-4-5-3231 0 0,17-18 2253 0 0,-17 19-1112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21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191 249 236 0 0,'0'0'525'0'0,"-7"-13"1928"0"0,-7-9-967 0 0,12 20-870 0 0,2 1-528 0 0,0 1 1 0 0,0-1-1 0 0,0 0 0 0 0,0 0 0 0 0,-1 0 0 0 0,1 0 0 0 0,0 1 0 0 0,-1-1 0 0 0,1 0 0 0 0,0 0 0 0 0,-1 1 0 0 0,1-1 0 0 0,-1 0 0 0 0,1 1 0 0 0,-1-1 0 0 0,-1-1 0 0 0,-8-1 120 0 0,7 2 868 0 0,-1 3-928 0 0,-13 6-5 0 0,13-6-2 0 0,1 0-1 0 0,-7 6 112 0 0,1 1-1 0 0,0 0 1 0 0,1 0-1 0 0,0 1 0 0 0,0 1 1 0 0,-8 15-1 0 0,11-18-20 0 0,1 1 0 0 0,0 0 0 0 0,1 0 0 0 0,0 0 0 0 0,-2 11 0 0 0,1-5 111 0 0,2-3-38 0 0,0 1 0 0 0,1-1 0 0 0,0 22-1 0 0,1-32-279 0 0,0 1 95 0 0,11 30 400 0 0,2 6 45 0 0,-11-32-454 0 0,0 0-1 0 0,0-1 1 0 0,1 0-1 0 0,0 1 1 0 0,0-1 0 0 0,0 0-1 0 0,7 9 1 0 0,-9-14-4 0 0,1 1-63 0 0,1 0 0 0 0,-1 0 0 0 0,0 0 0 0 0,0 0 0 0 0,1-1 0 0 0,-1 1 0 0 0,1-1 0 0 0,-1 0 0 0 0,1 1 0 0 0,0-1 0 0 0,-1-1 0 0 0,1 1 0 0 0,0 0 1 0 0,0-1-1 0 0,0 1 0 0 0,-1-1 0 0 0,6 0 0 0 0,-6 0-33 0 0,1 0 48 0 0,1 0 8 0 0,11-1-2 0 0,-11 0-10 0 0,-1 1 2 0 0,114-19 648 0 0,-110 18-674 0 0,-1 0 0 0 0,0-1 0 0 0,1 0 1 0 0,-1 0-1 0 0,0 0 0 0 0,7-4 0 0 0,23-7 157 0 0,-30 12-149 0 0,-1-1 0 0 0,1 1 0 0 0,-1-1 0 0 0,1 0 0 0 0,-1 0 0 0 0,0-1 0 0 0,0 1 0 0 0,0-1 0 0 0,0-1 0 0 0,0 1 0 0 0,-1 0 0 0 0,1-1 0 0 0,-1 0 0 0 0,0 0 0 0 0,0-1 0 0 0,5-7 0 0 0,21-21 58 0 0,-28 32-53 0 0,-2-2-31 0 0,0 0 0 0 0,13-17 16 0 0,-2-8 7 0 0,7-13-77 0 0,-17 39 40 0 0,2-4 6 0 0,-1 0 1 0 0,0 0 0 0 0,0-1-1 0 0,0 1 1 0 0,1-8-1 0 0,-3 13-3 0 0,0-2 23 0 0,2-32-18 0 0,0 21-10 0 0,0 10 7 0 0,-1 0-1 0 0,0 0 0 0 0,0 0 0 0 0,-1 0 1 0 0,1 0-1 0 0,-1-1 0 0 0,0 1 1 0 0,0 0-1 0 0,-1-6 0 0 0,4-39-62 0 0,-2 47 71 0 0,-7-19 5 0 0,-4-5-17 0 0,9 24 14 0 0,-4-16-12 0 0,3 13 22 0 0,0 0-27 0 0,-1 0 0 0 0,0 1 0 0 0,1-1 0 0 0,-2 1 0 0 0,1 0 0 0 0,0-1 0 0 0,-7-5 0 0 0,8 9-4 0 0,0-2 7 0 0,0 1 1 0 0,0 0-1 0 0,0 0 1 0 0,0 0-1 0 0,0 0 1 0 0,0 0-1 0 0,0 0 1 0 0,0 1-1 0 0,-1-1 1 0 0,1 1-1 0 0,-6-3 1 0 0,6 3 36 0 0,-29-11-109 0 0,13 5 101 0 0,-13 3-61 0 0,28 4 17 0 0,-1 0-68 0 0,-71 11 38 0 0,72-11 32 0 0,0 1 15 0 0,-25 6 8 0 0,25-7-1 0 0,0 1 4 0 0,-35 15-12 0 0,36-15 10 0 0,-13 7-26 0 0,-7 3-13 0 0,19-11 44 0 0,1 2-3 0 0,-7 3-14 0 0,6-3 1 0 0,-1 0 0 0 0,1 1 0 0 0,1-1 0 0 0,-1 0 0 0 0,0 1 0 0 0,0 0 0 0 0,-3 4 0 0 0,-9 9 39 0 0,13-15-46 0 0,0 1 6 0 0,-21 20 15 0 0,-23 32-23 0 0,45-53-3 0 0,1 0 15 0 0,0 0-1 0 0,0 0 1 0 0,0 0 0 0 0,0 0 0 0 0,-1 0 0 0 0,1 0 0 0 0,0 0 0 0 0,0 0-1 0 0,0 0 1 0 0,-1-1 0 0 0,1 1 0 0 0,-1 0 0 0 0,1 0 0 0 0,0 0 0 0 0,-1 0-1 0 0,0-1 1 0 0,0 2 0 0 0,-13 22-21 0 0,5 4 35 0 0,8-26-8 0 0,-1 2 486 0 0,-15 29-12491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0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100 120 616 0 0,'0'0'10296'0'0,"14"-19"-10128"0"0,41-57-10 0 0,-41 57 574 0 0,-2 18-634 0 0,37-2-3 0 0,-37 2 572 0 0,41 61-490 0 0,-43-48 478 0 0,-23 10-550 0 0,-39 67 3 0 0,33-60-2 0 0,-17 11 152 0 0,-5 0-41 0 0,15-13-111 0 0,19-21 13 0 0,1 1-10 0 0,-22 19 2 0 0,21-19 13 0 0,0-1 1 0 0,-19 17 4 0 0,20-17 418 0 0,-1 1-438 0 0,-23 21-6 0 0,23-20 2364 0 0,30-5-2335 0 0,68 12-15 0 0,-68-11 227 0 0,-3-8-252 0 0,63-11-15 0 0,-63 11 119 0 0,-13 4-173 0 0,-1-1-1 0 0,0 1 1 0 0,1-1 0 0 0,-1 0-1 0 0,9-3 1 0 0,-1 1 0 0 0,-2 1 376 0 0,1 1-350 0 0,38 0 10 0 0,-39 1 87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1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2 172 0 0,'0'0'9634'0'0,"-18"18"-9394"0"0,-55 53 2 0 0,55-53 12 0 0,14-11 6 0 0,-14 23-18 0 0,13-23 358 0 0,2 4-413 0 0,-13 32 17 0 0,13-32 318 0 0,2 0-369 0 0,-4 30-14 0 0,4-30 823 0 0,12-4-860 0 0,33 23-8 0 0,-33-23 368 0 0,11-18-432 0 0,67-35-12 0 0,-67 35-5 0 0,-15 4 5 0 0,24-18 9 0 0,-24 18-9 0 0,-2 1 0 0 0,13-21 8 0 0,-14 21 80 0 0,0-4-70 0 0,12-30-9 0 0,-11 30 42 0 0,-12-6-69 0 0,-20-48-8 0 0,20 48-19 0 0,-2 12-1646 0 0,-27-11 1033 0 0,27 12-127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1 136 292 0 0,'0'0'1637'0'0,"10"-9"-1129"0"0,32-29-21 0 0,-31 29 419 0 0,-4 4-468 0 0,23-14-32 0 0,-23 14 353 0 0,2 1-408 0 0,27-14-27 0 0,-27 13 501 0 0,2 1-591 0 0,32-12-18 0 0,-33 12 786 0 0,4 6-918 0 0,2 0-52 0 0,37 3 340 0 0,-50 9-300 0 0,7 40 2 0 0,-8-40 227 0 0,-11 6-229 0 0,-25 63-6 0 0,27-68-24 0 0,-9 19 30 0 0,-1-10 58 0 0,-1 4-42 0 0,13-21 15 0 0,-3 1 10 0 0,-23 24 15 0 0,23-24 126 0 0,0-2-108 0 0,-22 18 2 0 0,22-18 580 0 0,1-1-561 0 0,-24 15 0 0 0,24-15 1590 0 0,32-3-1743 0 0,75 6-10 0 0,-75-6 4 0 0,-9 0 8 0 0,44 8-12 0 0,-44-7-10 0 0,-6-1 12 0 0,31 9-2 0 0,-31-8 0 0 0,1-1-874 0 0,30 7 549 0 0,-31-7-70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0 324 0 0,'0'0'9757'0'0,"-6"27"-9442"0"0,-14 81-19 0 0,15-81 2 0 0,2 27 215 0 0,-1-28-153 0 0,4-23-327 0 0,0-1-1 0 0,0 1 1 0 0,0-1 0 0 0,0 1 0 0 0,-1-1-1 0 0,1 1 1 0 0,-1-1 0 0 0,0 0-1 0 0,0 1 1 0 0,0-1 0 0 0,-1 3-1 0 0,-7 19 298 0 0,-7 22 86 0 0,13-37 109 0 0,0 2-386 0 0,0 2-86 0 0,2-8 21 0 0,-1 1 1 0 0,0 0 0 0 0,1 0 0 0 0,-2-1-1 0 0,1 1 1 0 0,-6 8 0 0 0,-7 16-74 0 0,11-23-65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8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0 264 0 0,'0'0'6093'0'0,"-23"10"-5793"0"0,-71 28-3 0 0,63-23-12 0 0,0 7-12 0 0,24-16-5 0 0,-1 0-4 0 0,-25 17-5 0 0,24-17-10 0 0,3 0-23 0 0,-18 17-17 0 0,18-17 648 0 0,1 2-718 0 0,-15 26-11 0 0,15-26 530 0 0,31-8-1235 0 0,76 0 245 0 0,-77 0-98 0 0,-8-3-678 0 0,51-10 358 0 0,-51 10-660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1 592 0 0,'0'0'11151'0'0,"2"24"-10962"0"0,2 5-133 0 0,0-9 15 0 0,-2 0 0 0 0,0 34 1 0 0,-6-42-323 0 0,-15 34-132 0 0,14-34-153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2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0 80 0 0,'0'0'11112'0'0,"5"24"-11063"0"0,14 71-2 0 0,-15-71 1 0 0,-10-17 18 0 0,-18 22 25 0 0,18-22 18 0 0,-2 1-7 0 0,-24 24 14 0 0,24-24 20 0 0,1-1 18 0 0,-19 20 4 0 0,20-21-6 0 0,-2 3 0 0 0,0 1-98 0 0,-27 25 196 0 0,12-14-103 0 0,18-16 143 0 0,-2 1-157 0 0,-22 20-3 0 0,22-20 393 0 0,-1 0-414 0 0,-20 19-6 0 0,20-19 2034 0 0,42-9-2040 0 0,98-11-7 0 0,-99 11-7 0 0,-19 0 15 0 0,44-9-6 0 0,-44 9-28 0 0,-2 1-12 0 0,37-7 7 0 0,-37 7 71 0 0,-1 1-100 0 0,36 0-11 0 0,-35 1 183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3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66 268 0 0,'0'0'7735'0'0,"2"-17"-7275"0"0,3-31 329 0 0,-9 60 1361 0 0,-13 85 1161 0 0,12-70-4225 0 0,-1 8 1158 0 0,6-33-218 0 0,1 0 0 0 0,-1 0 0 0 0,0 0 0 0 0,-1 1 0 0 0,1-1 1 0 0,0 0-1 0 0,-1 0 0 0 0,1 1 0 0 0,-1-1 0 0 0,0 0 1 0 0,1 0-1 0 0,-3 3 0 0 0,1-1 83 0 0,0 1 0 0 0,0-1-1 0 0,1 1 1 0 0,-1 0 0 0 0,1-1 0 0 0,0 1 0 0 0,-1 8-1 0 0,-6 54 1734 0 0,6-54-2035 0 0,0 6 255 0 0,2-10-3698 0 0,-1 2-3312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4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0 116 0 0,'0'0'10796'0'0,"4"26"-10678"0"0,13 74 19 0 0,-14-77-69 0 0,-7-13-4 0 0,-1-1-24 0 0,3-6-23 0 0,1 1-1 0 0,-1-1 1 0 0,0 0-1 0 0,0 0 0 0 0,-1-1 1 0 0,1 1-1 0 0,0 0 1 0 0,-1-1-1 0 0,0 1 1 0 0,1-1-1 0 0,-4 2 0 0 0,-23 20 84 0 0,22-18 11 0 0,-1 2 11 0 0,-21 24 4 0 0,22-24 10 0 0,1-3 13 0 0,-17 15 13 0 0,17-15 182 0 0,-1 2-168 0 0,-21 23-5 0 0,21-23 525 0 0,6-4-676 0 0,-1 0 1 0 0,1-1 0 0 0,-1 1-1 0 0,0-1 1 0 0,0 1 0 0 0,0-1-1 0 0,0 0 1 0 0,-1 0 0 0 0,-3 3-1 0 0,-1 1 17 0 0,1 1 1629 0 0,27-3-1539 0 0,64 13-6 0 0,-64-13-8 0 0,-5-6 19 0 0,44-5-7 0 0,-45 5 135 0 0,3-1-158 0 0,52-6-27 0 0,-53 7 89 0 0,-4 1-119 0 0,37-1 5 0 0,-38 1 167 0 0,53-10-14866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1 308 0 0,'0'0'1938'0'0,"-10"10"-930"0"0,-38 40 4222 0 0,42-43-4523 0 0,-23 27 7930 0 0,51-31-8169 0 0,69 9-20 0 0,-68-9 428 0 0,-8-5-429 0 0,46-4-7 0 0,-46 5 418 0 0,3-1-460 0 0,53-3-1 0 0,-53 4-13 0 0,-6 0-31 0 0,33-2-30 0 0,-33 2 1125 0 0,0 0-1281 0 0,2 1-527 0 0,-1 0 2331 0 0,-2 0-3687 0 0,0-2-3519 0 0,2-1-4881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5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15 107 416 0 0,'0'0'3850'0'0,"10"-9"-3400"0"0,31-30-24 0 0,-31 29 357 0 0,-2 5-397 0 0,25-15-12 0 0,-25 15 890 0 0,3 2-1018 0 0,30-10-20 0 0,-31 10 1789 0 0,-7 22-1878 0 0,8 56-2 0 0,-9-56 291 0 0,-11-4-275 0 0,-28 43 6 0 0,28-44 3 0 0,1-5 9 0 0,-35 44 332 0 0,23-28-358 0 0,15-19 157 0 0,-2 1-140 0 0,-18 18-7 0 0,19-18 488 0 0,1 0-533 0 0,-18 25-3 0 0,18-25 1480 0 0,17 4-1494 0 0,36 31 16 0 0,-36-31 192 0 0,3-11-211 0 0,46 0 8 0 0,-46 0 122 0 0,-1-2-138 0 0,43-4-14 0 0,-43 4 129 0 0,2 0-142 0 0,46-7-28 0 0,-46 7-4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6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72 116 0 0,'0'0'7033'0'0,"10"-12"-6779"0"0,30-35-32 0 0,-30 35 1967 0 0,-8 39-2057 0 0,10 83 3 0 0,-9-82 13 0 0,-11-17-9 0 0,-34 52 181 0 0,18-28-150 0 0,19-27 4 0 0,-4 1 12 0 0,0 3-124 0 0,5-6-20 0 0,0-1-1 0 0,-1 0 1 0 0,1 0-1 0 0,-1 0 1 0 0,-1 0-1 0 0,-7 5 1 0 0,-32 26 295 0 0,19-12-160 0 0,19-18 2 0 0,0 1 7 0 0,-20 19-6 0 0,20-19 176 0 0,0-1-179 0 0,-20 18-6 0 0,20-18 830 0 0,1 0-905 0 0,-19 19 0 0 0,18-19 1560 0 0,27 0-1521 0 0,60 20 1 0 0,-60-20 112 0 0,-2-7-142 0 0,52-4-24 0 0,-52 3 8 0 0,-5 1-7 0 0,52-2 131 0 0,-51 2-150 0 0,2-1-39 0 0,-7 0 18 0 0,0 1 0 0 0,0 1 0 0 0,0 0 0 0 0,1 0 0 0 0,9 2 0 0 0,31 2-37 0 0,-38-3-38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227 168 224 0 0,'0'0'7612'0'0,"5"-15"-7327"0"0,15-46-20 0 0,-15 46 522 0 0,2 9-553 0 0,22-16-17 0 0,-22 17-17 0 0,2 1 3 0 0,26-12-10 0 0,-26 12 448 0 0,1 1-531 0 0,31-10-5 0 0,-31 10 711 0 0,-19 31-788 0 0,-24 86-4 0 0,25-86 12 0 0,4-19-23 0 0,-14 24 0 0 0,13-25 61 0 0,8 5-59 0 0,10 40 7 0 0,-10-40 67 0 0,3-5-57 0 0,18 22-6 0 0,-18-22 240 0 0,-4 2-161 0 0,5 32-3 0 0,-5-32 178 0 0,-12 0-199 0 0,-31 31-2 0 0,30-31-2 0 0,3-4-13 0 0,-27 17-2 0 0,26-17 42 0 0,1-1-69 0 0,-25 14-39 0 0,24-14-61 0 0,1-1-260 0 0,-24 12 36 0 0,24-12-99 0 0,-3 0-677 0 0,-31 12 442 0 0,32-12-35 0 0,-1-1-90 0 0,-31 12-208 0 0,32-11-629 0 0,-1 0-994 0 0,-43 16 197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1 104 0 0,'0'0'12658'0'0,"-12"22"-12524"0"0,-35 66-33 0 0,36-66-72 0 0,5-15-108 0 0,0 2-21 0 0,-24 24-2027 0 0,5-9 1290 0 0,19-18-209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29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0 540 0 0,'0'0'11842'0'0,"-3"26"-11565"0"0,-1 4-181 0 0,1-7 215 0 0,0-1 0 0 0,2 31 1 0 0,-3-44-378 0 0,-11 30-108 0 0,11-29-123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0 664 0 0,'0'0'6746'0'0,"0"18"-6228"0"0,2 54-9 0 0,-2-54 1227 0 0,-5-4-1397 0 0,-16 41-30 0 0,16-41 356 0 0,-2-5-628 0 0,-21 28-140 0 0,22-28-192 0 0,-1-3-890 0 0,-21 21 194 0 0,21-21-697 0 0,-2-3-1063 0 0,-34 13 213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1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81 504 0 0,'0'0'3450'0'0,"5"-13"-3067"0"0,13-41-8 0 0,-14 40 5201 0 0,1 46-5382 0 0,13 95 12 0 0,-14-84-11 0 0,-2 24 197 0 0,-1-53-326 0 0,-1-5-3 0 0,0 0 0 0 0,0 0 1 0 0,-1 0-1 0 0,-3 16 0 0 0,-10 71 310 0 0,13-79-305 0 0,0-3 20 0 0,0 0-1 0 0,-1-1 0 0 0,-4 17 1 0 0,-30 237 931 0 0,32-227-836 0 0,3-12-118 0 0,0 14 147 0 0,-1 38 111 0 0,-3-17-65 0 0,2-51-219 0 0,2-6-15 0 0,-1-1-1 0 0,2 0 1 0 0,-1 1-1 0 0,0-1 0 0 0,1 1 1 0 0,0-1-1 0 0,0 1 1 0 0,2 9-1 0 0,0 3 20 0 0,0-10-11 0 0,-1 1-1 0 0,-1 0 0 0 0,1 0 0 0 0,-1 0 1 0 0,-1 0-1 0 0,-1 9 0 0 0,-5 49 204 0 0,1 13 0 0 0,0-2 2 0 0,3-3-40 0 0,2-5-8 0 0,-3 9-13 0 0,1-35-99 0 0,2-33 9 0 0,2 5-1 0 0,0 3-54 0 0,-1 57 126 0 0,-2 0 34 0 0,2-34-101 0 0,0-32-10 0 0,1 7 14 0 0,1 2-63 0 0,0-9 5 0 0,-1 1 0 0 0,-1 0 0 0 0,0 0 0 0 0,-2 19 0 0 0,-1 12 39 0 0,2-31-23 0 0,0 4 18 0 0,-2 70 109 0 0,1-20 96 0 0,3-47-238 0 0,-2 50 167 0 0,-2-24-84 0 0,2-33 5 0 0,1 4 5 0 0,-4 74 100 0 0,0-22 40 0 0,0 12 230 0 0,5-61-429 0 0,-3 49 232 0 0,-3 1 22 0 0,-3 6-39 0 0,-2-7-28 0 0,3 6 142 0 0,-4 16-159 0 0,4-24 23 0 0,1-13-189 0 0,5-39-4 0 0,0-1 7 0 0,-3 61 115 0 0,2-22-150 0 0,1-39 28 0 0,0-1-189 0 0,-1 1-283 0 0,0-1 2130 0 0,1-3-3425 0 0,0 2-3260 0 0,1 1-4529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5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69 188 0 0,'0'0'7907'0'0,"9"-11"-7550"0"0,27-35-8 0 0,-27 34 3588 0 0,-4 34-3784 0 0,15 63 24 0 0,-15-64 13 0 0,-3-9-11 0 0,2 33-7 0 0,-3-33 177 0 0,-1 3-152 0 0,-2 48 6 0 0,2-47-11 0 0,-1-4-3 0 0,2 2-118 0 0,-4 42 618 0 0,-3-8-577 0 0,5-36 313 0 0,-10 41-321 0 0,9-42-91 0 0,-4-4-2339 0 0,-17 19 1596 0 0,17-20-127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0 144 0 0,'0'0'4803'0'0,"-19"18"-4375"0"0,-3 4-283 0 0,-59 51 576 0 0,36-35 101 0 0,-2 2-16 0 0,6-2-61 0 0,17-17-394 0 0,17-16 301 0 0,-1 2-338 0 0,-23 22-13 0 0,23-22 897 0 0,4 0-1002 0 0,0 2-83 0 0,3-7 45 0 0,0 1 1 0 0,0 0 0 0 0,0 0 0 0 0,-1-1-1 0 0,1 1 1 0 0,-1 0 0 0 0,0-1-1 0 0,0 0 1 0 0,-2 3 0 0 0,25 0-34 0 0,62 17-13 0 0,-63-16 76 0 0,61-10-30 0 0,-65 3-12 0 0,-1 1-83 0 0,57-2 163 0 0,-59 0-175 0 0,39-3-13 0 0,-39 3 161 0 0,-1 0-201 0 0,0-1-267 0 0,10-3 410 0 0,1 5-9452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8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96 280 0 0,'0'0'7573'0'0,"15"-16"-7357"0"0,45-48 0 0 0,-45 48 6251 0 0,-20 136-6141 0 0,2-82-263 0 0,1-6 491 0 0,1-19-370 0 0,-4 42-37 0 0,3-42 351 0 0,1-3-312 0 0,-2 3-109 0 0,-4 38 1028 0 0,6-37-1310 0 0,-1 7 247 0 0,2-10-4016 0 0,0 2-3604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9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58 836 0 0,'0'0'3401'0'0,"-11"11"-2632"0"0,-33 35-15 0 0,41-44-651 0 0,1 0-1 0 0,-1 0 1 0 0,1 1 0 0 0,-1-1-1 0 0,1 1 1 0 0,0 0 0 0 0,0-1-1 0 0,0 1 1 0 0,0 0 0 0 0,-2 5-1 0 0,-9 20 934 0 0,7-20-807 0 0,4-5-92 0 0,-1 1 1 0 0,0 0 0 0 0,1 0 0 0 0,0 0 0 0 0,0 0 0 0 0,0 0-1 0 0,-2 8 1 0 0,-10 25 482 0 0,11-28-16 0 0,-2 3-22 0 0,-1 2-395 0 0,2-6-4 0 0,1 0-1 0 0,0 1 0 0 0,0-1 1 0 0,-2 15-1 0 0,-10 38 1350 0 0,3-7-1051 0 0,8-40-30 0 0,4-2-5 0 0,0 37 2 0 0,0-37-14 0 0,1 0-18 0 0,3 35-11 0 0,-3-35-16 0 0,2 0-16 0 0,-2 3-237 0 0,-1-9 8 0 0,1 0-1 0 0,0 1 0 0 0,1-1 1 0 0,-1 0-1 0 0,1 0 0 0 0,0 0 1 0 0,3 6-1 0 0,12 32 791 0 0,-9-39-736 0 0,25 13-13 0 0,-24-13 466 0 0,14-14-525 0 0,68-26-6 0 0,-87 33-104 0 0,0 1 1 0 0,0-1-1 0 0,0 0 0 0 0,0 0 0 0 0,0 0 0 0 0,6-4 1 0 0,140-127 211 0 0,-72 37-207 0 0,-73 90-22 0 0,52-82-41 0 0,-41 60 24 0 0,-3 1 14 0 0,-5 0 6 0 0,4-10-34 0 0,-9 28-13 0 0,0-4 5 0 0,8-40-7 0 0,-8 40-9 0 0,-5 1-114 0 0,-3-35 66 0 0,4 35-9 0 0,-5 1-368 0 0,-15-34 307 0 0,16 33-22 0 0,-4 6-343 0 0,-25-19 200 0 0,26 19-25 0 0,-47-3-2059 0 0,44 8 1427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9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56 324 0 0,'0'0'9353'0'0,"-14"18"-8930"0"0,-42 53-5 0 0,42-53-7 0 0,10-9-32 0 0,-9 27-19 0 0,9-27 282 0 0,2 2-354 0 0,-5 34-7 0 0,6-34 1159 0 0,4-4-1377 0 0,1-1 0 0 0,-1 1 0 0 0,-1 1 0 0 0,1-1 0 0 0,2 13-1 0 0,1 9 513 0 0,5-27-420 0 0,33 9 8 0 0,-33-8 205 0 0,11-9-261 0 0,64-16-20 0 0,-56 12-13 0 0,7-9-2 0 0,-28 14-6 0 0,1-1-9 0 0,30-19 1 0 0,-29 19-12 0 0,-5 0 3 0 0,2 0-36 0 0,-5 3-4 0 0,1 1 0 0 0,-1-1-1 0 0,0 0 1 0 0,0-1 0 0 0,0 1 0 0 0,0 0 0 0 0,3-7 0 0 0,15-18 16 0 0,-16 21 54 0 0,-3-4-63 0 0,6-35-15 0 0,-6 34 7 0 0,-10-3-128 0 0,-23-45 66 0 0,23 45-14 0 0,-1 9-109 0 0,-26-16 66 0 0,27 16-12 0 0,-4 4-656 0 0,0-2 386 0 0,-10-2 484 0 0,12 5-3663 0 0,-3 0-3333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39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69 552 0 0,'0'0'1579'0'0,"-9"10"-838"0"0,-25 32-43 0 0,25-32 554 0 0,6 1-708 0 0,-13 29-35 0 0,13-29 512 0 0,1 0-537 0 0,-3 34-25 0 0,4-34 1504 0 0,28 49-1359 0 0,-22-48 132 0 0,9-10-530 0 0,41 6-8 0 0,-41-6 192 0 0,3-6-184 0 0,50-14 10 0 0,-50 13 6 0 0,-7-1-3 0 0,30-18-13 0 0,-30 18-20 0 0,-1 0-4 0 0,27-18-16 0 0,-27 18 6 0 0,-4 0 4 0 0,16-18-12 0 0,-16 18 422 0 0,-4-6-472 0 0,3-37-12 0 0,-3 37 256 0 0,-9-3-496 0 0,-24-44-46 0 0,24 45-114 0 0,1 9-670 0 0,-24-13 256 0 0,24 14-169 0 0,-5 0-2280 0 0,-36-9-196 0 0,36 10 257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1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 0 0,'0'0'4268'0'0,"22"8"-4008"0"0,66 24-26 0 0,-66-25 4 0 0,35 3 247 0 0,-45-8-253 0 0,2 1-2 0 0,2 2-154 0 0,-4-2 18 0 0,1 0 0 0 0,-1-1 1 0 0,16 1-1 0 0,37 4 341 0 0,5 0-25 0 0,4 0-41 0 0,15 1-62 0 0,-8-2-29 0 0,17 1-45 0 0,-82-7-193 0 0,51 4 163 0 0,-14 2-141 0 0,146 12 408 0 0,-107-13-305 0 0,207 28 251 0 0,-256-27-335 0 0,-17-3-58 0 0,13-2 49 0 0,54 3 50 0 0,4 1-4 0 0,-15 1-31 0 0,10 4-8 0 0,-13-3-5 0 0,-4 1 0 0 0,8 2-17 0 0,8 2 11 0 0,-74-9-56 0 0,53 3 57 0 0,-53-7-56 0 0,49 5 55 0 0,3 3 13 0 0,4 2 5 0 0,12-1-14 0 0,3-4-30 0 0,-15 0 0 0 0,-58-4-35 0 0,46 4 24 0 0,16 5 14 0 0,5 1-26 0 0,13 2-2 0 0,-77-9-12 0 0,-5-1 5 0 0,1 0-1 0 0,0-1 0 0 0,15-1 0 0 0,59 3 6 0 0,-14-2 4 0 0,-28 1-12 0 0,-16 0-2 0 0,52 6-5 0 0,3 3 9 0 0,-20-3-15 0 0,-17-1 9 0 0,-36-6 14 0 0,4 2-12 0 0,2 0-6 0 0,-3 1 3 0 0,0-2 0 0 0,26 2 0 0 0,-27-4 0 0 0,-6 0 0 0 0,0 0-1 0 0,0 1 1 0 0,0 0 0 0 0,16 4-1 0 0,-8-1 2 0 0,47 7 0 0 0,-16-6-5 0 0,-39-3 6 0 0,1-1-1 0 0,-1 0 0 0 0,1-1 1 0 0,-1 0-1 0 0,15-2 0 0 0,-12 1-4 0 0,0 0-1 0 0,-1 0 1 0 0,20 3-1 0 0,20 0-2 0 0,11-1 5 0 0,3 2 2 0 0,6 3-6 0 0,-21-3-6 0 0,-21-3 1 0 0,50 0 10 0 0,2 5 8 0 0,11-1-10 0 0,-75-5 1 0 0,-9 1-1 0 0,1-1 0 0 0,-1 1 0 0 0,0 1 0 0 0,1-1 0 0 0,-1 1 0 0 0,0 0 0 0 0,8 3 0 0 0,-3 0-1 0 0,-5-2-1 0 0,-1-1 0 0 0,1 1 0 0 0,0-1 1 0 0,0 0-1 0 0,9 0 0 0 0,57 5-1 0 0,1 1 16 0 0,16-2-16 0 0,-22-1 16 0 0,22 1-18 0 0,-2 0 8 0 0,-46-3-6 0 0,-14 0 7 0 0,51 5-1 0 0,13-1-19 0 0,2-3 21 0 0,-80-4-5 0 0,-8 0-1 0 0,1 0 0 0 0,0 1-1 0 0,0 0 1 0 0,0 1 0 0 0,-1-1-1 0 0,13 4 1 0 0,47 5-2 0 0,-37-7 1 0 0,31-2 7 0 0,25 5 13 0 0,-70-2-16 0 0,-7-2-1 0 0,0 0 1 0 0,1 0 0 0 0,-1 0 0 0 0,0-1 0 0 0,14-2 0 0 0,-4 0-2 0 0,-7 1-1 0 0,1 0 1 0 0,0 1 0 0 0,0 0-1 0 0,13 2 1 0 0,45 2-4 0 0,15 0-10 0 0,-9 0 12 0 0,-10 2 8 0 0,32-4 38 0 0,-33-2-38 0 0,29 5 8 0 0,-73-3-9 0 0,59 0 36 0 0,-6-2 59 0 0,-24 0-43 0 0,-37 0-1 0 0,6 1 3 0 0,89 2 63 0 0,-33 0 15 0 0,-19 2-68 0 0,-42-4-7 0 0,1-1 6 0 0,3-2-42 0 0,50 2 135 0 0,-53 1-299 0 0,8 0 148 0 0,2 0-7969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2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2 380 0 0,'0'0'9756'0'0,"32"-1"-9661"0"0,96 0-7 0 0,-96 1 97 0 0,-26 7-99 0 0,16 19-2 0 0,-16-19 180 0 0,-4 5-142 0 0,6 34 4 0 0,-6-34 348 0 0,-7 3-338 0 0,-13 48 16 0 0,14-47 11 0 0,-2-7-6 0 0,-16 25-11 0 0,17-25-21 0 0,-1-1 14 0 0,-18 23-4 0 0,19-23 8 0 0,-1-1 0 0 0,-14 21-1 0 0,15-22 241 0 0,-2 1-254 0 0,-19 20 1 0 0,20-20 502 0 0,-1 0-521 0 0,-18 20 2 0 0,19-20 702 0 0,1 0-756 0 0,-16 20 13 0 0,16-20 1040 0 0,37-12-1017 0 0,96-13-27 0 0,-96 14 4 0 0,-28 4-58 0 0,3 0 8 0 0,1 0-1 0 0,0 0 1 0 0,0-1 0 0 0,12-2 0 0 0,28-6 147 0 0,9 0-94 0 0,-43 6-6 0 0,2 2-11 0 0,44-5-14 0 0,-45 4 44 0 0,-3 1-48 0 0,35-3 18 0 0,-35 2 205 0 0,-3-1-2631 0 0,2 0 1908 0 0,6-2 132 0 0,1-2-7741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3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1 384 0 0,'0'0'19092'0'0,"-14"19"-18820"0"0,-44 57 15 0 0,43-57 7 0 0,14-10-9 0 0,-11 47 841 0 0,1-13-951 0 0,9-32 782 0 0,0 0-1008 0 0,-5 30-81 0 0,5-31-98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4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1 110 376 0 0,'0'0'3560'0'0,"5"14"-2721"0"0,19 45-43 0 0,-24-58-747 0 0,0 0-1 0 0,1 1 0 0 0,-1-1 1 0 0,1 0-1 0 0,-1 0 1 0 0,1 1-1 0 0,-1-1 1 0 0,1 0-1 0 0,0 0 0 0 0,0 0 1 0 0,0 0-1 0 0,0 0 1 0 0,-1 0-1 0 0,1 0 0 0 0,2 1 1 0 0,24 19 690 0 0,-21-16-48 0 0,6 1-44 0 0,1 2-441 0 0,-8-4-82 0 0,0-1-1 0 0,1 0 0 0 0,0 0 0 0 0,-1 0 1 0 0,1-1-1 0 0,0 0 0 0 0,10 2 1 0 0,-4 1 55 0 0,-7-3-58 0 0,1 0 0 0 0,0 0-1 0 0,0-1 1 0 0,0 1 0 0 0,0-1 0 0 0,8 0-1 0 0,27 4 322 0 0,-31-3-41 0 0,8-2-40 0 0,54-1-40 0 0,-66 2-267 0 0,0-1 0 0 0,1 0 0 0 0,-1 0 0 0 0,0-1 0 0 0,0 0 0 0 0,0 0 0 0 0,0 0 0 0 0,10-4 0 0 0,-3 1 32 0 0,66-14 379 0 0,-65 15-257 0 0,-4 0 0 0 0,28-11-2 0 0,-28 10 188 0 0,-3-2-197 0 0,24-18 1 0 0,-24 18 326 0 0,-5-4-379 0 0,3-29-2 0 0,-4 29 521 0 0,-8-6-602 0 0,-24-50-8 0 0,24 49-39 0 0,-3 12-120 0 0,-28-14-35 0 0,28 14-46 0 0,1 5-209 0 0,0 0 252 0 0,0-1 0 0 0,-17-4 0 0 0,10 2 6 0 0,2 1-343 0 0,-2 5-775 0 0,-49 9 472 0 0,49-9-112 0 0,3-1-2207 0 0,-39 6-45 0 0,39-6 241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76 0 0,'0'0'8344'0'0,"29"3"-8209"0"0,5 1-92 0 0,-7 0 24 0 0,0-1 0 0 0,31-2 0 0 0,-49-2-32 0 0,1 0 0 0 0,-1 1-1 0 0,1 0 1 0 0,-1 0-1 0 0,13 3 1 0 0,-2-1 5 0 0,40-2 144 0 0,-49 0-137 0 0,0 0-1 0 0,0 1 0 0 0,20 4 1 0 0,-14-1-7 0 0,-8-1-11 0 0,0-2 0 0 0,0 1 0 0 0,0-1 0 0 0,0-1 0 0 0,0 1 0 0 0,10-2 0 0 0,78 1 197 0 0,152 9 117 0 0,-154-8-199 0 0,239 9 123 0 0,-247-11-213 0 0,-57-1-45 0 0,-2 0 1 0 0,33 2 41 0 0,116 3 32 0 0,81 3-1 0 0,-127 3-53 0 0,122 4-86 0 0,-163-7 40 0 0,-51-6 13 0 0,-20-1 1 0 0,0 1 0 0 0,22 4 0 0 0,30 2-8 0 0,18-2 7 0 0,4 3 26 0 0,-20-1-20 0 0,-48-5-4 0 0,34 6 4 0 0,8 3 3 0 0,35 1 10 0 0,-23-3-14 0 0,-5-1-6 0 0,-46-3 3 0 0,39 1 1 0 0,-48-5 2 0 0,53 4 5 0 0,-55-2-7 0 0,51 6 2 0 0,0 2 1 0 0,55-2 10 0 0,-41-4 0 0 0,15 2 12 0 0,149 14 68 0 0,-166-14-67 0 0,343 22 107 0 0,-290-29-97 0 0,126 0 5 0 0,-179 5-38 0 0,487 14 141 0 0,-497-17-122 0 0,22-1 18 0 0,9 2 14 0 0,276 3 59 0 0,-347-2-105 0 0,27 1 26 0 0,49-4-3 0 0,-12 3 10 0 0,-71-4-33 0 0,65 2 26 0 0,259 8 91 0 0,-244-8-84 0 0,-24 4 18 0 0,-61-2-48 0 0,-8-1-2 0 0,-1-1 0 0 0,1 0-1 0 0,-1-1 1 0 0,1 0 0 0 0,16-2-1 0 0,-8 0 2 0 0,-5 0 1 0 0,0 1 1 0 0,0 0 0 0 0,20 3-1 0 0,54 1 85 0 0,-40 0-43 0 0,-35-2 8 0 0,6-1 1 0 0,81-2 48 0 0,-24 3 65 0 0,-10-1-104 0 0,-49 0-18 0 0,-3 0-11 0 0,41-3-6 0 0,-41 3 34 0 0,2 0-35 0 0,43 0-21 0 0,-44 0-4 0 0,-1-1-201 0 0,2 0-18 0 0,7-1 137 0 0,2 1-7788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 0 0,'0'0'11237'0'0,"28"1"-11088"0"0,83 3-2 0 0,-83-3 144 0 0,-23 9-152 0 0,15 29 6 0 0,-15-29-7 0 0,-3 0-14 0 0,9 30 0 0 0,-8-31 3 0 0,-3 5 1 0 0,3 67 224 0 0,0-38-254 0 0,-2-32-22 0 0,1 2-1 0 0,1 3-47 0 0,-1-8 9 0 0,0 1-1 0 0,0-1 0 0 0,-1 1 0 0 0,-1-1 1 0 0,0 15-1 0 0,-1-5-1 0 0,0-8 0 0 0,1 1 0 0 0,0 0 0 0 0,1-1 0 0 0,3 16 1 0 0,4 38 131 0 0,-2-1 16 0 0,-4-20-85 0 0,-1-32-8 0 0,-2 5-3 0 0,-1 3-55 0 0,-1 53 137 0 0,3-4 42 0 0,-2-22-106 0 0,2-35-2 0 0,-1 5-3 0 0,-3 73 127 0 0,1-47-107 0 0,3-32-8 0 0,2 7-8 0 0,1 2-69 0 0,-1-7 8 0 0,0 0 1 0 0,-1 1-1 0 0,-1 22 0 0 0,0 32 257 0 0,-2-50-273 0 0,1-8-7 0 0,0 0 1 0 0,1 0-1 0 0,0 1 0 0 0,0-1 1 0 0,3 12-1 0 0,1 19 51 0 0,-3-30 22 0 0,1 4 11 0 0,10 67 80 0 0,-8-42-92 0 0,-3-29-6 0 0,0 4 3 0 0,2 67 152 0 0,-1-15 77 0 0,-2-48-285 0 0,3 48 134 0 0,1-29-85 0 0,-3-28-6 0 0,-1 6 13 0 0,-1 42 12 0 0,0-43-12 0 0,2 1 3 0 0,3 68 117 0 0,-3-44-95 0 0,0-29-10 0 0,-1 5 10 0 0,0 69 114 0 0,1-43-113 0 0,-1-31 18 0 0,2 5 1 0 0,3 71 138 0 0,-2-25 133 0 0,2 23-136 0 0,-3-45-128 0 0,-2-30-3 0 0,0 4-15 0 0,-2 1-81 0 0,3 46 250 0 0,3 22 28 0 0,2-7 15 0 0,-2-9 81 0 0,-4-13-329 0 0,0-39 252 0 0,-2-3-294 0 0,-4 35-4 0 0,5-35-21 0 0,-10-7-5717 0 0,-31 9 4495 0 0,31-10-309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49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1 132 0 0,'0'0'8609'0'0,"-14"19"-8273"0"0,-5 2-215 0 0,5-4 76 0 0,1 0 0 0 0,-19 31 1 0 0,1 1 504 0 0,25-38-588 0 0,-22 31 446 0 0,20-34-454 0 0,5-4-49 0 0,-1-1 0 0 0,1 1 0 0 0,0 0 0 0 0,0 0 0 0 0,1 0 0 0 0,-1 0 0 0 0,1 1 1 0 0,-2 5-1 0 0,-14 25 241 0 0,13-26-20 0 0,5-5-236 0 0,0-1 1 0 0,0 0 0 0 0,-1 1-1 0 0,0-1 1 0 0,1 0 0 0 0,-1 0-1 0 0,0 1 1 0 0,-1-1-1 0 0,-2 5 1 0 0,0 1 37 0 0,1 1 376 0 0,2 2-254 0 0,-3 34-32 0 0,3-34 597 0 0,7 1-673 0 0,14 40-7 0 0,-15-40 264 0 0,5-10-294 0 0,-1 1-28 0 0,-6-2 8 0 0,0-1 0 0 0,0 1 0 0 0,1-1 0 0 0,-1 0 0 0 0,0 0 0 0 0,1 0 0 0 0,-1-1 0 0 0,0 1 0 0 0,7 0 0 0 0,7-15-16 0 0,49-38 8 0 0,-50 38 94 0 0,-41 4-661 0 0,-75-30 367 0 0,75 30-62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52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0 200 0 0,'0'0'10454'0'0,"-5"28"-10230"0"0,-14 86-3 0 0,14-86 20 0 0,4-17 5 0 0,-5 57 467 0 0,0 7-23 0 0,-1 5-42 0 0,2-42-436 0 0,3-29 382 0 0,3 5-422 0 0,5 64 982 0 0,-5-64-1341 0 0,1 7 226 0 0,-1 2-10058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1268 0 0,'0'0'12209'0'0,"5"23"-11312"0"0,14 76-7 0 0,-17-86-607 0 0,1 1-1 0 0,-2-1 1 0 0,0 1 0 0 0,0 0-1 0 0,-3 24 1 0 0,-1-9 560 0 0,-14 170 2243 0 0,16-188-2917 0 0,-21 141 2060 0 0,-2-53-936 0 0,23-94-954 0 0,-2 6-53 0 0,-9 31-101 0 0,9-32-145 0 0,1-4-570 0 0,-4 18-106 0 0,4-18-191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46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1377 0 404 0 0,'0'0'8363'0'0,"-16"11"-8162"0"0,-47 33 15 0 0,47-33-9 0 0,8-4-25 0 0,-38 37 375 0 0,0 4-183 0 0,6-2-42 0 0,-4 6 25 0 0,-3 3 4 0 0,-77 85 386 0 0,-85 80 370 0 0,165-176-808 0 0,-22 27 123 0 0,15-22-174 0 0,1-1-37 0 0,3-1-29 0 0,5-6 13 0 0,35-35-173 0 0,-21 23 121 0 0,-9 14 114 0 0,-5 3-69 0 0,34-39-173 0 0,5-5-10 0 0,0 0 0 0 0,0 0 0 0 0,1 1 0 0 0,-1-1 0 0 0,1 1 0 0 0,-1 0 1 0 0,1-1-1 0 0,0 1 0 0 0,0 0 0 0 0,1 0 0 0 0,-2 4 0 0 0,-15 25 55 0 0,13-24 152 0 0,-1-1-186 0 0,-17 20 0 0 0,17-20 173 0 0,3 2-203 0 0,-11 28 4 0 0,10-28 28 0 0,0 1-46 0 0,-11 28 4 0 0,11-29 69 0 0,-2-2-57 0 0,-17 18-10 0 0,17-18-6 0 0,0 1-2 0 0,-19 25 8 0 0,19-24 11 0 0,1-3 5 0 0,-2 1-10 0 0,-17 26 24 0 0,3 0-27 0 0,16-25 21 0 0,0-1-15 0 0,-16 21 5 0 0,16-21-12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53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1 308 540 0 0,'0'0'4082'0'0,"5"-15"-3618"0"0,16-44-19 0 0,-16 44 3607 0 0,-5 13-4042 0 0,0 1 0 0 0,0-1 0 0 0,0 1 0 0 0,0-1 0 0 0,0 0 0 0 0,1 1-1 0 0,-1-1 1 0 0,0 1 0 0 0,1-1 0 0 0,-1 1 0 0 0,1-1 0 0 0,0 1 0 0 0,0 0 0 0 0,-1-1 0 0 0,3-1 0 0 0,4-10 1083 0 0,-5-1 2407 0 0,1 5-3344 0 0,0-2-90 0 0,13-34 680 0 0,1 7-672 0 0,-13 29 333 0 0,-1 0-356 0 0,7-27 3 0 0,-7 27 706 0 0,-1 38-644 0 0,5 89 11 0 0,-5-89 3 0 0,-3-17 17 0 0,-2 37 18 0 0,3-37 3 0 0,0-5-126 0 0,0 0 0 0 0,0-1 0 0 0,0 1 0 0 0,-1 0 0 0 0,-3 10 0 0 0,-4 21 325 0 0,0 2-208 0 0,6-30 209 0 0,-1 2-175 0 0,-10 35-2 0 0,10-36 410 0 0,1-1-472 0 0,-2 0-313 0 0,-3 10 410 0 0,6-1-6529 0 0,-6-13 3791 0 0,-17 17-1646 0 0,18-18 315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1:53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52 744 0 0,'0'0'6715'0'0,"-24"14"-6191"0"0,-3 3-351 0 0,-1 1 240 0 0,-34 15 1 0 0,58-25 61 0 0,-9 24-13 0 0,9-24-11 0 0,2 2-12 0 0,-6 31-21 0 0,5-31 343 0 0,1 3-417 0 0,-9 38-27 0 0,8-39 489 0 0,5 0-569 0 0,3 34-5 0 0,-4-35 746 0 0,8-4-796 0 0,26 23-15 0 0,-27-23 477 0 0,16-16-577 0 0,70-26-3 0 0,-62 20 4 0 0,24-20 38 0 0,0-4-10 0 0,-45 32-80 0 0,-4 3-3 0 0,-1 0 0 0 0,-1 0-1 0 0,1 0 1 0 0,0-1 0 0 0,6-7 0 0 0,31-28 78 0 0,-20 19-30 0 0,-17 15 73 0 0,-2-2-69 0 0,11-27 8 0 0,-11 26 160 0 0,-12-7-204 0 0,-21-49-10 0 0,22 49 18 0 0,-3 11-37 0 0,-28-15-28 0 0,28 15-41 0 0,-1 3-909 0 0,-1-2 579 0 0,-9-1 327 0 0,-1 4-9451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1 380 0 0,'0'0'17061'0'0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0 236 0 0,'0'0'12651'0'0,"17"11"-12475"0"0,47 31 32 0 0,-48-32 350 0 0,-12 0-380 0 0,11 27-9 0 0,-11-27 424 0 0,-1 0-471 0 0,8 31 4 0 0,-9-31 500 0 0,1-1-540 0 0,10 28-20 0 0,-10-28 216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4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1 708 0 0,'0'0'7007'0'0,"-22"15"-6533"0"0,-70 46-33 0 0,70-46-23 0 0,14-10-24 0 0,-22 15-25 0 0,23-15 278 0 0,-2 1-360 0 0,-26 19-22 0 0,27-19-17 0 0,1-1-20 0 0,-22 15-15 0 0,22-15 348 0 0,0 1-409 0 0,-20 16-12 0 0,21-16 165 0 0,-2-1-1626 0 0,-22 15 711 0 0,23-15-133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4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73 548 0 0,'0'0'2488'0'0,"3"16"-1733"0"0,2 2-513 0 0,-3-11-45 0 0,0 1 0 0 0,0 0 0 0 0,-1 0 0 0 0,0 0 0 0 0,0 15 0 0 0,4-15 487 0 0,13 25-44 0 0,-14-25 1034 0 0,3 0-1205 0 0,1-2-274 0 0,-6-4-10 0 0,1 0 1 0 0,0 1-1 0 0,-1-1 1 0 0,1 0-1 0 0,-1 1 0 0 0,0 0 1 0 0,0-1-1 0 0,0 1 1 0 0,3 5-1 0 0,8-8 148 0 0,39-2-24 0 0,-38 2 763 0 0,2-8-850 0 0,65-32 390 0 0,-76 34-428 0 0,15-19-28 0 0,-15 19 230 0 0,-1-5-291 0 0,8-32-8 0 0,-9 32 222 0 0,-4-1-292 0 0,-5-38-23 0 0,5 38-38 0 0,-11 6-2635 0 0,-34-17 2091 0 0,34 17-56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1 180 0 0,'0'0'4562'0'0,"4"18"-3874"0"0,11 57-27 0 0,-11-57 638 0 0,-8-1-645 0 0,-11 48-11 0 0,11-49 512 0 0,1-3-629 0 0,-12 63 1423 0 0,13-65-1742 0 0,-1 7-44 0 0,0 12 2846 0 0,-2 22-709 0 0,19-79-2238 0 0,42-79-30 0 0,-32 68-13 0 0,-8 13-23 0 0,3-1-20 0 0,0 1 0 0 0,1 0-1 0 0,2 2 1 0 0,24-22 0 0 0,-10 16-110 0 0,-27 24 107 0 0,-1-1-49 0 0,0 1-359 0 0,24-13 351 0 0,-24 14 5 0 0,-30 22-944 0 0,-63 56 1028 0 0,63-55 2 0 0,16-14-9 0 0,-18 17 6 0 0,18-17 432 0 0,12 13-333 0 0,18 54 3 0 0,-18-54 99 0 0,1-9-99 0 0,17 28-5 0 0,-17-28-4 0 0,-1-2-2 0 0,17 24 0 0 0,-17-24 3 0 0,0 1-5 0 0,19 22 8 0 0,-19-23 61 0 0,0-1-114 0 0,17 18-33 0 0,-17-18-50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6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16 0 0,'0'0'12508'0'0,"-5"25"-12188"0"0,-16 77 16 0 0,13-63 315 0 0,-17 48 0 0 0,19-66-506 0 0,-2 23 372 0 0,7-39-463 0 0,1-1-1 0 0,-1 1 1 0 0,0 0-1 0 0,0-1 1 0 0,0 1-1 0 0,-1-1 1 0 0,-2 6-1 0 0,-8 25 192 0 0,9-26 13 0 0,0 3-12 0 0,-7 34 1 0 0,8-35-15 0 0,-1-1 11 0 0,-11 48 503 0 0,5-17-614 0 0,6-31 406 0 0,0 0-537 0 0,-9 29-117 0 0,9-29-112 0 0,-8-7-7380 0 0,-34 10 3631 0 0,34-9 302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7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0 404 0 0,'0'0'5319'0'0,"-14"5"-5115"0"0,-46 14-18 0 0,46-14 781 0 0,4-1-842 0 0,-27 10 1 0 0,27-11 713 0 0,0 0-805 0 0,-32 8 8 0 0,31-8 397 0 0,33 7-388 0 0,66 34 2 0 0,-66-33 18 0 0,-7-9 0 0 0,74 15 77 0 0,-11-6 25 0 0,161 21 115 0 0,-158-19-151 0 0,171 25 24 0 0,-226-33-149 0 0,37 1 21 0 0,-44-5-31 0 0,124 14 3 0 0,-123-11-9 0 0,40 3-35 0 0,27 2-1 0 0,177 11-106 0 0,-246-20 133 0 0,-5-1-4 0 0,0 1 0 0 0,0 1 0 0 0,23 3 0 0 0,54 7-48 0 0,-53-6 51 0 0,162 13-120 0 0,-129-16 87 0 0,9 4-18 0 0,-58-6 57 0 0,58 5-20 0 0,-34 1 7 0 0,-34-5-2 0 0,7-1-8 0 0,80 1-34 0 0,-52 0 40 0 0,-34-1-4 0 0,5 0 5 0 0,50-4-25 0 0,-50 3 3 0 0,-3 2-12 0 0,66 0-225 0 0,-33 1 197 0 0,-35-2-4 0 0,1 0 5 0 0,66-1-156 0 0,-1-2 47 0 0,5 2-6 0 0,10-2 34 0 0,-74 2 142 0 0,-6 1-6 0 0,0 0-1 0 0,1 0 1 0 0,15 3-1 0 0,12 2-46 0 0,-30-4 10 0 0,4-1 6 0 0,46 0 12 0 0,-46 0-7 0 0,0 2-4 0 0,76 8-49 0 0,-39-3 61 0 0,-39-5 33 0 0,2-2-2 0 0,42 0-10 0 0,-42 0 5 0 0,-1 1 9 0 0,43 3 16 0 0,-43-3 13 0 0,2 0 8 0 0,72 5 14 0 0,-74-4-29 0 0,41 1 52 0 0,-6-3-16 0 0,-37 0-13 0 0,6 1 11 0 0,82 2 61 0 0,-31 2 6 0 0,2 1 18 0 0,3 0 68 0 0,0 2 37 0 0,0-2 19 0 0,15 1-25 0 0,-74-7-187 0 0,47 7 178 0 0,15 6 36 0 0,8 0 44 0 0,-6-2-27 0 0,-1-1 17 0 0,7-4-34 0 0,-15 0 101 0 0,-10 0-260 0 0,-46-4 1 0 0,-3-2-8 0 0,31 3-7 0 0,-31-3 106 0 0,1 2-159 0 0,1 1-182 0 0,9 0 187 0 0,2-1-6419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0 732 0 0,'0'0'13484'0'0,"6"26"-13175"0"0,17 74-25 0 0,-17-75 256 0 0,-6-22-515 0 0,0-1-1 0 0,0 0 1 0 0,0 0-1 0 0,1 0 0 0 0,-1 1 1 0 0,0-1-1 0 0,1 0 1 0 0,0 0-1 0 0,-1 0 0 0 0,1 0 1 0 0,0 0-1 0 0,0 0 0 0 0,2 2 1 0 0,-2-2 41 0 0,0 0 1 0 0,0 0 0 0 0,0 0-1 0 0,0 0 1 0 0,0 0 0 0 0,-1 0-1 0 0,1 0 1 0 0,-1 1-1 0 0,1-1 1 0 0,-1 0 0 0 0,0 0-1 0 0,0 0 1 0 0,0 4 0 0 0,0-3-49 0 0,1 0 1 0 0,-1 0-1 0 0,0 0 1 0 0,1 0-1 0 0,0 0 1 0 0,0 0-1 0 0,0-1 1 0 0,0 1 0 0 0,0 0-1 0 0,2 3 1 0 0,1 2 16 0 0,-1 1 220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48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112 172 380 0 0,'0'0'10876'0'0,"0"-18"-10665"0"0,-2-54-26 0 0,2 54 843 0 0,-2 8-895 0 0,-4-33-5 0 0,4 32 1828 0 0,1 48-1888 0 0,-3 109 11 0 0,2-96-2 0 0,-3 29 67 0 0,-1-9-22 0 0,0 11 0 0 0,4-66-98 0 0,-1 45 102 0 0,2 5 66 0 0,-5 16-10 0 0,4-70 435 0 0,1-15-253 0 0,-2-32-166 0 0,2-60-341 0 0,1 90 201 0 0,-1-29-33 0 0,0 24 1 0 0,-5-31-3 0 0,5 31 31 0 0,-4 43-93 0 0,-16 96 52 0 0,16-96-12 0 0,3-19 9 0 0,-5 38-2 0 0,6-38 5 0 0,0-2-11 0 0,-3 32 15 0 0,3-32 6 0 0,1 1-11 0 0,0 36 7 0 0,0-36 1383 0 0,7-43-1381 0 0,20-91 14 0 0,-20 91 123 0 0,-6 25-153 0 0,0-1-1 0 0,-1 1 0 0 0,0-1 0 0 0,0 1 1 0 0,-3-13-1 0 0,1 4 0 0 0,1 2-1 0 0,0 50-177 0 0,-7 111 185 0 0,7-111 15 0 0,-8 36 357 0 0,6-29-346 0 0,2-33-1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8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1 12 0 0,'0'0'9508'0'0,"-24"14"-9132"0"0,-5 2-257 0 0,-69 42 433 0 0,71-39-244 0 0,20-15-15 0 0,-2 3-21 0 0,-27 20-13 0 0,27-20-13 0 0,0-2-20 0 0,-25 15-16 0 0,25-15-22 0 0,2 0-24 0 0,-22 13-20 0 0,22-13 240 0 0,-1 1-292 0 0,-24 19-34 0 0,24-18-68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0 368 0 0,'0'0'2617'0'0,"-7"26"-1815"0"0,-22 78-31 0 0,22-78-21 0 0,4-14-38 0 0,-10 36-33 0 0,10-37-28 0 0,-5 48 3045 0 0,13-48-3265 0 0,14 35-25 0 0,-14-35 1230 0 0,8-10-1394 0 0,39 2-23 0 0,-38-2 564 0 0,2-14-655 0 0,50-36-19 0 0,-49 36-28 0 0,-12 7-23 0 0,14-21 2 0 0,-15 21 48 0 0,0-4-79 0 0,9-29 4 0 0,-9 30-23 0 0,-3-2-34 0 0,3-32-28 0 0,-3 33-10 0 0,-10-2-1152 0 0,-28-36 853 0 0,28 37-58 0 0,0 7-5695 0 0,-26-13 3412 0 0,27 13 207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9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61 884 0 0,'0'0'2497'0'0,"-8"21"-1707"0"0,-24 63-29 0 0,24-62-11 0 0,4-11-8 0 0,-12 34 13 0 0,12-34 7 0 0,4-6-612 0 0,-1 0-1 0 0,1-1 0 0 0,-1 1 0 0 0,1 0 0 0 0,-2 0 1 0 0,1-1-1 0 0,-3 7 0 0 0,0 1 76 0 0,2 0 1032 0 0,0-1-692 0 0,-5 37-45 0 0,5-36 2289 0 0,1-3-2529 0 0,-1 12-423 0 0,3-12 664 0 0,7-18 2464 0 0,49-95-2923 0 0,-55 98-54 0 0,1 1 0 0 0,0 0 1 0 0,0 0-1 0 0,0 0 0 0 0,6-6 1 0 0,156-173-418 0 0,-145 165 294 0 0,-5 5 62 0 0,6 0-118 0 0,5-5 27 0 0,-19 14 9 0 0,1 1-432 0 0,25-15 446 0 0,-25 14 4 0 0,-25 26-970 0 0,-55 59 1073 0 0,54-60 0 0 0,8-14 9 0 0,-28 15-3 0 0,28-15-1 0 0,2-2-37 0 0,-24 15 36 0 0,24-14 26 0 0,7 7 1 0 0,-5 40 1 0 0,5-39 127 0 0,7 2-106 0 0,19 45-4 0 0,-18-45 36 0 0,-3-7-52 0 0,15 25 15 0 0,-14-25 16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9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0 228 0 0,'0'0'4654'0'0,"20"6"-4024"0"0,61 18-55 0 0,-61-18 410 0 0,-9-4-590 0 0,1 2-365 0 0,-7-2-293 0 0,-1-1 1 0 0,1 1 0 0 0,0-1 0 0 0,-1 0-1 0 0,1-1 1 0 0,0 1 0 0 0,6-1-1 0 0,5-4-1781 0 0,67-14 158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39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0 740 0 0,'0'0'7815'0'0,"-11"21"-7142"0"0,-32 61-30 0 0,34-66-100 0 0,0-1 1 0 0,0 1-1 0 0,-24 26 0 0 0,23-30-355 0 0,4-4 340 0 0,2 2-25 0 0,-14 29-44 0 0,13-30-16 0 0,1 2-39 0 0,-14 32-36 0 0,14-32 313 0 0,0-1-396 0 0,-8 29-33 0 0,9-30 356 0 0,0 0-690 0 0,-1-2-449 0 0,-4 12 1000 0 0,6-11-3976 0 0,1 1-3547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0 312 0 0,'0'0'5390'0'0,"-21"12"-4720"0"0,-64 36-32 0 0,63-35-37 0 0,12-9-34 0 0,-31 14-34 0 0,30-14-16 0 0,3 0-15 0 0,-25 10-34 0 0,25-10 702 0 0,-2 0-846 0 0,-28 13-12 0 0,28-12 1773 0 0,11 8-1832 0 0,1 38-26 0 0,-1-38 252 0 0,11-2-260 0 0,36 37-13 0 0,-45-45-180 0 0,-1-1-1 0 0,0 1 0 0 0,1 0 0 0 0,-1-1 0 0 0,1 0 0 0 0,0 1 0 0 0,0-1 0 0 0,0 0 0 0 0,0 0 1 0 0,0-1-1 0 0,4 3 0 0 0,23 11 205 0 0,-3 5-91 0 0,-20-16-19 0 0,4 2-5 0 0,30 17-49 0 0,-31-18-57 0 0,0 0-65 0 0,28 13-77 0 0,-28-13-93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872 1 204 0 0,'0'0'7930'0'0,"-14"15"-7558"0"0,-41 45 1 0 0,53-58-341 0 0,0-1-1 0 0,0 1 1 0 0,1 0 0 0 0,-1-1 0 0 0,1 1-1 0 0,0 0 1 0 0,-1 0 0 0 0,1 0 0 0 0,0 0 0 0 0,0 0-1 0 0,-1 3 1 0 0,-18 54 726 0 0,1 7-28 0 0,-2 21 8 0 0,-84 260 2012 0 0,31-149-1496 0 0,21-57-280 0 0,-1 15-20 0 0,-21 50 557 0 0,0 20-97 0 0,43-96-500 0 0,-6 14-324 0 0,18-75-56 0 0,-34 155 466 0 0,28-89-359 0 0,19-90-375 0 0,1-20-165 0 0,0 0 74 0 0,-19 74 137 0 0,23-90-178 0 0,0 5-8 0 0,-12 65 97 0 0,8-43-128 0 0,4-27 68 0 0,-2 1-98 0 0,-11 32-23 0 0,11-32-46 0 0,0-2-814 0 0,-13 23 400 0 0,13-23-106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1 176 0 0,'0'0'16081'0'0,"-6"28"-15959"0"0,-17 85 9 0 0,17-85 17 0 0,1-16 7 0 0,-12 34 12 0 0,12-35-9 0 0,3-3-22 0 0,-13 39 520 0 0,12-36-604 0 0,2-5 48 0 0,0 0-1 0 0,-1 0 1 0 0,0 0 0 0 0,0 0 0 0 0,-5 8 0 0 0,-9 23-49 0 0,12-28 83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0 204 0 0,'0'0'11837'0'0,"-21"15"-11531"0"0,-63 46-10 0 0,63-46 2 0 0,12-10-10 0 0,-43 25 290 0 0,25-13-308 0 0,20-13-10 0 0,-1 2-17 0 0,-39 29 640 0 0,17-11-677 0 0,22-18 903 0 0,2 1-944 0 0,-23 23 1209 0 0,57-28-1218 0 0,127 5 263 0 0,-136-5-379 0 0,-5 0 35 0 0,1-2 1 0 0,0 0-1 0 0,16-1 0 0 0,-14-2-37 0 0,-10 2-3 0 0,1 0 1 0 0,0 0 0 0 0,0 1 0 0 0,-1 0 0 0 0,1 0-1 0 0,14 3 1 0 0,24 2 65 0 0,-35-3 259 0 0,3-3-324 0 0,41 0 9 0 0,-41 0 222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5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3 248 0 0,'0'0'16796'0'0,"34"0"-16602"0"0,99-2-11 0 0,-99 2 180 0 0,-23 1-185 0 0,35 4-22 0 0,-35-3 428 0 0,2-1-494 0 0,2 0-320 0 0,8 2 281 0 0,-12-3-4200 0 0,3 1-3772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58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1014 1 60 0 0,'0'0'11834'0'0,"-9"15"-11681"0"0,-27 46 13 0 0,34-56-133 0 0,-1 0-1 0 0,0 0 1 0 0,1-1-1 0 0,-2 1 1 0 0,1-1-1 0 0,0 1 1 0 0,-1-1-1 0 0,0 0 1 0 0,-5 4-1 0 0,-1 1 34 0 0,-94 92 554 0 0,54-55-403 0 0,-1 8 126 0 0,2-8-163 0 0,-149 136 692 0 0,164-153-664 0 0,22-19-160 0 0,0-1 1 0 0,0 0-1 0 0,-1 0 1 0 0,-15 7 0 0 0,24-14-27 0 0,0 0 1 0 0,1 0 0 0 0,-1 0 0 0 0,1 0 0 0 0,0 0-1 0 0,0 1 1 0 0,0-1 0 0 0,0 1 0 0 0,-3 4-1 0 0,-26 24 169 0 0,22-23-152 0 0,5-5-17 0 0,0 1 1 0 0,0-1 0 0 0,1 1 0 0 0,0 0-1 0 0,0 1 1 0 0,0-1 0 0 0,-4 6-1 0 0,-28 34 198 0 0,13-18-105 0 0,18-19 10 0 0,-1 0-2 0 0,-19 24-6 0 0,19-24 80 0 0,0 1-111 0 0,-19 23 12 0 0,19-23 174 0 0,1-1-192 0 0,-15 20-10 0 0,15-20 97 0 0,-1 1-126 0 0,-20 23-3 0 0,19-23 259 0 0,2-2-273 0 0,-19 16-6 0 0,18-16 245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46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32 76 0 0,'0'0'6679'0'0,"16"-4"-6197"0"0,63-14 1462 0 0,-67 16-1661 0 0,3 0-162 0 0,32-3 1639 0 0,-35 10-1707 0 0,36 16-14 0 0,-35-16 382 0 0,-28 17-341 0 0,-41 66 6 0 0,42-66 19 0 0,6-16 18 0 0,-23 21 5 0 0,23-20 12 0 0,2-1 13 0 0,-17 17 2 0 0,17-17 146 0 0,-2 0-162 0 0,-24 18 8 0 0,24-18 157 0 0,-1 0-144 0 0,-24 18 6 0 0,25-18 166 0 0,1-1-176 0 0,-21 17-2 0 0,22-16 405 0 0,-2-1-408 0 0,-22 19 7 0 0,22-19 1719 0 0,1 1-1794 0 0,-19 17-2 0 0,20-18 1077 0 0,34-1-1064 0 0,7 1-61 0 0,85 9 148 0 0,-50-7 31 0 0,6 1-4 0 0,-4-2-30 0 0,-24-1-85 0 0,-36-4-5 0 0,4 1-17 0 0,72 6 180 0 0,-45-6-195 0 0,-33-1 1118 0 0,2 0-1270 0 0,35 4-67 0 0,-36-4-91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42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0 112 0 0,'0'0'4100'0'0,"21"14"-3758"0"0,2 3-233 0 0,-8-6 20 0 0,-1-1 0 0 0,1-1-1 0 0,21 10 1 0 0,-23-16 154 0 0,62 12 220 0 0,-38-7-284 0 0,-28-6 3 0 0,7 1-12 0 0,75 14 215 0 0,-23-2-21 0 0,-2 1-57 0 0,6 1-53 0 0,15 0-22 0 0,1-1-21 0 0,-11-3-15 0 0,0 0-39 0 0,1-2-24 0 0,-64-8-148 0 0,45 6 98 0 0,10-2-1 0 0,6 2 3 0 0,9 0 3 0 0,-13-1-27 0 0,-23-2-44 0 0,-36-5 12 0 0,4 1 17 0 0,75 10 88 0 0,-25-7 32 0 0,1-1-148 0 0,-51-4-6 0 0,0 0-7 0 0,2 0-31 0 0,52 2 47 0 0,-27 2-30 0 0,-33-3 5 0 0,6 0-5 0 0,4-2-21 0 0,52 5 33 0 0,-28 0-13 0 0,-33-3 1 0 0,5 0-3 0 0,74 3 4 0 0,-21 3 32 0 0,-8 0-34 0 0,-46-5 6 0 0,-1 0 2 0 0,66 7 37 0 0,-39-5-44 0 0,-31-4 3 0 0,5 2-4 0 0,45 4-12 0 0,-45-4 12 0 0,-1-1 4 0 0,44 3-4 0 0,-43-3-6 0 0,-3 1 15 0 0,59 9 96 0 0,-55-8-120 0 0,48 5 93 0 0,-9-4-77 0 0,-41-3 1 0 0,-3 0 1 0 0,33 2-7 0 0,-33-3-5 0 0,2 1-9 0 0,64 6 35 0 0,-30-3-36 0 0,-35-3 17 0 0,1 1-16 0 0,41 4-6 0 0,-41-5 4 0 0,-1 1-1 0 0,60 6 18 0 0,-15-1-21 0 0,-43-5 6 0 0,-1 0 2 0 0,40 4-2 0 0,-40-5-2 0 0,0 1 2 0 0,38 5 6 0 0,-39-5-4 0 0,1-1 4 0 0,40 4-2 0 0,-40-4-3 0 0,0-1 2 0 0,43 2 7 0 0,-42-2-6 0 0,0 1-3 0 0,69 7 21 0 0,-7-4-4 0 0,-4 1 13 0 0,18 6 5 0 0,-46-6-29 0 0,-33-4 11 0 0,6-1-5 0 0,76 3 12 0 0,-25 3-9 0 0,-53-4-23 0 0,50 3 43 0 0,37-2-3 0 0,-31 2 9 0 0,20-1-17 0 0,-47-3-27 0 0,-33-1-1 0 0,5 1 13 0 0,45 2-8 0 0,-45-2-2 0 0,-4-2 0 0 0,38-1-2 0 0,-38 1 25 0 0,4 1-13 0 0,80 0 35 0 0,-5 0-13 0 0,5 1 6 0 0,-20 0-32 0 0,6 1 8 0 0,-26-2-16 0 0,-42 0-4 0 0,-2 1-18 0 0,2 1-240 0 0,9 2 409 0 0,1-5-8321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43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449 209 404 0 0,'0'0'5915'0'0,"7"-19"-5698"0"0,22-56-10 0 0,-22 56 1243 0 0,-2 12-1230 0 0,18-19-9 0 0,-18 19 2904 0 0,-19-2-3062 0 0,-42-28-5 0 0,42 27 350 0 0,-11 19-301 0 0,-71 25-2 0 0,72-25-5 0 0,15-6-18 0 0,-26 11 4 0 0,27-10 42 0 0,-2 3 13 0 0,-46 34 138 0 0,47-37-226 0 0,6-2-21 0 0,-1 0 1 0 0,1 0 0 0 0,0 1-1 0 0,-1-1 1 0 0,1 0-1 0 0,0 1 1 0 0,1 0-1 0 0,-4 3 1 0 0,-20 20 92 0 0,19-20 1 0 0,0 2-9 0 0,-22 23-3 0 0,22-24-12 0 0,3 1-3 0 0,-13 21-5 0 0,13-21 118 0 0,1 1-108 0 0,-8 30-14 0 0,9-29 214 0 0,3 3-247 0 0,3 40 9 0 0,-3-40 144 0 0,7-5-166 0 0,24 24 5 0 0,-25-24 149 0 0,10-11-164 0 0,50-8 2 0 0,-50 8 267 0 0,-2-4-147 0 0,42-22-6 0 0,-43 22 635 0 0,-31-12-792 0 0,-49-57-43 0 0,49 57-63 0 0,5 18-47 0 0,-39-5-76 0 0,38 4-87 0 0,-1 3-1426 0 0,-3 2 1348 0 0,-9 0 75 0 0,-2-2-6894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4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406 124 356 0 0,'0'0'5253'0'0,"7"-13"-4774"0"0,20-39-28 0 0,-20 39 1185 0 0,-2 5-1253 0 0,14-22 2 0 0,-14 22 3611 0 0,-21 36-3824 0 0,-44 83 17 0 0,40-74 0 0 0,-98 285 1425 0 0,116-315-1601 0 0,-78 206 1034 0 0,66-165-768 0 0,12-35-225 0 0,-1-3 89 0 0,3-4-110 0 0,0 0 0 0 0,0 0 0 0 0,-1 1 0 0 0,0-1 0 0 0,-1 0 0 0 0,-3 10 0 0 0,1-1 12 0 0,-7 31 172 0 0,7-36-177 0 0,2-2 72 0 0,0 3 4 0 0,1 1-73 0 0,1-8-8 0 0,0 1 0 0 0,0 0-1 0 0,-1-1 1 0 0,0 1-1 0 0,0 0 1 0 0,0-1 0 0 0,-1 1-1 0 0,1-1 1 0 0,-3 5 0 0 0,-10 26 19 0 0,11-27-21 0 0,-3 0-549 0 0,-14 23 160 0 0,15-23-144 0 0,-7-5-4899 0 0,-33 9 1198 0 0,33-9 320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45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1 288 0 0,'0'0'7749'0'0,"25"5"-7456"0"0,5 0-196 0 0,66 14 351 0 0,-84-18-181 0 0,39 5-13 0 0,-38-5-8 0 0,2 0 7 0 0,73 5 250 0 0,-13-1 224 0 0,29-2-313 0 0,-19-3-60 0 0,27-1-29 0 0,-11 3-19 0 0,-83-3-255 0 0,-5 0 9 0 0,-1 1 0 0 0,1 0 1 0 0,22 4-1 0 0,59 5 196 0 0,-4-4-19 0 0,222 19 271 0 0,-124-12-262 0 0,-97-6-148 0 0,-76-3-82 0 0,50 0 64 0 0,-47-4-67 0 0,-4 0 3 0 0,0 1-1 0 0,0 1 1 0 0,15 1-1 0 0,63 6 51 0 0,0-4-9 0 0,-3-1 5 0 0,-12 1-8 0 0,-61-4-43 0 0,49 4 37 0 0,-47-2-39 0 0,54 4 35 0 0,15-2-6 0 0,-7 1-7 0 0,-63-3-29 0 0,51 2 11 0 0,-53-5-9 0 0,46 4 18 0 0,-43-1-14 0 0,50 3 35 0 0,8-3 1 0 0,-25-1-24 0 0,-38 0-7 0 0,5-1-3 0 0,90 2 1 0 0,-26 1 2 0 0,16 4 2 0 0,-7 2-10 0 0,-5 1 7 0 0,-8-2-16 0 0,14 2 20 0 0,-7-4 7 0 0,-6-1-7 0 0,-1 2 10 0 0,11 0-3 0 0,-2 0-31 0 0,-12-2-2 0 0,27 7-12 0 0,-24-4 42 0 0,13-1-8 0 0,-12-3-17 0 0,-57-4 4 0 0,62 5 5 0 0,131 17 34 0 0,-190-18-33 0 0,31 1 18 0 0,-37-5-16 0 0,58 4 24 0 0,30 5 5 0 0,206 15 200 0 0,-255-21-152 0 0,-4-4-12 0 0,-33 0-56 0 0,-4 0 12 0 0,1 1 0 0 0,23 3 0 0 0,-27-1-5 0 0,44 1 130 0 0,5-3-97 0 0,-48 0 0 0 0,-3 0 12 0 0,33 0 6 0 0,-33 0 195 0 0,1 1-197 0 0,4-1-254 0 0,8 0 197 0 0,3 2-10299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4:46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48 180 0 0,'0'0'6693'0'0,"-23"10"-6350"0"0,-69 27-21 0 0,69-28 331 0 0,17-1-334 0 0,-19 22-17 0 0,18-22 490 0 0,3 1-532 0 0,-14 27-24 0 0,13-27 440 0 0,3 1-463 0 0,-8 30-16 0 0,8-30 730 0 0,5 4-770 0 0,9 44-11 0 0,-8-43 211 0 0,2-8-254 0 0,22 21 10 0 0,-21-20 107 0 0,3-3-113 0 0,30 15 9 0 0,-31-15-3 0 0,2-3-3 0 0,32 8 6 0 0,-32-7 88 0 0,3-3-122 0 0,41 2-4 0 0,-41-1 39 0 0,4-5-58 0 0,55-11-9 0 0,-55 11-3 0 0,-7 2 7 0 0,33-7-11 0 0,-32 6-4 0 0,-4 0-4 0 0,28-10 5 0 0,-27 10 30 0 0,0-3-33 0 0,27-19 3 0 0,-27 18 67 0 0,26-39 174 0 0,-33 35-190 0 0,8-33-10 0 0,-7 33 154 0 0,-2 1-127 0 0,4-31 20 0 0,-3 31 414 0 0,-8-3-495 0 0,-17-42-2 0 0,17 42 11 0 0,-3 5-32 0 0,-24-22-6 0 0,25 22 43 0 0,1 3-29 0 0,-19-15-14 0 0,19 15-4 0 0,3 5-31 0 0,0 0 12 0 0,0 0-1 0 0,1-1 1 0 0,-1 0-1 0 0,0 0 0 0 0,0 0 1 0 0,0 0-1 0 0,1 0 1 0 0,-5-3-1 0 0,-3 0-11 0 0,1 1-70 0 0,-7 4-553 0 0,-68 4-593 0 0,70-2 572 0 0,-44 12-137 0 0,44-11-100 0 0,6-1-239 0 0,-28 9-937 0 0,27-9-1349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0 168 0 0,'0'0'11340'0'0,"30"6"-11250"0"0,88 17-10 0 0,-88-18-2 0 0,-26-5-64 0 0,1 0-1 0 0,-1 0 1 0 0,1 0-1 0 0,-1 1 1 0 0,1 0-1 0 0,-1-1 1 0 0,9 4-1 0 0,-5-1 5 0 0,1-1-1 0 0,0 1 0 0 0,0-2 1 0 0,9 2-1 0 0,22 1 46 0 0,-30-2-13 0 0,5-2-6 0 0,44 2 7 0 0,-44-1 34 0 0,0 0-8 0 0,71 8 44 0 0,-19-3 29 0 0,18 3-72 0 0,-38-4-38 0 0,-36-4 1 0 0,5 0-9 0 0,2-2-22 0 0,-6 1 1 0 0,1 0 0 0 0,0 0-1 0 0,18 4 1 0 0,13 2 3 0 0,-33-5 4 0 0,2 0 7 0 0,41 2-15 0 0,-41-2 1 0 0,3-2 4 0 0,76-1 27 0 0,-74 1-38 0 0,-7 0 1 0 0,-1 0-1 0 0,1 1 0 0 0,0 0 0 0 0,14 3 1 0 0,47 4 23 0 0,-54-4-27 0 0,-4-1 0 0 0,0-1 0 0 0,1 0 0 0 0,15-1 1 0 0,61-1 23 0 0,-22-3-16 0 0,-41 5-1 0 0,15 4-1 0 0,26 0 20 0 0,-50-5-24 0 0,-4 1-2 0 0,-1 0 5 0 0,67 5 8 0 0,-28-1-14 0 0,-40-4 6 0 0,1-1-2 0 0,41 1 4 0 0,-41-1 14 0 0,1 1-6 0 0,71 5 37 0 0,-43-2-27 0 0,-32-4-3 0 0,4 1-13 0 0,47 0 1 0 0,-46 0 5 0 0,-1-1 5 0 0,48-1 6 0 0,-48 1-7 0 0,0 2 13 0 0,1 1-22 0 0,-3-1-2 0 0,-1 0-1 0 0,0 0 1 0 0,17-1 0 0 0,14 0 6 0 0,-32 0-4 0 0,5-1 11 0 0,76 3 38 0 0,-19-3-9 0 0,23 2-22 0 0,-39 0-24 0 0,-42-2 4 0 0,0 0 8 0 0,3-2-12 0 0,55 2 38 0 0,-1 3-24 0 0,-47 0-13 0 0,31-2 19 0 0,32-5-3 0 0,-27 1-10 0 0,-54 3-11 0 0,0-1-1 0 0,0 1 1 0 0,-1 0 0 0 0,1 0 0 0 0,0 1-1 0 0,10 1 1 0 0,-10 0 1 0 0,0-1-1 0 0,0 0 1 0 0,0 0 0 0 0,0-1 0 0 0,13-1-1 0 0,34 0 17 0 0,-40 1 2 0 0,1 1-8 0 0,46 2-10 0 0,-46-2 13 0 0,1-1-6 0 0,75 3-5 0 0,-51-1-7 0 0,-30-1 2 0 0,7-1 18 0 0,49 1 0 0 0,-49-1-3 0 0,-1 1-5 0 0,50 2 6 0 0,-6-2-8 0 0,1 5 0 0 0,-48-3-7 0 0,-5-2-1 0 0,1 1-1 0 0,-1-1 0 0 0,1 0 0 0 0,15-1 1 0 0,74 2 11 0 0,-21 0-24 0 0,1 3 44 0 0,13 1 0 0 0,-5 0-13 0 0,-8 0 2 0 0,18-3-4 0 0,-75-5-10 0 0,-6 1 0 0 0,0 1 0 0 0,0 0 0 0 0,21 4 0 0 0,-22-2-3 0 0,-4 0-2 0 0,-1-1 0 0 0,1 0-1 0 0,-1-1 1 0 0,16 0-1 0 0,54 0 13 0 0,29 5 23 0 0,-89-2-31 0 0,-5-2-2 0 0,0 0 0 0 0,0 0 1 0 0,18-3-1 0 0,35 0 6 0 0,-32 4 1 0 0,-12 3-5 0 0,-3-1 0 0 0,0-1 0 0 0,0-1 0 0 0,0-1-1 0 0,34-2 1 0 0,17-2 8 0 0,-61 2-9 0 0,1 0 0 0 0,0 1 1 0 0,-1 0-1 0 0,19 3 0 0 0,34 4 24 0 0,30-2 12 0 0,-74-5-32 0 0,57 4 19 0 0,26 5-6 0 0,-27-2 13 0 0,-61-8-28 0 0,45 6 26 0 0,-44-2-227 0 0,9 2 222 0 0,2-3-9348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09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0 136 0 0,'0'0'9236'0'0,"-3"26"-9060"0"0,-11 77-5 0 0,11-77-12 0 0,-2-16-13 0 0,-23 53 192 0 0,16-29-156 0 0,9-26-15 0 0,-3 4-1 0 0,-24 58 124 0 0,9-19-25 0 0,10-18-136 0 0,9-25-1 0 0,-3 6 5 0 0,-20 61 143 0 0,5-22-12 0 0,5-17-128 0 0,11-26 3 0 0,-1 0-3 0 0,-15 30-15 0 0,15-30-3 0 0,1-2-3 0 0,-20 40 351 0 0,4-11-390 0 0,15-28 159 0 0,1-1-198 0 0,-15 26 0 0 0,14-26 177 0 0,1 1-179 0 0,-11 24-9 0 0,11-25 91 0 0,0 1-112 0 0,-14 25 16 0 0,13-25 84 0 0,1-1-2090 0 0,-11 26 1387 0 0,12-26-98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11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1 244 0 0,'0'0'11781'0'0,"-5"17"-11600"0"0,-22 84 205 0 0,24-85-325 0 0,-13 46 238 0 0,11-50-241 0 0,2-5-7 0 0,0 1-1 0 0,1-1 0 0 0,0 0 0 0 0,0 1 1 0 0,0 9-1 0 0,1-4 9 0 0,0-7-24 0 0,1-1 0 0 0,-1 1-1 0 0,0-1 1 0 0,0 1-1 0 0,-1-1 1 0 0,1 1-1 0 0,-5 7 1 0 0,-14 41 234 0 0,7-22-157 0 0,10-24 94 0 0,2 3-102 0 0,-7 34-15 0 0,7-34 435 0 0,-1 0-482 0 0,-1 2-293 0 0,-2 7 381 0 0,4 2-10170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1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524 0 380 0 0,'0'0'8005'0'0,"-26"11"-7769"0"0,-79 32 15 0 0,87-36-22 0 0,0 0 0 0 0,1 2 0 0 0,-24 15-1 0 0,24-14-125 0 0,9-5 125 0 0,-2 0 17 0 0,-49 29 253 0 0,6-7 261 0 0,-8 7 53 0 0,27-15-624 0 0,26-14 375 0 0,0 0-393 0 0,-24 16-6 0 0,24-16 1667 0 0,30 3-1746 0 0,70 23 8 0 0,-58-22-12 0 0,-20-9-56 0 0,42 6 99 0 0,16 6 35 0 0,-26-7-97 0 0,-35-3 0 0 0,5-2 6 0 0,78 5 106 0 0,-36 1-134 0 0,-44-5 2 0 0,-3 0 3 0 0,33 2-3 0 0,-33-2 104 0 0,2-1-82 0 0,36 2 6 0 0,-37-2 388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1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230 377 440 0 0,'0'0'15483'0'0,"-8"-12"-15450"0"0,-22-37-13 0 0,22 37 197 0 0,3 4-193 0 0,-18-22-3 0 0,18 22 411 0 0,38-64-438 0 0,-26 58-16 0 0,0 7 2 0 0,2-2 15 0 0,29-22-20 0 0,-29 24 22 0 0,-5 4-1 0 0,0-1 0 0 0,0 1 0 0 0,1 0 0 0 0,0 0 0 0 0,-1 1 0 0 0,8-4 0 0 0,39-19-37 0 0,-18 5 21 0 0,-25 15-7 0 0,2 0-25 0 0,30-14 30 0 0,-29 14 4 0 0,-1 3-36 0 0,33-8 26 0 0,-32 7 6 0 0,4 9-526 0 0,44 18 438 0 0,-45-18-2 0 0,-10 3-117 0 0,11 26 176 0 0,-11-26 1 0 0,-4-5-9 0 0,1 0 54 0 0,-1 1-1 0 0,1-1 0 0 0,-1 0 1 0 0,1 0-1 0 0,0 1 1 0 0,1-1-1 0 0,2 5 0 0 0,0 3-4 0 0,-1-1-20 0 0,-3 0-42 0 0,2 34 50 0 0,-2-34 0 0 0,-4 3-28 0 0,-11 42 40 0 0,11-42 2 0 0,1-5-6 0 0,-11 29 9 0 0,10-29-4 0 0,-2-1-15 0 0,-18 25 32 0 0,17-24 16 0 0,1-2 12 0 0,-19 24 12 0 0,19-24-2 0 0,-2-1-2 0 0,-37 30 22 0 0,14-12-34 0 0,24-18 12 0 0,-3 0 12 0 0,-45 31 28 0 0,27-17-43 0 0,22-15 9 0 0,-5 2-2 0 0,-31 22-1 0 0,31-21-7 0 0,2-3-4 0 0,-27 14 8 0 0,27-14 2 0 0,2-1 12 0 0,-24 14 2 0 0,24-13 46 0 0,0 0-56 0 0,-19 17 2 0 0,19-17 174 0 0,-1 1-170 0 0,-23 17-8 0 0,23-17 137 0 0,1 1-153 0 0,-21 23-8 0 0,21-23 154 0 0,1-1-135 0 0,-20 19-6 0 0,19-19 2279 0 0,22 5-2299 0 0,46 30-7 0 0,-46-31 160 0 0,0-10-141 0 0,61-4 179 0 0,-60 1-181 0 0,50-10 5 0 0,-49 10 39 0 0,-5 0-32 0 0,61-12 32 0 0,-32 8-34 0 0,-30 5 48 0 0,2 1-67 0 0,39-6 8 0 0,-38 6 54 0 0,-2-2-48 0 0,62-13 67 0 0,-31 4-76 0 0,-32 9 62 0 0,0 2-84 0 0,35-3-6 0 0,-35 3 21 0 0,1-1-15 0 0,34-5 7 0 0,-34 6 26 0 0,1 0-27 0 0,66-2 21 0 0,-27 2-28 0 0,-39 1 60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2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19 292 0 0,'0'0'14211'0'0,"30"-3"-14120"0"0,90-10 2 0 0,-90 10 182 0 0,45 8-100 0 0,-60-4 232 0 0,-2-1-353 0 0,3-1-222 0 0,9 1 180 0 0,1 0-9638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6:2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141 164 488 0 0,'0'0'8340'0'0,"5"-14"-7990"0"0,0-3-236 0 0,16-36 948 0 0,-14 47-832 0 0,24-17-23 0 0,-24 17 156 0 0,2 2-205 0 0,26-11-10 0 0,-27 11 103 0 0,2 0-142 0 0,30-10-23 0 0,-29 10 330 0 0,4 7-393 0 0,47 7-4 0 0,-47-8 76 0 0,-12 11-96 0 0,10 36 23 0 0,-10-36 84 0 0,-21 1-81 0 0,-56 45 18 0 0,56-44 25 0 0,11-9 10 0 0,-22 17 9 0 0,22-17-6 0 0,-1-1-8 0 0,-22 17-1 0 0,22-17 185 0 0,0 1-166 0 0,-27 15 17 0 0,26-15 298 0 0,1-1-270 0 0,-26 16-8 0 0,25-16 226 0 0,2 0-253 0 0,-24 14 6 0 0,24-15 256 0 0,-2 2-220 0 0,-24 15-21 0 0,25-15 811 0 0,1-1-823 0 0,-22 16-16 0 0,22-16 1373 0 0,33 1-1414 0 0,80 18-11 0 0,-44-12 69 0 0,-49-12-91 0 0,-4 1 24 0 0,4 1 14 0 0,40 4 3 0 0,-40-4-2 0 0,-2 0-2 0 0,32 6-9 0 0,-33-6 108 0 0,3 0-91 0 0,36 5-9 0 0,-36-5 196 0 0,-2-2-173 0 0,3 1-35 0 0,7 1-9 0 0,3-2 817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3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0 560 0 0,'0'0'11606'0'0,"27"7"-11478"0"0,83 22-14 0 0,-82-22-13 0 0,-16-4-16 0 0,36 9-3 0 0,-36-9-1 0 0,3-1-4 0 0,2-1-52 0 0,-8-1-7 0 0,0 1 0 0 0,-1 0 1 0 0,1 0-1 0 0,0 1 0 0 0,12 4 0 0 0,38 11 137 0 0,-23-5-57 0 0,-28-10-3 0 0,7 1-10 0 0,70 10 56 0 0,-46-8-67 0 0,-29-4-5 0 0,4 2-1 0 0,38 5 0 0 0,-39-6-6 0 0,2 1-10 0 0,69 13 56 0 0,-71-13-92 0 0,41 1 86 0 0,7-2-81 0 0,-46-2-11 0 0,1 1 8 0 0,47 3 7 0 0,-47-3 4 0 0,-1 0-16 0 0,70 4 45 0 0,-6 5 16 0 0,1 1-16 0 0,-1 0 6 0 0,-25-4-47 0 0,-40-6-2 0 0,1 1 5 0 0,73 6 31 0 0,-24-1-23 0 0,-14-1-11 0 0,-40-4-12 0 0,3 0-4 0 0,2 2 2 0 0,49 6 23 0 0,-12-5-15 0 0,54 6 17 0 0,-94-10-29 0 0,41 7-6 0 0,1 3 11 0 0,-41-8 0 0 0,-2-2 2 0 0,59 6 18 0 0,5 0-30 0 0,-23 1 11 0 0,-39-6-11 0 0,2 0 5 0 0,71 7 5 0 0,-28-3 0 0 0,-43-5 5 0 0,-1 0-4 0 0,69 4 19 0 0,-27-4-15 0 0,-42 0-10 0 0,1 0 5 0 0,72 6-12 0 0,-31-1 8 0 0,-47-5-2 0 0,0 0 0 0 0,0 0 1 0 0,0-1-1 0 0,18-1 1 0 0,33-3 4 0 0,3 3-4 0 0,-47 1-5 0 0,-1 2 13 0 0,44 3-5 0 0,-44-3-13 0 0,0-2 3 0 0,4 3 5 0 0,-6-2 2 0 0,1 0-1 0 0,0 0 1 0 0,15-2 0 0 0,17-1 10 0 0,-35 2-2 0 0,7 0-1 0 0,52 1-13 0 0,-52-1 15 0 0,-4-1 7 0 0,3 0-11 0 0,51-1 7 0 0,11 3-11 0 0,-28 0 3 0 0,-39-1-6 0 0,4 0 7 0 0,46 1-4 0 0,-47-1-4 0 0,0-1 7 0 0,69-4-9 0 0,-37 3 4 0 0,-36 2 8 0 0,5-1 2 0 0,79-2 5 0 0,-33 0-6 0 0,-47 3-3 0 0,-3 0-14 0 0,37 0 4 0 0,-37 0 2 0 0,2-1-8 0 0,70-3 6 0 0,-4 1 12 0 0,-26 1-11 0 0,-24 2 8 0 0,48 3 5 0 0,-13 0-2 0 0,-53-3 5 0 0,5 1-14 0 0,69-1 5 0 0,30-3-12 0 0,-42 1 22 0 0,-22 1-6 0 0,83 4 10 0 0,-44-1-25 0 0,-25 2 14 0 0,-12-1-4 0 0,-40-2-4 0 0,-2 1 1 0 0,36 3 6 0 0,-27-3-3 0 0,19 1-1 0 0,4-3-19 0 0,-28 1-169 0 0,6-1 171 0 0,3 0-9444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3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39 432 0 0,'0'0'8923'0'0,"27"-6"-8722"0"0,111-26 718 0 0,-125 38-796 0 0,42 17-3 0 0,-41-17 216 0 0,-8-1-242 0 0,19 17-10 0 0,-19-17 444 0 0,-3 5-405 0 0,1 0-59 0 0,-2-7 19 0 0,-1 1 0 0 0,1-1 0 0 0,-1 1 0 0 0,0-1 0 0 0,0 1 0 0 0,-1-1 0 0 0,1 1 1 0 0,-1 0-1 0 0,1 4 0 0 0,-9 7 15 0 0,-25 46 7 0 0,25-45 225 0 0,0-8-220 0 0,-26 23-17 0 0,26-23 84 0 0,0-2-71 0 0,-25 18 8 0 0,25-18 8 0 0,0-1 5 0 0,-21 14 5 0 0,22-14-18 0 0,-3 0-1 0 0,-27 12 3 0 0,28-12 98 0 0,0-1-92 0 0,-27 11-6 0 0,28-11 310 0 0,-1 1-333 0 0,-27 13-12 0 0,27-14 1544 0 0,35 0-1569 0 0,77 12-7 0 0,-78-12-16 0 0,45 2 63 0 0,-57-5-45 0 0,3-1-4 0 0,44 1-7 0 0,-45 0 10 0 0,-2-2 2 0 0,38 0-4 0 0,-39 1 10 0 0,3 1-36 0 0,45 0 18 0 0,-45 0 34 0 0,-2-1-32 0 0,64 3 301 0 0,-30 0-240 0 0,-35-2 372 0 0,1-2-441 0 0,42 0-28 0 0,-41 0 259 0 0,14-35-12640 0 0,-23 29 8482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39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712 365 112 0 0,'0'0'3566'0'0,"-5"-14"-3335"0"0,-16-42-22 0 0,16 42 578 0 0,4 3-613 0 0,-2-1-97 0 0,2 6 35 0 0,0 1 0 0 0,0-1 0 0 0,1 0 1 0 0,-1 0-1 0 0,1 1 0 0 0,1-1 0 0 0,1-11 0 0 0,-2 0-51 0 0,7-49 669 0 0,-6 53-654 0 0,9-40 1548 0 0,1 12-1506 0 0,-8 31 1344 0 0,-15 40-1347 0 0,-49 130 146 0 0,36-98 81 0 0,18-51-283 0 0,4-5-18 0 0,-1 0 1 0 0,1 0-1 0 0,1 0 1 0 0,-1 1-1 0 0,1-1 1 0 0,-2 9-1 0 0,-13 36 122 0 0,17-47-137 0 0,-1 0-1 0 0,0 0 0 0 0,-1 0 0 0 0,1 0 1 0 0,-1 0-1 0 0,1-1 0 0 0,-1 1 1 0 0,0 0-1 0 0,-5 4 0 0 0,4-4 11 0 0,0 0 1 0 0,0 0-1 0 0,1 1 0 0 0,-1-1 0 0 0,1 0 0 0 0,-3 8 0 0 0,-24 50 332 0 0,0-4-25 0 0,-2 3-35 0 0,2-3 19 0 0,-4-2-26 0 0,27-46-255 0 0,2-6-14 0 0,1 1-1 0 0,1 0 0 0 0,-1 0 1 0 0,1 0-1 0 0,0 0 0 0 0,-3 9 1 0 0,-13 37 267 0 0,-3 3 118 0 0,2-10-305 0 0,14-33-3 0 0,1-2 6 0 0,-11 26 9 0 0,11-26-11 0 0,1-1 12 0 0,-10 26-7 0 0,10-25 82 0 0,0-1-125 0 0,-13 27 6 0 0,13-27 187 0 0,-3 1-186 0 0,-14 28 0 0 0,15-28 265 0 0,1-1-301 0 0,-11 25-8 0 0,11-25 198 0 0,-1 1-217 0 0,-13 24-10 0 0,14-25 94 0 0,0 1-102 0 0,-12 25 12 0 0,12-25 28 0 0,0 0-49 0 0,-11 26 13 0 0,11-26 38 0 0,0 2-45 0 0,-9 30 16 0 0,9-31 24 0 0,3 0-70 0 0,-5 29 26 0 0,4-29 10 0 0,-8-5-5294 0 0,-31 14 3110 0 0,31-14-1426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1 788 0 0,'0'0'11343'0'0,"20"6"-11064"0"0,59 19-33 0 0,-59-19-10 0 0,-10-6-139 0 0,0 0-1 0 0,0 1 1 0 0,16 4 0 0 0,-9-2-19 0 0,-3-1 156 0 0,1-1-12 0 0,71 4 388 0 0,-30-5-441 0 0,-42 0 152 0 0,-1 1-175 0 0,64 2 1017 0 0,-33 1-1158 0 0,-33-3-54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0 392 0 0,'0'0'11596'0'0,"0"24"-11235"0"0,0 96 650 0 0,-6-105-684 0 0,0 3-219 0 0,2-6 20 0 0,-1 0 0 0 0,0 0 1 0 0,-9 15-1 0 0,-9 17 435 0 0,0 5-43 0 0,6-12-242 0 0,12-28-34 0 0,1 3-14 0 0,-13 35-15 0 0,13-36-18 0 0,0-1-14 0 0,-12 28-3 0 0,11-29-8 0 0,6-7-153 0 0,-1 0 1 0 0,0 0-1 0 0,0 0 0 0 0,0 0 0 0 0,-1 0 1 0 0,1 0-1 0 0,0 0 0 0 0,-1 0 0 0 0,1 0 1 0 0,-3 4-1 0 0,-8 30 451 0 0,2 7-340 0 0,7-33 331 0 0,0 1-369 0 0,1 1-324 0 0,-1 7 304 0 0,0-10-4065 0 0,0 2-3646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0 292 0 0,'0'0'9348'0'0,"-24"8"-9012"0"0,-6 3-226 0 0,6-1 147 0 0,-47 11 0 0 0,67-20-190 0 0,-1 1 0 0 0,0-1 1 0 0,0 1-1 0 0,1 0 0 0 0,-1 0 1 0 0,-7 6-1 0 0,1-2 24 0 0,1-1 191 0 0,1 0 8 0 0,-26 12-12 0 0,27-12-8 0 0,-3 0-16 0 0,-51 28 658 0 0,30-14-733 0 0,23-14 653 0 0,1-1-721 0 0,-24 12-10 0 0,24-12 621 0 0,0 1-626 0 0,-25 18 6 0 0,25-17 585 0 0,3 1-595 0 0,-16 22-8 0 0,16-22 1224 0 0,0 0-1206 0 0,-15 24 4 0 0,16-23 791 0 0,26-5-819 0 0,69 8 8 0 0,-68-9-8 0 0,-7-1-7 0 0,78-1 39 0 0,-18 1-2 0 0,16 0 11 0 0,15-1-50 0 0,-25 1-25 0 0,-36 0-26 0 0,-34-1-16 0 0,5-1 10 0 0,49-4-4 0 0,-50 4 12 0 0,-2 0 1 0 0,38-2-8 0 0,-39 3 5 0 0,0-1 5 0 0,39-1-6 0 0,-38 1 157 0 0,-4 0-160 0 0,34-4 0 0 0,-33 4 112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73 152 0 0,'95'-68'6707'0'0,"-93"67"-6078"0"0,4-2 2582 0 0,-22 17-2814 0 0,1 1 1 0 0,1 1-1 0 0,0 0 0 0 0,-20 32 1 0 0,14-15 25 0 0,0-2 75 0 0,2 1-1 0 0,1 0 1 0 0,-25 68-1 0 0,29-57-103 0 0,6-23-165 0 0,0 0 0 0 0,2 0-1 0 0,1 0 1 0 0,0 0 0 0 0,0 31 0 0 0,3-22 30 0 0,0-11-39 0 0,1 1 1 0 0,1 0-1 0 0,1 0 0 0 0,0 0 1 0 0,6 20-1 0 0,-7-36-83 0 0,3 18-2100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131 125 256 0 0,'0'0'4166'0'0,"3"-8"-3471"0"0,-2 6-695 0 0,2-5 344 0 0,0 1 0 0 0,0-1-1 0 0,1 1 1 0 0,0-1-1 0 0,0 1 1 0 0,9-10 0 0 0,-5 9 0 0 0,0 1 0 0 0,0 0 1 0 0,1 0-1 0 0,0 1 0 0 0,0 0 1 0 0,0 0-1 0 0,0 1 0 0 0,1 0 1 0 0,0 1-1 0 0,18-4 0 0 0,-24 6-254 0 0,-1 1-1 0 0,1 0 1 0 0,0-1-1 0 0,-1 1 0 0 0,1 0 1 0 0,0 1-1 0 0,0-1 1 0 0,-1 1-1 0 0,1-1 1 0 0,0 1-1 0 0,-1 0 0 0 0,5 2 1 0 0,-6-2-39 0 0,0 0 0 0 0,0 1-1 0 0,0-1 1 0 0,-1 0 0 0 0,1 1 0 0 0,0-1 0 0 0,-1 1 0 0 0,1 0 0 0 0,0 0 0 0 0,-1-1-1 0 0,0 1 1 0 0,1 0 0 0 0,-1 0 0 0 0,0 0 0 0 0,1 3 0 0 0,-1 0 12 0 0,0 0 0 0 0,0-1 0 0 0,0 1 0 0 0,-1 0 1 0 0,1 0-1 0 0,-1 0 0 0 0,-1-1 0 0 0,1 1 0 0 0,-1 0 1 0 0,1 0-1 0 0,-1-1 0 0 0,-1 1 0 0 0,1 0 0 0 0,-1-1 0 0 0,1 1 1 0 0,-1-1-1 0 0,-4 6 0 0 0,-19 31 484 0 0,-1-1-1 0 0,-43 49 1 0 0,-75 68 1377 0 0,142-154-1886 0 0,-19 18 329 0 0,9-10 64 0 0,1 1 0 0 0,0 1-1 0 0,-12 18 1 0 0,22-29-261 0 0,-2 4 43 0 0,3-5-192 0 0,-1-1 1 0 0,1 0 0 0 0,0 0 0 0 0,0 1 0 0 0,-1-1 0 0 0,1 0-1 0 0,0 0 1 0 0,0 1 0 0 0,0-1 0 0 0,-1 0 0 0 0,1 1 0 0 0,0-1-1 0 0,0 0 1 0 0,0 1 0 0 0,0-1 0 0 0,0 0 0 0 0,0 1 0 0 0,0-1-1 0 0,0 0 1 0 0,0 1 0 0 0,0-1 0 0 0,0 0 0 0 0,0 1 0 0 0,0-1 0 0 0,0 0-1 0 0,0 1 1 0 0,0-1 0 0 0,0 0 0 0 0,0 1 0 0 0,0-1 0 0 0,1 0-1 0 0,-1 1 1 0 0,0-1 0 0 0,0 0 0 0 0,0 1 0 0 0,1-1 0 0 0,2 3 21 0 0,0 0-1 0 0,0 0 1 0 0,0-1 0 0 0,0 1 0 0 0,1-1 0 0 0,-1 0 0 0 0,1 0 0 0 0,-1 0 0 0 0,1 0-1 0 0,0-1 1 0 0,0 1 0 0 0,0-1 0 0 0,0 0 0 0 0,0 0 0 0 0,0-1 0 0 0,0 1 0 0 0,0-1 0 0 0,0 0-1 0 0,5 0 1 0 0,18 0 207 0 0,44-7-1 0 0,-64 7-221 0 0,208-32 766 0 0,-144 17-623 0 0,-51 9-72 0 0,1 2 1 0 0,27-3 0 0 0,-44 7-63 0 0,-2-1-1472 0 0,23-1 4050 0 0,-18 2-7776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7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1 136 0 0,'-13'14'510'0'0,"-5"5"-327"0"0,4-5 14 0 0,0 1 0 0 0,1 1 0 0 0,-11 17 0 0 0,-3 7 411 0 0,2 1-1 0 0,2 1 0 0 0,-21 51 0 0 0,30-45-102 0 0,2 3 4 0 0,7-37-395 0 0,-11 46 443 0 0,-40 189 1173 0 0,35-152-788 0 0,11-32-392 0 0,-1 2-20 0 0,6-23-271 0 0,4-33 1 0 0,-1 5-18 0 0,-5 75 184 0 0,1-27-5 0 0,0-15-35 0 0,6-41-331 0 0,1 0-1 0 0,-1-1 1 0 0,1 1-1 0 0,4 14 1 0 0,-2-7-5 0 0,-1-1 99 0 0,3-2-1 0 0,19 61 178 0 0,-20-61-270 0 0,-2-6-13 0 0,0 0-1 0 0,0 1 1 0 0,1-1-1 0 0,-1 0 0 0 0,7 9 1 0 0,19 36 193 0 0,-23-40-199 0 0,18 29 152 0 0,-4-9-94 0 0,-14-24 1 0 0,2 2-9 0 0,20 27-14 0 0,-20-27-1 0 0,0-1-5 0 0,24 23 0 0 0,-24-23-3 0 0,3-3-15 0 0,27 13-1 0 0,-27-14 6 0 0,0 1 7 0 0,30 12-13 0 0,-30-12-4 0 0,3-6-2 0 0,56-5 28 0 0,-53 0-32 0 0,5-1-24 0 0,-6 2-2 0 0,0 0-1 0 0,0-1 1 0 0,-1-1-1 0 0,0 0 1 0 0,0-1-1 0 0,17-14 1 0 0,20-14-21 0 0,-2-3-1 0 0,86-89 1 0 0,-107 95-10 0 0,-1-2 1 0 0,-3 0-1 0 0,0-2 1 0 0,-3-1-1 0 0,-1 0 1 0 0,16-43-1 0 0,-12 24-39 0 0,-19 46 49 0 0,0 0-1 0 0,-1-1 1 0 0,-1 1-1 0 0,1-1 1 0 0,-2 1-1 0 0,0-1 0 0 0,1-13 1 0 0,1 7-1 0 0,-2 4-3 0 0,0 0 0 0 0,0 1-1 0 0,-1-20 1 0 0,0 17 0 0 0,-1-49-54 0 0,1 50 54 0 0,-1 9 7 0 0,1 0 0 0 0,-1-1 0 0 0,-1 1 0 0 0,1 0-1 0 0,-1-1 1 0 0,0 1 0 0 0,-4-12 0 0 0,-5-22-16 0 0,8 30-29 0 0,-1 0-15 0 0,-11-29-18 0 0,11 29-21 0 0,1 9-39 0 0,1-1 137 0 0,0 1 0 0 0,0 0 0 0 0,-1-1 0 0 0,1 1-1 0 0,0-1 1 0 0,0 1 0 0 0,1-1 0 0 0,-1 0-1 0 0,0 1 1 0 0,0-1 0 0 0,0-2 0 0 0,1 2-217 0 0,-1 0 1 0 0,1 0-1 0 0,-1 1 1 0 0,0-1-1 0 0,0 0 0 0 0,0 1 1 0 0,1-1-1 0 0,-2 1 1 0 0,1-1-1 0 0,0 1 0 0 0,0-1 1 0 0,-2-1-1 0 0,-14 5-748 0 0,-52 4-794 0 0,51-4-1137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6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16 280 0 0,'0'0'2016'0'0,"12"-13"4465"0"0,-12 12-6395 0 0,1 1 1 0 0,-1 0-1 0 0,0 0 0 0 0,0 0 0 0 0,1-1 0 0 0,-1 1 0 0 0,0 0 0 0 0,0 0 0 0 0,1 0 0 0 0,-1 0 0 0 0,0 0 0 0 0,0 0 0 0 0,1 0 0 0 0,-1 0 0 0 0,0 0 0 0 0,1-1 0 0 0,-1 1 0 0 0,0 0 0 0 0,0 0 0 0 0,1 0 0 0 0,-1 1 0 0 0,0-1 0 0 0,1 0 0 0 0,-1 0 0 0 0,0 0 0 0 0,1 0 0 0 0,-1 0 0 0 0,0 0 0 0 0,0 0 0 0 0,1 0 0 0 0,-1 1 0 0 0,0-1 0 0 0,0 0 0 0 0,1 0 0 0 0,-1 0 0 0 0,0 0 0 0 0,0 1 0 0 0,0-1 0 0 0,1 0 0 0 0,-1 0 0 0 0,0 1 0 0 0,0-1 0 0 0,0 0 0 0 0,0 1 0 0 0,1 18 1030 0 0,-11 31-57 0 0,-46 104 2727 0 0,5-15-758 0 0,39-103-2100 0 0,-13 60 1407 0 0,24-94-2177 0 0,-3 16 567 0 0,17-43-13571 0 0,-6 12 7722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18 192 0 0,'14'-18'12481'0'0,"-13"47"-12064"0"0,-2 78 1899 0 0,-18 63 895 0 0,3-106-1811 0 0,6-7-116 0 0,-1 13 476 0 0,10-56-1289 0 0,1-7-195 0 0,0 0-1 0 0,-1 0 1 0 0,0 0 0 0 0,-3 13 0 0 0,3-18 96 0 0,1 1-277 0 0,-1 6-1174 0 0,-12-33-15558 0 0,12 20 17820 0 0,-3-3-6156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4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0 228 0 0,'0'0'1706'0'0,"4"0"-924"0"0,3 1-444 0 0,1-1 1 0 0,0 1-1 0 0,0 1 0 0 0,-1-1 0 0 0,1 2 0 0 0,-1-1 0 0 0,0 1 0 0 0,1 0 0 0 0,-1 0 1 0 0,0 1-1 0 0,-1 0 0 0 0,1 0 0 0 0,-1 0 0 0 0,0 1 0 0 0,0 0 0 0 0,0 1 1 0 0,9 10-1 0 0,0 0 86 0 0,-1 2 0 0 0,-1 0 1 0 0,0 0-1 0 0,-1 1 1 0 0,10 23-1 0 0,-16-29-181 0 0,-1 1 1 0 0,-1-1-1 0 0,0 1 1 0 0,-1 0-1 0 0,0 0 1 0 0,-1 0-1 0 0,-1 1 1 0 0,0-1-1 0 0,-1 0 0 0 0,0 1 1 0 0,-1-1-1 0 0,-6 26 1 0 0,3-24-31 0 0,0 0 0 0 0,-1 0 0 0 0,-1-1 1 0 0,-1 0-1 0 0,0 0 0 0 0,-1 0 0 0 0,0-1 1 0 0,-1 0-1 0 0,-1-1 0 0 0,-20 22 1 0 0,-45 39 1350 0 0,-125 95 1 0 0,186-158-1427 0 0,-32 24 529 0 0,-50 28 1 0 0,89-60-1333 0 0,0 0-1 0 0,-1-1 1 0 0,1 0-1 0 0,0-1 1 0 0,-1 1 0 0 0,0-1-1 0 0,1-1 1 0 0,-10 0-1 0 0,-3-1-5375 0 0,14 0 4426 0 0,0 1-2782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1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18 748 0 0,'0'0'741'0'0,"7"-13"1130"0"0,2 8 5438 0 0,-4 33-6722 0 0,0 0-1 0 0,-3 0 1 0 0,0 1 0 0 0,-4 52-1 0 0,1-16 162 0 0,-10 135 2022 0 0,-5-82-948 0 0,9-60-948 0 0,7-50-702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07:52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0 208,'-20'16'2362,"8"-4"-1834,1 0 0,1 1 0,0 0 1,0 0-1,1 1 0,1 1 0,1-1 0,0 1 0,0 0 0,2 1 0,0 0 0,1-1 0,0 1 0,1 1 1,1-1-1,1 0 0,1 32 0,1-39-364,0-1 0,0 1 1,1-1-1,0 1 0,0-1 0,1 0 1,0 0-1,1 0 0,0 0 0,0 0 1,1-1-1,0 0 0,7 9 0,-7-11-91,0-1-1,0 0 0,0 0 0,1 0 0,-1 0 0,1-1 0,0 0 0,0 0 0,0-1 0,0 0 0,1 0 0,-1 0 0,1-1 0,-1 0 0,1 0 0,-1 0 0,1-1 0,7 0 0,11-4 27,0 0 0,-1-1 0,0-1 0,0-2-1,0 0 1,-1-1 0,-1-2 0,1 0 0,23-17 0,-27 16-64,-5 4 14,0-1 0,-1-1 0,17-14 0,-26 20-30,0 0 0,-1-1-1,1 1 1,-1-1 0,0 0 0,0 0-1,-1 0 1,1 0 0,-1 0-1,0-1 1,-1 1 0,1-1 0,1-9-1,5-49 90,-8 63-107,0-1 1,1 1-1,-1 0 1,0 0-1,0-1 0,-1 1 1,1 0-1,0 0 1,0 0-1,0-1 1,-1 1-1,1 0 1,-1 0-1,1 0 1,-2-2-1,2 2-1,-1-1 1,0 1-1,1 0 0,-1-1 0,1 1 1,0 0-1,-1-1 0,1 1 0,0 0 0,0-1 1,0 1-1,0-1 0,0 1 0,0 0 1,0-1-1,1-2 0,-1 0-48,1 0 1,-1 0-1,-1-1 0,1 1 1,0 0-1,-1 0 1,0 0-1,0 0 0,0 0 1,-1 0-1,1 0 0,-1 0 1,0 0-1,0 1 1,0-1-1,-5-5 0,4 5-288,0 1 0,0-1 0,-1 1 0,1 0 0,-1 0 0,0 0 0,1 1 0,-1-1 0,-7-2 0,10 5 219,1-1-1,-1 1 1,0 0-1,1 0 1,-1-1-1,0 1 1,1-1-1,-1 1 1,0 0-1,1-1 1,-1 1-1,1-1 1,-1 0-1,1 1 1,-1-1 0,1 1-1,-1-1 1,1-1-1,-10-14-8417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41 117 132 0 0,'-7'14'887'0'0,"1"1"0"0"0,0 0 0 0 0,1 0-1 0 0,0 1 1 0 0,2 0 0 0 0,0-1 0 0 0,-1 20 0 0 0,3-20-260 0 0,1 0 0 0 0,0 0 0 0 0,4 20 0 0 0,-4-30-493 0 0,1-1 0 0 0,0 0 0 0 0,0 0 0 0 0,0 0 1 0 0,0 0-1 0 0,1 0 0 0 0,0 0 0 0 0,-1 0 0 0 0,1-1 0 0 0,1 1 0 0 0,-1-1 0 0 0,0 1 0 0 0,1-1 0 0 0,0 0 0 0 0,0 0 0 0 0,3 3 0 0 0,-2-4-62 0 0,0 0 0 0 0,1 0 0 0 0,-1-1-1 0 0,0 0 1 0 0,1 0 0 0 0,-1 0 0 0 0,0 0 0 0 0,1 0 0 0 0,-1-1 0 0 0,1 0 0 0 0,0 0 0 0 0,-1 0 0 0 0,1-1 0 0 0,-1 1 0 0 0,0-1 0 0 0,8-3 0 0 0,4 0 73 0 0,-1-2 1 0 0,1 0 0 0 0,14-9 0 0 0,-8 4 103 0 0,-1-1 1 0 0,21-16-1 0 0,-36 24-179 0 0,0-1-1 0 0,-1 1 1 0 0,1-1 0 0 0,-1-1-1 0 0,-1 1 1 0 0,1-1-1 0 0,-1 0 1 0 0,0 0 0 0 0,0 0-1 0 0,0-1 1 0 0,3-9-1 0 0,0-2 83 0 0,-5 12-89 0 0,1-1-1 0 0,-1 1 1 0 0,0-1 0 0 0,-1 0-1 0 0,0 1 1 0 0,0-1 0 0 0,0 0-1 0 0,-1-9 1 0 0,0 7-31 0 0,0 0 0 0 0,-1 0 1 0 0,0 0-1 0 0,0 0 0 0 0,-1 1 1 0 0,-1-1-1 0 0,-3-10 0 0 0,4 15-158 0 0,0-1-1 0 0,0 1 0 0 0,-1 0 0 0 0,0 0 1 0 0,0 0-1 0 0,0 0 0 0 0,0 0 0 0 0,-1 0 1 0 0,1 1-1 0 0,-1 0 0 0 0,0-1 0 0 0,0 1 1 0 0,0 1-1 0 0,0-1 0 0 0,-8-3 0 0 0,-28-9-3075 0 0,12 8-1862 0 0,9 7 1645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13 156 0 0,'-3'0'516'0'0,"-11"-2"13"0"0,10 1-17 0 0,-11-6 2141 0 0,13 7-2245 0 0,-9-3 5118 0 0,21 5-5377 0 0,44 5 398 0 0,55 1-1 0 0,399 7 1384 0 0,-503-15-1919 0 0,276 8 532 0 0,101 6-9 0 0,183-18-45 0 0,-554 3-479 0 0,40-1 29 0 0,58-4 50 0 0,28-3 30 0 0,-45-1 51 0 0,0 5 1 0 0,101 6-1 0 0,-116-1-23 0 0,-64 0-128 0 0,-9 0 7 0 0,11 4-152 0 0,-12-3-243 0 0,2 1 533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5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33 109 596 0 0,'-2'2'269'0'0,"-1"-1"1"0"0,1 1-1 0 0,0 0 1 0 0,0 0-1 0 0,-1 1 1 0 0,1-1-1 0 0,0 0 0 0 0,1 1 1 0 0,-3 3-1 0 0,2-3 323 0 0,1 31 1627 0 0,0-19-1610 0 0,-2 10 157 0 0,1 1-1 0 0,2-1 1 0 0,0 1 0 0 0,2-1 0 0 0,6 34-1 0 0,24 67 1569 0 0,-31-124-2307 0 0,0 0-1 0 0,0-1 1 0 0,-1 1-1 0 0,1-1 1 0 0,0 1 0 0 0,0-1-1 0 0,1 1 1 0 0,-1-1 0 0 0,0 1-1 0 0,0-1 1 0 0,1 0-1 0 0,-1 0 1 0 0,1 0 0 0 0,-1 0-1 0 0,1 0 1 0 0,-1 0 0 0 0,1 0-1 0 0,0 0 1 0 0,-1 0 0 0 0,1-1-1 0 0,0 1 1 0 0,3 0-1 0 0,33 3 227 0 0,-25-4-209 0 0,0-2 0 0 0,0 1-1 0 0,0-2 1 0 0,-1 0 0 0 0,1 0 0 0 0,-1-1 0 0 0,0 0 0 0 0,0-1 0 0 0,0-1 0 0 0,18-11 0 0 0,-13 5-16 0 0,0 0 0 0 0,-1 0-1 0 0,-1-2 1 0 0,0 0 0 0 0,23-28 0 0 0,-30 31-19 0 0,0-1 0 0 0,0 1 0 0 0,-1-1 0 0 0,-1-1 0 0 0,0 1 1 0 0,0-1-1 0 0,-2 0 0 0 0,1-1 0 0 0,-2 1 0 0 0,0-1 0 0 0,0 1 0 0 0,-1-1 1 0 0,0-28-1 0 0,-2 40-8 0 0,0 0 1 0 0,0 0 0 0 0,0-1-1 0 0,0 1 1 0 0,0 0-1 0 0,-1-1 1 0 0,1 1 0 0 0,-1 0-1 0 0,1 0 1 0 0,-1-1 0 0 0,0 1-1 0 0,-2-4 1 0 0,-3-7 3 0 0,1 4-12 0 0,0 1 0 0 0,-1-1-1 0 0,0 1 1 0 0,0 1-1 0 0,0-1 1 0 0,-1 1-1 0 0,-1 0 1 0 0,-11-9 0 0 0,-10-11-301 0 0,25 26 110 0 0,0-1 0 0 0,0 0 0 0 0,0 1 0 0 0,0 0 0 0 0,0 0 0 0 0,-1 0 0 0 0,1 1 0 0 0,0-1 0 0 0,-1 1 0 0 0,-4 0 0 0 0,6 0 5 0 0,-1 0-539 0 0,-1-1-54 0 0,-3-1 292 0 0,-10-2-157 0 0,0 4-4151 0 0,-3 2 1937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6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79 316 0 0,'0'0'1660'0'0,"10"-10"485"0"0,7-7-785 0 0,-16 15-781 0 0,14-9 822 0 0,-9 6-546 0 0,0-1 0 0 0,-1 1-1 0 0,0-1 1 0 0,8-11 4052 0 0,-12 23-4711 0 0,-1 11 56 0 0,0-1-1 0 0,-2 1 0 0 0,0-1 0 0 0,0 1 0 0 0,-2-1 0 0 0,-10 30 1 0 0,8-18 316 0 0,0 0 1 0 0,-2 39-1 0 0,-5 29 614 0 0,9-67-825 0 0,1 0 0 0 0,1 1 0 0 0,3 37-1 0 0,0-32 219 0 0,-6 54-1 0 0,4-86-491 0 0,-5 19 1268 0 0,2-11-4299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7:5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106 345 504 0 0,'-3'-17'578'0'0,"0"-12"1202"0"0,-11-37 0 0 0,6 1-702 0 0,8 52-821 0 0,-1 0 0 0 0,-1 0 0 0 0,-5-21 0 0 0,6 31-179 0 0,0 0 0 0 0,1 0 0 0 0,-1-1 1 0 0,1 1-1 0 0,0 0 0 0 0,0 0 0 0 0,0 0 0 0 0,1-1 0 0 0,-1 1 0 0 0,2-5 1 0 0,1-12 496 0 0,-3 18 282 0 0,1-2-666 0 0,3-9-8 0 0,-3 10 354 0 0,5-9 1931 0 0,-4 14-868 0 0,-3 11-1303 0 0,-4 15-329 0 0,-11 58 800 0 0,-6 23 261 0 0,9-54-65 0 0,3 0 0 0 0,2 1-1 0 0,-1 89 1 0 0,9-27 1193 0 0,0-115-2003 0 0,0 0-10 0 0,1 8-22 0 0,-1-8 2 0 0,2 6 1281 0 0,15-55-21567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22 932 0 0,'0'0'2961'0'0,"5"-21"9189"0"0,-11 63-11428 0 0,0 83 0 0 0,5 45 785 0 0,1-135-1073 0 0,-3 45-1 0 0,0-45-86 0 0,3 52 1 0 0,1-66-499 0 0,-1 0-1 0 0,-4 34 1 0 0,-9 8-5284 0 0,2-56-1809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03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0 184 0 0,'0'0'10997'0'0,"-22"11"-10818"0"0,-68 31-3 0 0,68-32 14 0 0,13-3 4 0 0,-24 20-4 0 0,25-20-2 0 0,1 0-6 0 0,-19 24 10 0 0,19-24-3 0 0,1 0 1 0 0,-18 22 4 0 0,18-22 1 0 0,0 1-9 0 0,-14 23-16 0 0,15-23-8 0 0,-2-1-2 0 0,-18 24-10 0 0,19-24 5 0 0,1 3-4 0 0,-14 27-5 0 0,14-28-20 0 0,1-1-3 0 0,-12 24-2 0 0,11-24 115 0 0,3 3-118 0 0,-10 35 6 0 0,9-35 199 0 0,3 1-231 0 0,0 35 2 0 0,0-35 238 0 0,18 36-214 0 0,-13-33-93 0 0,-1-2 303 0 0,3-7-273 0 0,19 19-10 0 0,-19-19 197 0 0,10-9-223 0 0,49-9-3 0 0,-50 10 105 0 0,-3-6-89 0 0,40-24 1 0 0,-40 24 42 0 0,-8 1-45 0 0,17-22 18 0 0,-16 22 224 0 0,-2-2-191 0 0,11-27-13 0 0,-11 27 113 0 0,-17-3-199 0 0,-40-39-40 0 0,40 39-6 0 0,2 10-104 0 0,-33-5 20 0 0,33 5-52 0 0,-10 7-976 0 0,-61 12 546 0 0,61-13-154 0 0,7 0-208 0 0,-4-1 569 0 0,10-1-128 0 0,-1 0 0 0 0,0 0-1 0 0,1 1 1 0 0,-1 0 0 0 0,-12 6 0 0 0,-17 8-3321 0 0,29-13 294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05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1157 0 120 0 0,'0'0'3292'0'0,"-8"24"-2965"0"0,-21 73-18 0 0,22-73-19 0 0,7 0 75 0 0,-5 28 33 0 0,4-44-303 0 0,0 4 1 0 0,-7 39 379 0 0,5-36-381 0 0,-11 44 376 0 0,-7 5 38 0 0,2-6-76 0 0,-4 2 21 0 0,20-48-381 0 0,-18 33 289 0 0,14-34-286 0 0,-16 36 308 0 0,-3 14 57 0 0,-9 10-37 0 0,-53 107 606 0 0,56-117-614 0 0,-54 94 464 0 0,57-105-602 0 0,5 1-23 0 0,2 1-5 0 0,-5 1 26 0 0,-1 0-20 0 0,0 1-14 0 0,22-43-184 0 0,-18 34 160 0 0,-1 12 73 0 0,-1-2-19 0 0,20-44-211 0 0,3-6-15 0 0,0 0 0 0 0,1 0 0 0 0,0 0 0 0 0,0 0 1 0 0,0 0-1 0 0,1 1 0 0 0,-1 6 0 0 0,0 1 14 0 0,-12 36 157 0 0,-7 6 48 0 0,6-20-130 0 0,11-27 6 0 0,1 4-10 0 0,-13 36-2 0 0,13-37-5 0 0,-2 0 0 0 0,-23 49 59 0 0,14-34-83 0 0,11-19-8 0 0,-1 4-1 0 0,-10 35 8 0 0,11-34 5 0 0,-1 0 4 0 0,-17 57 89 0 0,7-14 115 0 0,4-9-215 0 0,8-34-26 0 0,-1-1 36 0 0,-14 56 262 0 0,16-56-307 0 0,-11 36 273 0 0,0-7-231 0 0,9-30 1 0 0,-3 2 26 0 0,-14 34 14 0 0,15-34-27 0 0,1-1 0 0 0,-9 33 7 0 0,9-33-18 0 0,3-2 4 0 0,-5 25-4 0 0,5-25 36 0 0,-2 1-4 0 0,-10 29 1 0 0,10-30 70 0 0,0 2-91 0 0,-9 30-10 0 0,9-30 86 0 0,0-2-77 0 0,-10 28 22 0 0,10-27 251 0 0,3-7-355 0 0,0-1-1 0 0,0 1 1 0 0,0 0 0 0 0,0-1 0 0 0,0 1-1 0 0,-1 0 1 0 0,0 0 0 0 0,1-1 0 0 0,-3 6 0 0 0,-9 31 406 0 0,4 1-345 0 0,6-30 340 0 0,-12 27-350 0 0,11-26-48 0 0,0-1 192 0 0,0 0-190 0 0,-2 2-15 0 0,3-7 5 0 0,0 0 0 0 0,1 0-1 0 0,-1 0 1 0 0,1 1 0 0 0,0-1 0 0 0,0 1-1 0 0,1 8 1 0 0,-2-2-285 0 0,0 8 320 0 0,1-11-4514 0 0,1 3-4065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07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0 400 0 0,'0'0'2788'0'0,"-22"5"-2163"0"0,-65 16-20 0 0,66-16-15 0 0,12 0-26 0 0,-24 15-26 0 0,25-15-16 0 0,0 2-9 0 0,-3 2-346 0 0,-26 28 641 0 0,13-10-337 0 0,18-20-13 0 0,-2 3-19 0 0,-2 0-296 0 0,5-5-42 0 0,0 0 0 0 0,0 1 0 0 0,1-1 0 0 0,0 1 0 0 0,0 0 0 0 0,-3 7 0 0 0,-8 13 315 0 0,11-19-18 0 0,-1 4-36 0 0,-16 33-12 0 0,16-33-20 0 0,3-3-19 0 0,-3 0-182 0 0,4-5-40 0 0,0-1 1 0 0,0 1-1 0 0,-1 0 1 0 0,2 0 0 0 0,-1 0-1 0 0,0 0 1 0 0,0 0-1 0 0,1 0 1 0 0,0 0 0 0 0,-1 0-1 0 0,1 0 1 0 0,0-1-1 0 0,1 6 1 0 0,-1 54 974 0 0,6-50-886 0 0,22 49 465 0 0,-21-54-504 0 0,24 18 7 0 0,-24-18 209 0 0,5-5-258 0 0,33 5 0 0 0,-33-6 135 0 0,6-7-158 0 0,57-19-6 0 0,-70 24-56 0 0,1 0 1 0 0,-1-1-1 0 0,1 0 1 0 0,-1 0-1 0 0,0 0 0 0 0,0-1 1 0 0,9-6-1 0 0,-4 3 11 0 0,-2 1 39 0 0,2-2 4 0 0,2 1-37 0 0,-7 3-13 0 0,-1 0 0 0 0,1 0 0 0 0,0 0 0 0 0,-1 0 1 0 0,1-1-1 0 0,-1 0 0 0 0,5-6 0 0 0,13-12 79 0 0,-17 17-8 0 0,3-4 8 0 0,23-26-17 0 0,-23 27 17 0 0,-4-2 10 0 0,11-30-7 0 0,-11 30-17 0 0,-4 5-65 0 0,0 1 0 0 0,0-1 0 0 0,1 0 0 0 0,0 0 0 0 0,0 1 0 0 0,2-6 0 0 0,0-1 1 0 0,-2 1 95 0 0,-13-61 6 0 0,10 56-73 0 0,-4 6-17 0 0,-16-30-25 0 0,16 30-30 0 0,-2 3-136 0 0,-26-18 24 0 0,25 18-74 0 0,-6 4-548 0 0,-48-6 183 0 0,57 7 432 0 0,0 0 0 0 0,0 0 0 0 0,0 0 0 0 0,0 1 0 0 0,0 0 0 0 0,0 0 0 0 0,-8 1 0 0 0,-37 5-1647 0 0,29-5 1097 0 0,-11 1-330 0 0,-20 1-4022 0 0,-39 4 1142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10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36 150 644 0 0,'0'0'10731'0'0,"-5"28"-10335"0"0,-14 82 1 0 0,9-45 227 0 0,10-52-497 0 0,-1-3 246 0 0,1 5-34 0 0,0 44-4 0 0,0-55-291 0 0,-1 0 0 0 0,1 0 0 0 0,0 0 0 0 0,0 0 0 0 0,1 0 0 0 0,-1 0 1 0 0,1-1-1 0 0,0 1 0 0 0,0 0 0 0 0,0 0 0 0 0,3 5 0 0 0,0 1 55 0 0,12 47 505 0 0,-13-48-307 0 0,2 2-16 0 0,14 34-25 0 0,-14-33-5 0 0,0-3 14 0 0,19 26-28 0 0,-18-26 4 0 0,0-3 1 0 0,22 17-10 0 0,-21-17 202 0 0,5-6-243 0 0,36-1-10 0 0,-36 1 159 0 0,6-10-186 0 0,54-28-40 0 0,-45 22 4 0 0,-16 8-80 0 0,-6 5-16 0 0,0-1 0 0 0,0 0 0 0 0,-1 0 0 0 0,1 0 0 0 0,-1-1 0 0 0,0 0 0 0 0,6-7 0 0 0,61-74 138 0 0,-61 75-142 0 0,20-26 26 0 0,17-28-61 0 0,-40 56 5 0 0,-4 5 1 0 0,0 0-1 0 0,0-1 0 0 0,0 1 0 0 0,0-1 0 0 0,-1 0 0 0 0,3-7 0 0 0,9-20-78 0 0,-10 24-6 0 0,-1-1-86 0 0,11-26 86 0 0,-11 26 130 0 0,-7 44 62 0 0,-11 101 14 0 0,11-102 108 0 0,8-24-106 0 0,11 30 2 0 0,-11-30 357 0 0,2-4-355 0 0,19 20 8 0 0,-18-20 572 0 0,11-20-658 0 0,53-44-32 0 0,-69 58-7 0 0,-1-1 1 0 0,1 0-1 0 0,-1 0 0 0 0,1 0 0 0 0,-1 0 1 0 0,0 0-1 0 0,0-1 0 0 0,1 1 0 0 0,-1 0 0 0 0,0-1 1 0 0,0 1-1 0 0,0 0 0 0 0,0-1 0 0 0,0 1 0 0 0,-1-1 1 0 0,2-3-1 0 0,17-54-68 0 0,-15 46 46 0 0,9-39-156 0 0,-1-11-177 0 0,-5 20 155 0 0,-5 32 0 0 0,-4-3-6 0 0,-1-3 135 0 0,1 8-8 0 0,1 0 0 0 0,0 0 0 0 0,0-18 0 0 0,-2 17-132 0 0,-10-28-2 0 0,10 28 19 0 0,-3 3-239 0 0,-19-19 232 0 0,19 19 20 0 0,-14 19-1243 0 0,-60 38 1363 0 0,60-37-16 0 0,20-2-53 0 0,-1 33 104 0 0,0-33 0 0 0,21-5-15 0 0,61 17 76 0 0,-60-17 96 0 0,1-13-112 0 0,69-21 0 0 0,-68 21 95 0 0,-12 6-82 0 0,33-1-8 0 0,-33 1 47 0 0,-3 10-6 0 0,24 25 35 0 0,-24-26 30 0 0,-4 3 15 0 0,9 31 15 0 0,-9-32 8 0 0,-4-4-124 0 0,0-1 0 0 0,0 0 0 0 0,1 0 0 0 0,0 1 0 0 0,0-1 0 0 0,2 6-1 0 0,1 1 17 0 0,-2-1 104 0 0,0 1 35 0 0,8 35 30 0 0,-8-36 3 0 0,1-1-5 0 0,7 30-10 0 0,-8-31 202 0 0,1 3-220 0 0,11 32 0 0 0,-11-33 306 0 0,1-4-367 0 0,11 21-3 0 0,-11-21 856 0 0,18-22-967 0 0,67-42-10 0 0,-87 56-13 0 0,0 1 0 0 0,0-1 0 0 0,-1 0 0 0 0,1-1 0 0 0,0 1 1 0 0,0 0-1 0 0,0 0 0 0 0,-1-1 0 0 0,1 1 0 0 0,-1-1 0 0 0,1 1 0 0 0,-1-1 0 0 0,0 0 0 0 0,2-2 0 0 0,12-26-41 0 0,-11 22-12 0 0,1-2-8 0 0,25-50-88 0 0,-17 31 63 0 0,-10 21 8 0 0,1 0-130 0 0,13-25 149 0 0,-13 25-8 0 0,1 31 109 0 0,14 71 69 0 0,-14-70 413 0 0,-2-15-449 0 0,13 26 1 0 0,-13-26 542 0 0,15-26-596 0 0,54-50-21 0 0,-39 35-13 0 0,-27 23 7 0 0,-1-1-1 0 0,0 4-9 0 0,1-1-52 0 0,21-18 35 0 0,-20 19 0 0 0,1 26-122 0 0,25 62 251 0 0,-25-61 130 0 0,-7-10-110 0 0,2 34-3 0 0,-3-34 253 0 0,1 0-245 0 0,2 32-8 0 0,-3-33 1495 0 0,19-25-1607 0 0,57-45-30 0 0,-58 45-16 0 0,-11 7-95 0 0,20-24 47 0 0,-21 24-25 0 0,6 21-1019 0 0,35 38 1115 0 0,-36-39 9 0 0,-6-3 30 0 0,15 27 9 0 0,-15-27 79 0 0,1-4-68 0 0,22 16 7 0 0,-22-15 140 0 0,14-12-156 0 0,57-17-4 0 0,-57 18-25 0 0,-11-5-19 0 0,2-1 5 0 0,-5 5-5 0 0,0 0 0 0 0,0 0-1 0 0,-1-1 1 0 0,1 0 0 0 0,5-10-1 0 0,-3 7-21 0 0,-4 5 0 0 0,0 0 0 0 0,0 0 0 0 0,-1-1-1 0 0,0 1 1 0 0,0-1 0 0 0,4-10-1 0 0,40-83-352 0 0,-45 95 351 0 0,0 0 1 0 0,0 0-1 0 0,0-1 1 0 0,-1 1-1 0 0,1 0 1 0 0,-1-1 0 0 0,0 1-1 0 0,-1-1 1 0 0,1-6-1 0 0,0-1-44 0 0,8-37-328 0 0,-6 6-9 0 0,0 27 337 0 0,-1 7-1 0 0,-1 0 0 0 0,0 0 0 0 0,0 0 0 0 0,-2-17 0 0 0,0 13-8 0 0,1-39-696 0 0,3 6 612 0 0,-2 34 667 0 0,-6 48-184 0 0,-11 106 24 0 0,11-94 8 0 0,5 22 381 0 0,-1-54-589 0 0,3 46 514 0 0,-2-49-515 0 0,0-7-46 0 0,0 0 0 0 0,0 0-1 0 0,1-1 1 0 0,0 1 0 0 0,0 0-1 0 0,0 0 1 0 0,4 9 0 0 0,13 50 615 0 0,-1-12-93 0 0,-3-18-327 0 0,-11-26-18 0 0,3-1-1 0 0,16 24-49 0 0,-16-24 498 0 0,7-9-944 0 0,54 0-1279 0 0,-55-16 700 0 0,34-51-101 0 0,-43 66 791 0 0,-1-1-1 0 0,-1 0 1 0 0,1 1-1 0 0,0-1 1 0 0,-1 0 0 0 0,1 0-1 0 0,1-6 1 0 0,2-4-248 0 0,-2 5-54 0 0,0 0-1 0 0,-1 0 1 0 0,1-1 0 0 0,0-12-1 0 0,1 9-294 0 0,1-8 199 0 0,-4-16-8709 0 0,-2-40 4212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10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40 732 0 0,'0'0'7136'0'0,"13"11"-6623"0"0,38 30-58 0 0,-38-30 263 0 0,8-23-1885 0 0,65-36 459 0 0,-48 25-1566 0 0,-31 16 1551 0 0,-1-1-71 0 0,-1 3-1394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11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0 208 0 0,'0'0'9990'0'0,"18"3"-9524"0"0,57 7-47 0 0,-57-8 962 0 0,-6-1-1113 0 0,2 0-167 0 0,-7 0 129 0 0,0-1 1 0 0,0 1-1 0 0,0-1 1 0 0,12-2-1 0 0,-14 10-54 0 0,15 24 23 0 0,-14-24 1352 0 0,-11 9-1280 0 0,-11 50-1 0 0,12-50 1556 0 0,5 39-1173 0 0,0-44 1194 0 0,2-4-1554 0 0,11 27-8 0 0,-10-27 1470 0 0,42-3-1693 0 0,-32-2-87 0 0,-2-1-137 0 0,9-13-1123 0 0,3-2 1081 0 0,64-30-947 0 0,-35 18-623 0 0,0-2-445 0 0,-14 8 988 0 0,-29 15-250 0 0,2-3-1075 0 0,37-19-1640 0 0,-36 19 323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3:1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0 272 0 0,'0'0'4196'0'0,"-9"24"-3187"0"0,-30 72-46 0 0,29-71-24 0 0,6 20 569 0 0,1-31-1207 0 0,1-3 571 0 0,-12 66 2518 0 0,0-6-1087 0 0,10-57-2055 0 0,2-8 34 0 0,1 0-1 0 0,0 0 1 0 0,0 0 0 0 0,0 0-1 0 0,0 11 1 0 0,1 2 350 0 0,0-12-527 0 0,0-1 0 0 0,1 1-1 0 0,-1-1 1 0 0,1 0 0 0 0,2 8 0 0 0,3 14 1182 0 0,4 23-866 0 0,-8-38-37 0 0,4-3-35 0 0,19 31-33 0 0,-23-38-280 0 0,-1-1 0 0 0,0 1 0 0 0,1-1 0 0 0,-1 1-1 0 0,1-1 1 0 0,0 1 0 0 0,0-1 0 0 0,0 0 0 0 0,0 0-1 0 0,0 0 1 0 0,1 0 0 0 0,2 2 0 0 0,2 0 48 0 0,-2 2 374 0 0,3 0-252 0 0,26 17-20 0 0,-26-17 488 0 0,13-15-602 0 0,65-29-53 0 0,-83 37-20 0 0,-1 0 0 0 0,1 0 0 0 0,-1 0 1 0 0,1 0-1 0 0,-1 0 0 0 0,1-1 0 0 0,-1 1 0 0 0,0-1 0 0 0,0 0 0 0 0,4-3 0 0 0,4-4-7 0 0,-4 4-5 0 0,0-1-1 0 0,-1 1 0 0 0,1-1 1 0 0,-1 0-1 0 0,5-9 0 0 0,31-41-175 0 0,-33 45 154 0 0,19-35-160 0 0,-20 37 156 0 0,-5 5 19 0 0,1 0-1 0 0,-1 1 1 0 0,0-1 0 0 0,0 0-1 0 0,0 0 1 0 0,0 0-1 0 0,-1 0 1 0 0,0 0 0 0 0,2-9-1 0 0,1 2-22 0 0,-2 5-5 0 0,0 0 1 0 0,-1 0 0 0 0,1 1-1 0 0,-1-1 1 0 0,0 0 0 0 0,-1-10-1 0 0,3-1-2 0 0,1-36-213 0 0,-8 6-10 0 0,1 33 223 0 0,2 2-94 0 0,-3 3-149 0 0,-14-29 144 0 0,13 29-19 0 0,-1 2-310 0 0,-21-20 282 0 0,20 20-49 0 0,-4 3-331 0 0,-36-11 176 0 0,35 11-98 0 0,-9 5-136 0 0,-63 5-166 0 0,72-5 410 0 0,0 0 0 0 0,0 0 0 0 0,-23-3 0 0 0,-13-2-1647 0 0,4 1-570 0 0,33 3-1676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1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0 136 0 0,'0'0'9352'0'0,"-16"13"-9138"0"0,-50 39 19 0 0,41-30-4 0 0,-23 31 177 0 0,-3-1-66 0 0,47-48-326 0 0,-181 215 1010 0 0,125-136-651 0 0,20-31-112 0 0,0 0 4 0 0,5-2-63 0 0,-2 1-26 0 0,2-4-32 0 0,16-22-78 0 0,15-19-4 0 0,-3 5 11 0 0,-19 30-8 0 0,20-31-3 0 0,0-2-11 0 0,-25 36 114 0 0,10-15-132 0 0,16-22 234 0 0,0 1-259 0 0,-14 20 12 0 0,15-21 19 0 0,0 2-26 0 0,-8 28-13 0 0,9-28-53 0 0,0 1-911 0 0,-10 31 561 0 0,10-31-90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5:1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283 293 236 0 0,'0'0'4212'0'0,"3"-25"-3770"0"0,5-74-16 0 0,-5 74 1954 0 0,-3 14-2040 0 0,4-32-28 0 0,-3 32 3811 0 0,-12 43-3952 0 0,-35 97-24 0 0,32-84 3 0 0,-4 33 125 0 0,-1-14-27 0 0,3-2-24 0 0,7-23-121 0 0,6-29 139 0 0,1 1-167 0 0,-1 5 2018 0 0,12-41-1549 0 0,18-61-931 0 0,-22 71 603 0 0,8-33-140 0 0,-9 30-54 0 0,12-52 65 0 0,3 6 8 0 0,-3 1 26 0 0,-2 4 28 0 0,-12 47-134 0 0,5-39 141 0 0,-3 8-157 0 0,-3 32 19 0 0,-7 45-58 0 0,-17 103 32 0 0,14-92 20 0 0,-6 16 56 0 0,4-1-61 0 0,1-14 11 0 0,8-34-3 0 0,0-1-23 0 0,0 3 852 0 0,0-14-324 0 0,1-29-182 0 0,1-66-594 0 0,1 81 389 0 0,-1-22-38 0 0,2 23-45 0 0,1-3-37 0 0,-1 7 8 0 0,-1-1 0 0 0,0 1 0 0 0,0-1 0 0 0,-1-15 0 0 0,0-18-3 0 0,0 32 30 0 0,-10 47-132 0 0,-28 107 94 0 0,25-96-5 0 0,-1 20 1 0 0,1-7-4 0 0,6-24-7 0 0,5-27-25 0 0,-2 0 34 0 0,-9 31-2 0 0,10-30 1292 0 0,7-143-1184 0 0,-2 91-98 0 0,2-3 17 0 0,5 1 9 0 0,-7 33 2 0 0,1-1-6 0 0,7-35 8 0 0,-8 35 31 0 0,-7 47-273 0 0,-15 117 192 0 0,16-109 2 0 0,4-33 5 0 0,-1 0 0 0 0,-1 0 0 0 0,0 0 0 0 0,-4 13 0 0 0,-15 51 12 0 0,6-24-10 0 0,-7 23-1 0 0,6-9 17 0 0,3-16-2 0 0,10-36 31 0 0,0-3-29 0 0,-6 24-9 0 0,6-25 273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14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1 724 88 0 0,'0'0'12173'0'0,"29"-16"-11928"0"0,98-50-18 0 0,7-4 376 0 0,-71 36-431 0 0,113-54 469 0 0,-113 58-481 0 0,113-50 405 0 0,114-48 119 0 0,-276 120-623 0 0,0 0 1 0 0,29-11-1 0 0,32-12 297 0 0,-61 25-312 0 0,40-21 172 0 0,6-7 5 0 0,-48 29-191 0 0,5-3 2 0 0,12-7 145 0 0,9-5-106 0 0,-28 15 140 0 0,-3 1-163 0 0,24-13 12 0 0,-24 12 212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8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0 136 328 0 0,'12'-2'298'0'0,"61"-15"2266"0"0,122-43-1 0 0,-155 46-1718 0 0,-22 8-293 0 0,-1-1 0 0 0,24-12 0 0 0,-38 18-698 0 0,2-4-16 0 0,-2 1-935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1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65 420 0 0,'0'0'7562'0'0,"14"-8"-7286"0"0,43-22 10 0 0,-43 22 266 0 0,-4 5-295 0 0,33-9-25 0 0,-32 9 498 0 0,53 3-445 0 0,-51 0 231 0 0,-5 9-348 0 0,25 25 8 0 0,-25-25 126 0 0,-4 0-170 0 0,11 30 8 0 0,-11-29 42 0 0,-3 2 32 0 0,1 35-2 0 0,-1-35 206 0 0,-4 5-222 0 0,0 3-133 0 0,-14 54 237 0 0,15-62-241 0 0,1-7-22 0 0,0 0 0 0 0,0-1 0 0 0,0 1 0 0 0,-1 0-1 0 0,1 0 1 0 0,-1-1 0 0 0,-1 1 0 0 0,-1 4 0 0 0,-23 44 572 0 0,20-38-543 0 0,2-4 13 0 0,0-1 0 0 0,-1 0-1 0 0,-9 14 1 0 0,-16 23 273 0 0,12-18-178 0 0,14-22 3 0 0,-1 0 7 0 0,-19 23-10 0 0,18-22-10 0 0,1-1-15 0 0,-22 21 9 0 0,21-21-18 0 0,0-1 9 0 0,-22 20 9 0 0,22-20-29 0 0,1 0-21 0 0,-17 17 21 0 0,17-17 130 0 0,-1 0-135 0 0,-22 18 10 0 0,22-18 606 0 0,-1-1-656 0 0,-21 17-6 0 0,22-16 1775 0 0,39-9-1748 0 0,7-1-69 0 0,-6-1 58 0 0,57 1-1 0 0,-68 5 25 0 0,18-4-40 0 0,6-2 158 0 0,52-7-63 0 0,-81 9-143 0 0,48-4 149 0 0,0 3 28 0 0,-51 3-175 0 0,42-5 125 0 0,-11-2-61 0 0,-33 7-14 0 0,2-2-10 0 0,46-8-1 0 0,-46 8 6 0 0,-2 2-5 0 0,35-6-8 0 0,-35 6 60 0 0,-1-1-62 0 0,32-8 0 0 0,-33 8 301 0 0,2 0-311 0 0,33-6-8 0 0,-34 6 391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30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7 143 676 0 0,'0'0'6903'0'0,"-2"4"-6500"0"0,-3 7 436 0 0,10-15 1052 0 0,-3 0-1679 0 0,1 0 0 0 0,1 0 0 0 0,-1 1 0 0 0,1 0 0 0 0,-1 0 0 0 0,5-3 0 0 0,46-35 654 0 0,33-9 3 0 0,-77 45-749 0 0,1 1 0 0 0,0 0-1 0 0,0 0 1 0 0,0 1 0 0 0,0 1 0 0 0,14-2-1 0 0,-8-1 33 0 0,-16 4-136 0 0,1 0 0 0 0,-1 1 0 0 0,1-1 0 0 0,-1 1 1 0 0,1 0-1 0 0,-1-1 0 0 0,1 1 0 0 0,-1 0 1 0 0,1 0-1 0 0,-1 0 0 0 0,1 0 0 0 0,-1 0 0 0 0,1 0 1 0 0,-1 0-1 0 0,3 1 0 0 0,6 1 52 0 0,0 0 0 0 0,0 0 1 0 0,13 6-1 0 0,-21-8-30 0 0,-1 1-29 0 0,1-1 0 0 0,-1 0-1 0 0,0 1 1 0 0,1-1 0 0 0,-1 1 0 0 0,0-1-1 0 0,1 1 1 0 0,-1 0 0 0 0,0-1-1 0 0,0 1 1 0 0,0 0 0 0 0,0 0-1 0 0,0 0 1 0 0,0 0 0 0 0,0 0-1 0 0,0 0 1 0 0,0 0 0 0 0,0 0 0 0 0,0 1-1 0 0,-1-1 1 0 0,1 0 0 0 0,0 0-1 0 0,0 3 1 0 0,13 37 119 0 0,-9-26-80 0 0,-1 1 27 0 0,0 0 0 0 0,-1 0 0 0 0,0 0 1 0 0,-1 0-1 0 0,-1 1 0 0 0,-1-1 0 0 0,0 1 0 0 0,-4 21 0 0 0,1-20 20 0 0,-2-1-1 0 0,-11 32 1 0 0,7-22-31 0 0,4-16 15 0 0,0 1 0 0 0,-13 21 0 0 0,6-12 13 0 0,0-2 63 0 0,-1-1-1 0 0,-1 0 1 0 0,-31 31-1 0 0,-6 8 261 0 0,45-49-363 0 0,0-1-1 0 0,0-1 0 0 0,-1 1 0 0 0,-7 5 0 0 0,-22 22 121 0 0,-6 1 5 0 0,33-28-95 0 0,0 1 1 0 0,0 0 0 0 0,-8 9 0 0 0,-20 25 364 0 0,35-40-156 0 0,2-2-199 0 0,0 1-1 0 0,1-1 0 0 0,-1 1 0 0 0,0 0 0 0 0,1-1 0 0 0,-1 1 0 0 0,0-1 0 0 0,1 1 0 0 0,-1-1 0 0 0,1 1 0 0 0,-1-1 0 0 0,1 0 0 0 0,-1 1 0 0 0,1-1 0 0 0,-1 1 0 0 0,1-1 0 0 0,-1 0 0 0 0,1 0 0 0 0,-1 1 0 0 0,1-1 0 0 0,0 0 0 0 0,-1 0 0 0 0,1 0 0 0 0,-1 1 0 0 0,1-1 0 0 0,0 0 0 0 0,-1 0 0 0 0,1 0 0 0 0,0 0 0 0 0,-1 0 0 0 0,1 0 0 0 0,0-1 0 0 0,43-3 298 0 0,-7-4-2 0 0,22-5 254 0 0,111-10 1 0 0,-38 8 112 0 0,-84 8-158 0 0,58-1-1 0 0,-103 8-505 0 0,16 0 89 0 0,-15 0-93 0 0,1-1-1647 0 0,23 0 5391 0 0,-10 2-8275 0 0,-13-1-1660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8:42.2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1114 1 184 0 0,'0'0'7981'0'0,"-29"0"-7888"0"0,-118 0 106 0 0,135 4-96 0 0,-38 13 13 0 0,38-13 2 0 0,-1 0 9 0 0,-2 0-81 0 0,6-2-5 0 0,1 0 0 0 0,0 1-1 0 0,0 0 1 0 0,0 0 0 0 0,-7 5 0 0 0,-14 5 111 0 0,22-9-18 0 0,-5 0-3 0 0,-33 14 0 0 0,34-13 144 0 0,6-5-242 0 0,1 1-1 0 0,0 0 1 0 0,0 0 0 0 0,0 0 0 0 0,1 0-1 0 0,-1 1 1 0 0,-7 3 0 0 0,1 0 20 0 0,1-1 676 0 0,0-1-618 0 0,-45 21 779 0 0,-12 5-898 0 0,-145 57 50 0 0,147-62-28 0 0,4 0 14 0 0,23-11-11 0 0,27-9 4 0 0,2-1 6 0 0,-27 13 1 0 0,26-12 84 0 0,0-1-88 0 0,-28 10 0 0 0,28-9 114 0 0,39-14-135 0 0,90-28-11 0 0,-72 25 0 0 0,-16 7 8 0 0,11-1 5 0 0,41-14 0 0 0,-12 2 3 0 0,-52 14-4 0 0,48-6 2 0 0,-24 6-8 0 0,-33 3 5 0 0,2 2-16 0 0,51-2-31 0 0,-84 23 52 0 0,-57 64 4 0 0,75-82-11 0 0,0 0 1 0 0,-1 0-1 0 0,0 0 1 0 0,0 0 0 0 0,0-1-1 0 0,0 1 1 0 0,0-1-1 0 0,-4 3 1 0 0,-5 2 1 0 0,-37 19-4 0 0,1-3 3 0 0,-18 12 6 0 0,31-19-13 0 0,26-12 7 0 0,-1 1 1 0 0,-27 16-6 0 0,27-16 2 0 0,3-1 8 0 0,-24 15-6 0 0,24-14-7 0 0,47-12-50 0 0,132-25 50 0 0,-61 6-5 0 0,-47 9-8 0 0,-10 3 19 0 0,5-1 0 0 0,-46 13-8 0 0,-36 20-152 0 0,-70 58 158 0 0,70-57 0 0 0,15-15 2 0 0,-25 12-8 0 0,25-12 10 0 0,0 2 14 0 0,-24 17-6 0 0,24-17-15 0 0,44-12-52 0 0,107-18 53 0 0,-95 15-10 0 0,21-8 11 0 0,-24 5 2 0 0,-34 9-7 0 0,2 0 14 0 0,39-6-4 0 0,-39 7 2 0 0,-2 1-6 0 0,33-2 8 0 0,-33 2 26 0 0,-34 22-18 0 0,-69 62 0 0 0,69-62 1 0 0,13-15 6 0 0,-45 28 51 0 0,27-15-36 0 0,21-14 1 0 0,0 0-10 0 0,-40 27 101 0 0,16-14-105 0 0,24-14 57 0 0,42-12-71 0 0,105-24-8 0 0,-105 24 2 0 0,-24 6-6 0 0,32-7 7 0 0,-32 6 7 0 0,-1 1-8 0 0,55-9-12 0 0,-23 1 7 0 0,-32 8 717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00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1814 230 324 0 0,'0'0'979'0'0,"-11"-8"-535"0"0,-30-25-48 0 0,30 25 291 0 0,2 1-382 0 0,0-2-210 0 0,6 6-35 0 0,-1-1 0 0 0,1 1 0 0 0,-1 0 0 0 0,0 0 0 0 0,0 0 0 0 0,0 0 0 0 0,-6-2 266 0 0,1 0-86 0 0,-1-2-161 0 0,-32-17 445 0 0,10 9-353 0 0,24 11-21 0 0,-2-1 5 0 0,-33-15-16 0 0,32 15 3 0 0,-1 1-3 0 0,-57-16 105 0 0,57 16-204 0 0,-38-6 249 0 0,33 6-258 0 0,6 1 0 0 0,1 1-1 0 0,-1 1 0 0 0,0-1 1 0 0,-16 2-1 0 0,-17-2 62 0 0,33 2 3 0 0,-9 2-11 0 0,-61 5-12 0 0,43-1 3 0 0,-200 50 269 0 0,110-10-89 0 0,113-41-236 0 0,-11 3 27 0 0,0 1 1 0 0,-45 24-1 0 0,12 3 123 0 0,40-25-139 0 0,-61 37 111 0 0,71-42-110 0 0,1 0 1 0 0,0 0-1 0 0,0 0 0 0 0,1 1 1 0 0,-7 8-1 0 0,-2 2 7 0 0,-2 1 83 0 0,1 1 0 0 0,-29 42 0 0 0,40-52-121 0 0,-64 110 232 0 0,36-59-138 0 0,26-47-53 0 0,0 0 1 0 0,1 0-1 0 0,-7 19 0 0 0,4-7 2 0 0,-12 26 176 0 0,2 1-1 0 0,-23 103 1 0 0,30-104-132 0 0,-4 24 156 0 0,12-48-206 0 0,-1 2 82 0 0,1-1 1 0 0,1 1 0 0 0,2 0-1 0 0,1 41 1 0 0,9 10 152 0 0,-7-67-228 0 0,-1-6-8 0 0,0 0-1 0 0,1 0 1 0 0,0 0 0 0 0,1 0 0 0 0,3 11-1 0 0,-3-5 10 0 0,-1-7-7 0 0,1 1 0 0 0,-1-1 0 0 0,1 1 0 0 0,0-1 0 0 0,6 10 0 0 0,17 45 223 0 0,-22-48-219 0 0,-1-6-7 0 0,0 0 0 0 0,1-1 0 0 0,-1 1 0 0 0,2 0 0 0 0,3 7 0 0 0,21 40 205 0 0,-23-42-202 0 0,18 31 160 0 0,8 8 15 0 0,-2 2 6 0 0,-24-42-183 0 0,20 32 145 0 0,-2-9-82 0 0,-8-18 8 0 0,35 28 153 0 0,-42-34-219 0 0,-4-6-14 0 0,0 0-1 0 0,0 0 0 0 0,0 0 0 0 0,1 0 1 0 0,-1 0-1 0 0,1-1 0 0 0,9 5 1 0 0,-3 0 15 0 0,-5-3 5 0 0,1-1 1 0 0,-1 0-1 0 0,1 0 0 0 0,14 6 0 0 0,42 18 221 0 0,-51-22-229 0 0,-6-3-12 0 0,0 0-1 0 0,0 0 0 0 0,0-1 0 0 0,0 0 0 0 0,0-1 1 0 0,0 1-1 0 0,8 0 0 0 0,0 2 14 0 0,-4-1-3 0 0,0-1 1 0 0,0 0 0 0 0,0-1-1 0 0,12 1 1 0 0,-4 1-1 0 0,-5-1 14 0 0,1-1-1 0 0,-1 0 0 0 0,18-1 0 0 0,-13 1-14 0 0,-9 0-14 0 0,0 0 1 0 0,0-1 0 0 0,0 0 0 0 0,0-1 0 0 0,0 0 0 0 0,9-2 0 0 0,67-10 156 0 0,-70 12-147 0 0,44-11 95 0 0,35-12 18 0 0,126-51 208 0 0,-151 47-238 0 0,-56 24-92 0 0,41-19 93 0 0,-42 18-93 0 0,35-21 94 0 0,-36 19-97 0 0,33-24 80 0 0,-33 24-80 0 0,-5 4-6 0 0,-1-1-1 0 0,0 0 1 0 0,0 0 0 0 0,-1-1 0 0 0,1 1 0 0 0,6-10 0 0 0,35-38 72 0 0,-37 42-72 0 0,-4 5-1 0 0,0-1-1 0 0,0 0 1 0 0,-1 0-1 0 0,1-1 0 0 0,3-8 1 0 0,9-14 25 0 0,-1-1 1 0 0,-2 0-1 0 0,17-51 1 0 0,-16 24-37 0 0,-10 35 1 0 0,-2 11 0 0 0,0 0 1 0 0,-2 0-1 0 0,1 0 1 0 0,-1-16-1 0 0,1 9 1 0 0,1-52 16 0 0,-4 2 14 0 0,0 52-31 0 0,-5-45-6 0 0,-5-5-14 0 0,-2 11 8 0 0,-3 5-7 0 0,12 41 4 0 0,1-2-7 0 0,-11-29-20 0 0,10 29-7 0 0,0 2-32 0 0,-14-30-38 0 0,13 29-31 0 0,0 1-40 0 0,-16-28-58 0 0,16 28-77 0 0,-1-1-78 0 0,-31-46-706 0 0,11 14-490 0 0,7 10 455 0 0,15 23-1037 0 0,-4 2-1435 0 0,-28-32 274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6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389 13 396 0 0,'0'0'12389'0'0,"-28"-2"-12196"0"0,-115-5 598 0 0,73 4-407 0 0,57 2 1262 0 0,-1 2-1576 0 0,-40 3-4 0 0,41-3 467 0 0,10 11-437 0 0,-11 37 18 0 0,11-37 124 0 0,3 1-134 0 0,0 40 6 0 0,0-40 8 0 0,-2 3 25 0 0,2 2-92 0 0,0-7 2 0 0,-1 1-1 0 0,0-1 1 0 0,0 0 0 0 0,-5 14 0 0 0,3-13-3 0 0,1-7-17 0 0,0 0 1 0 0,1 1 0 0 0,0-1 0 0 0,0 0 0 0 0,0 1 0 0 0,1-1-1 0 0,0 9 1 0 0,-1 26 160 0 0,1-30-4 0 0,-1 4-12 0 0,-2 44 4 0 0,3-44 164 0 0,0 0-160 0 0,0 42-16 0 0,0-43 128 0 0,-1-2-173 0 0,-4 31 0 0 0,4-32 444 0 0,4 0-461 0 0,0 2-59 0 0,-2-7 63 0 0,0 1 1 0 0,1-1 0 0 0,-1 0 0 0 0,1 0-1 0 0,4 7 1 0 0,-5-9-104 0 0,1 0 1 0 0,0 0-1 0 0,0-1 0 0 0,-1 1 0 0 0,2-1 1 0 0,-1 1-1 0 0,0-1 0 0 0,0 0 0 0 0,3 2 1 0 0,2 2 4 0 0,-1 1 68 0 0,9-8-714 0 0,46-3 257 0 0,-46 3-73 0 0,3-4-2374 0 0,54-18 1807 0 0,-54 17-139 0 0,-11 1-300 0 0,22-16-1113 0 0,-22 16-1651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6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1 120 0 0,'0'0'13101'0'0,"3"28"-12743"0"0,1 5-240 0 0,0-8 73 0 0,-2 0 0 0 0,0 31-1 0 0,-3 41 833 0 0,2-86-898 0 0,-2 39 779 0 0,-3 6-571 0 0,3-42-1 0 0,1 0 0 0 0,-3 41-21 0 0,2-42 232 0 0,2-1-295 0 0,0 36-16 0 0,-1-37 370 0 0,1 1-437 0 0,1 33-2 0 0,-1-34 486 0 0,-6-1-680 0 0,-12 33-89 0 0,12-32-86 0 0,-7-10-2100 0 0,-36 5 1512 0 0,36-4-154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7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 1 112 0 0,'0'0'4328'0'0,"-25"11"-3850"0"0,-72 33 0 0 0,65-27 17 0 0,-11 19 478 0 0,14-14-532 0 0,21-16-21 0 0,0 1-18 0 0,-2 0-271 0 0,4-3-23 0 0,1 0 0 0 0,0 1 0 0 0,0-1 0 0 0,0 1 0 0 0,-6 8 0 0 0,-11 11 296 0 0,17-17-12 0 0,-1 1-20 0 0,-2 2-231 0 0,4-6 55 0 0,0 1 0 0 0,0-1 0 0 0,1 1-1 0 0,0 0 1 0 0,0 0 0 0 0,-4 10 0 0 0,-11 22 43 0 0,14-28 1909 0 0,11 5-1955 0 0,22 42-12 0 0,-22-42 128 0 0,6-12-166 0 0,38 6-22 0 0,-39-6 114 0 0,5-4-137 0 0,51-6-16 0 0,-51 6-70 0 0,-1-1-215 0 0,47-6-24 0 0,-47 6-99 0 0,-3-1-111 0 0,39-16-121 0 0,-39 15-141 0 0,-3 2-133 0 0,29-10-263 0 0,-30 10-949 0 0,0-1-1337 0 0,32-16 260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7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52 0 0,'0'0'5591'0'0,"-2"18"-4957"0"0,-6 55-36 0 0,6-55 4 0 0,-1-7 2 0 0,-11 34-22 0 0,11-33-28 0 0,0-1-17 0 0,-15 53 534 0 0,8-29-586 0 0,7-26-25 0 0,-1 1-15 0 0,-15 28-20 0 0,14-28-43 0 0,2-1-26 0 0,-10 25-21 0 0,10-26 535 0 0,-1 4-622 0 0,-13 34-15 0 0,13-35 337 0 0,1-3-417 0 0,-11 24-19 0 0,11-24-13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7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82 224 0 0,'0'0'763'0'0,"12"-9"-38"0"0,36-27-29 0 0,-36 26 1744 0 0,-2 7-1908 0 0,29-13-44 0 0,-29 12 1157 0 0,2 4-1270 0 0,35-3-29 0 0,-35 3 1757 0 0,-8 16-1792 0 0,11 46 30 0 0,-11-46 594 0 0,-13 2-628 0 0,-27 55 20 0 0,34-67-249 0 0,0 0 0 0 0,-1-1 1 0 0,0 1-1 0 0,0 0 0 0 0,-1-1 0 0 0,-6 9 0 0 0,3-6 34 0 0,1 0 202 0 0,2 0-30 0 0,-15 24-11 0 0,14-24 6 0 0,0 1-7 0 0,-24 40 529 0 0,11-19-560 0 0,14-22 335 0 0,-2 0-363 0 0,-16 23-10 0 0,16-23 792 0 0,3 1-880 0 0,-11 28 7 0 0,11-28 712 0 0,33-18-1689 0 0,92-28 421 0 0,-81 22-106 0 0,22-17-864 0 0,-40 19 903 0 0,54-31-1870 0 0,-22 7-4106 0 0,-17 10 3012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56 116 0 0,'0'0'6560'0'0,"13"-9"-6114"0"0,39-28-1 0 0,-39 28 3204 0 0,1 10-3461 0 0,3 0-73 0 0,10 2-45 0 0,2-2 2770 0 0,-19 7-2691 0 0,31 28-16 0 0,-30-27 559 0 0,-8 0-572 0 0,11 29 7 0 0,-10-28 522 0 0,-4 4-496 0 0,0 69 479 0 0,0-33-470 0 0,0-37 13 0 0,-1 2 5 0 0,-3 74 453 0 0,2 1-181 0 0,2-78-383 0 0,-6 36 270 0 0,-2-4-118 0 0,6-33-5 0 0,0 3 3 0 0,-8 68 212 0 0,1-26 357 0 0,-1 8 88 0 0,3-20-720 0 0,5-32 402 0 0,-3-2-436 0 0,-14 31 6 0 0,15-31-18 0 0,-4-3-2 0 0,1 2-76 0 0,4-5-12 0 0,-1 0-1 0 0,1 0 1 0 0,-1 0-1 0 0,0-1 1 0 0,0 0-1 0 0,0 1 0 0 0,-5 2 1 0 0,1 0 11 0 0,-27 17 104 0 0,2-6-60 0 0,24-12 40 0 0,-2 0-72 0 0,-1 3-40 0 0,6-5-15 0 0,1 1 0 0 0,-1-1 0 0 0,-1-1 0 0 0,1 1 0 0 0,0-1 0 0 0,-10 3 0 0 0,-18 5-161 0 0,25-7-90 0 0,-5-2-100 0 0,-42 6-98 0 0,42-5-103 0 0,-4-4-1789 0 0,-54-5 1236 0 0,54 6-224 0 0,9-2-396 0 0,-30-10-1124 0 0,29 10-1794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8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45 312 0 0,'-5'-12'745'0'0,"4"9"9"0"0,-15-24 5114 0 0,16 27-5772 0 0,-1 0 1 0 0,1-1 0 0 0,0 1-1 0 0,0 0 1 0 0,-1 0 0 0 0,1-1 0 0 0,0 1-1 0 0,0 0 1 0 0,-1 0 0 0 0,1 0-1 0 0,0 0 1 0 0,-1 0 0 0 0,1-1-1 0 0,0 1 1 0 0,-1 0 0 0 0,1 0-1 0 0,0 0 1 0 0,-1 0 0 0 0,1 0-1 0 0,0 0 1 0 0,-1 0 0 0 0,1 0 0 0 0,0 0-1 0 0,-1 0 1 0 0,1 0 0 0 0,0 0-1 0 0,-1 0 1 0 0,1 1 0 0 0,0-1-1 0 0,-1 0 1 0 0,1 0 0 0 0,0 0-1 0 0,0 0 1 0 0,-1 1 0 0 0,1-1 0 0 0,0 0-1 0 0,0 0 1 0 0,-1 0 0 0 0,1 1-1 0 0,0-1 1 0 0,0 0 0 0 0,-1 0-1 0 0,1 1 1 0 0,0-1 0 0 0,0 0-1 0 0,0 1 1 0 0,0-1 0 0 0,-1 0-1 0 0,1 1 1 0 0,-8 28 1202 0 0,4 34-568 0 0,29 145 2678 0 0,-14-132-1743 0 0,-2-1 0 0 0,-3 116 0 0 0,-8-157-1221 0 0,1-4-580 0 0,-8 51 0 0 0,8-77-452 0 0,-3 7-1420 0 0,-25-33-15104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9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332 120 892 0 0,'0'0'12779'0'0,"-15"-10"-12511"0"0,-47-33-15 0 0,47 33 380 0 0,6 5-450 0 0,-27-16 6 0 0,27 16 577 0 0,1 0-585 0 0,-24-12 2 0 0,24 13 1793 0 0,3 23-1864 0 0,-16 57 14 0 0,16-57 27 0 0,6 13 51 0 0,-1-17-108 0 0,-1-1-1 0 0,-5 29 1 0 0,5-27-33 0 0,-9 48 254 0 0,-6 14 93 0 0,1-1-1 0 0,11-64-347 0 0,2-5-1 0 0,0 0 0 0 0,0 1-1 0 0,1-1 1 0 0,-1 12 0 0 0,2-8 7 0 0,0-6 2 0 0,0 0 0 0 0,-1 0 1 0 0,1 0-1 0 0,-1 0 0 0 0,-1 0 0 0 0,-2 10 0 0 0,-1 0-12 0 0,-9 47 222 0 0,8-30-132 0 0,5-24 113 0 0,-1 3-144 0 0,-1 1-66 0 0,1-8 26 0 0,1 1 0 0 0,0 0 0 0 0,0-1 0 0 0,0 1 0 0 0,1 0 0 0 0,0 0 0 0 0,1 11 0 0 0,0 29-7 0 0,0-35 288 0 0,9-5-1145 0 0,31 16 327 0 0,-30-16-49 0 0,11-14-1398 0 0,99-37 248 0 0,-109 40 1348 0 0,38-16-1401 0 0,-37 17 1320 0 0,-7 1 63 0 0,0 1-1 0 0,-1 0 1 0 0,1-1 0 0 0,0 0 0 0 0,-1-1 0 0 0,10-7 0 0 0,-5 4-373 0 0,6-3-295 0 0,8-8-3856 0 0,10-8 1098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29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1 524 0 0,'0'0'12737'0'0,"1"28"-12269"0"0,4 84-7 0 0,-5-108-404 0 0,1 0 0 0 0,-1 1 1 0 0,0-1-1 0 0,0 0 0 0 0,-1 0 0 0 0,1 0 1 0 0,-2 7-1 0 0,-3 2 93 0 0,2-5-5 0 0,0 0 0 0 0,1 0-1 0 0,0 1 1 0 0,-1 12-1 0 0,-4 24 266 0 0,5-34 14 0 0,1 4-21 0 0,-9 66 375 0 0,4-46-391 0 0,5-26-23 0 0,-2 1-15 0 0,-6 33-49 0 0,6-32 248 0 0,2 0-307 0 0,2 2-146 0 0,-1-8 37 0 0,0 1 0 0 0,0 0 0 0 0,0 0 0 0 0,-1-1 1 0 0,0 1-1 0 0,0 0 0 0 0,-2 6 0 0 0,-6 27-35 0 0,6-29-43 0 0,-9-33-14638 0 0,-48-94 10960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0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1 32 0 0,'0'0'4412'0'0,"-17"12"-3851"0"0,-53 37 4 0 0,52-37 0 0 0,10-4-25 0 0,-2-1-365 0 0,5-3-68 0 0,0-1 1 0 0,1 1-1 0 0,0 0 1 0 0,0 0-1 0 0,0 0 1 0 0,0 1 0 0 0,-3 5-1 0 0,-28 36 1298 0 0,6-5-983 0 0,22-31-11 0 0,3-3-19 0 0,-12 21-9 0 0,12-21 332 0 0,1 3-387 0 0,-7 27-22 0 0,8-27 2281 0 0,9 3-2396 0 0,21 39-18 0 0,-22-39 313 0 0,14-18-390 0 0,57-17-59 0 0,-58 17-112 0 0,-3-3-76 0 0,47-24-82 0 0,-47 24-101 0 0,-8 4-104 0 0,24-10-104 0 0,-25 11-104 0 0,2-2-881 0 0,27-13 509 0 0,-27 13-961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0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0 248 0 0,'0'0'2652'0'0,"-6"17"-1810"0"0,-15 52-41 0 0,15-51-30 0 0,3-7-24 0 0,-15 55 635 0 0,8-34-743 0 0,8-24-21 0 0,-1 2-28 0 0,-6 32-39 0 0,6-31 434 0 0,1-1-525 0 0,1 4-293 0 0,-11 36 1262 0 0,-5 7 513 0 0,3-18-1825 0 0,11-29-67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0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0 181 464 0 0,'0'0'737'0'0,"11"-12"3"0"0,1-2-499 0 0,-7 6-50 0 0,1 1 0 0 0,1 0 1 0 0,-1 0-1 0 0,1 1 1 0 0,11-8-1 0 0,9-7 456 0 0,-21 16-39 0 0,5-2-43 0 0,52-29 488 0 0,-36 21-550 0 0,-21 11 388 0 0,7 1-479 0 0,38-9-35 0 0,-38 10 2259 0 0,1 8-2366 0 0,45 20 12 0 0,-45-20 779 0 0,-15 9-771 0 0,-5 46-7 0 0,5-46 609 0 0,-6 3-624 0 0,-21 54-21 0 0,23-59-97 0 0,0 0 0 0 0,-1-1 0 0 0,-1 1 0 0 0,0-1 1 0 0,-12 15-1 0 0,11-15-75 0 0,3-4 155 0 0,-1 2-18 0 0,-19 32-22 0 0,19-32 138 0 0,-1-2-164 0 0,-19 22 18 0 0,20-22 276 0 0,2 0-321 0 0,-10 25 10 0 0,10-25 1909 0 0,17 1-1966 0 0,37 29-13 0 0,-38-29 33 0 0,10-14-161 0 0,65-15-73 0 0,-66 14-75 0 0,-6 0-68 0 0,65-27-450 0 0,-19 12-263 0 0,-23 7 363 0 0,-29 10-104 0 0,0 0-120 0 0,25-14-112 0 0,-26 14-104 0 0,1 0-254 0 0,27-11-963 0 0,-27 12-1458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1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0 332 0 0,'0'0'1802'0'0,"-5"14"-902"0"0,-14 40-49 0 0,14-40-46 0 0,1-4-42 0 0,-13 30-41 0 0,13-30-28 0 0,-1 2-13 0 0,-22 52 582 0 0,13-32-686 0 0,10-24-32 0 0,0 2-46 0 0,-14 33-35 0 0,13-33-46 0 0,1-2-28 0 0,-14 23-50 0 0,14-23-26 0 0,-2-1-30 0 0,-14 20-28 0 0,15-20 243 0 0,-1 0-704 0 0,-18 22-22 0 0,19-22-95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1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68 392 0 0,'0'0'1351'0'0,"14"-8"-718"0"0,42-25-20 0 0,-43 25 1094 0 0,-2 5-1196 0 0,30-10-28 0 0,-31 10 2447 0 0,2 14-2575 0 0,37 32 16 0 0,-37-32 372 0 0,-17 37-137 0 0,2-34-489 0 0,2-1 553 0 0,-6 3-348 0 0,-22 50-8 0 0,22-49-3 0 0,1-8-14 0 0,-16 27-1 0 0,16-27-2 0 0,0 1-19 0 0,-20 29-4 0 0,19-29-16 0 0,3-2-26 0 0,-1 1-140 0 0,-12 30 950 0 0,3-1-837 0 0,11-29 2459 0 0,12 3-2501 0 0,27 36-19 0 0,-27-36 233 0 0,9-16-317 0 0,57-9-48 0 0,-57 10-57 0 0,-3-2-298 0 0,43-17 21 0 0,-44 17-78 0 0,-5-1-667 0 0,1 2 813 0 0,-7 2 5 0 0,1 1-1 0 0,-1-1 0 0 0,0 0 1 0 0,1 0-1 0 0,-1 0 0 0 0,0 0 1 0 0,0-1-1 0 0,4-3 0 0 0,9-13-1774 0 0,-8 10 411 0 0,1-1-2475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2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1 492 0 0,'0'0'7238'0'0,"-5"22"-6595"0"0,-16 68-22 0 0,16-68-35 0 0,1-13-27 0 0,-10 26-2 0 0,11-26-23 0 0,-3 1-24 0 0,-19 28-31 0 0,19-28-34 0 0,1-1-28 0 0,-27 45 403 0 0,16-26-388 0 0,11-21-18 0 0,0 1-37 0 0,-16 25-38 0 0,16-24-39 0 0,-1-1 9 0 0,-15 27-17 0 0,15-26-14 0 0,1-2-15 0 0,-18 22 4 0 0,18-22 187 0 0,0 1-266 0 0,-16 24-17 0 0,16-24 494 0 0,-2-3-2147 0 0,-21 16 998 0 0,21-16-106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2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 1 304 0 0,'0'0'6542'0'0,"-20"22"-5985"0"0,-63 74-17 0 0,73-83-174 0 0,0 0 0 0 0,0 1-1 0 0,-15 29 1 0 0,19-30-284 0 0,-21 36 649 0 0,4-3-22 0 0,-52 114 1262 0 0,60-127-1656 0 0,11-25-35 0 0,1 3-21 0 0,-10 35-11 0 0,10-34 701 0 0,8 2-808 0 0,13 42-11 0 0,-14-42 98 0 0,9-13-130 0 0,53 2 70 0 0,-47-9-86 0 0,56-17-12 0 0,-67 21-55 0 0,-1 0 0 0 0,1 0 0 0 0,-1-1 0 0 0,0 1 0 0 0,1-2 0 0 0,8-5-1 0 0,-4 2 4 0 0,45-24 77 0 0,-47 25-68 0 0,-4 1-1 0 0,18-15 1 0 0,-18 14 20 0 0,-6 2-51 0 0,0-1 0 0 0,1 0-1 0 0,-1 1 1 0 0,1-1 0 0 0,0 0 0 0 0,3-7 0 0 0,-1 1-4 0 0,-1 1-30 0 0,-18 2-595 0 0,-50-21 429 0 0,50 21-43 0 0,-2 12-5415 0 0,-54 12 3887 0 0,54-13-1109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2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0 256 0 0,'0'0'9634'0'0,"-7"21"-9226"0"0,-21 62-24 0 0,22-62 995 0 0,2-13-1050 0 0,-8 27-13 0 0,9-27 1159 0 0,-1 1-1276 0 0,-1 1-68 0 0,-2 6-77 0 0,-7 9 2899 0 0,-6 10-2933 0 0,14-26-24 0 0,0-2-156 0 0,-35 36-1078 0 0,19-17 793 0 0,17-20-63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9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16 680 0 0,'7'-9'1885'0'0,"-3"5"1712"0"0,-4 4-3499 0 0,0-1 1 0 0,0 1-1 0 0,0 0 0 0 0,0 0 1 0 0,1 0-1 0 0,-1 0 1 0 0,0-1-1 0 0,0 1 0 0 0,0 0 1 0 0,1 0-1 0 0,-1 0 0 0 0,0 0 1 0 0,0 0-1 0 0,0-1 1 0 0,1 1-1 0 0,-1 0 0 0 0,0 0 1 0 0,0 0-1 0 0,1 0 1 0 0,-1 0-1 0 0,0 0 0 0 0,0 0 1 0 0,1 0-1 0 0,-1 0 0 0 0,0 0 1 0 0,0 0-1 0 0,1 0 1 0 0,-1 0-1 0 0,0 0 0 0 0,0 0 1 0 0,1 0-1 0 0,-1 0 1 0 0,0 1-1 0 0,0-1 0 0 0,0 0 1 0 0,1 0-1 0 0,-1 0 0 0 0,0 0 1 0 0,0 0-1 0 0,0 0 1 0 0,1 1-1 0 0,-1-1 0 0 0,0 0 1 0 0,0 0-1 0 0,0 0 1 0 0,0 1-1 0 0,0-1 0 0 0,1 0 1 0 0,-1 0-1 0 0,0 0 0 0 0,0 1 1 0 0,0-1-1 0 0,0 0 1 0 0,0 0-1 0 0,0 1 0 0 0,0-1 1 0 0,0 0-1 0 0,0 0 0 0 0,0 1 1 0 0,8 28 1487 0 0,-1 38-606 0 0,-7 157 3309 0 0,-2-119-2353 0 0,0-76-1012 0 0,2 0 1 0 0,4 43 0 0 0,-6-28 350 0 0,0-10-1074 0 0,-1-22-2705 0 0,-3-22-4716 0 0,-2-9-425 0 0,6 12 8099 0 0,0-1-5061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3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1 696 0 0,'0'0'10393'0'0,"1"24"-9960"0"0,5 95 457 0 0,-6-110-717 0 0,0 0 0 0 0,-1 0 0 0 0,-4 17 0 0 0,2-9-40 0 0,1-3 241 0 0,0 0-14 0 0,-1 2-237 0 0,-5 48 474 0 0,6-25-235 0 0,1-30-18 0 0,0 6-20 0 0,-5 70 284 0 0,1-21 428 0 0,0-6-825 0 0,3-43 152 0 0,2-5-202 0 0,0 33-26 0 0,0-32 248 0 0,-1-1-631 0 0,-2 3-75 0 0,-1 6 284 0 0,3-9-4076 0 0,0 1-3724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3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1 504 0 0,'0'0'4940'0'0,"-19"12"-4407"0"0,-84 57 515 0 0,75-49-560 0 0,21-16-12 0 0,-4 4-17 0 0,-2 0-309 0 0,4-3-2 0 0,1 0-1 0 0,0 1 0 0 0,0 0 1 0 0,-8 8-1 0 0,-11 10 274 0 0,20-18-23 0 0,0 1-17 0 0,-18 21-10 0 0,19-21 343 0 0,0 0-386 0 0,-19 24-26 0 0,19-23 458 0 0,1-1-532 0 0,-13 20 0 0 0,14-20 2341 0 0,19 3-2453 0 0,46 30-2 0 0,-46-30 165 0 0,-3-10-252 0 0,-1 0 0 0 0,0-1 1 0 0,1 0-1 0 0,14-5 0 0 0,-5 2-6 0 0,-2 1 38 0 0,-3-1-79 0 0,50-15-44 0 0,-49 14-61 0 0,-10 2-79 0 0,24-11-66 0 0,-24 10-79 0 0,2 0-118 0 0,26-14-133 0 0,-26 14-168 0 0,-2-3-136 0 0,25-20-266 0 0,-24 20-1029 0 0,-2 1-1444 0 0,23-26 278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278 168 20 0 0,'0'0'7751'0'0,"11"-13"-7269"0"0,33-38-38 0 0,-33 38-31 0 0,-1 9-29 0 0,30-14-5 0 0,-30 14-18 0 0,0-1-18 0 0,32-14-2 0 0,-32 14 311 0 0,0 2-348 0 0,32-10-28 0 0,-32 9 713 0 0,0 2-771 0 0,30-9-4 0 0,-30 8 1283 0 0,-1 16-1347 0 0,25 40 3 0 0,-26-40 7 0 0,-8-1 4 0 0,-3 36-16 0 0,2-36 20 0 0,-2 3 32 0 0,-2 2-126 0 0,2-6-6 0 0,0 1 1 0 0,1-1 0 0 0,0 1-1 0 0,0 12 1 0 0,2-7-3 0 0,-1-5 29 0 0,0 0 0 0 0,0 1-1 0 0,-6 17 1 0 0,-59 237 1532 0 0,52-222-1398 0 0,1-9 425 0 0,-15 69 0 0 0,16-35-60 0 0,4-24-332 0 0,6-34-26 0 0,1 2-8 0 0,1 2-153 0 0,0-9-19 0 0,0 0-1 0 0,-1 0 0 0 0,1 0 1 0 0,-1 1-1 0 0,-1-1 1 0 0,-4 13-1 0 0,3-10 26 0 0,1-4 11 0 0,0-1 1 0 0,0 1-1 0 0,1-1 0 0 0,0 1 0 0 0,0 0 1 0 0,0 6-1 0 0,-5 31 49 0 0,5-32 332 0 0,-3-2-379 0 0,-14 28-12 0 0,13-27 126 0 0,-3-6-165 0 0,-25 15-47 0 0,25-14-39 0 0,-5-5-633 0 0,-49 3-798 0 0,43-6 806 0 0,-55-11-128 0 0,55 10-162 0 0,3 3-183 0 0,-79-5-1730 0 0,50 3 41 0 0,34 3-1836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5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190 129 736 0 0,'0'0'6455'0'0,"11"-9"-5902"0"0,34-30-34 0 0,-34 29 6432 0 0,-29 1-6802 0 0,-52-30 5 0 0,52 29 1025 0 0,13 10-1147 0 0,1 0 1 0 0,-1 0 0 0 0,1-1 0 0 0,-1 0 0 0 0,1 0 0 0 0,0 0 0 0 0,-5-2 0 0 0,-3-1 17 0 0,2 2 2373 0 0,-1 16-2385 0 0,-35 40-3 0 0,35-40 134 0 0,9-2-103 0 0,-3 35-6 0 0,4-35 91 0 0,-1-1-114 0 0,-5 32 32 0 0,5-32 148 0 0,2 2-86 0 0,2 42-5 0 0,-2-42 200 0 0,0-1-228 0 0,-2 34 21 0 0,2-35 156 0 0,0 1-133 0 0,-1 2-88 0 0,1 44 525 0 0,3-7-463 0 0,-3-39 200 0 0,2-1-223 0 0,3 33-3 0 0,-3-34 242 0 0,-1 1-258 0 0,5 56 453 0 0,-5-55-626 0 0,1 9 135 0 0,2 0-4573 0 0,20-38 3605 0 0,71-48-116 0 0,-56 39-386 0 0,-21 12 998 0 0,10-12-1660 0 0,-19 17 1385 0 0,5-4-255 0 0,12-5-3866 0 0,19-13 1111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5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70 308 0 0,'0'0'4045'0'0,"13"-10"-3313"0"0,40-27-47 0 0,-40 28 1100 0 0,-3 7-1245 0 0,30-8-16 0 0,-30 8 3508 0 0,-1 16-3720 0 0,27 40 6 0 0,-27-40 582 0 0,-20 4-606 0 0,-49 84 245 0 0,55-93-460 0 0,3-4-21 0 0,-1-1 0 0 0,0 1 0 0 0,1-1 1 0 0,-2 0-1 0 0,1 1 0 0 0,-5 3 0 0 0,-15 20 192 0 0,17-22-19 0 0,0 2-19 0 0,-19 21-8 0 0,18-21-6 0 0,3-1-5 0 0,-16 22 23 0 0,15-21 210 0 0,-1 0-220 0 0,-18 24-22 0 0,18-23 1058 0 0,1-2-1080 0 0,0 1-85 0 0,3-6 24 0 0,0 1 0 0 0,0 0 0 0 0,1 0 0 0 0,-1-1 0 0 0,0 1 0 0 0,1 0 0 0 0,0 0 0 0 0,-2 6 1 0 0,22-6 16 0 0,55 11-10 0 0,-55-10 35 0 0,-1-7-82 0 0,57-10-28 0 0,-57 9-61 0 0,-10 4-23 0 0,-1 0 0 0 0,1-1 0 0 0,-1 0-1 0 0,0 0 1 0 0,11-4 0 0 0,-1 1-35 0 0,-3 2-233 0 0,-2-1-101 0 0,35-11-94 0 0,-35 10-92 0 0,-2 2-984 0 0,29-9 578 0 0,-29 8-143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0 684 0 0,'0'0'2876'0'0,"-8"17"-1960"0"0,-24 51-38 0 0,24-52-55 0 0,3-8-65 0 0,-11 24-57 0 0,12-24 568 0 0,0 0-681 0 0,-11 26-39 0 0,11-26 460 0 0,-1 1-576 0 0,-17 27-37 0 0,16-27 811 0 0,2-1-990 0 0,-11 25-70 0 0,11-25-94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6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51 172 0 0,'0'0'1652'0'0,"14"-7"-847"0"0,41-18-28 0 0,-41 18 628 0 0,-8 7-1233 0 0,0 0-1 0 0,0-1 1 0 0,0 1-1 0 0,1-1 1 0 0,7-3 0 0 0,-1 1 22 0 0,-1 1 2608 0 0,3 6-2425 0 0,47 12-1 0 0,-46-12 1078 0 0,-19 11-1104 0 0,-6 44-2 0 0,7-45 310 0 0,-6 2-335 0 0,-1 2-213 0 0,-27 48 436 0 0,17-34-234 0 0,14-24-16 0 0,-2 2-27 0 0,-32 45 252 0 0,22-31-265 0 0,12-18-15 0 0,-1 1-12 0 0,-16 21-31 0 0,17-21 475 0 0,-2 1-459 0 0,-18 25-1 0 0,19-25 898 0 0,2 0-923 0 0,-11 23 5 0 0,11-23 2069 0 0,26-6-2135 0 0,64 10-9 0 0,-65-9 36 0 0,-2-7-277 0 0,55-11-97 0 0,-55 11-74 0 0,-7 0-58 0 0,36-9-69 0 0,-36 10-68 0 0,-3-1-1554 0 0,29-10 1129 0 0,-29 10-163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6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1 448 0 0,'0'0'7278'0'0,"-8"23"-6605"0"0,-25 72-29 0 0,13-43 311 0 0,9-34-175 0 0,-7 12 12 0 0,-6 3-106 0 0,4-4-242 0 0,15-21-41 0 0,-1 0-47 0 0,-17 26-57 0 0,17-26-50 0 0,-1 0 8 0 0,-22 24-21 0 0,22-23 109 0 0,2-3-256 0 0,-16 19-66 0 0,16-19-71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7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1 788 0 0,'0'0'2627'0'0,"-19"14"-1802"0"0,-58 41-25 0 0,58-41-31 0 0,10-5-36 0 0,-25 27-25 0 0,31-34-615 0 0,1 0 0 0 0,-1 1-1 0 0,1-1 1 0 0,0 1 0 0 0,-1-1 0 0 0,1 1-1 0 0,0 0 1 0 0,1 0 0 0 0,-1 0 0 0 0,-2 4 0 0 0,-11 24 836 0 0,-15 20 262 0 0,1 1-88 0 0,12-18-574 0 0,13-25-27 0 0,1 2-30 0 0,-12 34-37 0 0,11-33-17 0 0,3-2-25 0 0,-5 33-38 0 0,4-33 0 0 0,1 2-31 0 0,-6 37-36 0 0,6-37 176 0 0,1 0-250 0 0,0 48 854 0 0,7-54-951 0 0,23 21-26 0 0,-22-20 475 0 0,14-19-555 0 0,68-38 7 0 0,-68 38 12 0 0,-22 9-74 0 0,1-1 38 0 0,-1 1 0 0 0,0 0 0 0 0,1 0 0 0 0,0-1 0 0 0,0 1 1 0 0,0 0-1 0 0,2-6 0 0 0,1 0-6 0 0,-2 0-33 0 0,-13-6-7512 0 0,-36-48 5593 0 0,35 47-1245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7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1 125 232 0 0,'0'0'4601'0'0,"12"-7"-3811"0"0,39-21-36 0 0,-38 21-49 0 0,-2 3-52 0 0,31-9-25 0 0,-31 10-29 0 0,1-1-25 0 0,39-10-41 0 0,-38 10-25 0 0,-11 4-457 0 0,0 0 0 0 0,0 1 0 0 0,0-2 0 0 0,0 1 0 0 0,0 0 0 0 0,0 0 0 0 0,0-1 0 0 0,0 1 0 0 0,0-1 0 0 0,0 1 0 0 0,0-1 0 0 0,3-1 0 0 0,0-1 189 0 0,0 1 0 0 0,1 0 0 0 0,-1 0 0 0 0,1 0 0 0 0,9-1 0 0 0,58-11 1757 0 0,-29 8-1778 0 0,-33 4 1916 0 0,-4 13-1938 0 0,24 33-27 0 0,-24-34 42 0 0,-7 2 38 0 0,0 36 26 0 0,0-36-11 0 0,0 2 20 0 0,-2 67 529 0 0,3-64-712 0 0,-6 50 731 0 0,4-49-719 0 0,-8 50 462 0 0,1-26-238 0 0,5-31-20 0 0,1 1-23 0 0,-12 57 492 0 0,4-10 160 0 0,0-17-738 0 0,7-31 477 0 0,1-2-547 0 0,-9 28-15 0 0,8-28 177 0 0,-4-2-216 0 0,-19 21-6 0 0,19-20 100 0 0,-2-3-188 0 0,-30 15-70 0 0,29-15-86 0 0,-32 0-773 0 0,30-3 767 0 0,1 0-412 0 0,-5-2-899 0 0,-46 0 554 0 0,47 0-185 0 0,-2-1-1867 0 0,-49-4-207 0 0,49 4-2102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0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1073 568 0 0,'-6'1'13355'0'0,"21"-18"-12856"0"0,0 1 1 0 0,28-23-1 0 0,159-127 1893 0 0,-144 125-2011 0 0,1 2 0 0 0,93-44 0 0 0,-105 58-142 0 0,62-43 0 0 0,22-13 170 0 0,-66 45-163 0 0,131-56 80 0 0,-112 54-234 0 0,-33 12 50 0 0,9-4 50 0 0,-21 9-126 0 0,-30 15 64 0 0,-1 2-66 0 0,24-11-14 0 0,-25 11 321 0 0,-28-5-2011 0 0,-66-27 1593 0 0,65 27-16 0 0,12 6-23 0 0,-31-7 32 0 0,30 7 6 0 0,0-1-96 0 0,-36-12 128 0 0,35 12 2 0 0,1 1-14 0 0,-37-11 4 0 0,37 11 27 0 0,0 1-33 0 0,-30-7 20 0 0,31 6 63 0 0,1 0-33 0 0,-27-11 12 0 0,27 10 1107 0 0,32-7-1133 0 0,71-32 0 0 0,-70 32-2 0 0,-10 9-6 0 0,3-1 0 0 0,-6 1-2 0 0,0 0-1 0 0,-1 1 0 0 0,1 0 0 0 0,12 1 0 0 0,20-1-14 0 0,-33 0 10 0 0,6 4 41 0 0,48 5-32 0 0,-48-6 3 0 0,-5 0 7 0 0,2 1-11 0 0,-8-1-4 0 0,1-1-1 0 0,0 1 1 0 0,0-1-1 0 0,0-1 0 0 0,9 1 1 0 0,-5 3-22 0 0,28 13-3 0 0,-28-13 4 0 0,-10 8 24 0 0,1 35 2 0 0,-1-35 60 0 0,-9 8 1 0 0,-26 57 19 0 0,26-57 9 0 0,4-11 2 0 0,-21 38 355 0 0,-2-1 1 0 0,-2-1-1 0 0,-43 48 0 0 0,35-45 125 0 0,37-47-559 0 0,0 0-1 0 0,0 0 1 0 0,1 0-1 0 0,-1 0 1 0 0,0-1-1 0 0,0 1 1 0 0,1 0-1 0 0,-1 0 1 0 0,1 1-1 0 0,-1-1 1 0 0,1 0-1 0 0,-1 0 1 0 0,1 0-1 0 0,-1 0 1 0 0,1 0-1 0 0,0 2 1 0 0,0-1 3 0 0,-1-1 1 0 0,1 1-1 0 0,0-1 1 0 0,-1 0 0 0 0,1 1-1 0 0,-1-1 1 0 0,1 0-1 0 0,-1 0 1 0 0,0 1 0 0 0,0-1-1 0 0,1 0 1 0 0,-1 0-1 0 0,0 0 1 0 0,-2 2 0 0 0,-16 10 1636 0 0,5-21-556 0 0,11 6-1375 0 0,-1-2 375 0 0,2-3-37 0 0,0 0 0 0 0,0 0 1 0 0,1-1-1 0 0,-1-8 0 0 0,2 10-45 0 0,-1 1-1 0 0,0 0 1 0 0,-1-1-1 0 0,1 1 1 0 0,-5-10-1 0 0,0 1 4 0 0,5 12-16 0 0,-8-16-54 0 0,-44-81-80 0 0,24 45-35 0 0,-2-4-54 0 0,25 48 185 0 0,-16-32-142 0 0,9 8 77 0 0,10 26 4 0 0,-2 0 5 0 0,-11-24 10 0 0,11 24 5 0 0,1 0-286 0 0,-12-26 316 0 0,12 26 6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38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419 111 320 0 0,'0'0'15612'0'0,"-19"-9"-15469"0"0,-60-28-7 0 0,59 28 255 0 0,-18-5-137 0 0,26 11-204 0 0,2-1 2456 0 0,1 0-2453 0 0,-28-10-3 0 0,28 10 412 0 0,-2 2-442 0 0,-2-1-16 0 0,9 1 1 0 0,-1 0 1 0 0,0 1-1 0 0,-1 0 0 0 0,1 0 0 0 0,0 1 0 0 0,-8-1 0 0 0,-1 2 5 0 0,-42 2-2 0 0,41-2 424 0 0,14 13-330 0 0,-2 44 12 0 0,2-43 40 0 0,1-3 18 0 0,0 36-2 0 0,0-36 7 0 0,0 3 24 0 0,0 45 9 0 0,0-45 22 0 0,0-1 26 0 0,0 43 3 0 0,0-42-3 0 0,-1 0-4 0 0,-3 70 265 0 0,1-45-275 0 0,2-30-27 0 0,0 3-18 0 0,0 42 8 0 0,1-41 8 0 0,-2-2-9 0 0,-5 37 7 0 0,6-37-3 0 0,0 0-10 0 0,-3 58 515 0 0,3-55-651 0 0,0-8 22 0 0,0-1 1 0 0,1 0-1 0 0,0 1 0 0 0,0-1 1 0 0,1 1-1 0 0,0-1 0 0 0,3 11 1 0 0,-1-4-112 0 0,-1-8-207 0 0,-1 0 1 0 0,0 0-1 0 0,0 0 0 0 0,0 0 1 0 0,-1 1-1 0 0,1 6 1 0 0,10-11-387 0 0,33 5-76 0 0,-33-4-67 0 0,6-14-6527 0 0,51-37 4305 0 0,-52 37-1921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4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1 140 0 0,'0'0'11769'0'0,"-16"18"-11379"0"0,-49 57-9 0 0,60-71-301 0 0,1 1 0 0 0,0 0 0 0 0,0 0 0 0 0,0 0 0 0 0,0 0 0 0 0,-4 10 0 0 0,-13 16 433 0 0,-5 3-189 0 0,15-16 0 0 0,-11 41 366 0 0,16-48-573 0 0,4-6-41 0 0,-1 0 0 0 0,1-1 0 0 0,0 1 0 0 0,1 0 0 0 0,-1 0 1 0 0,1 1-1 0 0,-1 9 0 0 0,-10 50 586 0 0,11-51-557 0 0,1-6-4 0 0,0 0-1 0 0,-1 0 1 0 0,-1 0 0 0 0,-3 13 0 0 0,1-8-9 0 0,-7 40 484 0 0,8-41-507 0 0,-2 27 424 0 0,5-32-456 0 0,0-1-1 0 0,1 0 1 0 0,0 0-1 0 0,0 0 0 0 0,0 1 1 0 0,3 7-1 0 0,0 0 6 0 0,-1-1 347 0 0,2-5-351 0 0,18 21 11 0 0,-18-21 326 0 0,17-22-348 0 0,68-42-20 0 0,-68 42-11 0 0,-17 6-12 0 0,15-23-23 0 0,-15 23 8 0 0,-3-1-127 0 0,6-28 89 0 0,-6 27-7 0 0,-10-5-777 0 0,-25-48 676 0 0,24 47-36 0 0,1 11-3364 0 0,-27-15 2639 0 0,26 15-264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09:4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133 153 884 0 0,'0'0'9031'0'0,"11"-9"-8464"0"0,33-28-21 0 0,-33 28 466 0 0,2 3-560 0 0,38-17-6 0 0,-38 17-29 0 0,-5 3-25 0 0,27-11-28 0 0,-27 10 376 0 0,2 1-382 0 0,32-9-24 0 0,-32 9 1141 0 0,-1-1-1209 0 0,38-15 2184 0 0,-38 32-2276 0 0,25 41 8 0 0,-26-40 45 0 0,-8 0 12 0 0,0 44 11 0 0,0-44 19 0 0,0 1 16 0 0,-4 72 331 0 0,1-46-308 0 0,2-31-22 0 0,0 5-9 0 0,0 2-189 0 0,1-7-14 0 0,-1-1-1 0 0,0 0 0 0 0,0 0 0 0 0,-1 0 0 0 0,-3 11 0 0 0,-3 14 206 0 0,5-25-3 0 0,2 5-9 0 0,-6 44-9 0 0,6-44-7 0 0,-1-3-21 0 0,-5 35-7 0 0,5-34-21 0 0,1-3-16 0 0,-5 26-22 0 0,5-26-2 0 0,-3 1 4 0 0,-10 31-11 0 0,11-31 7 0 0,3-8-146 0 0,0-1 0 0 0,0 1-1 0 0,0 0 1 0 0,-1 0 0 0 0,1 0 0 0 0,0 0-1 0 0,-1-1 1 0 0,1 1 0 0 0,-1 0 0 0 0,0 0-1 0 0,1-1 1 0 0,-1 1 0 0 0,0 0 0 0 0,-1 1 0 0 0,1-1 8 0 0,0-1 1 0 0,0 1 0 0 0,0-1 0 0 0,0 1 0 0 0,0 0 0 0 0,1 0 0 0 0,-1-1 0 0 0,1 1 0 0 0,-1 0 0 0 0,1 0 0 0 0,0 0 0 0 0,-1-1 0 0 0,1 1 0 0 0,1 2 0 0 0,-5 8 109 0 0,-11 33-8 0 0,11-34 111 0 0,0-3-143 0 0,-11 21-10 0 0,11-22 229 0 0,-2 0-276 0 0,-19 22-1 0 0,18-22 22 0 0,-2-2-153 0 0,-31 13 3 0 0,30-13-44 0 0,0-2-267 0 0,-31 10 100 0 0,30-10-98 0 0,-3-4-2127 0 0,-59-2 734 0 0,61-2-2083 0 0,-35-17 2028 0 0,35 17-1274 0 0,6-7-1981 0 0,-24-47 388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0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0 388 0 0,'0'0'2706'0'0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06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1 516 0 0,'0'0'12399'0'0,"1"16"-12065"0"0,5 49-2 0 0,-5-49 4772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16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1 101 276 0 0,'0'0'12779'0'0,"1"-17"-16582"0"0,2-3 3318 0 0,1-11-214 0 0,-3-2-2696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35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0 652 0 0,'0'0'12965'0'0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25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1 316 0 0,'0'0'12080'0'0,"-26"12"-11890"0"0,-82 34 7 0 0,106-45-183 0 0,-1-1 0 0 0,1 1 0 0 0,0 0-1 0 0,-1 0 1 0 0,1 0 0 0 0,0 0 0 0 0,0 0 0 0 0,0 1-1 0 0,0-1 1 0 0,0 1 0 0 0,0-1 0 0 0,0 1 0 0 0,-3 3 0 0 0,-32 45 396 0 0,30-41-344 0 0,-18 31 262 0 0,-47 126 637 0 0,39-47-260 0 0,29-92-473 0 0,4 52 223 0 0,-1-66-382 0 0,1-6-10 0 0,-1 1-1 0 0,1-1 1 0 0,0 0 0 0 0,1 0-1 0 0,2 12 1 0 0,4 34 142 0 0,-5-40-6 0 0,1 0-32 0 0,-1 3-116 0 0,13 46 340 0 0,-2-16-265 0 0,-9-35 14 0 0,0-4-40 0 0,13 19-9 0 0,-13-20 76 0 0,3 3-98 0 0,20 24-9 0 0,-20-25 43 0 0,0-3-855 0 0,19 15 430 0 0,-20-15-76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1 504 0 0,'0'0'13202'0'0,"-31"4"-13082"0"0,-124 16 767 0 0,150-21-868 0 0,-1 1 0 0 0,1-1 0 0 0,-1 1 0 0 0,1 0 0 0 0,0 1 0 0 0,-11 1 0 0 0,-10 2 2710 0 0,18 0-2688 0 0,-25 15 2 0 0,24-14 144 0 0,11 10-128 0 0,7 48 76 0 0,-8-57-105 0 0,0 1 0 0 0,0-1 0 0 0,0 0 0 0 0,-1 1 0 0 0,0-1 0 0 0,0 0 0 0 0,-1 10 0 0 0,-5 34 262 0 0,1 34 118 0 0,5-68-339 0 0,0-9-24 0 0,0 0 0 0 0,0 1 0 0 0,-1-1 0 0 0,0 0 0 0 0,0 0 0 0 0,-1 0 0 0 0,-4 10 0 0 0,0 1 32 0 0,2-5 18 0 0,0 0 0 0 0,0 0 0 0 0,-1 17 0 0 0,-7 41 335 0 0,1 7 31 0 0,6-35-218 0 0,4-32-5 0 0,0 3 4 0 0,-5 43-7 0 0,5-42-13 0 0,1-5-20 0 0,0 55 607 0 0,0-17-630 0 0,0-36 322 0 0,1 0-353 0 0,6 59 686 0 0,-2-29-712 0 0,-3-32 570 0 0,5-4-632 0 0,20 19-2 0 0,-20-19 146 0 0,8-8-184 0 0,46-6-10 0 0,-46 7-22 0 0,0-5-158 0 0,44-19-15 0 0,-44 19-69 0 0,-5 2-457 0 0,32-14 214 0 0,-32 13-104 0 0,-3 1-908 0 0,24-14 601 0 0,-24 14-119 0 0,1-2-165 0 0,24-15-154 0 0,-24 15-281 0 0,0 1-1325 0 0,25-16-1926 0 0,-25 16 373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9 176 368 0 0,'0'0'2946'0'0,"-1"-16"-2312"0"0,-2-5-382 0 0,0-9-7 0 0,2-4 2665 0 0,1 31-2846 0 0,0-1 0 0 0,0 0 0 0 0,1 1 0 0 0,-1-1 0 0 0,1 1 0 0 0,0-1 0 0 0,0 1 0 0 0,2-6 0 0 0,2-8 704 0 0,-5-3 8493 0 0,13 296-7905 0 0,-13-264-924 0 0,0-8-387 0 0,1 1 0 0 0,-1-1 0 0 0,0 0 0 0 0,1 0 0 0 0,0 1 0 0 0,0-1 0 0 0,3 7 0 0 0,0-1 29 0 0,-2 1 413 0 0,0-1-275 0 0,4 29-16 0 0,-5-29 511 0 0,1 1-590 0 0,4 32-19 0 0,-4-32 100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1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24575,'0'14'0,"0"28"0,0 25 0,0 29 0,0 18 0,0 6 0,0-6 0,0-14 0,0-20 0,0-18 0,0-15 0,0-11 0,0-7 0,0-4 0,0-6-8191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28 0 0,'0'0'6135'0'0,"-20"9"-5223"0"0,-61 24-62 0 0,79-33-804 0 0,1 0 0 0 0,-1 0 0 0 0,1 1 0 0 0,0-1 0 0 0,-1 1 0 0 0,1-1 0 0 0,-1 1 0 0 0,1 0 0 0 0,0 0 0 0 0,0-1 0 0 0,-1 1 0 0 0,1 0 0 0 0,0 0 0 0 0,0 0 0 0 0,0 0 0 0 0,-2 2 0 0 0,-24 62 2566 0 0,24-57-1602 0 0,7 6-554 0 0,13 40-40 0 0,-17-52-395 0 0,0-1 1 0 0,1 0-1 0 0,-1 0 1 0 0,0 0 0 0 0,1 1-1 0 0,-1-1 1 0 0,1 0 0 0 0,-1 0-1 0 0,1 0 1 0 0,0 0 0 0 0,-1 0-1 0 0,1 0 1 0 0,0 0 0 0 0,0 0-1 0 0,0 0 1 0 0,-1-1 0 0 0,1 1-1 0 0,2 1 1 0 0,24 19 373 0 0,0-1-1 0 0,2-2 1 0 0,48 24 0 0 0,145 53 1613 0 0,-218-94-1924 0 0,1 1 0 0 0,-1 0 0 0 0,0 0 0 0 0,1 1 0 0 0,-1-1 0 0 0,7 7-1 0 0,-3-3 22 0 0,-5-4-50 0 0,1 0 0 0 0,-1 0 0 0 0,0 0 0 0 0,0 0-1 0 0,0 0 1 0 0,-1 1 0 0 0,1 0 0 0 0,2 2 0 0 0,1 2 38 0 0,-1-2 175 0 0,-1 1-18 0 0,17 24 871 0 0,-28-15-915 0 0,-24 46-34 0 0,17-40-32 0 0,-24 14 138 0 0,-5-1-39 0 0,0-5-122 0 0,36-23-135 0 0,4-3-5 0 0,0-1-1 0 0,0 1 0 0 0,0-1 1 0 0,0 0-1 0 0,0 0 0 0 0,-1 0 1 0 0,1 0-1 0 0,-1-1 0 0 0,-4 2 1 0 0,-2 3-65 0 0,-33 11-516 0 0,-10 0-542 0 0,44-14 901 0 0,-29 6-1226 0 0,5-5 359 0 0,25-3-350 0 0,-4-5-5894 0 0,-43-11 3121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4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116 127 304 0 0,'0'0'8872'0'0,"7"-16"-8587"0"0,19-48-23 0 0,-19 48 600 0 0,1 11-687 0 0,25-15-15 0 0,-24 15 800 0 0,9 16-898 0 0,57 33-9 0 0,-57-33 58 0 0,-17 1-40 0 0,3 36 4 0 0,-3-36 88 0 0,-7 5-80 0 0,-19 51 5 0 0,24-62-65 0 0,-1-1 0 0 0,1 1 0 0 0,-1-1 0 0 0,-1 0 0 0 0,1 0 0 0 0,-1 0 0 0 0,-6 9 0 0 0,2-4 15 0 0,5-6-21 0 0,1-1 1 0 0,-1 1 0 0 0,0-1-1 0 0,0 0 1 0 0,-1 1-1 0 0,1-1 1 0 0,0 0 0 0 0,-1 0-1 0 0,-3 2 1 0 0,-20 21 171 0 0,18-16-142 0 0,-27 26 204 0 0,28-28-200 0 0,-27 20 195 0 0,4-4-81 0 0,22-19 5 0 0,0 1-14 0 0,-23 19-17 0 0,23-19 273 0 0,1-1-323 0 0,-21 16-8 0 0,22-16 1245 0 0,29 0-1284 0 0,69 16 0 0 0,-69-16-39 0 0,-9-5-159 0 0,43 0-40 0 0,-43-1-109 0 0,0 0-2452 0 0,43-4 1526 0 0,-43 4-966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4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0 292 0 0,'0'0'8407'0'0,"4"18"-7786"0"0,11 55-10 0 0,-11-55 1512 0 0,-5-3-1636 0 0,-1 69 1309 0 0,-1-19-196 0 0,3-49-1495 0 0,-7 44 845 0 0,3-47-1179 0 0,-1 10 434 0 0,4-12-3800 0 0,1 3-3361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5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90 240 0 0,'0'0'3898'0'0,"8"-11"-3273"0"0,26-32-32 0 0,-25 33 1027 0 0,1 6-1137 0 0,30-13-34 0 0,-30 13 1371 0 0,4 4-1502 0 0,39 2 3 0 0,-39-2 2221 0 0,-6 12-2260 0 0,25 34-20 0 0,-25-35 227 0 0,-10 2-249 0 0,-1 1-160 0 0,1-7-15 0 0,0-1-1 0 0,1 1 1 0 0,0-1 0 0 0,1 1-1 0 0,-1 9 230 0 0,-4 1-63 0 0,0 2-157 0 0,3-8-13 0 0,-1-1-1 0 0,0 0 1 0 0,-1 1 0 0 0,0-1-1 0 0,-6 9 1 0 0,-14 32 438 0 0,9-18-207 0 0,11-25-50 0 0,-1 0-19 0 0,-25 45 945 0 0,12-20-941 0 0,13-25 5291 0 0,21-2-5379 0 0,48 17-11 0 0,-48-17 192 0 0,3-12-234 0 0,60-20-22 0 0,-59 20-35 0 0,-9 1-396 0 0,33-11 55 0 0,-33 11-102 0 0,-4 0-6000 0 0,25-17 5091 0 0,-24 16-277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5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0 328 0 0,'0'0'5596'0'0,"2"18"-4859"0"0,6 54-21 0 0,-6-54 642 0 0,-5-5-714 0 0,-14 69 1539 0 0,5-30-1721 0 0,9-39-34 0 0,0-2-44 0 0,-8 33-19 0 0,8-33-25 0 0,-1-2-46 0 0,-9 27-35 0 0,9-27 192 0 0,1 0-261 0 0,-10 29-30 0 0,9-29 46 0 0,1 2-781 0 0,-9 29 74 0 0,8-30-181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83 780 0 0,'0'0'4987'0'0,"10"-9"-4389"0"0,27-29-58 0 0,-28 29 930 0 0,0 5-1034 0 0,29-14-34 0 0,-29 14 2801 0 0,4 14-2971 0 0,41 34-6 0 0,-40-33 439 0 0,-18 5-441 0 0,-8 48 6 0 0,9-48 248 0 0,-3 0-240 0 0,-26 73 244 0 0,21-56-227 0 0,9-24 21 0 0,-2 0 7 0 0,-10 30-7 0 0,10-29 257 0 0,1 1-273 0 0,-14 52 1407 0 0,9-26-1450 0 0,5-28 2832 0 0,15-3-2890 0 0,33 19 0 0 0,-33-19 298 0 0,4-8-312 0 0,2 0-97 0 0,43-3 266 0 0,-43 0-210 0 0,52-16-9 0 0,-53 16-10 0 0,-4 3-7 0 0,36-6-11 0 0,-36 6 129 0 0,-3 0-207 0 0,29-5-28 0 0,-29 5-53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0 292 0 0,'0'0'15307'0'0,"7"14"-15037"0"0,22 40-2 0 0,-22-40 324 0 0,-6-3-253 0 0,1 33 49 0 0,-1-33-4 0 0,-14 80 1534 0 0,-3-16-716 0 0,14-63-1084 0 0,-5 39 1467 0 0,3-6-1387 0 0,3-34 1343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7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41 636 0 0,'0'0'3144'0'0,"12"-7"-2632"0"0,35-20-6 0 0,-36 20 3851 0 0,3 17-4037 0 0,43 28 3 0 0,-43-29 281 0 0,-20 7-332 0 0,-15 49-14 0 0,15-49-4 0 0,0-3-3 0 0,-30 60 380 0 0,17-36-451 0 0,14-28 129 0 0,1 0-178 0 0,-14 27-9 0 0,14-27 447 0 0,2 1-491 0 0,-5 40 198 0 0,14-39-191 0 0,20 32 9 0 0,-20-32 17 0 0,-2-3 26 0 0,15 24 0 0 0,-16-24 122 0 0,0 1-106 0 0,11 30 23 0 0,-11-29 427 0 0,-4-3-563 0 0,0-1 0 0 0,-1 1 0 0 0,0 0 0 0 0,0-1 0 0 0,0 1 0 0 0,-4 10 0 0 0,0-1 13 0 0,2-2 112 0 0,-2-6-7 0 0,-16 24 1 0 0,16-24 96 0 0,-2 1-152 0 0,-24 25 6 0 0,24-26 202 0 0,1-2-328 0 0,-18 18-77 0 0,19-18-106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7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0 504 0 0,'0'0'4852'0'0,"1"18"-4004"0"0,5 53-49 0 0,-5-54 680 0 0,-6-2-795 0 0,-14 43-32 0 0,15-43-73 0 0,-1-6-56 0 0,-13 31-45 0 0,14-30 359 0 0,0 1-484 0 0,-10 36-26 0 0,11-35 497 0 0,0-4-618 0 0,0 3-323 0 0,-1 5 178 0 0,0 1-9175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7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97 460 0 0,'0'0'1606'0'0,"10"-9"-852"0"0,28-26-40 0 0,-28 26 570 0 0,1 3-679 0 0,33-16-30 0 0,-33 17 919 0 0,0 3-1059 0 0,33-5-10 0 0,-33 5 3286 0 0,-7 18-3440 0 0,13 50-3 0 0,-13-49 828 0 0,-13 0-920 0 0,-25 53-7 0 0,25-53 262 0 0,5-8-310 0 0,-10 28 1 0 0,10-28 414 0 0,8 6-476 0 0,12 44 9 0 0,-12-44 14 0 0,3-9 35 0 0,1 1-67 0 0,20 26 376 0 0,-6-3-268 0 0,-17-23 175 0 0,-1 3-116 0 0,10 30 20 0 0,-10-31 246 0 0,-5 4-246 0 0,-2 37-7 0 0,2-37-16 0 0,-34 49 366 0 0,33-59-552 0 0,0 0 0 0 0,0 1 0 0 0,0-1 1 0 0,-1 0-1 0 0,1 0 0 0 0,-1-1 0 0 0,1 1 0 0 0,-1 0 0 0 0,-4 2 0 0 0,-1 2 25 0 0,1 1 219 0 0,0-2-166 0 0,-21 18-17 0 0,21-18-35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8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1 536 0 0,'0'0'4032'0'0,"5"13"-3068"0"0,14 40-15 0 0,-14-40 1670 0 0,-9 3-1846 0 0,-13 47-29 0 0,13-48-28 0 0,0-4-47 0 0,-13 33-57 0 0,13-33-32 0 0,1-1-44 0 0,-11 28-58 0 0,11-28-44 0 0,0 0-60 0 0,-10 31-50 0 0,10-31 701 0 0,-1-1-1068 0 0,-11 26-107 0 0,11-26-123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8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1 167 392 0 0,'0'0'2916'0'0,"8"-12"-1994"0"0,24-33-35 0 0,-24 34-70 0 0,0 6-57 0 0,23-16-75 0 0,-23 16-63 0 0,3-1-50 0 0,1-2-393 0 0,-7 4-55 0 0,1 1 0 0 0,0 0 0 0 0,0 0 0 0 0,0 0 0 0 0,0 0 0 0 0,11-2 0 0 0,-7 1 51 0 0,36-9 986 0 0,5 3-784 0 0,-38 7 866 0 0,0 5-981 0 0,43 4-5 0 0,-42-4 707 0 0,-10 9-732 0 0,15 34-9 0 0,-14-34 608 0 0,-12 8-672 0 0,-20 56-7 0 0,20-56 133 0 0,3-9-177 0 0,-11 28-5 0 0,11-28 341 0 0,4-6-436 0 0,0 0 0 0 0,0-1 0 0 0,0 1 0 0 0,1 0 1 0 0,-1 0-1 0 0,1-1 0 0 0,0 1 0 0 0,0 0 1 0 0,3 6-1 0 0,-2-7 6 0 0,-1 0 0 0 0,1 1 0 0 0,-1 0 1 0 0,0-1-1 0 0,0 1 0 0 0,-1 0 0 0 0,1 0 0 0 0,-1-1 0 0 0,0 8 1 0 0,5-2 27 0 0,3 1-27 0 0,-5-6 8 0 0,0 1-1 0 0,0 0 1 0 0,0-1 0 0 0,0 1 0 0 0,-1 0 0 0 0,4 11 0 0 0,6 16 47 0 0,-9-24 209 0 0,-6 7-176 0 0,-9 45 25 0 0,8-45 6 0 0,-22 19 94 0 0,19-23-180 0 0,0-2 105 0 0,0-2-15 0 0,-21 22-8 0 0,21-22-8 0 0,2-1-15 0 0,-18 21-11 0 0,18-21 93 0 0,-3-1-229 0 0,-22 14-114 0 0,22-14-103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66 452 0 0,'0'0'6735'0'0,"8"-11"-6170"0"0,24-33-46 0 0,-24 33 4482 0 0,-21 37-4742 0 0,-39 77-1 0 0,38-77-21 0 0,9-16-18 0 0,-15 28-1 0 0,15-29 8 0 0,1 2 12 0 0,-11 31-26 0 0,11-31-16 0 0,1-3-6 0 0,-10 25 12 0 0,10-25 201 0 0,-1 2-217 0 0,-14 32-27 0 0,13-31 140 0 0,5-10-264 0 0,0 0 0 0 0,1 0 0 0 0,-1 1 1 0 0,-1-1-1 0 0,1 0 0 0 0,0 0 0 0 0,0 0 1 0 0,0 1-1 0 0,-1-1 0 0 0,1 0 1 0 0,0 0-1 0 0,-1 0 0 0 0,1 1 0 0 0,-1-1 1 0 0,1 0-1 0 0,-1 0 0 0 0,-1 1 1 0 0,-4 12-1211 0 0,3 12-4493 0 0,2 22 1669 0 0,1-36 304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1:59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88 796 0 0,'0'0'9850'0'0,"15"-8"-9418"0"0,43-27-24 0 0,-44 27 681 0 0,-3 5-755 0 0,35-6-18 0 0,-35 7 212 0 0,-1-1-285 0 0,37-13 1084 0 0,-42 15-1289 0 0,0 0 1 0 0,0 0 0 0 0,1 1 0 0 0,-1-1-1 0 0,1 1 1 0 0,-1 0 0 0 0,8 1-1 0 0,2 0 22 0 0,-2-1 1732 0 0,0 6-1586 0 0,40 17 21 0 0,-40-17 251 0 0,-9 2-221 0 0,14 27 13 0 0,-13-27 11 0 0,-5 3 26 0 0,4 31 25 0 0,-3-31 18 0 0,0 2-8 0 0,2 40-19 0 0,-3-40-4 0 0,3 0 14 0 0,10 41 32 0 0,-10-41 10 0 0,-3 2 18 0 0,-2 68 385 0 0,3-71-650 0 0,-1 7 16 0 0,-1 15 650 0 0,-1-17-675 0 0,1 49 456 0 0,2-24-249 0 0,-1-31-16 0 0,0 4-4 0 0,-2 2-207 0 0,3 49 366 0 0,4-1 331 0 0,2-9-533 0 0,-6-42-9 0 0,1-2-17 0 0,5 40-16 0 0,-5-39 170 0 0,-1-2-221 0 0,5 34-11 0 0,-5-34 106 0 0,0-1-142 0 0,0 3-69 0 0,0 40 678 0 0,-3-1-634 0 0,1-38 198 0 0,-5-5-249 0 0,-15 26-4 0 0,15-26 140 0 0,0-3-139 0 0,-19 15-18 0 0,19-15 52 0 0,-6-2-56 0 0,-35 16-2 0 0,35-15 22 0 0,0-4-78 0 0,-36 4-14 0 0,36-3-33 0 0,-1-2-161 0 0,-43 1 44 0 0,42-1-83 0 0,-3-3-566 0 0,-82-16-573 0 0,86 17 1089 0 0,6 1-77 0 0,0 0-1 0 0,0 0 1 0 0,1 0-1 0 0,-1-1 0 0 0,0 0 1 0 0,-7-4-1 0 0,-35-12-984 0 0,37 13-185 0 0,1 2-192 0 0,-32-11-363 0 0,32 11-1272 0 0,1 1-2113 0 0,-40-6 421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2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0 168,'0'0'9632,"-3"30"-9210,-11 87-16,11-88-9,4 50 257,-8 180 1474,-2 37-329,9-213-1117,-1-46-538,4 164 1026,-6 149 953,-3-244-1473,6-66-518,-21 290 1483,18-290-1302,-8 40 0,0-1 168,-7 117 659,2 118-45,15-284-1015,-2 0 0,-8 38 0,8-50-132,1-5-112,-2-4-513,-10 27 152,11-27-112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0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50 156 0 0,'0'0'3206'0'0,"-11"-8"-2865"0"0,-32-25-2 0 0,32 25 6755 0 0,42 18-6985 0 0,131 47 138 0 0,-152-52-208 0 0,-6-3-15 0 0,1 0 0 0 0,0 0 0 0 0,-1 0 1 0 0,1-1-1 0 0,0 1 0 0 0,0-1 0 0 0,8 1 0 0 0,58 10 303 0 0,22 3-117 0 0,-23-3-8 0 0,1-1-13 0 0,-56-8-163 0 0,-5-1-3 0 0,1 0 0 0 0,-1 0-1 0 0,0-2 1 0 0,13 1 0 0 0,63 3 111 0 0,-15-1-1 0 0,8 4-3 0 0,21 3 2 0 0,-26-2-8 0 0,27-2-23 0 0,-2 3 0 0 0,95 1 75 0 0,-135-6-119 0 0,-2 1-13 0 0,-38-5-31 0 0,55 5 53 0 0,-53-2-49 0 0,59 5 69 0 0,-61-7-71 0 0,53 1 49 0 0,-56-4-55 0 0,-8 1-2 0 0,0 0 0 0 0,0 1-1 0 0,0 0 1 0 0,0 0-1 0 0,-1 1 1 0 0,1 0-1 0 0,8 2 1 0 0,70 9 59 0 0,-1-4-20 0 0,-71-5-40 0 0,-4-2 0 0 0,0 0-1 0 0,0 0 1 0 0,0 0 0 0 0,11-2-1 0 0,68-1 38 0 0,-74 0-37 0 0,-8 1-1 0 0,0 0 0 0 0,0 0 0 0 0,0 1 0 0 0,0 0 0 0 0,0 0 0 0 0,14 3 0 0 0,29 2 19 0 0,-35-3-14 0 0,0 0 1 0 0,29-2 0 0 0,16-1-2 0 0,15 1 16 0 0,1 2-13 0 0,-58-4-10 0 0,-6 1 4 0 0,0 1 0 0 0,0 0 0 0 0,0 0 0 0 0,15 3 0 0 0,53 4 13 0 0,-1-3 4 0 0,9 1 26 0 0,-10-2-4 0 0,30-1-32 0 0,-50-3 19 0 0,4 2-16 0 0,-49-1-9 0 0,5 0 5 0 0,82 2-6 0 0,-86-3-4 0 0,45 2-2 0 0,17 3 20 0 0,9 0 7 0 0,-13 0 6 0 0,-6 0-17 0 0,51 1-4 0 0,-37-2-11 0 0,11-3 26 0 0,-4-3-18 0 0,-11-1 22 0 0,-60 2-23 0 0,-6 1-4 0 0,0 0 0 0 0,1 0-1 0 0,-1 1 1 0 0,13 2-1 0 0,70 2 0 0 0,-14-5-2 0 0,12-2 9 0 0,-76 1-9 0 0,-6 1-2 0 0,0 0 1 0 0,0 1 0 0 0,0 0-1 0 0,18 3 1 0 0,-9 0 3 0 0,-5-1 5 0 0,0-1 1 0 0,0 0-1 0 0,25-1 1 0 0,62-1 1 0 0,-24 2 29 0 0,-27-3-6 0 0,-37 2-15 0 0,5 0-12 0 0,52 0-3 0 0,-52 1-1 0 0,-1-1 15 0 0,76 0 11 0 0,-50 2-10 0 0,46 0 26 0 0,-72-1-21 0 0,0-1 10 0 0,78 3 64 0 0,-77-3-86 0 0,-4-1 6 0 0,-1 1 0 0 0,0 1-1 0 0,17 2 1 0 0,10 2 30 0 0,-29-4 5 0 0,5 1 8 0 0,73 6 38 0 0,-18-3 55 0 0,20 2-45 0 0,-19-2 127 0 0,-6-3-179 0 0,-49-2-13 0 0,-1 2 6 0 0,71 6 126 0 0,-15 1-45 0 0,-12-2-92 0 0,-44-5-2 0 0,-2 0 0 0 0,63 7 18 0 0,-28-5-48 0 0,-36-2-16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2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172 254 216 0 0,'0'0'1858'0'0,"17"-7"-1294"0"0,53-22-28 0 0,-52 21-3 0 0,-10 5-26 0 0,27-13-35 0 0,-26 12 807 0 0,-2-3-908 0 0,1-1-197 0 0,5-5-29 0 0,0-1 3126 0 0,-30 2-3189 0 0,-52-37-18 0 0,52 37 250 0 0,-4 26-198 0 0,-65 43 10 0 0,59-36 9 0 0,-8 21 119 0 0,0 5 23 0 0,15-14-129 0 0,15-25 13 0 0,1 3-16 0 0,-11 34 3 0 0,11-33-3 0 0,1-4-18 0 0,-6 28-6 0 0,6-27 465 0 0,7 6-492 0 0,13 46-2 0 0,-13-46 198 0 0,6-12-181 0 0,26 11-4 0 0,-26-11-5 0 0,4-4-4 0 0,44-4-4 0 0,-43 4-22 0 0,5-6-16 0 0,12-3-34 0 0,-1 1 11 0 0,0-1 0 0 0,36-19-1 0 0,-46 21-24 0 0,-4 2-10 0 0,-2-1-1 0 0,1 0 1 0 0,-1-2-1 0 0,0 1 0 0 0,14-12 1 0 0,57-38-69 0 0,-79 55 57 0 0,-2-1-1 0 0,1 1 1 0 0,0-1-1 0 0,0 0 1 0 0,-1-1 0 0 0,9-9-1 0 0,-2 2-12 0 0,7-3-45 0 0,0-1 0 0 0,19-22 1 0 0,-15 14-44 0 0,-14 16 95 0 0,-5 5 9 0 0,-1 0-1 0 0,1-1 1 0 0,-1 1-1 0 0,1-1 1 0 0,-1 0 0 0 0,0 0-1 0 0,5-9 1 0 0,12-19-36 0 0,-15 24 8 0 0,1-1-8 0 0,18-26 13 0 0,-18 26 8 0 0,-3 1 2 0 0,9-25 36 0 0,-9 25 318 0 0,-24 31-273 0 0,-64 70-5 0 0,81-90-43 0 0,1 0 0 0 0,0 1 0 0 0,0-1 0 0 0,0 1-1 0 0,0-1 1 0 0,1 1 0 0 0,-3 5 0 0 0,-20 45 151 0 0,19-43-132 0 0,2-5-5 0 0,1 0 1 0 0,0 1-1 0 0,0-1 1 0 0,1 1-1 0 0,-3 7 1 0 0,-12 42 142 0 0,7-18-51 0 0,8-29-9 0 0,0 1-13 0 0,-2 1-54 0 0,3-7 19 0 0,0 0 0 0 0,-1 1 0 0 0,1-1 0 0 0,1 1-1 0 0,-1-1 1 0 0,1 9 0 0 0,3 2 35 0 0,8 44 1 0 0,-8-44 226 0 0,6-10-226 0 0,32 21 172 0 0,-25-29-210 0 0,50-8 3 0 0,-50 9 8 0 0,1-3-33 0 0,4 0-24 0 0,56-17 18 0 0,-9-2-2 0 0,-7 3-3 0 0,-27 7-26 0 0,-25 10-8 0 0,0-2-28 0 0,25-18 25 0 0,-26 18-6 0 0,-32 24-170 0 0,-76 52 209 0 0,75-53 29 0 0,25-14-44 0 0,0 0 0 0 0,0-1 0 0 0,-1 1 0 0 0,1 0 0 0 0,-1-1 0 0 0,0 1-1 0 0,0-1 1 0 0,0 1 0 0 0,0-1 0 0 0,-1 1 0 0 0,-1 2 0 0 0,-1 2 3 0 0,1 1 378 0 0,79 32-303 0 0,-61-31-16 0 0,5-19-144 0 0,60-26 43 0 0,-60 27 0 0 0,-10 4 2 0 0,30-13 5 0 0,-30 13 12 0 0,-1 2-1 0 0,28-11 15 0 0,-27 10-16 0 0,0 1-140 0 0,31-8 129 0 0,-30 8 58 0 0,-6 17 21 0 0,17 43 8 0 0,-16-43 463 0 0,-8 55 1488 0 0,23-83-2072 0 0,66-38-6 0 0,-58 32 19 0 0,14-20-104 0 0,-17 17 49 0 0,-19 18 7 0 0,1-1 11 0 0,25-17 10 0 0,-25 17-5 0 0,0 1-158 0 0,20-13 184 0 0,-20 13-7 0 0,-16 34 88 0 0,-20 85 55 0 0,20-85 484 0 0,6-18-490 0 0,-10 32-12 0 0,9-33 2299 0 0,32-26-2377 0 0,6-2 10 0 0,79-48-35 0 0,-89 50 14 0 0,-18 12 9 0 0,0-1-305 0 0,25-15 233 0 0,-24 15 6 0 0,-12 109-530 0 0,4-83 724 0 0,3-13-85 0 0,13 27-3 0 0,-13-26 175 0 0,19-4-172 0 0,-17-3-7 0 0,1 0 0 0 0,0-1 0 0 0,0 0 0 0 0,0-1 0 0 0,0 1 0 0 0,8-1 0 0 0,3-3 30 0 0,49-9-21 0 0,-49 9-32 0 0,-3-2-4 0 0,2 2 5 0 0,-8 1-1 0 0,0 0-1 0 0,0 0 1 0 0,0-1 0 0 0,-1 1 0 0 0,1-2-1 0 0,8-4 1 0 0,-5 3-10 0 0,30-17-115 0 0,-10 2 42 0 0,-24 15-14 0 0,2-1-102 0 0,27-20 106 0 0,-27 19 8 0 0,-4 0-138 0 0,16-20 174 0 0,-16 20 18 0 0,-32 22-342 0 0,-84 46 363 0 0,84-46 2 0 0,21-8 14 0 0,-18 23-13 0 0,21-27 15 0 0,-1 1 0 0 0,1 0 1 0 0,0 0-1 0 0,0 1 0 0 0,1-1 0 0 0,-4 8 0 0 0,2-3 11 0 0,-1-1 147 0 0,1 0-97 0 0,-11 26 8 0 0,11-26 632 0 0,31-23-886 0 0,77-48 102 0 0,-47 27-55 0 0,-47 27 107 0 0,-2 3-75 0 0,-1 0 9 0 0,24-19-4 0 0,-24 19 28 0 0,0 1-236 0 0,19-16 251 0 0,-20 16 156 0 0,-6 27-27 0 0,6 40-1 0 0,-3-36-38 0 0,-1-4 2577 0 0,57-31-2523 0 0,-41 7-73 0 0,-2 0 16 0 0,-3-6-119 0 0,41-21 30 0 0,-41 21-19 0 0,-1 13-1066 0 0,38 12 1077 0 0,-38-13 13 0 0,-6 3-227 0 0,16 20 282 0 0,-16-20 97 0 0,11-12-96 0 0,54-13-14 0 0,-54 14-7 0 0,-8-2-16 0 0,2 1 16 0 0,-6 3 6 0 0,0-1-1 0 0,0 1 1 0 0,0-1-1 0 0,-1 0 1 0 0,1-1-1 0 0,-1 1 1 0 0,4-5-1 0 0,35-29-148 0 0,-5 0 9 0 0,-13 12 89 0 0,-18 19-15 0 0,-1-4 7 0 0,20-30 19 0 0,-19 30-9 0 0,-2 1-2 0 0,14-29 34 0 0,-14 28-4 0 0,-1 2 9 0 0,11-27 5 0 0,-11 26-8 0 0,1 2-23 0 0,14-20 17 0 0,-15 20 214 0 0,-16 36-42 0 0,-36 87 8 0 0,34-78 11 0 0,4-4 14 0 0,8-25-25 0 0,0 4 3 0 0,-5 40 16 0 0,5-40 3 0 0,2-1-13 0 0,-3 37-5 0 0,2-37 281 0 0,3 1-305 0 0,3 36-9 0 0,-3-36 243 0 0,4-7-750 0 0,22 18 56 0 0,-21-18-88 0 0,14-21-2666 0 0,63-42 1864 0 0,-81 56 1070 0 0,-1-1-1 0 0,1 1 1 0 0,-1-1 0 0 0,1 0 0 0 0,-1 0-1 0 0,0 0 1 0 0,1 0 0 0 0,-1 0 0 0 0,2-4 0 0 0,17-24-2491 0 0,-16 22-1684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2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64 808 0 0,'0'0'7409'0'0,"28"-8"-8743"0"0,6 0 975 0 0,82-25-2691 0 0,-67 18 1096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0 436 0 0,'0'0'1064'0'0,"-7"11"-58"0"0,-21 31-58 0 0,21-31-40 0 0,0-1-35 0 0,-35 47 753 0 0,6-14 324 0 0,7-12-1415 0 0,21-23-50 0 0,3-2-58 0 0,-17 20-53 0 0,17-20 411 0 0,-2 1-920 0 0,-20 20-164 0 0,21-20-176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76 132 0 0,'0'0'3964'0'0,"5"-12"-3489"0"0,15-39-14 0 0,-15 39 5869 0 0,-17 38-6080 0 0,-52 119 243 0 0,37-79 0 0 0,-78 178 1042 0 0,77-170-1087 0 0,4-13-40 0 0,3-2-66 0 0,5-6 142 0 0,7-12-364 0 0,6-31 418 0 0,3 1-427 0 0,0 35 32 0 0,0-35 817 0 0,23-32-1019 0 0,66-62 29 0 0,-66 62-16 0 0,-19 12-26 0 0,13-28-12 0 0,-13 28 5 0 0,-3-2 0 0 0,5-31-5 0 0,-5 31-12 0 0,-3-2-76 0 0,-6-40 72 0 0,6 40-5 0 0,-1 1-417 0 0,-10-35 449 0 0,10 35 16 0 0,12 5-437 0 0,28-23 480 0 0,-28 23-2 0 0,3 5-4 0 0,35-7-1 0 0,-35 7-4 0 0,2-1 6 0 0,2 0 12 0 0,44-14-22 0 0,-3-3-18 0 0,-21 6 17 0 0,-27 11-9 0 0,4-1-4 0 0,38-11 10 0 0,-38 11-3 0 0,-6 0-9 0 0,22-13-8 0 0,-22 13 0 0 0,1-2-106 0 0,1-2 131 0 0,-6 4-18 0 0,0 1-1 0 0,1 0 1 0 0,-1 0-1 0 0,1 0 1 0 0,0 1 0 0 0,7-4-1 0 0,-7-3 1 0 0,11-23 5 0 0,-11 24 4 0 0,-25 25-521 0 0,-64 53 570 0 0,63-53-18 0 0,35-2 4 0 0,36 44 3 0 0,-36-44 10 0 0,-9-8-9 0 0,16 24 4 0 0,-15-24 78 0 0,-10 46-63 0 0,3-36-14 0 0,1-3 329 0 0,0-2-290 0 0,-2 39 6 0 0,3-39 242 0 0,10-9-247 0 0,29 8 2 0 0,-29-8 113 0 0,11-10-142 0 0,63-20-16 0 0,-63 20-6 0 0,-8 3 4 0 0,2 0-2 0 0,-8 2 0 0 0,0 1 0 0 0,0-2 0 0 0,-1 1 0 0 0,1-1 0 0 0,-1 0 0 0 0,10-5 0 0 0,13-8-14 0 0,-22 12 4 0 0,2-3 3 0 0,29-20 4 0 0,-29 20 4 0 0,-3 2-4 0 0,17-17-5 0 0,-17 17-2 0 0,-2-4-17 0 0,13-26 30 0 0,-13 26 10 0 0,-27 25 20 0 0,-71 46 16 0 0,70-46 184 0 0,22-6-181 0 0,-8 31 10 0 0,8-31 440 0 0,25-8-484 0 0,4 2-18 0 0,-7-1-14 0 0,0-1 1 0 0,28 0-1 0 0,-26-9-43 0 0,63-18-12 0 0,-82 24 61 0 0,0 0 0 0 0,1 1 0 0 0,-1-1 0 0 0,0-1 0 0 0,-1 1 0 0 0,1 0 0 0 0,0-1 0 0 0,3-2 0 0 0,45-31-181 0 0,-18 11 65 0 0,-24 18-10 0 0,-1-2-12 0 0,25-25-1 0 0,-25 25 1 0 0,-4 0-5 0 0,11-21 2 0 0,-11 22 11 0 0,-19-3-923 0 0,-44-31 1017 0 0,44 31 341 0 0,30 35-245 0 0,43 73 3 0 0,-44-73 147 0 0,-14-19-177 0 0,0 1-1 0 0,0-1 0 0 0,-1 1 1 0 0,0 0-1 0 0,-1-1 1 0 0,-2 7-1 0 0,0 2 19 0 0,2-1 274 0 0,-3-1-160 0 0,-15 38 19 0 0,15-38-3 0 0,2-2 14 0 0,-9 35 21 0 0,9-34 8 0 0,3-9-179 0 0,0 0 0 0 0,0 0 0 0 0,0 0 0 0 0,0 0 1 0 0,-1 0-1 0 0,1 0 0 0 0,-1 0 0 0 0,-1 4 0 0 0,-8 36 519 0 0,-1 23 49 0 0,5-24-389 0 0,4-32 210 0 0,1 2-241 0 0,-5 35 1 0 0,5-35 331 0 0,-1-2-349 0 0,-2 1-17 0 0,-1 9-152 0 0,3 0 3306 0 0,32-35-3314 0 0,90-43-75 0 0,-115 56 60 0 0,0 0-1 0 0,0 0 1 0 0,-1-1-1 0 0,1 1 1 0 0,0-1 0 0 0,5-5-1 0 0,177-157-3067 0 0,-170 150 2236 0 0,5-8 166 0 0,3-7-956 0 0,-16 19 1189 0 0,26-31-3169 0 0,-10 13-704 0 0,-19 21 328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5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744 1 708 0 0,'0'0'1725'0'0,"8"19"-868"0"0,27 58-14 0 0,-34-74-774 0 0,0-1 0 0 0,0 1 0 0 0,0-1-1 0 0,0 1 1 0 0,0-1 0 0 0,0 1 0 0 0,-1 0 0 0 0,1-1 0 0 0,-1 1-1 0 0,0 0 1 0 0,1 3 0 0 0,0 55 741 0 0,0-55-682 0 0,-1-1 0 0 0,1 0 0 0 0,-1 1 0 0 0,-1-1 0 0 0,1 1 0 0 0,-1-1 0 0 0,0 0 0 0 0,0 0 0 0 0,-3 7 0 0 0,0 1 114 0 0,-2 30 724 0 0,5-36-841 0 0,-1 0 1 0 0,1 0-1 0 0,-1 0 0 0 0,-1 0 1 0 0,-3 7-1 0 0,3-4 124 0 0,-1 3-54 0 0,3-6-40 0 0,-2 0 0 0 0,1 0 0 0 0,-1 0 0 0 0,0-1 0 0 0,-6 10 1 0 0,4-3 4 0 0,3-8-67 0 0,0 1 1 0 0,0-1 0 0 0,-1 0-1 0 0,0 0 1 0 0,0 0 0 0 0,0 0-1 0 0,-8 8 1 0 0,-106 111 1335 0 0,28-51-818 0 0,53-44-567 0 0,-7-1-286 0 0,3-7-599 0 0,0-2 0 0 0,-65 22 0 0 0,67-29-1922 0 0,-73 12-1 0 0,26-11-97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6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592 0 260 0 0,'0'0'1396'0'0,"-25"14"-665"0"0,-80 45-9 0 0,93-50-545 0 0,-1-1 1 0 0,1 2 0 0 0,1-1-1 0 0,-1 1 1 0 0,2 1-1 0 0,-1 0 1 0 0,2 1-1 0 0,-9 12 1 0 0,-9 12 277 0 0,-105 142 1546 0 0,110-138-1269 0 0,-29 72-1 0 0,16-30 165 0 0,27-66-717 0 0,-12 35 638 0 0,11-29-636 0 0,2-6 32 0 0,1 1 0 0 0,0 0 0 0 0,1 1-1 0 0,-4 31 1 0 0,-2 27 486 0 0,6-37-404 0 0,4-29 219 0 0,3 3-261 0 0,6 40-58 0 0,-6-40-7 0 0,2-2-210 0 0,8 32-84 0 0,-9-32-95 0 0,0 0-1646 0 0,1 1 1430 0 0,2 9 283 0 0,-4 15-6414 0 0,-2 34 3940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13 188 0 0,'0'0'6107'0'0,"32"1"-5804"0"0,128 7 244 0 0,-115-13-172 0 0,21 0-13 0 0,-21 4-140 0 0,-34 1-21 0 0,7-1-7 0 0,2 2-130 0 0,61-4 227 0 0,-21-1-124 0 0,-55 2-140 0 0,0 2 0 0 0,0-1 0 0 0,0 1 0 0 0,0 0 0 0 0,1 0 0 0 0,-1 0 0 0 0,0 0 0 0 0,7 3 0 0 0,36 5 196 0 0,43 0 76 0 0,-70-6-253 0 0,-8 0-3 0 0,0-1 0 0 0,0 0 0 0 0,1-1 0 0 0,15-2 0 0 0,61-2 237 0 0,-72 3-234 0 0,-6 0 6 0 0,0 0 0 0 0,0 2-1 0 0,20 2 1 0 0,-16 0-14 0 0,-10-1-16 0 0,1-1 1 0 0,0 0 0 0 0,0 0 0 0 0,-1-1 0 0 0,1 0 0 0 0,0 0-1 0 0,13-2 1 0 0,-3-1 12 0 0,-6 1-2 0 0,-1 1-1 0 0,0 0 1 0 0,1 1 0 0 0,18 2-1 0 0,20 0 64 0 0,-36-1-7 0 0,5-2 5 0 0,3-1-62 0 0,-7 1-1 0 0,-1 0 0 0 0,0 1-1 0 0,0 1 1 0 0,17 2 0 0 0,41 4 169 0 0,-59-4-164 0 0,-4-2 17 0 0,0 1 0 0 0,0-1-1 0 0,0 0 1 0 0,16-1-1 0 0,-5 1-15 0 0,-7 1 26 0 0,1-2 0 0 0,0 0 0 0 0,23-2 0 0 0,-19-1-32 0 0,54 0 269 0 0,-15 3-224 0 0,-42 0 61 0 0,0 1-77 0 0,2 1-38 0 0,-8-1 14 0 0,0 0 0 0 0,0 0 1 0 0,0-1-1 0 0,1 0 0 0 0,-1-1 0 0 0,9-1 1 0 0,-3 0-229 0 0,9-1 211 0 0,1 3-8740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5:45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376 155 540 0 0,'0'0'10558'0'0,"1"-18"-10464"0"0,2-53-9 0 0,-3 54 128 0 0,6 9-151 0 0,16-24 0 0 0,-16 24 1124 0 0,-31 25-1034 0 0,-73 51-19 0 0,74-51-4 0 0,16-9 22 0 0,-36 35 169 0 0,37-36-271 0 0,-27 20 232 0 0,-18 7 39 0 0,18-11-170 0 0,25-17-5 0 0,2-1-1 0 0,-1-1-86 0 0,5-3-8 0 0,0 1-1 0 0,0-1 0 0 0,1 1 0 0 0,-1 0 1 0 0,0 0-1 0 0,1 0 0 0 0,-1 0 0 0 0,1 0 1 0 0,0 1-1 0 0,0-1 0 0 0,-3 4 0 0 0,-20 23 38 0 0,19-22 711 0 0,19 7-752 0 0,53 56 133 0 0,-55-69-124 0 0,34 5-9 0 0,-33-4 20 0 0,3-3-36 0 0,46-1 3 0 0,-46 1 99 0 0,0-1-125 0 0,44-5-8 0 0,-45 5-26 0 0,-3-4-922 0 0,29-14 462 0 0,-30 14-133 0 0,-1 0-2406 0 0,26-20 816 0 0,-26 20-1417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7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958 0 124 0 0,'0'0'5563'0'0,"-7"16"-5075"0"0,-20 49 18 0 0,21-48 12 0 0,2-3-16 0 0,-18 71 475 0 0,3-18-13 0 0,-23 125 779 0 0,38-174-1611 0 0,-4 37 533 0 0,-33 183 885 0 0,15-103-514 0 0,-13 109 339 0 0,-7 1-164 0 0,8-52-167 0 0,-1 8 5 0 0,-74 276 747 0 0,91-389-1538 0 0,21-81-257 0 0,-9 36-64 0 0,-2 0-1 0 0,-2 0 1 0 0,-1-1-1 0 0,-2 0 0 0 0,-23 39 1 0 0,25-55-80 0 0,-14 26-962 0 0,-61 84 0 0 0,73-114 668 0 0,5-6-191 0 0,0-1 1 0 0,0-1-1 0 0,-2 0 0 0 0,-17 14 0 0 0,21-17-157 0 0,-9 7-286 0 0,-14 2-4576 0 0,-18 9 1322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19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44 0 0,'0'0'904'0'0,"66"-69"-1396"0"0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0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853 0 16 0 0,'0'0'10129'0'0,"1"29"-9786"0"0,4 87 2 0 0,-6-76-10 0 0,-12 26 315 0 0,10-54-556 0 0,-6 39 362 0 0,0 19 62 0 0,6-54-435 0 0,0-7-12 0 0,2 0 0 0 0,-1 0-1 0 0,1 0 1 0 0,1 0 0 0 0,0 12-1 0 0,0-2 15 0 0,1-4 52 0 0,-2 0 1 0 0,-3 29-1 0 0,3-27-56 0 0,1-6 4 0 0,-1-1 0 0 0,0 1 0 0 0,-1 0 0 0 0,-5 16 0 0 0,-14 62 404 0 0,-30 114 371 0 0,27-73-167 0 0,1-34-214 0 0,5-33-40 0 0,-5 24 4 0 0,18-75-374 0 0,-8 39 251 0 0,-26 140 619 0 0,14-64-254 0 0,13-44-273 0 0,11-70-347 0 0,-1 0 0 0 0,0 1-1 0 0,-7 21 1 0 0,5-25 7 0 0,0 1 0 0 0,1 0 0 0 0,1 0 0 0 0,-2 18 0 0 0,1-4 1 0 0,-10 50 350 0 0,6-41-340 0 0,-41 227 987 0 0,36-178-735 0 0,11-64-280 0 0,0-5 10 0 0,0-1-1 0 0,-1 0 1 0 0,-4 19-1 0 0,2-20-16 0 0,-5 44 183 0 0,0 24 32 0 0,0-10-39 0 0,-5 7-26 0 0,-1-8-16 0 0,13-54-158 0 0,1-8-6 0 0,0 1-1 0 0,0-1 0 0 0,-1 0 1 0 0,0 0-1 0 0,0 0 0 0 0,-5 11 1 0 0,1-6 5 0 0,2-5-4 0 0,1 0-1 0 0,1 0 1 0 0,-1 0 0 0 0,1 0 0 0 0,-2 9 0 0 0,-11 50 99 0 0,0 0-10 0 0,-60 170 140 0 0,63-190-192 0 0,-4 3-8 0 0,10-37-36 0 0,3-6-2 0 0,1 0-1 0 0,-1 1 1 0 0,1-1 0 0 0,0 1 0 0 0,-2 11 0 0 0,1-5-1 0 0,1-8-1 0 0,0 1-1 0 0,0 0 1 0 0,1 0-1 0 0,0 1 1 0 0,1-1-1 0 0,-1 10 1 0 0,2-3 5 0 0,-1-6-4 0 0,0 1-1 0 0,0-1 1 0 0,-1 0 0 0 0,0 0 0 0 0,0 0 0 0 0,-3 9 0 0 0,-14 71 63 0 0,7-22 4 0 0,0-2-18 0 0,3-20-25 0 0,7-33-5 0 0,-1 4-6 0 0,2 3-14 0 0,-1-4 4 0 0,1-1 0 0 0,-2 0 0 0 0,-4 18 0 0 0,-8 43 37 0 0,11-60-41 0 0,0-5 0 0 0,2 0-1 0 0,-1 0 0 0 0,1 0 1 0 0,0 14-1 0 0,1-10-1 0 0,-5 40 28 0 0,2-41-27 0 0,1-6-2 0 0,1 1 1 0 0,-1-1-1 0 0,2 0 1 0 0,-1 1 0 0 0,0-1-1 0 0,1 1 1 0 0,1 10-1 0 0,0 1 2 0 0,0-3 3 0 0,-1-1-1 0 0,0 0 1 0 0,-3 14 0 0 0,-1 14 9 0 0,3-31-4 0 0,-1 6 3 0 0,-10 76 17 0 0,11-79-30 0 0,-2 39 15 0 0,2 18 46 0 0,-2-11-36 0 0,3-44-11 0 0,1-1 4 0 0,1 3-16 0 0,0-9-2 0 0,-1 0 1 0 0,-1 0-1 0 0,1 0 0 0 0,-1 0 0 0 0,-1 0 1 0 0,-1 10-1 0 0,-1 25 25 0 0,2-32 3 0 0,-1 4 3 0 0,-1 3-23 0 0,-3 50 62 0 0,3-3-1 0 0,2 4 1 0 0,0-53-64 0 0,1-8-3 0 0,-1 0 0 0 0,1 0 1 0 0,1 0-1 0 0,-1 0 0 0 0,4 15 0 0 0,3 19 11 0 0,-5-31 4 0 0,-1 4 10 0 0,5 72 29 0 0,-5-19 12 0 0,-2 10 1 0 0,2-36-30 0 0,-1-32 6 0 0,1 4-3 0 0,0 44-18 0 0,0-44 2 0 0,-1-3 2 0 0,2 57 42 0 0,1-19-53 0 0,-3-36 7 0 0,0 0-11 0 0,0 40 6 0 0,0-40-11 0 0,0 0 2 0 0,0 39 0 0 0,0-38 4 0 0,0-3-1 0 0,-1 37 2 0 0,1-36-3 0 0,0-1-37 0 0,1 2-644 0 0,1 0 3160 0 0,-2-2-4467 0 0,-1-1-4409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5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1 292 0 0,'0'0'13969'0'0,"6"20"-13875"0"0,19 63 7 0 0,-22-77-79 0 0,-1 0 0 0 0,0-1 0 0 0,0 2 0 0 0,-1-1 0 0 0,1 0 0 0 0,-2 0-1 0 0,1 0 1 0 0,0 9 0 0 0,-2-1 16 0 0,8 32 116 0 0,-5 5-19 0 0,-3-28-42 0 0,0 8-51 0 0,-16 242 738 0 0,7-188-539 0 0,5-7-24 0 0,4-35-135 0 0,0-32 4 0 0,2 6-3 0 0,2 77 45 0 0,-3-51-88 0 0,0-32 17 0 0,0 1-2 0 0,-1 1-40 0 0,0-8-1 0 0,1 1 0 0 0,-1-1 0 0 0,1 1 0 0 0,0-1 0 0 0,1 0 0 0 0,-1 1 0 0 0,1-1 0 0 0,2 8 0 0 0,6 28-13 0 0,-7-30-1 0 0,11-35-214 0 0,41-71 137 0 0,-38 63-8 0 0,-5-4 3 0 0,-9 27 3 0 0,1-4-91 0 0,9-51-195 0 0,-12 57 342 0 0,0 0 0 0 0,-1 0 0 0 0,0 0 1 0 0,0 0-1 0 0,-4-13 0 0 0,1 5-5 0 0,1 1-50 0 0,-2 5 1 0 0,-15-25 14 0 0,15 25-7 0 0,-1-1-60 0 0,-16-30 77 0 0,17 30 12 0 0,-2 3-80 0 0,-21-21 88 0 0,21 21-15 0 0,-1 3-396 0 0,-24-12 396 0 0,24 11-4 0 0,29-4-195 0 0,4-1 243 0 0,-6 3-4 0 0,0-1 0 0 0,32-19 0 0 0,-40 22 2 0 0,35-23-29 0 0,-35 21 24 0 0,32-26-54 0 0,12-12-15 0 0,-3 7-39 0 0,-1-4 6 0 0,-25 20 60 0 0,-19 16 4 0 0,1 0 1 0 0,27-20 2 0 0,-26 20 4 0 0,-4 0-76 0 0,17-20 95 0 0,-17 20 10 0 0,-18 31-310 0 0,-42 76 328 0 0,41-76 11 0 0,10 25-8 0 0,1-34-7 0 0,2-3 11 0 0,1-1 0 0 0,1 36-1 0 0,0-36 18 0 0,2-1-14 0 0,11 33-3 0 0,-10-32 80 0 0,14-33-158 0 0,55-60 41 0 0,-71 79 22 0 0,1 0 1 0 0,-1 0-1 0 0,0-1 0 0 0,0 1 1 0 0,0-1-1 0 0,0 0 0 0 0,0 0 1 0 0,2-5-1 0 0,8-24-18 0 0,-8 24 1 0 0,-3-3-34 0 0,4-33 40 0 0,-3 33-2 0 0,-9-3-56 0 0,-19-43 53 0 0,20 43-10 0 0,34 20-115 0 0,88 19 152 0 0,-90-21 0 0 0,-14-8 1 0 0,-1-1-5 0 0,31-22 11 0 0,7-9 0 0 0,-17 11-13 0 0,-24 19 0 0 0,1-1-5 0 0,25-19-5 0 0,-25 20 12 0 0,-4 0-2 0 0,15-16-7 0 0,-14 17-2 0 0,-9 32-408 0 0,-5 80 426 0 0,6-81 0 0 0,5-17 23 0 0,7 25 18 0 0,-8-25 14 0 0,1 2-4 0 0,8 35 13 0 0,-9-35 12 0 0,-1 1 6 0 0,6 57 257 0 0,-4-25-253 0 0,-2-33 96 0 0,2 0-86 0 0,5 30-11 0 0,-6-30 232 0 0,1-2-277 0 0,1 0-41 0 0,-2-6-20 0 0,-1 0 1 0 0,0 0 0 0 0,0 0 0 0 0,0 0-1 0 0,0 0 1 0 0,0 0 0 0 0,0 1 0 0 0,-1-1-1 0 0,1 6 1 0 0,14-10-286 0 0,46-3-91 0 0,-46 3-91 0 0,-2-10-821 0 0,41-32 478 0 0,-41 32-216 0 0,-5 5-791 0 0,20-18-1180 0 0,-20 19 231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1 568 0 0,'-15'16'807'0'0,"-44"47"-40"0"0,39-38-25 0 0,13-15-502 0 0,3-3-42 0 0,0-1-1 0 0,1 1 0 0 0,-1 0 1 0 0,1-1-1 0 0,-2 9 0 0 0,-41 154 2468 0 0,42-142-2071 0 0,3 59 502 0 0,2-23-607 0 0,0-48-50 0 0,5 8-8 0 0,-4-14-335 0 0,0 1 0 0 0,0-1 1 0 0,-1 1-1 0 0,0 10 0 0 0,0-5 117 0 0,-2-6-94 0 0,1-6-57 0 0,0 0 1 0 0,-1 0-1 0 0,1 0 1 0 0,1 0-1 0 0,-1 0 1 0 0,0 0 0 0 0,1 0-1 0 0,-1 0 1 0 0,1 0-1 0 0,0 0 1 0 0,0 0-1 0 0,0 0 1 0 0,3 4-1 0 0,2 6-20 0 0,10 31 47 0 0,-10-36-192 0 0,16 21-89 0 0,-17-21-105 0 0,3-5-592 0 0,25 12 285 0 0,-24-12-85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7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88 0 0,'0'0'11417'0'0,"3"28"-10986"0"0,8 86-22 0 0,-8-85-12 0 0,-4-1 117 0 0,3 24 567 0 0,-3-38-961 0 0,1-9 25 0 0,0 0 1 0 0,0 0 0 0 0,0 0-1 0 0,1 0 1 0 0,-1 0-1 0 0,1 0 1 0 0,0 0 0 0 0,1 0-1 0 0,1 6 1 0 0,9 27 24 0 0,-9-29 784 0 0,18-26-885 0 0,62-50-18 0 0,-77 63-43 0 0,-1 0 0 0 0,0 0-1 0 0,0 0 1 0 0,0-1 0 0 0,0 1 0 0 0,-1-1 0 0 0,6-9-1 0 0,-7 11 0 0 0,-1 0-1 0 0,0 0 1 0 0,1 1-1 0 0,-1-1 1 0 0,1 1-1 0 0,0 0 1 0 0,-1 0-1 0 0,1 0 1 0 0,0 0-1 0 0,4-2 1 0 0,4-3 8 0 0,31-23 50 0 0,4-9-48 0 0,-20 19-14 0 0,17-10 14 0 0,-36 25 66 0 0,7 19 18 0 0,43 42-29 0 0,-43-42 68 0 0,-14-11-115 0 0,0 1-1 0 0,0 0 0 0 0,1-1 0 0 0,-1 1 0 0 0,1-1 1 0 0,0 1-1 0 0,0-1 0 0 0,3 6 0 0 0,0 1 30 0 0,-2 0 339 0 0,0 1-220 0 0,6 35-1 0 0,-6-35 509 0 0,1-2-536 0 0,1 0 3 0 0,-2-7 109 0 0,-1 1 0 0 0,0 0 1 0 0,0 0-1 0 0,0 0 0 0 0,0 0 0 0 0,0 0 0 0 0,0 0 1 0 0,-1 1-1 0 0,1 5 0 0 0,16-24-232 0 0,52-46-36 0 0,-52 46-30 0 0,-9 27-866 0 0,24 34 860 0 0,-24-34 10 0 0,-3-5-39 0 0,16 23 69 0 0,-16-23 37 0 0,15-13-23 0 0,58-20-9 0 0,-58 20-3 0 0,-10-2-7 0 0,3 1 7 0 0,-5 2-4 0 0,-1 0-1 0 0,1 0 1 0 0,-1-1 0 0 0,9-9-1 0 0,-8 10-8 0 0,-5 3 7 0 0,0 1-1 0 0,-1-1 0 0 0,1 0 1 0 0,-1-1-1 0 0,1 1 1 0 0,-1 0-1 0 0,0-1 0 0 0,0 1 1 0 0,0-1-1 0 0,0 0 1 0 0,2-4-1 0 0,13-19-71 0 0,-13 20-15 0 0,2-6-12 0 0,30-56-174 0 0,-30 59 239 0 0,-3 5 22 0 0,-1 0 0 0 0,0 0 0 0 0,0 0 0 0 0,0 0 1 0 0,0 0-1 0 0,-1 0 0 0 0,1 0 0 0 0,-1-1 0 0 0,1-4 0 0 0,12-49-233 0 0,-3 23 111 0 0,-8 26 28 0 0,-1-2 3 0 0,9-50-462 0 0,-3 19 535 0 0,-6 32-1 0 0,-12 41 154 0 0,-30 96 8 0 0,28-86 22 0 0,3-2-3 0 0,7-29 12 0 0,1 5 11 0 0,-1 2-104 0 0,0-5 51 0 0,1-1-1 0 0,0 1 0 0 0,2 22 0 0 0,-2-18-33 0 0,1-9 14 0 0,-1 0 0 0 0,1 0 0 0 0,0 0-1 0 0,1 0 1 0 0,0 0 0 0 0,0 0 0 0 0,3 8 0 0 0,0-2-27 0 0,-2-8-4 0 0,-1 1 0 0 0,1-1 0 0 0,-1 0-1 0 0,0 1 1 0 0,-1-1 0 0 0,1 11 0 0 0,3-9 68 0 0,14 23-12 0 0,-13-23 210 0 0,5-4-286 0 0,29 6-112 0 0,-29-7-88 0 0,10-14-863 0 0,57-35 535 0 0,-74 45 426 0 0,0 1 1 0 0,0-1-1 0 0,0 0 1 0 0,-1 0-1 0 0,1 0 1 0 0,0 0 0 0 0,-1 0-1 0 0,3-4 1 0 0,40-45-1353 0 0,-19 21 532 0 0,-20 23-138 0 0,-3-2-129 0 0,0 1 504 0 0,4-10 393 0 0,-5 1-7829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7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59 460 0 0,'0'0'10092'0'0,"31"-4"-11152"0"0,96-14 543 0 0,-95 14-93 0 0,-26-1-212 0 0,16-17-597 0 0,-17 17-899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0 816 0 0,'0'0'9069'0'0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92 0 0,'0'0'8535'0'0,"7"-11"-7999"0"0,20-34-49 0 0,-20 34 5624 0 0,2 37-5753 0 0,25 75 59 0 0,-32-97-362 0 0,0 0-1 0 0,-1-1 1 0 0,0 1 0 0 0,0 0-1 0 0,0 0 1 0 0,0 0-1 0 0,-1 5 1 0 0,0 2 87 0 0,3 37 584 0 0,3-6-233 0 0,-5-31-49 0 0,0 4-14 0 0,-2 3-288 0 0,1-6 27 0 0,0 0-1 0 0,1 0 1 0 0,3 19 0 0 0,-1-21-24 0 0,-1-6-19 0 0,-1 0-1 0 0,-1 1 1 0 0,1-1 0 0 0,0 0 0 0 0,-1 1-1 0 0,0-1 1 0 0,0 0 0 0 0,0 1 0 0 0,-2 5-1 0 0,0 45 172 0 0,1-42 512 0 0,3 0-598 0 0,5 38-18 0 0,-5-39 397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8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81 112 0 0,'0'0'12580'0'0,"-6"-14"-20915"0"0,-24-52 5886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0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1319 1 156 0 0,'0'0'8939'0'0,"-16"17"-8709"0"0,-47 50 3 0 0,54-56-131 0 0,-1 0 0 0 0,-1-1 1 0 0,-17 14-1 0 0,10-10-25 0 0,-98 85 571 0 0,107-90-567 0 0,-1 1 1 0 0,-1-2-1 0 0,-17 13 1 0 0,19-15-32 0 0,-1 1 0 0 0,1 0 0 0 0,1 1 0 0 0,-15 16 0 0 0,-334 309 1707 0 0,127-148-847 0 0,225-182-884 0 0,0 0 0 0 0,1 1 0 0 0,-1-1 0 0 0,1 1 1 0 0,0 0-1 0 0,-5 6 0 0 0,-19 23 127 0 0,19-23-118 0 0,4-4 1 0 0,0 0 0 0 0,-1 0 0 0 0,0 0 0 0 0,-10 7 1 0 0,-31 26 158 0 0,22-15-107 0 0,19-18 13 0 0,0 0-3 0 0,-20 20-6 0 0,19-20 231 0 0,-1 0-229 0 0,-22 17-12 0 0,22-17 353 0 0,2 1-352 0 0,-18 19-15 0 0,18-19 348 0 0,0 0-380 0 0,-16 19-14 0 0,17-20 131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8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1 696 0 0,'0'0'6195'0'0,"15"7"-5727"0"0,46 23-31 0 0,-46-23 343 0 0,-12-7-725 0 0,0 1-1 0 0,1-1 1 0 0,-1 0-1 0 0,0 1 1 0 0,0 0-1 0 0,1 0 1 0 0,-1 0-1 0 0,0 0 1 0 0,4 2 0 0 0,2 1 41 0 0,0-2 702 0 0,-2 5-534 0 0,25 19 0 0 0,-24-19 533 0 0,-8 6-517 0 0,-2 52 848 0 0,-1-51-844 0 0,-9 43-4 0 0,8-43 1009 0 0,4-1-1052 0 0,0 41-27 0 0,0-41 572 0 0,29-28-5739 0 0,87-45 2936 0 0,-77 39-1329 0 0,11-10 251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35 150 144 0 0,'0'0'4728'0'0,"-4"28"-3849"0"0,-20 126 803 0 0,19-112-866 0 0,3-31-56 0 0,3 1-45 0 0,4 52 1235 0 0,-4-58-1809 0 0,0-1 0 0 0,0 1 0 0 0,0-1 0 0 0,1 1 0 0 0,0-1 1 0 0,3 6-1 0 0,0 1 48 0 0,-2 0 1251 0 0,4-6-1044 0 0,21 21-8 0 0,-21-21 887 0 0,11-9-1026 0 0,53-11-33 0 0,-53 10-11 0 0,-5-5-35 0 0,38-25-12 0 0,-46 31-129 0 0,-1 0 1 0 0,1 0-1 0 0,-1 0 0 0 0,0 0 0 0 0,1-1 0 0 0,-2 0 1 0 0,1 0-1 0 0,5-6 0 0 0,-1 0 19 0 0,10-8 83 0 0,0-4-51 0 0,-3-2 54 0 0,-8 16-101 0 0,-4 5-19 0 0,-1 0 0 0 0,1 0 1 0 0,-1 0-1 0 0,0-1 1 0 0,0 1-1 0 0,0 0 0 0 0,-1-1 1 0 0,1 0-1 0 0,1-7 0 0 0,10-23 52 0 0,-10 26 0 0 0,-2-6-9 0 0,1-2-39 0 0,0 7-2 0 0,-1-1 0 0 0,-1 1 0 0 0,1-1 0 0 0,-3-17 1 0 0,-1-22-11 0 0,3 37-11 0 0,-4 1-48 0 0,-9-33-15 0 0,9 33-12 0 0,-3 3-708 0 0,-20-25 426 0 0,20 25-95 0 0,-1 3-2858 0 0,-24-15 1969 0 0,24 15-914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2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 0 0,'0'0'12645'0'0</inkml:trace>
  <inkml:trace contextRef="#ctx0" brushRef="#br0" timeOffset="1">140 371 384 0 0,'-4'16'1101'0'0,"-16"76"2009"0"0,10-46-2149 0 0,8-35-48 0 0,-12 37 750 0 0,12-39-912 0 0,-1 1-40 0 0,-10 31-39 0 0,10-31 503 0 0,0 1-687 0 0,-10 35-37 0 0,10-35 834 0 0,0-2-1132 0 0,-11 25-77 0 0,11-26-92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0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1 664 0 0,'0'0'14608'0'0,"6"23"-14188"0"0,19 71 5 0 0,-19-71-1 0 0,-5-8-4 0 0,-1 1-281 0 0,4 47 553 0 0,0-26-266 0 0,-2-28 6 0 0,0 4-2 0 0,6 41-9 0 0,-6-41-22 0 0,-1-1-19 0 0,5 35-32 0 0,-5-35 533 0 0,-1-1-633 0 0,0 32-28 0 0,0-33 578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0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0,'0'0'12166'0'0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0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0 896 0 0,'0'0'4278'0'0,"-13"17"-3489"0"0,-38 48-19 0 0,38-49-12 0 0,6-9-36 0 0,-21 22-55 0 0,22-22 577 0 0,-1 1-660 0 0,-19 25-9 0 0,19-25-14 0 0,2-1-27 0 0,-15 23-35 0 0,15-23 427 0 0,-2-1-520 0 0,-19 21-29 0 0,19-21 667 0 0,2 1-725 0 0,-19 19-22 0 0,18-19 3901 0 0,18 5-3957 0 0,35 37-23 0 0,-36-37-18 0 0,2-9-3 0 0,1 0-130 0 0,-5 0 22 0 0,1-1 1 0 0,0 0-1 0 0,0-1 0 0 0,12 0 0 0 0,40 4 47 0 0,-46-4 106 0 0,-2-2-168 0 0,42-3-57 0 0,-42 3-72 0 0,-1-1-5017 0 0,38-8 3520 0 0,-38 7-1353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0 672 0 0,'0'0'10298'0'0,"4"29"-9826"0"0,13 89-19 0 0,-13-78-10 0 0,-3-26-285 0 0,-2 45 952 0 0,-1-39-977 0 0,1-4 80 0 0,0 0 0 0 0,1 25-1 0 0,3 23 778 0 0,2-8-678 0 0,-4-42 567 0 0,-1-2-613 0 0,0 35-16 0 0,0-35 3105 0 0,17-35-3259 0 0,48-69-26 0 0,-43 59-18 0 0,5-17-7 0 0,-18 32-36 0 0,20-27-1 0 0,-5 11-53 0 0,-18 26 24 0 0,-1 1 1 0 0,12-19-4 0 0,-12 19-8 0 0,8 26-342 0 0,38 56 368 0 0,-39-56 3 0 0,-8-11 16 0 0,10 23-13 0 0,-10-23 38 0 0,-1 2-8 0 0,13 30-22 0 0,-13-30 18 0 0,-1-1 3 0 0,5 29-4 0 0,-6-29 77 0 0,1 1-108 0 0,7 30-38 0 0,-7-30-65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0 216 0 0,'0'0'12221'0'0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2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30 392 696 0 0,'0'0'1061'0'0,"0"18"-2"0"0,0 53-20 0 0,0-53-29 0 0,-1-6-26 0 0,1 3-632 0 0,-2 45 2698 0 0,-1-7-2324 0 0,2-40-55 0 0,-1-1-35 0 0,-10 54 1420 0 0,9-54-2143 0 0,-1 7 364 0 0,2 1-8089 0 0</inkml:trace>
  <inkml:trace contextRef="#ctx0" brushRef="#br0" timeOffset="1">515 0 252 0 0,'0'0'10894'0'0,"3"26"-10288"0"0,9 79-20 0 0,-9-79 12 0 0,2 70 1602 0 0,-6-81-2020 0 0,0-6 130 0 0,1 1 0 0 0,0-1-1 0 0,0 1 1 0 0,3 10-1 0 0,2 30 95 0 0,-3-38 2 0 0,0-4-21 0 0,8 25-32 0 0,-8-25 855 0 0,2 1-966 0 0,11 27-21 0 0,-11-27 699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3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1 704 0 0,'0'0'5889'0'0,"-12"21"-5173"0"0,-37 62-33 0 0,37-62 3345 0 0,7-13-3488 0 0,-14 20-36 0 0,14-21 2659 0 0,1-106-9598 0 0,1 68 5600 0 0,2 4-2557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1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266 167 272 0 0,'0'0'9894'0'0,"9"-24"-9662"0"0,28-74-21 0 0,-28 73-24 0 0,1 22-27 0 0,28-10-15 0 0,-28 10 426 0 0,2 3-493 0 0,39 0-1 0 0,-38 0 444 0 0,-23 27-457 0 0,-31 80 15 0 0,40-103-69 0 0,-1 0-1 0 0,1 0 0 0 0,0-1 1 0 0,-1 1-1 0 0,0-1 1 0 0,0 1-1 0 0,0-1 0 0 0,0 0 1 0 0,-5 5-1 0 0,-163 170 581 0 0,157-167-501 0 0,-13 14 25 0 0,-1 4 61 0 0,-16 15 83 0 0,1-3 18 0 0,20-19-156 0 0,17-16 299 0 0,-1 1-352 0 0,-16 22-2 0 0,16-22 1206 0 0,26 0-1275 0 0,57 22-55 0 0,-57-22-89 0 0,1-15-500 0 0,63-25 125 0 0,-53 19-137 0 0,-8 0 244 0 0,60-39-1786 0 0,-24 9-3643 0 0,-15 8 2737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1 252 956 0 0,'0'0'2245'0'0,"17"3"-1203"0"0,52 8-57 0 0,-52-8-47 0 0,-3-2-28 0 0,43 0-45 0 0,-43 0-47 0 0,4-3-57 0 0,2-1-509 0 0,-3 0 157 0 0,-1 1 1 0 0,1 1 0 0 0,16 1-1 0 0,57-1 1460 0 0,-40-1-1754 0 0,-38 2-110 0 0</inkml:trace>
  <inkml:trace contextRef="#ctx0" brushRef="#br0" timeOffset="1">340 1 332 0 0,'0'0'8918'0'0,"-8"22"-8200"0"0,-25 66-34 0 0,30-82-542 0 0,0 0 0 0 0,1 0 0 0 0,0 0 0 0 0,0 0 0 0 0,0 0 0 0 0,1 1 0 0 0,-2 11 0 0 0,2-5 88 0 0,-4 32 826 0 0,3-1-31 0 0,-2 0-361 0 0,3-32-46 0 0,0 2-31 0 0,-1 2-367 0 0,1-8 56 0 0,0 0-1 0 0,1-1 1 0 0,0 1 0 0 0,0 0-1 0 0,1-1 1 0 0,2 16 0 0 0,4 29 178 0 0,-5-39 652 0 0,-1-3-829 0 0,3 34-67 0 0,-3-33-79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4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0 105 436 0 0,'0'0'727'0'0,"17"-4"8"0"0,49-11-22 0 0,-50 11-13 0 0,-4 2-16 0 0,37-7-47 0 0,-37 7-57 0 0,0-1-63 0 0,3 1-348 0 0,-8 1 13 0 0,1-1 0 0 0,0 1 0 0 0,-1-1 0 0 0,1-1 1 0 0,9-4-1 0 0,18-6 73 0 0,-26 9-100 0 0,-1-1-473 0 0,25-16-34 0 0,-24 16-216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4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0 640 0 0,'0'0'8218'0'0,"-9"21"-7442"0"0,-26 62-24 0 0,27-62-35 0 0,5-10-32 0 0,-6 36-13 0 0,7-36-15 0 0,0 3 23 0 0,-6 61 782 0 0,6-64-1208 0 0,1 38 1511 0 0,3 5-1138 0 0,-2-40-24 0 0,1-1-13 0 0,4 37-21 0 0,-4-38 454 0 0,-1 0-574 0 0,-2 1-283 0 0,2-6 96 0 0,-1 0-1 0 0,1 0 1 0 0,0 0-1 0 0,1 0 1 0 0,2 14-1 0 0,4 24-6 0 0,-6-33 460 0 0,-1-7-1069 0 0,-1-1 273 0 0,1 1 0 0 0,0 0 1 0 0,0 0-1 0 0,1-1 0 0 0,1 8 0 0 0,0 0-68 0 0,-2-2-389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1 700 0 0,'0'0'2975'0'0,"22"6"-2048"0"0,66 20-32 0 0,-86-25-823 0 0,1-1 1 0 0,-1 1-1 0 0,0 0 1 0 0,1-1-1 0 0,-1 1 1 0 0,0 0-1 0 0,1 0 1 0 0,-1 1 0 0 0,0-1-1 0 0,0 0 1 0 0,2 2-1 0 0,6 3 210 0 0,-7-4-154 0 0,1 1 0 0 0,-1-1-1 0 0,0 1 1 0 0,1 0 0 0 0,-1-1 0 0 0,-1 1 0 0 0,1 1 0 0 0,0-1 0 0 0,-1 0 0 0 0,3 5-1 0 0,36 46 1449 0 0,-32-41-1403 0 0,3 3 273 0 0,0 1 1 0 0,-2 0-1 0 0,0 1 1 0 0,0 0-1 0 0,-2 0 1 0 0,9 30-1 0 0,-3 3 133 0 0,-11-27-36 0 0,-6 17-22 0 0,2-31-39 0 0,-3 4-12 0 0,0 2-320 0 0,2-5 22 0 0,-1 0 1 0 0,0 0-1 0 0,-9 18 0 0 0,9-18-46 0 0,1-5-28 0 0,0-1-1 0 0,0 1 1 0 0,-1-1-1 0 0,0 1 1 0 0,-5 8-1 0 0,-20 32 533 0 0,5-14-358 0 0,18-24-26 0 0,-2 1-14 0 0,-21 27-34 0 0,21-27-34 0 0,2-3-35 0 0,-15 17-64 0 0,14-17-118 0 0,-2-2-1866 0 0,-26 14 1308 0 0,25-13-111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2:35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0 304 0 0,'0'0'5012'0'0,"-20"9"-4399"0"0,-58 26-33 0 0,58-26 477 0 0,12-3-580 0 0,-21 19-37 0 0,21-19 684 0 0,4 4-781 0 0,-14 28-14 0 0,13-28 1304 0 0,14 6-1394 0 0,38 65 197 0 0,-40-75-239 0 0,24 20-10 0 0,-24-20-12 0 0,1-1 0 0 0,22 14-7 0 0,-22-14 276 0 0,-2 2-312 0 0,20 23 0 0 0,-19-23 888 0 0,-16 9-904 0 0,-28 46 10 0 0,27-47 109 0 0,4-9-103 0 0,-22 15-10 0 0,21-15 2180 0 0,4 3-2237 0 0,-11 40 557 0 0,14-36-437 0 0,2 40 4 0 0,-2-40 161 0 0,-5 28-3 0 0,5-29-276 0 0,-1-1 716 0 0,-18 64 955 0 0,9-38-1574 0 0,8-28 1664 0 0,0 3-1703 0 0,-4 36 12 0 0,4-36 310 0 0,10 55-146 0 0,-6-54-22 0 0,0-2-157 0 0,6 33-14 0 0,-6-33 89 0 0,0-2-108 0 0,1 0-66 0 0,-2-6-19 0 0,0 0 0 0 0,0 0 0 0 0,0 0 0 0 0,0 0 1 0 0,-1 0-1 0 0,1 0 0 0 0,-1 1 0 0 0,0-1 0 0 0,0 0 1 0 0,0 4-1 0 0,5 2-134 0 0,15 25-106 0 0,-14-25-106 0 0,5-8-2218 0 0,37 7 1626 0 0,-37-6-116 0 0,8-5-3351 0 0,55-10 1233 0 0,-55 10-2048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2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0 336 0 0,'0'0'11565'0'0,"14"24"-11238"0"0,41 69-8 0 0,-53-91-290 0 0,-1 0-1 0 0,1 1 0 0 0,0-1 1 0 0,-1 1-1 0 0,0 0 0 0 0,1-1 1 0 0,-1 1-1 0 0,0 0 0 0 0,-1 0 1 0 0,2 4-1 0 0,1 4 86 0 0,-2-7-39 0 0,0 0 0 0 0,0 1 0 0 0,0-1 0 0 0,0 0 1 0 0,-1 0-1 0 0,0 1 0 0 0,0-1 0 0 0,0 0 0 0 0,-1 1 0 0 0,-1 6 0 0 0,2 6 25 0 0,0-9-17 0 0,0 0-1 0 0,-1 0 1 0 0,1 0-1 0 0,-2 0 1 0 0,-1 9 0 0 0,-2-2 217 0 0,-11 47-13 0 0,15-57-244 0 0,0 0 0 0 0,0 0 0 0 0,0 0 1 0 0,-1 0-1 0 0,0 0 0 0 0,0 0 0 0 0,0 0 0 0 0,-1-1 0 0 0,-3 7 0 0 0,-1-1 41 0 0,-38 69 598 0 0,40-67-614 0 0,3-6-30 0 0,-1-1 1 0 0,1 1-1 0 0,-1-1 1 0 0,0 0-1 0 0,0 0 1 0 0,-1 0-1 0 0,-4 4 1 0 0,-31 44 312 0 0,-4-1-147 0 0,7-3-204 0 0,-5 1-256 0 0,35-41 171 0 0,3-4-13 0 0,-1-1-1 0 0,0 1 1 0 0,0-1-1 0 0,0 1 1 0 0,-8 5-1 0 0,6-2-72 0 0,3-5 44 0 0,0 0 1 0 0,0 0-1 0 0,1 0 0 0 0,-2-1 0 0 0,1 1 0 0 0,0-1 1 0 0,0 0-1 0 0,-8 4 0 0 0,-20 13-800 0 0,23-15-324 0 0,-2 1-1111 0 0,-27 12-1547 0 0,28-12 300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2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 0 0,'0'0'14439'0'0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21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0 176 0 0,'-5'13'1034'0'0,"-24"59"971"0"0,26-61-1689 0 0,1-5-61 0 0,0 0-1 0 0,0 0 1 0 0,0 0-1 0 0,-1 0 1 0 0,-5 8-1 0 0,-23 44 1432 0 0,25-47-1432 0 0,-20 31 915 0 0,-8 6-12 0 0,5-1 191 0 0,-6 13-749 0 0,17-28-425 0 0,14-24-131 0 0,-2-1-137 0 0,-16 24-157 0 0,17-23-188 0 0,-2-1-234 0 0,-21 21-298 0 0,21-21-731 0 0,-2-4-1082 0 0,-37 13 210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2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1663 0 568 0 0,'0'0'7882'0'0,"-13"26"-7669"0"0,-6 8-134 0 0,3-3 34 0 0,1 0-1 0 0,-14 40 1 0 0,-59 161 966 0 0,51-106-416 0 0,-7 13-264 0 0,22-69-30 0 0,-32 155 235 0 0,-2 81 235 0 0,48-271-717 0 0,-120 521 1087 0 0,63-285-801 0 0,31-143-219 0 0,33-125-190 0 0,-55 203 226 0 0,15-79-72 0 0,26-61-84 0 0,-5 10 51 0 0,-5 3-39 0 0,-2-3 44 0 0,-2 17 157 0 0,-24 126 1 0 0,49-199-229 0 0,-1 0-1 0 0,-12 29 1 0 0,6-18-3 0 0,-21 57 103 0 0,7-2-31 0 0,0 10 61 0 0,17-55-88 0 0,-3 0-1 0 0,-2 0 1 0 0,-19 42 0 0 0,26-70-79 0 0,-15 38 47 0 0,16-40-47 0 0,-10 39 102 0 0,-2 15-8 0 0,-1 9-26 0 0,8-25-54 0 0,-4 23 59 0 0,4-11-25 0 0,2-19-22 0 0,7-31 0 0 0,-1 4 4 0 0,-10 71 55 0 0,5-50-74 0 0,5-27-7 0 0,0 2 12 0 0,-11 52 68 0 0,9-51-90 0 0,-8 41 64 0 0,4 2-46 0 0,6-42-28 0 0,1-4 10 0 0,-4 50 9 0 0,-2-7-2 0 0,-10 85 24 0 0,15-126-27 0 0,0 2-10 0 0,-16 62 82 0 0,8-34-78 0 0,8-31 35 0 0,0 3-28 0 0,-5 36-2 0 0,5-37-2 0 0,1-1 2 0 0,-3 33-12 0 0,3-34 6 0 0,-1 2-15 0 0,-6 32-6 0 0,6-33 43 0 0,1 0-40 0 0,-5 58-4 0 0,4-56 18 0 0,-2 41 33 0 0,4-3-36 0 0,0-39 3 0 0,2-7-23 0 0,-2-1 17 0 0,1 1 1 0 0,0-1-1 0 0,-1 1 1 0 0,0-1-1 0 0,0 1 1 0 0,-1-1-1 0 0,0 8 1 0 0,-1 0-2 0 0,2 0 25 0 0,-1 0-14 0 0,1 2-9 0 0,0-7 3 0 0,-1 0 0 0 0,1 0 1 0 0,-1 0-1 0 0,-1 0 0 0 0,1 0 1 0 0,-4 7-1 0 0,-6 29-9 0 0,8-33 25 0 0,-14 48-13 0 0,14-47 7 0 0,0-3 3 0 0,-10 22-1 0 0,10-23-12 0 0,0 3-10 0 0,-9 29 6 0 0,8-30 10 0 0,0 0 8 0 0,-15 27-9 0 0,-8 16-24 0 0,22-43 8 0 0,1-1 11 0 0,-14 23-5 0 0,13-23 15 0 0,1 1 6 0 0,-13 29-5 0 0,13-28-22 0 0,0-2 6 0 0,-11 27 10 0 0,11-26 50 0 0,1 1-58 0 0,-9 31 11 0 0,8-31 41 0 0,0-1-32 0 0,-14 26-4 0 0,14-26 7 0 0,1 1-19 0 0,-9 30 11 0 0,9-30 1 0 0,1 0-4 0 0,-2 1 0 0 0,3-7 5 0 0,-1 0-1 0 0,1 0 1 0 0,0 0-1 0 0,0 0 1 0 0,1 0-1 0 0,-1 0 1 0 0,1 7-1 0 0,11-3 1 0 0,35 23-9 0 0,-35-24-22 0 0,1-5 9 0 0,36 3 11 0 0,-35-4 9 0 0,1 2-14 0 0,68 11-5 0 0,-7-1-26 0 0,172 28 9 0 0,-103-15-54 0 0,-102-20 62 0 0,250 49-164 0 0,-199-33 105 0 0,-18-6-25 0 0,-3-3-29 0 0,-6 0-135 0 0,-27-4 71 0 0,-30-7-46 0 0,5-1-43 0 0,41 5-65 0 0,-41-5-108 0 0,-1 0-132 0 0,43 3-102 0 0,-42-3-84 0 0,-1-2-123 0 0,39-2-138 0 0,-39 2-289 0 0,0-1-872 0 0,41-6-1380 0 0,-40 6 275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29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0 324 0 0,'0'0'1849'0'0,"-12"8"-1466"0"0,-35 23-22 0 0,35-23 3647 0 0,23 8-3816 0 0,34 49-2 0 0,-34-49-5 0 0,0-12 16 0 0,53 19 257 0 0,-53-17-372 0 0,-4-3-13 0 0,0 0 0 0 0,1 0 0 0 0,-1-1 0 0 0,14 3 0 0 0,-8 0-17 0 0,-6-3-3 0 0,1 1-1 0 0,0-1 0 0 0,0-1 0 0 0,0 0 0 0 0,10 1 0 0 0,77 10 333 0 0,144 26 395 0 0,-154-22-401 0 0,156 24 138 0 0,-156-24-177 0 0,357 50 385 0 0,-211-37-404 0 0,3-1-83 0 0,164 14 89 0 0,-123-19-133 0 0,-115-5-56 0 0,-158-17-138 0 0,316 34 246 0 0,-190-26-118 0 0,-49-4-68 0 0,11 0-8 0 0,-14 0 24 0 0,-58-5-63 0 0,51 3 30 0 0,-23 2-26 0 0,-34-4 9 0 0,5 0 23 0 0,82 4 48 0 0,-26-1 16 0 0,0 2-6 0 0,3-2 50 0 0,23 2-17 0 0,-26 1 18 0 0,19 0-70 0 0,-48-5-44 0 0,-33-1-5 0 0,5-1-2 0 0,78 5 73 0 0,-36-1-72 0 0,-44-3 38 0 0,-1 0-42 0 0,38 1-7 0 0,-39-1 33 0 0,1 0-29 0 0,2 0-23 0 0,47 1 52 0 0,-9-3-62 0 0,-40 1 22 0 0,-7-6-4343 0 0,20-20 3311 0 0,-19 20-876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2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84 0 0,'0'0'4529'0'0,"-15"12"-4126"0"0,-46 35-27 0 0,46-35 685 0 0,12-1-729 0 0,-1 2-196 0 0,3-9 42 0 0,-1 1-1 0 0,1 0 1 0 0,0-1-1 0 0,0 1 1 0 0,0 0-1 0 0,1 0 1 0 0,-1 6-1 0 0,13 4 114 0 0,33 42 12 0 0,-44-55-272 0 0,1 0-1 0 0,-1 0 1 0 0,1 0 0 0 0,0 0 0 0 0,-1 0 0 0 0,1-1-1 0 0,0 1 1 0 0,0-1 0 0 0,4 3 0 0 0,4 4 66 0 0,-4-4-15 0 0,-1-1 0 0 0,1 1 0 0 0,0-1 0 0 0,0 0 0 0 0,11 4 0 0 0,37 16 451 0 0,-15-8-279 0 0,-30-11 7 0 0,1-1 0 0 0,30 9-6 0 0,-30-9 213 0 0,0 1-263 0 0,29 13-21 0 0,-30-13 299 0 0,-3 2-352 0 0,19 20-23 0 0,-19-20 291 0 0,-9 8-315 0 0,-8 43-11 0 0,9-43 52 0 0,-6-4-84 0 0,-24 29-27 0 0,24-29-46 0 0,-1-3-74 0 0,-26 22-60 0 0,26-22-84 0 0,-1-2-92 0 0,-27 16-89 0 0,27-15-96 0 0,2-3-92 0 0,-26 9-149 0 0,25-9-244 0 0,-5-1-3670 0 0,-55 8 1994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4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79 328 648 0 0,'0'0'2340'0'0,"-5"29"-1633"0"0,-13 86-10 0 0,14-86-5 0 0,1-16-21 0 0,-17 56 571 0 0,8-36-662 0 0,10-25 469 0 0,-1 4-577 0 0,-1 1-288 0 0,2-7 18 0 0,1-1 1 0 0,-1 0-1 0 0,1 1 0 0 0,0-1 1 0 0,1 1-1 0 0,-1 0 0 0 0,1-1 1 0 0,1 8-1 0 0,-1 32 111 0 0,0-34 1695 0 0,7-4-1797 0 0,22 24-10 0 0,-22-23 576 0 0,17-23-662 0 0,73-44-23 0 0,-62 33-8 0 0,51-55 75 0 0,-47 46-85 0 0,-13 12-11 0 0,-2-1 0 0 0,27-32 1 0 0,-13 7-4 0 0,-5 1-21 0 0,-27 40-33 0 0,-3 4-4 0 0,-1 0 1 0 0,1 0-1 0 0,-1 0 0 0 0,1-1 1 0 0,-1 1-1 0 0,-1-1 0 0 0,3-5 1 0 0,10-28 10 0 0,1-2-5 0 0,-6 16-10 0 0,11-39 6 0 0,-1 6 18 0 0,-15 47-7 0 0,-1-1-14 0 0,8-30 11 0 0,-8 31 42 0 0,1 2-44 0 0,11-26 9 0 0,-11 26 209 0 0,-11 44-110 0 0,-35 184 190 0 0,37-189-179 0 0,-47 226 883 0 0,48-246-946 0 0,1 1 1 0 0,0 0 0 0 0,1 0 0 0 0,-1 16 0 0 0,1-3-3 0 0,-17 124 495 0 0,16-117-389 0 0,2 0 1 0 0,2 32-1 0 0,0-56-174 0 0,1 34 328 0 0,11 54 0 0 0,-11-86-338 0 0,0 5 114 0 0,-2-10-81 0 0,0 0-1 0 0,1-1 0 0 0,-1 1 0 0 0,1 0 0 0 0,0 0 0 0 0,2 4 0 0 0,0 2 5 0 0,-1-1 314 0 0,4-41-796 0 0,19-94 404 0 0,-19 94-6 0 0,-11 16-39 0 0,-16-46 48 0 0,15 46-8 0 0,3 7 12 0 0,-11-26 10 0 0,11 26 10 0 0,0-1-162 0 0,-1-1 160 0 0,3 7-11 0 0,-1 0 0 0 0,1 0 1 0 0,0 0-1 0 0,0-1 0 0 0,0 1 0 0 0,0 0 1 0 0,1-1-1 0 0,-1 1 0 0 0,1-6 0 0 0,9-1-127 0 0,27-32-44 0 0,-27 32-34 0 0,-2 3-55 0 0,39-33-540 0 0,-21 20 242 0 0,-19 16-110 0 0,1-3-144 0 0,1 0 531 0 0,22-25-1619 0 0,-7 4-368 0 0,-17 21-1497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0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64,'0'0'9174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0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1 660,'0'0'3074,"-22"11"-2353,-67 34-10,87-44-665,0-1 1,0 1 0,0 0-1,0 0 1,0 0 0,1 0-1,-1 0 1,0 1-1,0-1 1,1 0 0,-1 1-1,1-1 1,-1 1 0,-1 2-1,-76 140 2018,61-111-1609,12-23-202,0 1 0,0 0-1,2 0 1,-1 0 0,-4 22 0,1-7-35,-23 102 757,30-108-772,1-12-29,-1 0-1,0-1 0,0 1 1,-4 14-1,-3 3 45,2-5 78,1 0-1,1 1 0,-4 36 1,5-37-153,1-6 23,1 1 1,0 0 0,1 15 0,0 17 183,-1-43-309,1-1-1,0 1 1,0 0 0,0-1 0,0 1-1,1 0 1,-1-1 0,1 1 0,0 0-1,2 4 1,8 32 615,-4 2-427,-5-32 82,2 1-260,12 34-80,-12-34-80,2-5-430,15 20 68,-16-19-141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38 101 712,'0'0'9034,"4"-17"-8638,10-50-26,-11 51 3402,-7 149-3180,1-91-469,0 4 249,-6 24 385,-5 5-6,6-6 337,1-10-730,6-44-24,0-5-19,-2 32-23,2-31 748,0-1-795,-1 33-12,1-32 2448,21-31-2681,60-60-27,-54 51-27,12-22-185,-30 40 192,-4 5-2,1 0 0,0 0 0,0 1 0,10-10 0,7-5-102,-17 15-2,4-1-208,1 1 239,-6 3-170,0 0 0,-1 0 0,1-1 0,0 1 0,-1-1 0,6-5 0,2 21 192,2 4 73,-5-6-19,1 1 0,17 16-1,-23-17-32,7 33 6,-7-33 19,0-1-6,8 31 15,-9-30 8,1-3 17,10 27-16,-10-27 4,-1-4 15,0-1 16,0 0 0,0 0 1,0 1-1,1-1 1,-1 0-1,1-1 1,4 4-1,1 2 0,-2-1 2,6-6-7,37-1 16,-37 1-2,2-12-36,42-32-34,-36 25-4,-13 10 37,19-28-122,-19 27 120,16-33-139,-5 3 79,-14 30 3,1-1 3,15-29 12,-15 29-1,-2 3-227,13-21 240,-13 20 186,-1 37-1,3 88 22,-3-88 200,-1-18-161,6 32-15,-5-32 646,0-1-660,1 1-62,2 28 1837,10-60-2008,46-66-18,-46 65-9,-9 15-1,17-23 4,-17 23-16,4 23-1529,28 47 1665,-28-47 88,-11-2-23,-5 41 23,5-41 2893,18-34-3005,52-60-12,-52 60-17,-11 13-11,17-22-10,-17 22-11,7 22-1335,38 45 1347,-38-45-8,-11-5 9,10 32-9,-9-32 12,-2 2-76,4 32 3,-3-32-77,-2-2-3406,3 33 2473,-2-32-337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1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0 480 0 0,'0'0'16470'0'0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3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230 181 88 0 0,'0'0'11927'0'0,"-8"-12"-11735"0"0,-22-39-18 0 0,22 39 474 0 0,7-4-490 0 0,-5 3-212 0 0,2 6 90 0 0,3 0 103 0 0,-1-1 139 0 0,2 1 6 0 0,-5-1-269 0 0,-2-1-6 0 0,1 1-31 0 0,2 2 48 0 0,-2-3 66 0 0,2 1 184 0 0,-7 27-195 0 0,-34 56 10 0 0,31-46 22 0 0,-5 31 133 0 0,3-2 40 0 0,2 3 71 0 0,7-19-178 0 0,6-32-4 0 0,-1 3 8 0 0,-3 39-27 0 0,4-40 143 0 0,0-1-162 0 0,-1 31-20 0 0,2-32 967 0 0,23-16-1057 0 0,69-21-25 0 0,-69 21-17 0 0,-11-6-11 0 0,53-54-48 0 0,-54 57 63 0 0,-6 5 4 0 0,0 0 1 0 0,0 0-1 0 0,0 0 1 0 0,-1-1-1 0 0,0 1 1 0 0,6-9 0 0 0,11-14-23 0 0,-16 20-11 0 0,1 1 7 0 0,19-20 17 0 0,-19 19-3 0 0,0 1-127 0 0,19-16 116 0 0,-19 16 253 0 0,-7 33-145 0 0,-3 79 12 0 0,3-80 162 0 0,2-13-125 0 0,3 39-4 0 0,-3-39 254 0 0,2-4-286 0 0,1-1-25 0 0,-3-6 17 0 0,0 1 0 0 0,1-1 0 0 0,-1 1 0 0 0,0 0 0 0 0,0-1 0 0 0,0 1 0 0 0,-1 0 0 0 0,1 0 0 0 0,-1 0-1 0 0,1 4 1 0 0,21-20-147 0 0,68-41 2 0 0,-88 53 56 0 0,0 0 1 0 0,0 0-1 0 0,1 0 0 0 0,-1-1 1 0 0,0 1-1 0 0,0-1 1 0 0,-1 1-1 0 0,1-1 0 0 0,0 1 1 0 0,0-1-1 0 0,-1 0 1 0 0,3-3-1 0 0,26-46-216 0 0,-14 18 103 0 0,-11 25-37 0 0,-5 4 129 0 0,0 0 0 0 0,0 0-1 0 0,1 0 1 0 0,0 0-1 0 0,-1 0 1 0 0,2 0 0 0 0,-1 1-1 0 0,4-8 1 0 0,-1 0-22 0 0,-1 0-106 0 0,-4-1 3 0 0,-4-39 0 0 0,4 39 14 0 0,-1-1-131 0 0,-8-39 132 0 0,7 39-3 0 0,-1 5 12 0 0,-15-22 16 0 0,14 22 15 0 0,-4 3-157 0 0,-38-23-313 0 0,32 42 550 0 0,-46 45-18 0 0,46-44-2 0 0,99 22-442 0 0,-56-26 463 0 0,-6-1-31 0 0,-12-6-216 0 0,32 11 242 0 0,-31-12 13 0 0,-7 6 54 0 0,12 27 23 0 0,-12-27 80 0 0,-1 1-59 0 0,10 30-6 0 0,-10-30 117 0 0,-1 0-69 0 0,6 28 23 0 0,-6-29 262 0 0,1 2-285 0 0,1 2-63 0 0,7 39 932 0 0,-9-40-915 0 0,3 26 1825 0 0,11-58-1971 0 0,1-5 34 0 0,-3 6-25 0 0,1 0 1 0 0,24-24-1 0 0,-33 34 21 0 0,-3 6 11 0 0,-1-1 0 0 0,1 1 0 0 0,0-1 0 0 0,1 1 0 0 0,-1 0 1 0 0,0 1-1 0 0,1-1 0 0 0,4-2 0 0 0,22-17-85 0 0,-22 16 9 0 0,0 1-229 0 0,25-16 196 0 0,-25 15 7 0 0,-2 26-594 0 0,16 57 690 0 0,-16-57-4 0 0,-2 24 39 0 0,-2-31 4 0 0,0-2 118 0 0,0-1-92 0 0,2 1-12 0 0,-2-7 16 0 0,-1-1 0 0 0,0 1-1 0 0,0 0 1 0 0,0 0 0 0 0,0 0 0 0 0,0 0-1 0 0,-1 0 1 0 0,0 5 0 0 0,21-22-92 0 0,59-39 7 0 0,-78 51 37 0 0,0 0 0 0 0,0 0 0 0 0,0 0 0 0 0,-1 0 0 0 0,1 0 0 0 0,0 0 0 0 0,-1 0 0 0 0,1-1 0 0 0,-1 1 0 0 0,1 0 1 0 0,-1-1-1 0 0,0 0 0 0 0,0 1 0 0 0,2-3 0 0 0,3-5-16 0 0,12-33-79 0 0,2-15-31 0 0,-9 18 71 0 0,-8 29 15 0 0,0-4-2 0 0,9-61-60 0 0,-7 37 56 0 0,-4 29 10 0 0,0-2-61 0 0,3-34 66 0 0,-3 34 519 0 0,-6 45-340 0 0,-18 100-10 0 0,18-100 14 0 0,6-19 25 0 0,-2 3-112 0 0,7 53 439 0 0,1-14-260 0 0,-6-43-2 0 0,1-3-24 0 0,3 31-23 0 0,-3-31 159 0 0,1-1-199 0 0,11 27-25 0 0,-11-27-11 0 0,16-30-7429 0 0,56-59 4729 0 0,-57 59-1621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90 820,'0'0'7439,"30"-10"-9127,90-28 449,-81 23-780,7-12 154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4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1 392 0 0,'-10'10'1083'0'0,"-3"3"-728"0"0,-30 37 1390 0 0,35-42-1407 0 0,3-3-66 0 0,1 1 0 0 0,0-1-1 0 0,0 0 1 0 0,0 1 0 0 0,-4 8-1 0 0,1-4 42 0 0,3-5-96 0 0,0 0 1 0 0,1 1 0 0 0,0-1 0 0 0,0 1-1 0 0,0 0 1 0 0,-2 7 0 0 0,-19 46 1465 0 0,18-49-1426 0 0,3-6-119 0 0,1 1 0 0 0,0-1 0 0 0,0 1 0 0 0,0-1 1 0 0,0 1-1 0 0,1 0 0 0 0,0 0 0 0 0,-1 5 0 0 0,-11 48 2342 0 0,0-10-1968 0 0,10-36 3292 0 0,11-3-3545 0 0,25 27-21 0 0,-24-27 300 0 0,9-29-473 0 0,5-3-49 0 0,2-2 12 0 0,25-34 0 0 0,-24 27 34 0 0,-19 24 4 0 0,-2 1-14 0 0,17-25-10 0 0,-16 24 38 0 0,-2 0-47 0 0,12-24-22 0 0,-12 24 77 0 0,-1-1-86 0 0,10-28 1 0 0,-10 27 996 0 0,-8 179-492 0 0,4-135-253 0 0,3-25-5 0 0,-2 2-159 0 0,0-6 6 0 0,0 0 1 0 0,1 0-1 0 0,0 0 0 0 0,0 0 0 0 0,0 0 1 0 0,0 0-1 0 0,4 7 0 0 0,8 30 76 0 0,-9-32 595 0 0,2-4-654 0 0,20 15-20 0 0,-19-15 73 0 0,13-21-272 0 0,60-46 11 0 0,-72 56 63 0 0,-1 0 0 0 0,1 0-1 0 0,-1-1 1 0 0,0 0 0 0 0,10-12-1 0 0,-8 7-5 0 0,1 1-29 0 0,15-18-49 0 0,-7 0-44 0 0,2-2 42 0 0,-14 22 9 0 0,-3 0 3 0 0,13-23-4 0 0,-13 23 4 0 0,2 0-302 0 0,11-24 342 0 0,-11 24 122 0 0,-10 41 53 0 0,-11 98 7 0 0,11-98 127 0 0,9-23-127 0 0,10 30-6 0 0,-10-30 705 0 0,20-27-1349 0 0,72-48 376 0 0,-92 64 137 0 0,-1-1 1 0 0,0-1-1 0 0,1 1 0 0 0,-1 0 0 0 0,0-1 1 0 0,0 1-1 0 0,4-6 0 0 0,15-21-126 0 0,-17 22 27 0 0,1 1 8 0 0,17-17-4 0 0,-17 17 16 0 0,3 22-213 0 0,25 49 453 0 0,-25-48 200 0 0,-8-6-156 0 0,-2 1-96 0 0,1-5 123 0 0,0 0-1 0 0,1-1 1 0 0,-1 1 0 0 0,1-1 0 0 0,3 13 0 0 0,4 20-51 0 0,-6-29 988 0 0,11-30-1207 0 0,55-87-141 0 0,-45 72 77 0 0,-17 26 1 0 0,0 1-29 0 0,17-23-23 0 0,-17 23-23 0 0,9 22-2305 0 0,44 41 2430 0 0,-44-41-6 0 0,-4-11-94 0 0,31 6 143 0 0,-31-7-4 0 0,3-9-15 0 0,39-21-1 0 0,-48 27 41 0 0,-1-1 1 0 0,0 0 0 0 0,0 0-1 0 0,0 0 1 0 0,-1-1 0 0 0,1 0-1 0 0,0 1 1 0 0,-1-1-1 0 0,0 0 1 0 0,4-5 0 0 0,1-1-8 0 0,-4 6-3 0 0,0 0-1 0 0,0 0 1 0 0,0-1-1 0 0,0 0 1 0 0,-1 0 0 0 0,7-8-1 0 0,-4 3-9 0 0,0 2-70 0 0,2-3-5 0 0,22-28 2 0 0,-22 29 14 0 0,-1 2-11 0 0,22-20 12 0 0,-22 20 10 0 0,-1 2-1 0 0,19-17 3 0 0,-19 16 1 0 0,7 20 118 0 0,38 42 107 0 0,-38-42 35 0 0,-11 0 19 0 0,2 1-126 0 0,-2-9-5 0 0,-1 1-1 0 0,1 0 0 0 0,-1 0 0 0 0,-1 0 0 0 0,1-1 1 0 0,-1 1-1 0 0,-1 10 0 0 0,0 34 155 0 0,1-38 11 0 0,-2-1-6 0 0,-5 36-15 0 0,5-36 340 0 0,-4 0-402 0 0,-17 34-20 0 0,17-34 119 0 0,-1-6-298 0 0,2 1-231 0 0,-8 8 458 0 0,-1-6-6182 0 0,-6-26 4295 0 0,-62-54-1093 0 0,56 45-1751 0 0,-6-17 349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5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0 280 0 0,'0'0'9779'0'0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0 364,'0'0'11783,"10"10"-11644,30 31-19,-30-30 836,0-8-806,33 12 22,-32-11 3190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1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1 204 224 0 0,'13'-9'262'0'0,"112"-74"1904"0"0,-63 45-829 0 0,-50 31-1131 0 0,37-18 739 0 0,-12 9-451 0 0,-28 12-43 0 0,-1 0-49 0 0,22-10-76 0 0,-22 11 7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3:56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1 460,'0'0'15958,"-5"28"-15691,-25 122 274,22-108-247,6-32 2,-1 4 8,-15 67 279,10-47-310,6-26-12,0 3-5,-5 54 668,2-13-722,4-39 308,0-2-377,0 2-92,-7 39 187,5-42-733,-1-1 2375,2 0-3488,1-1-3405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 44 0 0,'0'0'7254'0'0,"-16"18"-6605"0"0,-49 52-30 0 0,49-52-22 0 0,8-11-33 0 0,-23 21-36 0 0,23-21-33 0 0,0 0-24 0 0,-21 21-36 0 0,22-22-16 0 0,1 0-14 0 0,-17 16-22 0 0,17-17 1014 0 0,-2 1-1098 0 0,-22 17-15 0 0,22-17 2251 0 0,19 13-3089 0 0,34 57 606 0 0,-34-57 21 0 0,-7 19 55 0 0,-1-26-102 0 0,-2-2 52 0 0,1 0-15 0 0,8 28 4 0 0,-7-29 167 0 0,1-1-160 0 0,12 25-10 0 0,-12-25 85 0 0,6-5-97 0 0,32 9-2 0 0,-32-9 64 0 0,13-11-100 0 0,68-24-42 0 0,-60 18-11 0 0,-20 9 27 0 0,28-23-54 0 0,-30 22 50 0 0,25-24-89 0 0,-25 23 80 0 0,21-25-105 0 0,-7 3 66 0 0,-17 22-1 0 0,-1-1-3 0 0,14-24 10 0 0,-14 24 3 0 0,-2-2-58 0 0,6-30 70 0 0,-7 30 285 0 0,-20 31-155 0 0,-53 61 19 0 0,53-61 73 0 0,15-9-80 0 0,-9 37 7 0 0,9-37 260 0 0,1-2-302 0 0,0 0-50 0 0,-3 26-150 0 0,32-53 70 0 0,81-51 16 0 0,-81 51 5 0 0,-21 12-2 0 0,27-22-407 0 0,-28 45 509 0 0,14 54 10 0 0,-15-54 87 0 0,-4-14-136 0 0,0 0 1 0 0,1 0-1 0 0,-1 0 1 0 0,1 0 0 0 0,0 0-1 0 0,0 0 1 0 0,0-1 0 0 0,3 6-1 0 0,-1 1 12 0 0,0 0 601 0 0,6-6-533 0 0,27 11-24 0 0,-27-11 182 0 0,8-14-201 0 0,52-33-4 0 0,-52 32 7 0 0,-9 3-26 0 0,35-36-42 0 0,-23 20-13 0 0,-15 18-22 0 0,1-3-41 0 0,16-27 42 0 0,-16 27 16 0 0,-1 3-76 0 0,17-22 84 0 0,-17 22 190 0 0,-6 35-66 0 0,-3 116 256 0 0,4-138-296 0 0,-1 1-1 0 0,1-1 0 0 0,-1 1 0 0 0,0-1 1 0 0,-1 0-1 0 0,-3 9 0 0 0,0 1 35 0 0,-22 130 1089 0 0,25-134-1036 0 0,-8 28 173 0 0,-4-5 78 0 0,10-24-307 0 0,-17 40 359 0 0,16-41-424 0 0,-79 152 969 0 0,49-107-689 0 0,27-45-284 0 0,-20 35 43 0 0,23-35-52 0 0,3-6 0 0 0,-1 1 0 0 0,1-1 0 0 0,-1 0 1 0 0,0-1-1 0 0,0 1 0 0 0,-6 6 1 0 0,-12 16 70 0 0,16-20 148 0 0,-1 0-157 0 0,-17 20-3 0 0,17-20 305 0 0,55-194-2005 0 0,-44 168 1417 0 0,1 1 0 0 0,1 0 0 0 0,0 0 0 0 0,2 0 0 0 0,16-25 0 0 0,-8 15-262 0 0,21-34-804 0 0,8-14-727 0 0,-8 5-83 0 0,-34 59 1709 0 0,-1 6 92 0 0,-1 0 1 0 0,1 0-1 0 0,0 0 1 0 0,0 0-1 0 0,0 1 1 0 0,7-8-1 0 0,-2 2-174 0 0,22-34-2902 0 0,-8 11-504 0 0,-16 25 294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3:58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1 192 0 0,'0'0'5543'0'0,"-19"14"-4723"0"0,-54 41-10 0 0,71-54-761 0 0,0 1 0 0 0,1-1 0 0 0,-1 0-1 0 0,0 1 1 0 0,0-1 0 0 0,1 1 0 0 0,-1-1-1 0 0,1 1 1 0 0,-1 0 0 0 0,1-1 0 0 0,0 1-1 0 0,0 0 1 0 0,0 0 0 0 0,0 0 0 0 0,-2 4-1 0 0,-14 32 413 0 0,0-2 330 0 0,1 1 0 0 0,2 0 0 0 0,-14 63 0 0 0,-3 47 464 0 0,26-130-1048 0 0,-2 36 782 0 0,-1 43 131 0 0,5-18-133 0 0,3-36-545 0 0,0-32-54 0 0,0 4-32 0 0,0 40-21 0 0,0-40-34 0 0,2-4-49 0 0,5 30-18 0 0,-6-30 121 0 0,5-2-268 0 0,18 25-75 0 0,-19-25-80 0 0,6-5-536 0 0,32 7 244 0 0,-32-8-114 0 0,6-5-1720 0 0,50-10 1185 0 0,-50 10-277 0 0,-5-1-1147 0 0,38-13-1603 0 0,-37 13 310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91 700 0 0,'0'0'4809'0'0,"-15"5"-4141"0"0,-44 18-28 0 0,44-17 1094 0 0,7 0-1219 0 0,-22 21-17 0 0,22-20-10 0 0,4 0-28 0 0,-14 22-27 0 0,13-22-10 0 0,2 3-20 0 0,-9 28-17 0 0,9-28-20 0 0,-1 1-18 0 0,-9 33-30 0 0,9-33-9 0 0,4-6-248 0 0,0 0 0 0 0,0-1 0 0 0,-1 1 1 0 0,0 0-1 0 0,0-1 0 0 0,0 1 0 0 0,-3 6 0 0 0,0 1 33 0 0,2-1 426 0 0,1 1-304 0 0,-2 47 953 0 0,7-49-1083 0 0,12 33 3 0 0,-12-32 284 0 0,22-23-429 0 0,78-37 30 0 0,-102 48 23 0 0,1 0 0 0 0,0 0 0 0 0,-1 0 0 0 0,1 0 0 0 0,-1-1 0 0 0,1 1 0 0 0,-1-1 0 0 0,1 0 1 0 0,-1 1-1 0 0,0-1 0 0 0,2-2 0 0 0,4-4-11 0 0,19-28-80 0 0,6-14-40 0 0,-12 18 74 0 0,-16 24-8 0 0,-2-3-10 0 0,11-31 8 0 0,-11 31-4 0 0,19-41-63 0 0,-17 42 88 0 0,-3 1-33 0 0,7-25 53 0 0,-7 25 1436 0 0,-1 41-1247 0 0,2 126 137 0 0,1-149-138 0 0,11 25-7 0 0,-11-25 241 0 0,24 41 334 0 0,-17-49-670 0 0,1 1-44 0 0,30 3 28 0 0,-27-15-46 0 0,46-27-28 0 0,-57 35 25 0 0,1 0 0 0 0,-1-1 0 0 0,1 0-1 0 0,-1 0 1 0 0,0 0 0 0 0,0 0-1 0 0,0-1 1 0 0,5-6 0 0 0,-1 2-12 0 0,-4 4-2 0 0,1 0 0 0 0,-1 0-1 0 0,1 0 1 0 0,-1-1 0 0 0,5-8-1 0 0,-2 4-3 0 0,-4 6 7 0 0,0-1 1 0 0,0 1 0 0 0,0-1 0 0 0,0 0 0 0 0,-1 0-1 0 0,1 0 1 0 0,1-6 0 0 0,1 1-11 0 0,-1 1-46 0 0,1-3-7 0 0,14-33-13 0 0,-14 33-6 0 0,-3 1-23 0 0,10-29 11 0 0,-9 30 4 0 0,-2-2-66 0 0,5-31 96 0 0,-5 32 0 0 0,-8-2-340 0 0,-21-34 392 0 0,21 34 10 0 0,-3 36-211 0 0,-33 73 213 0 0,32-72 25 0 0,30-18-9 0 0,57 24-3 0 0,-57-23-6 0 0,26-4 1 0 0,-32-1 8 0 0,-1-2 3 0 0,-4 4-43 0 0,22 13 17 0 0,-22-13 19 0 0,-8 8 24 0 0,2 39 14 0 0,-2-39 115 0 0,-5 4-80 0 0,-16 51 8 0 0,16-51 103 0 0,4-5-77 0 0,-8 61 335 0 0,7-25-320 0 0,1-37 259 0 0,2 1-281 0 0,3 36-2 0 0,-2-37 512 0 0,21-20-705 0 0,71-26 36 0 0,-91 34 55 0 0,0 0 0 0 0,0 0 0 0 0,0 0 0 0 0,0 0 0 0 0,-1-1 0 0 0,1 1 0 0 0,0-1 0 0 0,0 0 0 0 0,3-3 0 0 0,44-40-171 0 0,-3-3-64 0 0,-36 39 195 0 0,-6 5 15 0 0,-1 0 0 0 0,1 0-1 0 0,-1-1 1 0 0,0 1 0 0 0,0-1 0 0 0,0 0-1 0 0,4-9 1 0 0,28-39-330 0 0,-29 44 297 0 0,-4 4 11 0 0,1 0 0 0 0,-1 1 0 0 0,0-1 0 0 0,0 0 0 0 0,3-11 0 0 0,8-16-130 0 0,-10 24 0 0 0,-1-49-641 0 0,-2 46 685 0 0,5 40-570 0 0,16 91 822 0 0,-17-90 23 0 0,-3-20 22 0 0,3 30-24 0 0,-3-30 160 0 0,-1 3-134 0 0,0 1-99 0 0,-1-7 9 0 0,0 0 0 0 0,1 0 0 0 0,0 0 0 0 0,1-1-1 0 0,-1 1 1 0 0,4 9 0 0 0,8 27 39 0 0,-10-33 169 0 0,23 9-350 0 0,-19-13 39 0 0,-1 0-128 0 0,15-20-3088 0 0,62-41 2284 0 0,-62 41-238 0 0,-12 8-949 0 0,26-19-1390 0 0,-26 19 271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1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39 408 0 0,'0'0'9429'0'0,"-23"-3"-8967"0"0,-6-2-241 0 0,-14-1-41 0 0,-4-1 4161 0 0,37 4-4172 0 0,-2 0-67 0 0,-26-8 2526 0 0,34 26-2435 0 0,-11 47 15 0 0,11-46 17 0 0,3-4 19 0 0,-3 64 522 0 0,1-27-485 0 0,3-36 2 0 0,0-2 9 0 0,0 37 5 0 0,0-36-8 0 0,-1-1 27 0 0,0 36 9 0 0,1-35 4 0 0,2 1 10 0 0,7 65 915 0 0,-3-30-989 0 0,-4-35 431 0 0,0-9-657 0 0,0 0 1 0 0,-1 0 0 0 0,1 0 0 0 0,-1 1 0 0 0,0-1 0 0 0,0 1 0 0 0,0 4 0 0 0,1 3 15 0 0,1-2 479 0 0,2-3-424 0 0,0-1-902 0 0,1 2 3396 0 0,-1-1-4272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56 0 0,'0'0'12525'0'0,"8"22"-11922"0"0,20 68 6 0 0,-20-68 611 0 0,-7-9-620 0 0,9 65 1035 0 0,-7-40-1106 0 0,-3-28-6 0 0,1 1-30 0 0,4 31-32 0 0,-4-31 725 0 0,0 2-851 0 0,2 1-540 0 0,0 9 395 0 0,-2-12-4778 0 0,-1 3-4227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1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43 596 0 0,'0'0'14176'0'0,"-12"-7"-19270"0"0,-35-21 1429 0 0,36 21 280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30 192 0 0,'0'0'5915'0'0,"21"-1"-5224"0"0,4-2-454 0 0,55-1 1461 0 0,-71 4-1544 0 0,0 0 1 0 0,-1-1-1 0 0,1 0 0 0 0,-1-1 0 0 0,13-3 0 0 0,-2 0 15 0 0,-2 2 792 0 0,-7 3-513 0 0,2-2-256 0 0,7 0-25 0 0,1 2 2676 0 0,-7 4-2554 0 0,37 11-21 0 0,-38-12 510 0 0,-10 7-525 0 0,3 31 23 0 0,-4-31 326 0 0,-1 3-272 0 0,0 42 2 0 0,0-41 318 0 0,0 2-336 0 0,-3 47 0 0 0,2-48 15 0 0,1-1 16 0 0,-3 67 700 0 0,3-66-931 0 0,-5 45 684 0 0,-2-13-517 0 0,5-36 0 0 0,2 0-16 0 0,0 33-7 0 0,0-33 215 0 0,1 3-258 0 0,2 38-12 0 0,-3-39 312 0 0,0-1-371 0 0,-3 34-16 0 0,2-34 274 0 0,-4-4-329 0 0,-21 32 174 0 0,17-35-211 0 0,-30 12-28 0 0,30-12-22 0 0,-2-1-456 0 0,-30 12 237 0 0,31-12-53 0 0,0-2-1750 0 0,0 1 1410 0 0,-9 3 597 0 0,10-5-4470 0 0,-1 0-4170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2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0 276 0 0,'0'0'8423'0'0,"20"18"-7855"0"0,63 52-9 0 0,-80-69-506 0 0,0 1 0 0 0,-1 0 0 0 0,0 0 0 0 0,1 0 0 0 0,-1 0 0 0 0,0 1 0 0 0,0-1 0 0 0,0 1 0 0 0,3 4 0 0 0,1 3 118 0 0,-2-6-64 0 0,-2 1-1 0 0,1 0 1 0 0,0 0-1 0 0,-1 0 1 0 0,0 0 0 0 0,0 0-1 0 0,1 6 1 0 0,18 52 833 0 0,-16-50-789 0 0,-3-5-28 0 0,1-1 1 0 0,-1 1-1 0 0,0-1 0 0 0,-1 1 1 0 0,2 11-1 0 0,0-3 25 0 0,5 49 588 0 0,-6-50-593 0 0,0 47 534 0 0,-1-46-545 0 0,-4 46 523 0 0,2-48-527 0 0,-6 39 446 0 0,5-39-467 0 0,1-5-3 0 0,-1-1 0 0 0,1 0-1 0 0,-2 1 1 0 0,-4 12 0 0 0,4-8-9 0 0,2-8-39 0 0,-1 1-1 0 0,1 0 1 0 0,-1-1 0 0 0,0 0 0 0 0,0 1-1 0 0,-1-1 1 0 0,-4 7 0 0 0,-23 41 414 0 0,1-3-81 0 0,-4-2-64 0 0,9-16-188 0 0,18-25-11 0 0,-1 3-29 0 0,-24 26-71 0 0,24-26-57 0 0,1-5-185 0 0,-17 17 29 0 0,17-16-63 0 0,-3-2-3186 0 0,-26 13 2426 0 0,27-13-283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3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5 384 0 0,'0'0'4897'0'0,"-20"0"-4345"0"0,-62-4-22 0 0,62 4 1899 0 0,12 10-2028 0 0,-21 29-42 0 0,22-29 543 0 0,7 2-653 0 0,0 35-20 0 0,0-35 313 0 0,4 3-386 0 0,11 46-12 0 0,-11-45 124 0 0,0 36-76 0 0,-1-36-155 0 0,-1-2 198 0 0,-2-1-136 0 0,1 36-2 0 0,-1-36 91 0 0,-2 0-81 0 0,-9 39 1 0 0,8-39-4 0 0,-2-5 0 0 0,-12 26 0 0 0,12-25 13 0 0,0-3 5 0 0,-18 17-5 0 0,18-17 209 0 0,-3 0-226 0 0,-24 18 31 0 0,25-18 1688 0 0,3 7-1611 0 0,-10 38 27 0 0,13-48-205 0 0,-1 0 0 0 0,1 0-1 0 0,0 0 1 0 0,1 0 0 0 0,-1 0-1 0 0,0 1 1 0 0,1-1 0 0 0,0 0 0 0 0,0 1-1 0 0,0-1 1 0 0,1 5 0 0 0,-1-4 39 0 0,1-1 1 0 0,-1 1 0 0 0,0 0-1 0 0,0-1 1 0 0,0 1 0 0 0,-1-1-1 0 0,1 1 1 0 0,-1 0 0 0 0,0-1-1 0 0,-2 5 1 0 0,-14 68 617 0 0,16-65-566 0 0,-10 36 764 0 0,-3 5-557 0 0,11-39 1 0 0,2-4-25 0 0,-3 31-24 0 0,3-30 470 0 0,0 3-528 0 0,-5 53 333 0 0,6-60-514 0 0,1 0 0 0 0,-1 1-1 0 0,1-1 1 0 0,0 0 0 0 0,3 10 0 0 0,0-2 1 0 0,-2-2 68 0 0,0-2-52 0 0,15 49-636 0 0,-8-19 226 0 0,-6-30-63 0 0,3-3-1299 0 0,19 25 903 0 0,-19-25-188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1300 0 236 0 0,'0'0'7587'0'0,"-14"19"-7378"0"0,-39 58-16 0 0,51-74-175 0 0,1-1 0 0 0,0 0 0 0 0,-1 0 0 0 0,0 1 0 0 0,1-1-1 0 0,-1 0 1 0 0,0 0 0 0 0,0-1 0 0 0,0 1 0 0 0,0 0 0 0 0,-5 2-1 0 0,-264 185 1508 0 0,216-152-1011 0 0,-55 36-62 0 0,57-36-39 0 0,-178 127 677 0 0,22-11-62 0 0,100-81-512 0 0,59-38-197 0 0,21-14-148 0 0,21-15-11 0 0,1 1-11 0 0,-24 17-11 0 0,24-17 508 0 0,1 1-557 0 0,-2 1-251 0 0,-2 4 191 0 0,-3 0-9675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6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63 130 188 0 0,'0'0'5608'0'0,"6"-13"-5483"0"0,2-3 12 0 0,3-7-114 0 0,5-11 4566 0 0,1-1-4571 0 0,-12 26 1170 0 0,-26 28-1102 0 0,-62 54-3 0 0,62-54 22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7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0 552 0 0,'0'0'5161'0'0,"1"24"-4487"0"0,2 94 593 0 0,-4-104-664 0 0,-6 41-26 0 0,5-41-30 0 0,0 0-10 0 0,-10 72 503 0 0,1-16-120 0 0,11-54-775 0 0,0-9-55 0 0,0 0 1 0 0,-1 0-1 0 0,0-1 1 0 0,0 1-1 0 0,0 0 1 0 0,-1 0-1 0 0,-4 9 1 0 0,1-2 48 0 0,2-8-55 0 0,0 1-1 0 0,1 0 1 0 0,0-1 0 0 0,0 1-1 0 0,1 0 1 0 0,0 0 0 0 0,0 9-1 0 0,-10 62 625 0 0,8-66-597 0 0,-4 41 680 0 0,4 3-507 0 0,2-43-35 0 0,-1-3-7 0 0,-4 30-9 0 0,5-30 426 0 0,0 1-544 0 0,0 3-287 0 0,0 7 199 0 0,0 3-10536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8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1 126 168 0 0,'0'0'4686'0'0,"16"-16"-4351"0"0,49-46-23 0 0,-49 47 568 0 0,-15 13-859 0 0,1 0 0 0 0,0 1 1 0 0,0-1-1 0 0,0 1 1 0 0,0-1-1 0 0,0 1 0 0 0,0 0 1 0 0,0 0-1 0 0,0 0 1 0 0,4-2-1 0 0,-4 3 186 0 0,0-1-1 0 0,0 0 1 0 0,1 0-1 0 0,-1 0 1 0 0,0-1-1 0 0,0 1 1 0 0,0 0-1 0 0,-1-1 1 0 0,1 0 0 0 0,2-2-1 0 0,13 14-12 0 0,48 27 14 0 0,-49-27 243 0 0,-14 1-222 0 0,8 35 19 0 0,-8-34 8 0 0,-1-2 5 0 0,8 53 495 0 0,-3-17-531 0 0,-5-34 8 0 0,1 0 0 0 0,2 1-161 0 0,-2-8-31 0 0,0 0 0 0 0,-1 0 0 0 0,0 0 0 0 0,0 0 0 0 0,0 0-1 0 0,-1 0 1 0 0,1 6 0 0 0,2-3 137 0 0,12 24-11 0 0,-11-24 134 0 0,0-1-162 0 0,13 25 1 0 0,-13-24 492 0 0,10-8-532 0 0,41-2-21 0 0,-41 2 42 0 0,0-10-58 0 0,2 0-46 0 0,-3 2-6 0 0,-1 0 1 0 0,-1-1-1 0 0,12-10 0 0 0,-14 12-5 0 0,-4 4-4 0 0,0-1-1 0 0,-1 0 1 0 0,1 0-1 0 0,-1 0 1 0 0,7-9-1 0 0,22-25-4 0 0,9-16-5 0 0,-19 25 6 0 0,-18 22 12 0 0,2-2-4 0 0,19-26-7 0 0,-20 26 3 0 0,0 4-44 0 0,19-14 33 0 0,-18 14 293 0 0,-2 26-178 0 0,15 64 0 0 0,-14-64 254 0 0,-3 45-146 0 0,-2-53 385 0 0,0-4-496 0 0,6 28-22 0 0,-5-27 1466 0 0,13-31-1532 0 0,46-62-8 0 0,-46 63-15 0 0,-9 13-1 0 0,19-18-13 0 0,-19 18-13 0 0,2 24-204 0 0,25 51 261 0 0,-24-51 146 0 0,-11-4-89 0 0,-5 38 4 0 0,6-38 2056 0 0,22-28-2085 0 0,63-47-19 0 0,-57 39-13 0 0,-3-5-3 0 0,-17 21-9 0 0,-1 1-52 0 0,22-17-20 0 0,-21 17-3 0 0,2 21-431 0 0,29 44 466 0 0,-29-44-4 0 0,-7-4-3 0 0,4 35 4 0 0,-4-35 17 0 0,-3 2-501 0 0,-1 37 241 0 0,1-37-74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19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 0 0,'0'0'11283'0'0,"11"9"-11069"0"0,31 26-3 0 0,-31-26 1396 0 0,-11 3-1413 0 0,2 33 0 0 0,-1-33 2609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20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0 696 0 0,'0'0'10830'0'0,"6"21"-10527"0"0,18 63 12 0 0,-17-63-13 0 0,-8-7-7 0 0,-2 42-14 0 0,2-42-2 0 0,0 1-1 0 0,-2 2-180 0 0,1-8 23 0 0,1 0 1 0 0,0 1-1 0 0,0-1 0 0 0,1 1 0 0 0,2 15 1 0 0,0-7-35 0 0,-1 49 338 0 0,-2-30-159 0 0,1-27-20 0 0,-1 4-12 0 0,-2 45-11 0 0,3-45 0 0 0,1-1-7 0 0,2 40-20 0 0,-2-40-8 0 0,0-2-6 0 0,3 53 507 0 0,-2-16-575 0 0,-2-36 306 0 0,-3-2-3907 0 0,-10 30 2565 0 0,10-30-293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2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1 312 424 0 0,'0'0'3353'0'0,"9"-13"-2819"0"0,26-41-33 0 0,-26 41 454 0 0,-2 8-509 0 0,17-14-24 0 0,-17 14 677 0 0,1-1-794 0 0,25-16-31 0 0,-25 16 731 0 0,-4 6-980 0 0,0 0 1 0 0,0-1-1 0 0,0 1 1 0 0,-1-1-1 0 0,1 0 1 0 0,0 0 0 0 0,-1 0-1 0 0,7-3 1 0 0,0 0 13 0 0,0 2 565 0 0,0 16-544 0 0,33 44-5 0 0,-32-44 101 0 0,-12-1-82 0 0,-2 2-43 0 0,-1 35 290 0 0,-4-34-239 0 0,-22 48 6 0 0,22-48 3 0 0,3-7 4 0 0,-14 23 8 0 0,14-24 104 0 0,1 0-109 0 0,-11 21 8 0 0,11-22 390 0 0,-2 2-364 0 0,-17 24-9 0 0,17-24 2741 0 0,29-28-2840 0 0,68-55-4 0 0,-78 64-7 0 0,-1 0 0 0 0,-1-1-1 0 0,1-1 1 0 0,11-15 0 0 0,-18 20-7 0 0,1 0-1 0 0,1 0 1 0 0,13-11 0 0 0,-11 12-2 0 0,-5 3-3 0 0,0 1-1 0 0,-1-1 0 0 0,1 0 0 0 0,-1 0 1 0 0,0 0-1 0 0,1-1 0 0 0,-2 1 0 0 0,6-7 1 0 0,15-19-1 0 0,-17 22 10 0 0,0 0 0 0 0,19-22-12 0 0,-19 22 21 0 0,-1-1-4 0 0,16-23-11 0 0,-16 23 869 0 0,-8 39-777 0 0,-11 91 20 0 0,11-91 203 0 0,4-20-204 0 0,4 32-15 0 0,-3-32 330 0 0,3-3-342 0 0,18 22-9 0 0,-18-23 263 0 0,19-18-308 0 0,69-34-26 0 0,-90 44-9 0 0,1-1 0 0 0,-1 1-1 0 0,0-1 1 0 0,0 0 0 0 0,0 0 0 0 0,0 0 0 0 0,6-5 0 0 0,36-36-37 0 0,-2 2-12 0 0,-20 19 36 0 0,-17 16 8 0 0,0-1 6 0 0,20-22 10 0 0,-19 22 142 0 0,1 142 352 0 0,-8-130-481 0 0,0 0-1 0 0,1 1 0 0 0,-1-1 0 0 0,1 0 0 0 0,0 0 0 0 0,3 7 1 0 0,-1 0 8 0 0,-1-1 506 0 0,3-3-447 0 0,12 24-12 0 0,-12-24 381 0 0,11-26-512 0 0,47-52-15 0 0,-42 44 40 0 0,5-21-91 0 0,0-1-94 0 0,-20 38 180 0 0,14-34-169 0 0,2-15-21 0 0,-8 23 141 0 0,-11 27 8 0 0,-3 5 59 0 0,0-1 0 0 0,1 0 1 0 0,0 0-1 0 0,-1 0 0 0 0,2 0 1 0 0,-1 0-1 0 0,3-5 0 0 0,-1-3-9 0 0,0 2-49 0 0,-2 0-136 0 0,1-34 168 0 0,-1 34 447 0 0,-7 50-270 0 0,-17 118 21 0 0,16-107 20 0 0,4-38-118 0 0,-2 38 262 0 0,4 17 287 0 0,2-14-430 0 0,0-40-8 0 0,1-1-9 0 0,7 37 4 0 0,-6-36 147 0 0,0-3-170 0 0,8 32-16 0 0,-8-32 207 0 0,1-3-255 0 0,14 20 16 0 0,-13-20 107 0 0,17-19-2662 0 0,68-35 1781 0 0,-68 35-135 0 0,-17 2-135 0 0,16-28-125 0 0,-16 28-112 0 0,-1 1-251 0 0,11-29-1125 0 0,-11 29-1661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22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0 812 0 0,'0'0'12389'0'0,"19"11"-12074"0"0,55 33 0 0 0,-55-33 1391 0 0,-7-10-1517 0 0,35 2 1 0 0,-35-2 1386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4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26 412 0 0,'0'0'10843'0'0,"-24"-4"-10678"0"0,-72-13-18 0 0,73 13 775 0 0,8 10-786 0 0,-41 22-9 0 0,42-22-15 0 0,8 2 23 0 0,-17 23 8 0 0,17-23-8 0 0,1 1 0 0 0,-23 47 103 0 0,13-23-116 0 0,11-24 95 0 0,1 1-115 0 0,-9 34 4 0 0,9-33 72 0 0,4 0-93 0 0,1 35-19 0 0,-1-35 137 0 0,4 1-144 0 0,17 35-6 0 0,-16-35 71 0 0,0-5-79 0 0,21 21-9 0 0,-21-21 236 0 0,15-18-235 0 0,64-32-9 0 0,-83 42-26 0 0,1 0-1 0 0,-1 0 1 0 0,1-1 0 0 0,-1 1 0 0 0,1-1 0 0 0,-1 1-1 0 0,0-1 1 0 0,0 0 0 0 0,4-3 0 0 0,31-37 36 0 0,-9 12-20 0 0,-21 22-1 0 0,-6 4-15 0 0,0-1 0 0 0,1 1 0 0 0,-1 0 1 0 0,1 0-1 0 0,0 0 0 0 0,0 0 0 0 0,1 0 0 0 0,3-5 0 0 0,1-1-1 0 0,-1-1 4 0 0,-2 4 5 0 0,12-20 4 0 0,-12 20 17 0 0,1-1-22 0 0,11-28-9 0 0,-11 27 1215 0 0,-1 181-712 0 0,-4-168-483 0 0,0 0-1 0 0,0 0 1 0 0,0 0-1 0 0,1 0 1 0 0,-1 0 0 0 0,1 0-1 0 0,3 7 1 0 0,4 22 266 0 0,4 17-112 0 0,-10-41 62 0 0,2-1-154 0 0,0-1-31 0 0,-2-4 19 0 0,0-1-1 0 0,-1 1 0 0 0,0-1 0 0 0,1 1 0 0 0,-1-1 0 0 0,0 1 0 0 0,0 0 0 0 0,0-1 0 0 0,-1 1 1 0 0,1 3-1 0 0,20-19-73 0 0,61-40-12 0 0,-61 40-18 0 0,-14 5-20 0 0,21-24 27 0 0,-21 24-8 0 0,-1-1-5 0 0,3 0 24 0 0,-5 5 6 0 0,0 0 0 0 0,0 0 0 0 0,-1-1 0 0 0,0 1 0 0 0,0-1 0 0 0,0 0 0 0 0,3-7 0 0 0,10-19-66 0 0,-12 23-2 0 0,2 0 12 0 0,16-26 11 0 0,-16 26 33 0 0,-2-2-56 0 0,14-29 66 0 0,-13 29-2 0 0,-3 1-81 0 0,6-27 88 0 0,-6 28-10 0 0,9 27-1220 0 0,35 60 1218 0 0,-35-59-11 0 0,-8-10-132 0 0,10 29 170 0 0,-10-30-20 0 0,-5 6 17 0 0,-2 1 5 0 0,2-8 16 0 0,0 0 0 0 0,1 0 0 0 0,0 0-1 0 0,0 15 1 0 0,1-14-20 0 0,0 0-1 0 0,1-1 0 0 0,0 1 1 0 0,3 9-1 0 0,-1-3 4 0 0,-1-1 75 0 0,1-6-28 0 0,9 26-4 0 0,-9-25 78 0 0,2-2-91 0 0,15 23 1 0 0,-15-22 157 0 0,19-20-247 0 0,74-36-2 0 0,-95 47 46 0 0,0 0 0 0 0,0-1 0 0 0,0 1 0 0 0,0-1 0 0 0,0 0 0 0 0,0 0 0 0 0,0 0 0 0 0,0 0 0 0 0,2-3 0 0 0,5-4-15 0 0,28-34-99 0 0,-13 14 79 0 0,73-94-414 0 0,-74 90 380 0 0,-19 24-3 0 0,0 1 24 0 0,13-28 7 0 0,-14 27 8 0 0,-3-1-108 0 0,2-31 97 0 0,-2 31-5 0 0,2 38-650 0 0,8 86 737 0 0,-9-86 158 0 0,4-18-116 0 0,14 27 17 0 0,-15-28 69 0 0,1-3-83 0 0,16 19-13 0 0,-16-19 115 0 0,1 1-128 0 0,22 18-30 0 0,-22-18 97 0 0,0-1-83 0 0,20 19-6 0 0,-20-19 146 0 0,-1 0-164 0 0,18 18 2 0 0,-19-18 766 0 0,-5 7-711 0 0,-2 39 52 0 0,2-39 712 0 0,-1 0-768 0 0,-5 40 20 0 0,5-40 162 0 0,19-17-1383 0 0,53-14 663 0 0,-53 13-121 0 0,-6-5-2316 0 0,35-32 346 0 0,-35 31-1716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67 112 0 0,'0'0'6620'0'0,"-19"-5"-6047"0"0,-57-17-21 0 0,57 17 2752 0 0,13-1-2913 0 0,-25-22 5453 0 0,24 48-5604 0 0,-19 63 7 0 0,20-63 36 0 0,6-8 9 0 0,0 37-9 0 0,0-37 26 0 0,0 3 11 0 0,0 43 21 0 0,0-43 3 0 0,0-2-26 0 0,0 40-14 0 0,0-40 282 0 0,-1 0-319 0 0,0 40-25 0 0,0-40 171 0 0,2-2-235 0 0,2 35-4 0 0,-3-35 387 0 0,1 1-458 0 0,-1 2-366 0 0,0 8 458 0 0,2-11-3804 0 0,0 1-3380 0 0,10-9 2243 0 0,44 8 365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5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1 344 0 0,'0'0'14981'0'0,"4"19"-14366"0"0,14 60-27 0 0,-14-60 513 0 0,-5-6-572 0 0,-4 41 9 0 0,3-40 540 0 0,3-2-562 0 0,2 39-39 0 0,-3-38 795 0 0,2-2-900 0 0,3 33-48 0 0,-3-33 997 0 0,0-1-1611 0 0,9 28-18 0 0,-8-28-117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93 812 0 0,'0'0'3852'0'0,"22"-12"-3379"0"0,68-32-30 0 0,-68 32-12 0 0,-9 8-15 0 0,36-11-32 0 0,-36 11 852 0 0,-2 4-984 0 0,2 1-146 0 0,-9-1 42 0 0,1 1 0 0 0,-1-1 0 0 0,1 0 1 0 0,0 0-1 0 0,-1 0 0 0 0,1-1 0 0 0,7-1 0 0 0,-24 27-22 0 0,-38 77-24 0 0,30-68-2 0 0,12-22-69 0 0,-26 30 119 0 0,9-15-74 0 0,19-20-23 0 0,0-1 2 0 0,-16 20-6 0 0,16-20 154 0 0,17 8-170 0 0,32 43 6 0 0,-42-56-37 0 0,0 1 1 0 0,0-1-1 0 0,0 0 0 0 0,0 1 1 0 0,0-1-1 0 0,0 0 1 0 0,0 1-1 0 0,1-1 0 0 0,-1 0 1 0 0,0 0-1 0 0,1 0 0 0 0,-1 0 1 0 0,1-1-1 0 0,-1 1 1 0 0,2 1-1 0 0,11 3 15 0 0,36 19 113 0 0,9 9 127 0 0,-50-29-208 0 0,-5-2-19 0 0,-1 0 0 0 0,1-1 1 0 0,-1 1-1 0 0,0 1 0 0 0,1-1 1 0 0,-1 0-1 0 0,5 6 0 0 0,21 26 260 0 0,-23-28 58 0 0,-6 7-180 0 0,1 39 4 0 0,0-39 19 0 0,-39 51 177 0 0,22-44-205 0 0,-30 21 122 0 0,37-33-241 0 0,5-3-13 0 0,-1-1 1 0 0,0 0 0 0 0,0 0 0 0 0,0-1-1 0 0,-10 6 1 0 0,-14 8 68 0 0,22-13 96 0 0,-4-1-130 0 0,-30 11-64 0 0,31-10-85 0 0,-7-12-3399 0 0,-49-25 1530 0 0,49 25-1230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5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1 212 0 0,'0'0'10070'0'0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6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48 360 0 0,'0'0'3423'0'0,"19"-2"-2654"0"0,60-6-41 0 0,-59 6-25 0 0,-17 3-598 0 0,0-1 1 0 0,0 0-1 0 0,1 0 0 0 0,-1 0 0 0 0,0-1 1 0 0,1 1-1 0 0,-1-1 0 0 0,0 0 0 0 0,6-2 0 0 0,23-4 853 0 0,31-7 247 0 0,-50 11-135 0 0,0 2-580 0 0,2 0-287 0 0,7-1-14 0 0,3-1 2746 0 0,-15 9-2599 0 0,28 17-2 0 0,-28-18 360 0 0,-6 42-61 0 0,-1-33-496 0 0,-2-2 684 0 0,-2 4-409 0 0,-2 48 6 0 0,3-48-8 0 0,-1-2 3 0 0,2 2-269 0 0,-1-7 34 0 0,0 0-1 0 0,0 0 1 0 0,-1 0-1 0 0,0 0 0 0 0,-4 13 1 0 0,-4 31 223 0 0,6-40-12 0 0,3 1-10 0 0,-3 64 384 0 0,-1-39-396 0 0,3-29-8 0 0,-1 5-11 0 0,-5 43-11 0 0,5-44-14 0 0,1-2-24 0 0,-2 32-9 0 0,2-33 206 0 0,0 0-277 0 0,-4 32-12 0 0,4-32 284 0 0,-2-2-350 0 0,-9 26-16 0 0,8-26 271 0 0,-1 0-305 0 0,-23 37 118 0 0,22-41-153 0 0,-20 14-12 0 0,19-14-4 0 0,-102-70-22908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6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1 476 0 0,'0'0'19283'0'0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7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0 728 0 0,'0'0'4836'0'0,"-9"26"-3954"0"0,-28 74-46 0 0,26-65-29 0 0,1 24 708 0 0,-2 6-38 0 0,8-52-1240 0 0,-7 41 921 0 0,10-40-928 0 0,-10 40 898 0 0,9-41-916 0 0,-12 35 790 0 0,1-14-446 0 0,10-25-33 0 0,-1 1-33 0 0,-1 1-298 0 0,2-6-6 0 0,1-1 0 0 0,0 0 0 0 0,1 0 0 0 0,-1 1 0 0 0,1-1 0 0 0,0 1 0 0 0,0 0 0 0 0,0-1 0 0 0,0 10 0 0 0,-4 32 147 0 0,3-35 3309 0 0,19-35-3727 0 0,49-69 3 0 0,-42 61-26 0 0,-16 22 69 0 0,-3 3 0 0 0,0 1-1 0 0,1 0 1 0 0,-1 1 0 0 0,11-9-1 0 0,13-10-65 0 0,-22 17-6 0 0,-1 2-5 0 0,17-18-10 0 0,-17 17-35 0 0,3 26-1161 0 0,27 58 1267 0 0,-27-58 26 0 0,-7-8 9 0 0,5 38-17 0 0,-6-38 13 0 0,3-2 7 0 0,14 50-33 0 0,-17-50 44 0 0,-1-7 1 0 0,1 1 1 0 0,-1-1 0 0 0,1 1 0 0 0,0-1-1 0 0,0 0 1 0 0,0 1 0 0 0,1-1-1 0 0,-1 0 1 0 0,1 0 0 0 0,3 6-1 0 0,13 23-3 0 0,-13-24 46 0 0,2-2-20 0 0,22 18-14 0 0,-22-18-2 0 0,14-19-10 0 0,63-38-24 0 0,-81 50 29 0 0,0-1-1 0 0,-1 1 1 0 0,1-1-1 0 0,-1 0 0 0 0,1 1 1 0 0,-1-1-1 0 0,0 0 1 0 0,1-1-1 0 0,1-2 0 0 0,33-41-138 0 0,-15 20 56 0 0,-17 19 13 0 0,1 0 7 0 0,19-23 1 0 0,-19 23 7 0 0,-1-1-113 0 0,15-21 110 0 0,-15 22 317 0 0,-8 36-116 0 0,-9 90 14 0 0,10-90 481 0 0,2-17-490 0 0,0 35-10 0 0,0-36 1633 0 0,20-28-1816 0 0,60-52 10 0 0,-60 52-8 0 0,-14 31-462 0 0,17 43 514 0 0,-17-43 58 0 0,-6-4-18 0 0,1 33-6 0 0,0-32 1089 0 0,15-28-1118 0 0,47-50-19 0 0,-47 51-16 0 0,-8 9-12 0 0,25-21 0 0 0,-24 21-10 0 0,-2 3-73 0 0,21-10 50 0 0,-20 11-5 0 0,-2 9-255 0 0,-1 0 322 0 0,1 0 1 0 0,-1 1-1 0 0,0 0 0 0 0,5 10 0 0 0,-1-1-3 0 0,1-3-21 0 0,-9-2-35 0 0,7 59-2040 0 0,-4-27 1455 0 0,-3-32-90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7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0 832 0 0,'0'0'13423'0'0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180 106 604 0 0,'0'0'5036'0'0,"-21"15"-4164"0"0,-61 43-42 0 0,61-44-30 0 0,17-3-51 0 0,-14 31-40 0 0,14-32-31 0 0,0 1-49 0 0,-9 34-72 0 0,9-33 415 0 0,3-4-556 0 0,0 1-188 0 0,0 9-190 0 0,-5-2 3048 0 0,33-30-3033 0 0,81-43 11 0 0,-81 43 14 0 0,-20 8-33 0 0,19-17-1 0 0,-20 17 904 0 0,3 21-752 0 0,25 45 30 0 0,-25-45-1 0 0,-9-1 16 0 0,0 67 539 0 0,2-65-674 0 0,-1-7 21 0 0,0-1-1 0 0,0 1 0 0 0,-1 0 1 0 0,0 0-1 0 0,-2 10 0 0 0,-3 41 370 0 0,5-56-464 0 0,-1-1 0 0 0,0 1 1 0 0,1-1-1 0 0,-1 1 0 0 0,0-1 0 0 0,-1 1 0 0 0,1-1 1 0 0,0 0-1 0 0,-4 6 0 0 0,3-7-7 0 0,0 1 1 0 0,1 0-1 0 0,0 0 0 0 0,-1 0 1 0 0,1 0-1 0 0,0 0 0 0 0,1 0 1 0 0,-1 0-1 0 0,0 0 0 0 0,1 0 1 0 0,0 6-1 0 0,-5 0 153 0 0,1 2-123 0 0,3-7-22 0 0,-1 1 0 0 0,0-1 0 0 0,0 1 0 0 0,-1-1 0 0 0,1 0 0 0 0,-1 1 0 0 0,-6 6 0 0 0,-12 18 107 0 0,15-22-12 0 0,-2 1-7 0 0,-24 24-20 0 0,24-24 2 0 0,1-2-6 0 0,-22 17-11 0 0,22-17 71 0 0,-2-2-85 0 0,-25 10-9 0 0,25-10 165 0 0,7-26-1238 0 0,-4-65 714 0 0,4 66-57 0 0,9 5-22 0 0,19-45-11 0 0,-11 35-26 0 0,3 4 297 0 0,23-32-1026 0 0,65-64 0 0 0,43-16-415 0 0,-100 90 1113 0 0,-19 18 269 0 0,-22 20 25 0 0,-1-1 18 0 0,20-19 23 0 0,-20 19 20 0 0,0 3-40 0 0,20-14 172 0 0,-20 14 1409 0 0,-18 30-1263 0 0,-33 82 6 0 0,33-82 210 0 0,6 28-25 0 0,4-43 452 0 0,5 1-684 0 0,13 35-20 0 0,-13-35 238 0 0,17-19-373 0 0,66-23-28 0 0,-83 29 26 0 0,0 0 0 0 0,-1 0 0 0 0,1-1-1 0 0,-1 1 1 0 0,1-1 0 0 0,-1 0 0 0 0,6-4 0 0 0,60-43-212 0 0,-59 43 169 0 0,-5 3 22 0 0,-1 0-1 0 0,0 1 1 0 0,0-1-1 0 0,0 0 0 0 0,-1-1 1 0 0,1 1-1 0 0,-1-1 0 0 0,0 0 1 0 0,4-5-1 0 0,43-51-377 0 0,-41 50 341 0 0,20-33-236 0 0,5-10-5 0 0,-27 45 262 0 0,-5 5 25 0 0,1 0 0 0 0,-1 0 1 0 0,1 0-1 0 0,-1 0 0 0 0,0-1 0 0 0,0 1 0 0 0,-1 0 0 0 0,1-1 0 0 0,-1 0 0 0 0,2-5 1 0 0,8-23-97 0 0,-8 24 14 0 0,0-1-65 0 0,11-27 132 0 0,-11 27 2121 0 0,-12 40-1739 0 0,-27 91 2 0 0,19-57 220 0 0,15-53-458 0 0,0-2 200 0 0,0 2-25 0 0,-8 35-24 0 0,8-35 373 0 0,0 0-474 0 0,-1 2-481 0 0,0-2 2131 0 0,1-2-3444 0 0,1 1-3270 0 0,1 2-4536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9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0 106 108 0 0,'0'0'10399'0'0,"33"-5"-10803"0"0,107-16-1 0 0,-124 19 254 0 0,0-1-1 0 0,0-1 1 0 0,24-8-1 0 0,23-8-1314 0 0,64-15-2321 0 0,-119 32 1624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3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161 103 176 0 0,'0'0'1913'0'0,"-10"9"-1004"0"0,-32 26-36 0 0,32-26 803 0 0,3 0-876 0 0,-19 27-36 0 0,20-27-38 0 0,2-1-44 0 0,-13 25-33 0 0,13-25 575 0 0,0 2-655 0 0,-19 41 1263 0 0,22-40-1461 0 0,-4 33-22 0 0,3-33 1633 0 0,12-3-1826 0 0,28 23-23 0 0,-28-23 106 0 0,11-19-249 0 0,63-34-10 0 0,-56 27-22 0 0,15-20-96 0 0,-17 11 58 0 0,-20 21-3 0 0,2-3-16 0 0,1-1 63 0 0,-3 4 3 0 0,-1 0 0 0 0,1-1 0 0 0,-1 0 1 0 0,6-10-1 0 0,10-17-45 0 0,-15 25 14 0 0,-2 1 2 0 0,14-24 3 0 0,-13 24-1 0 0,-7-64-217 0 0,-5 62 255 0 0,-23-32 5 0 0,23 32 772 0 0,28 28-1839 0 0,90 77 1294 0 0,-101-89-167 0 0,-7-4-18 0 0,1 1-1 0 0,-1-1 1 0 0,1 1-1 0 0,-1 0 1 0 0,0 0 0 0 0,0 0-1 0 0,0 0 1 0 0,0 0-1 0 0,2 6 1 0 0,3-1 32 0 0,20 31 245 0 0,-22-31-237 0 0,-3-4-23 0 0,0 0 1 0 0,0 0-1 0 0,-1 0 0 0 0,0 0 1 0 0,0 0-1 0 0,0 0 0 0 0,2 9 1 0 0,15 38 394 0 0,-9-14-178 0 0,-7-28 203 0 0,-2 5-229 0 0,4 39-13 0 0,-4-40 488 0 0,-1-2-570 0 0,0 2-158 0 0,1 7 78 0 0,-1 1-3430 0 0,23-40 2376 0 0,66-57-263 0 0,-34 32-3603 0 0,-44 37 3541 0 0,-2 0-2237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1 180 0 0,'0'0'5593'0'0,"-9"23"-4569"0"0,0 4-686 0 0,2-6 210 0 0,0-1 0 0 0,-15 27 0 0 0,21-32 418 0 0,-5 73 1731 0 0,5-29-1858 0 0,0-44-23 0 0,3-3-33 0 0,6 64 1790 0 0,-8-62-2365 0 0,0-5 203 0 0,0 0 0 0 0,0 0 0 0 0,1 0 0 0 0,3 13 0 0 0,3 15-288 0 0,-6-28-79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55 504 0 0,'0'0'997'0'0,"11"-10"-499"0"0,35-26 27 0 0,-35 27 3895 0 0,6 20-3856 0 0,52 32 3 0 0,-52-32-9 0 0,-17 2-16 0 0,-3 38-18 0 0,2-38 879 0 0,-7 5-978 0 0,-38 80 342 0 0,23-55-132 0 0,6-11-357 0 0,12-24 208 0 0,-1 1-288 0 0,-20 29-38 0 0,19-28 30 0 0,1-4-160 0 0,-16 20-76 0 0,17-20-74 0 0,34-17-7420 0 0,90-34 7194 0 0,-76 26 34 0 0,-27 10 215 0 0,-6 3-3 0 0,0 0-1 0 0,0 0 0 0 0,22-7 0 0 0,-19 10 40 0 0,-7 1 40 0 0,-1 1 0 0 0,0-1 0 0 0,0 0-1 0 0,0 0 1 0 0,0-1 0 0 0,0 1 0 0 0,0-1 0 0 0,-1 0 0 0 0,5-4 0 0 0,61-38-54 0 0,-17 12 149 0 0,-29 15 42 0 0,-17 14 311 0 0,-2-3-139 0 0,15-20 38 0 0,-15 20 5198 0 0,-26 27-5097 0 0,-85 80 372 0 0,100-90-435 0 0,-17 31-8 0 0,17-30-16 0 0,4-9-291 0 0,0 0-1 0 0,0 0 0 0 0,0 1 0 0 0,0-1 1 0 0,1 1-1 0 0,-1 0 0 0 0,1-1 0 0 0,0 1 1 0 0,-2 5-1 0 0,0 0 42 0 0,-2 0 1741 0 0,33-22-2075 0 0,84-42 206 0 0,-76 36-5 0 0,-6-4 28 0 0,-22 18-17 0 0,-1 0 4 0 0,20-21 4 0 0,-20 21 1065 0 0,-1 24-747 0 0,15 54 45 0 0,-15-54 16 0 0,-7-4 3 0 0,-3 43 10 0 0,3-43-5 0 0,0 1-15 0 0,-1 44-16 0 0,1-44-17 0 0,2-1-25 0 0,1 40-31 0 0,-1-40-19 0 0,0-4-21 0 0,3 33-25 0 0,-3-33 93 0 0,1 0-219 0 0,8 30-76 0 0,-8-30-100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1 568 0 0,'0'0'6480'0'0,"2"17"-5731"0"0,6 52-17 0 0,-6-52 701 0 0,-1-2-761 0 0,3 70 1159 0 0,-3-34-1295 0 0,0-39-14 0 0,-2 2-16 0 0,0 41-22 0 0,0-41-21 0 0,1-1 5 0 0,0 40-11 0 0,0-40-32 0 0,0 0-16 0 0,-1 41-43 0 0,1-40-24 0 0,-2-3-46 0 0,-7 54 428 0 0,-3 3-153 0 0,9-56-599 0 0,1-7-157 0 0,1 1-1 0 0,0 0 1 0 0,0-1-1 0 0,0 1 1 0 0,1 8-1 0 0,-5-6-351 0 0,-14 23-133 0 0,14-23-141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2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70 347 476 0 0,'0'0'1344'0'0,"11"-8"-722"0"0,34-26-45 0 0,-34 26-15 0 0,-2-1-1 0 0,27-27-11 0 0,-27 27-6 0 0,-5 4-3 0 0,15-18-4 0 0,-14 17 2738 0 0,-1-2-2891 0 0,11-27-27 0 0,-11 26 3106 0 0,-31 28-3232 0 0,-86 61 12 0 0,107-75-213 0 0,3-3-4 0 0,0 0 0 0 0,-1 1 1 0 0,1 0-1 0 0,0 0 0 0 0,0 0 1 0 0,0 0-1 0 0,1 0 0 0 0,-1 0 1 0 0,1 1-1 0 0,0-1 0 0 0,0 1 1 0 0,0 0-1 0 0,-2 6 0 0 0,1-3 85 0 0,-4 4-30 0 0,4-7-34 0 0,1 1 0 0 0,-1 1-1 0 0,1-1 1 0 0,0 0 0 0 0,0 0-1 0 0,0 1 1 0 0,-1 5 0 0 0,-7 29 140 0 0,7-30-16 0 0,1 2 7 0 0,-5 37-14 0 0,5-37 115 0 0,2 1-166 0 0,-4 50 317 0 0,8-50-324 0 0,11 39-7 0 0,-11-39 281 0 0,6-9-314 0 0,28 12-12 0 0,-28-12 66 0 0,14-14-95 0 0,77-36-42 0 0,-85 38-5 0 0,-2-1 0 0 0,1 0 1 0 0,-1-1-1 0 0,-1 0 1 0 0,18-18-1 0 0,-13 12 16 0 0,93-91-168 0 0,-106 104 158 0 0,-1-1 0 0 0,0 0 0 0 0,0 0 0 0 0,-1 0 0 0 0,1 0 0 0 0,-1-1 0 0 0,0 1 0 0 0,4-8 0 0 0,1-3-10 0 0,25-45-142 0 0,-24 46 143 0 0,-4 6 3 0 0,1 0 0 0 0,-2-1 0 0 0,1 1 0 0 0,5-16 0 0 0,-4 11 4 0 0,14-38-72 0 0,-1-9-34 0 0,-11 26 65 0 0,-6 26-17 0 0,1-4-51 0 0,8-33 99 0 0,-8 34 976 0 0,-15 41-727 0 0,-33 87 29 0 0,28-73 25 0 0,-17 42 288 0 0,-58 154 1644 0 0,71-186-1636 0 0,6-9-39 0 0,10-33-416 0 0,2-6-22 0 0,0 1-1 0 0,0-1 0 0 0,1 1 0 0 0,0 0 1 0 0,-1 11-1 0 0,1-5 12 0 0,2-8-42 0 0,-1 1-1 0 0,0-1 1 0 0,0 1 0 0 0,0-1 0 0 0,-1 0-1 0 0,0 1 1 0 0,-5 9 0 0 0,-11 27 207 0 0,12-20-29 0 0,-4 43 171 0 0,2-3-73 0 0,2-21-194 0 0,5-31 227 0 0,1 4-283 0 0,0 40-6 0 0,0-40 60 0 0,19-36-1715 0 0,60-66 1292 0 0,-76 86 249 0 0,0-1-1 0 0,-1 0 0 0 0,1 0 0 0 0,-1 0 1 0 0,0 0-1 0 0,1 0 0 0 0,-1 0 0 0 0,2-6 0 0 0,2-2-60 0 0,-3 7 40 0 0,-1-1 1 0 0,0 0 0 0 0,0 0 0 0 0,0 1 0 0 0,0-1 0 0 0,-1 0-1 0 0,0-1 1 0 0,1-6 0 0 0,2-2-43 0 0,5-41-385 0 0,-3-14-310 0 0,-3 12 578 0 0,-3 43 24 0 0,0 2-155 0 0,0-36 196 0 0,0 36 23 0 0,4 2-389 0 0,11-31 455 0 0,-11 31-14 0 0,3 5-176 0 0,37-25 47 0 0,-14 11 11 0 0,-22 14-28 0 0,4 0-50 0 0,57-24-516 0 0,-36 12 241 0 0,-25 13-130 0 0,1-2-110 0 0,29-15-117 0 0,-29 16-111 0 0,-2 0-265 0 0,22-13-1043 0 0,-22 13-1512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2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1 472 0 0,'0'0'2060'0'0,"-19"14"-1034"0"0,-56 43-15 0 0,46-32-38 0 0,20-16-735 0 0,-3 3 160 0 0,1 1 1 0 0,-1 0 0 0 0,-10 18-1 0 0,14-19 1 0 0,0 1 1 0 0,2 1-1 0 0,-11 25 0 0 0,-2 9 569 0 0,-39 96 1423 0 0,20-45-194 0 0,22-47-1163 0 0,13-38-841 0 0,0-3 358 0 0,1 3-53 0 0,-7 41-34 0 0,7-41-48 0 0,1-3-31 0 0,-2 1-244 0 0,1-6 93 0 0,1-1 1 0 0,0 1 0 0 0,0 0-1 0 0,0-1 1 0 0,1 9-1 0 0,3 0-150 0 0,9 40-59 0 0,-8-40-102 0 0,6-13-4312 0 0,3 2 3847 0 0,7 1 26 0 0,1-3-6686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1 248 0 0,'0'0'5140'0'0,"-16"5"-4645"0"0,-44 16-32 0 0,44-16 2340 0 0,7-1-2438 0 0,-26 12-18 0 0,26-12 852 0 0,1 3-940 0 0,-22 20 8 0 0,22-20 7 0 0,0 3 14 0 0,-2 2-193 0 0,4-7-15 0 0,1 1 0 0 0,0 0 0 0 0,1 1 0 0 0,0-1 0 0 0,-7 15-1 0 0,-21 37 453 0 0,3-4-71 0 0,24-45-387 0 0,-11 32 284 0 0,5-7-185 0 0,8-25 364 0 0,1 2-397 0 0,-5 34-23 0 0,6-34 776 0 0,17-8-840 0 0,49 5-22 0 0,-49-6-19 0 0,3-15-52 0 0,4-1 29 0 0,-3 1-25 0 0,37-31-1 0 0,-48 38 21 0 0,-4 3 5 0 0,-1 0 1 0 0,1-1-1 0 0,-1 1 0 0 0,0-1 0 0 0,0 0 0 0 0,4-5 0 0 0,32-35-49 0 0,-18 22 28 0 0,-16 16 6 0 0,0-4 2 0 0,17-29 2 0 0,-17 29 3 0 0,-2 2-13 0 0,12-23 23 0 0,-12 23 129 0 0,-7 38-66 0 0,-11 90 14 0 0,11-89 74 0 0,3 48 216 0 0,0-76-348 0 0,0 0 1 0 0,0 0-1 0 0,1 1 0 0 0,0-1 1 0 0,-1 0-1 0 0,1 0 1 0 0,0 0-1 0 0,0 0 0 0 0,3 5 1 0 0,0 1 8 0 0,-1 0 562 0 0,11-8-527 0 0,39 0-7 0 0,-39-1 77 0 0,4-13-103 0 0,53-41-14 0 0,-47 33-18 0 0,6-16 2 0 0,-18 24 6 0 0,15-22-52 0 0,1-13 35 0 0,-8 10-4 0 0,-17 32 10 0 0,-1-5 12 0 0,1-1-12 0 0,-1 6-50 0 0,-1 1-1 0 0,0 0 0 0 0,0-1 1 0 0,-1 0-1 0 0,1-8 0 0 0,-18 36 38 0 0,-52 63 2 0 0,51-64 3 0 0,31-8-136 0 0,53 52 106 0 0,-31-17 40 0 0,-34-36 8 0 0,3 34-9 0 0,-3-34-4 0 0,-2 2 9 0 0,-5 43 2 0 0,5-42 8 0 0,2-5 5 0 0,2 1 0 0 0,1 27 71 0 0,20-54-110 0 0,69-49-17 0 0,-90 63 44 0 0,0 0 0 0 0,0 1 0 0 0,0-1 0 0 0,0 0 0 0 0,-1-1-1 0 0,1 1 1 0 0,-1 0 0 0 0,0-1 0 0 0,3-2 0 0 0,26-42-110 0 0,-8 17 66 0 0,-18 23-14 0 0,1-1 12 0 0,15-23 4 0 0,-15 23-7 0 0,-3-1-163 0 0,11-26 173 0 0,-10 27-1 0 0,-11 39-268 0 0,-23 94 324 0 0,23-94 0 0 0,11-20-334 0 0,11 32 73 0 0,-11-32-102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5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0 332 0 0,'0'0'11008'0'0,"-22"12"-10790"0"0,-67 37 8 0 0,66-37-11 0 0,21 2 20 0 0,-10 65 290 0 0,4-15 15 0 0,4-23-274 0 0,3-30 10 0 0,0 3-1 0 0,-7 68 241 0 0,5-45-264 0 0,2-28-21 0 0,1 3-4 0 0,0 36-18 0 0,0-37 147 0 0,0 1-202 0 0,-3 36 4 0 0,2-37 363 0 0,3 1-502 0 0,5 34-62 0 0,-5-34-75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1 271 460 0 0,'0'0'5465'0'0,"2"23"-4725"0"0,2 5-483 0 0,0-10 350 0 0,-2 1-1 0 0,0 34 1 0 0,-2 10 565 0 0,0-51 628 0 0,0 1-1462 0 0,-2 2-383 0 0,0 9 186 0 0,2 1-6921 0 0</inkml:trace>
  <inkml:trace contextRef="#ctx0" brushRef="#br0" timeOffset="1">166 160 380 0 0,'0'0'6429'0'0,"6"-11"-6109"0"0,19-36-77 0 0,-19 36-53 0 0,6 5-247 0 0,53-26-347 0 0,-55 29 307 0 0,-7 2 33 0 0,1-1-1 0 0,-1 1 1 0 0,1 0 0 0 0,-1-1 0 0 0,0 0 0 0 0,1 0 0 0 0,-1 0 0 0 0,0 0 0 0 0,5-5 0 0 0,20-15-534 0 0,-21 17-482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0 328 0 0,'0'0'2508'0'0,"15"12"-1902"0"0,43 34 28 0 0,-44-34 23 0 0,-13-1 25 0 0,5 35 12 0 0,-5-35-15 0 0,1 3-28 0 0,8 62 605 0 0,-6-10 565 0 0,-1 19-720 0 0,-1-73-914 0 0,-2 41 1130 0 0,-2-35-1148 0 0,1 53 1049 0 0,2-17-779 0 0,-1-41-27 0 0,-1-3-25 0 0,0 2-260 0 0,-1 7 16 0 0,2 2 567 0 0,-4-10-385 0 0,1 2-205 0 0,1-6 50 0 0,0 1 0 0 0,0-2 0 0 0,-1 1 0 0 0,0 0-1 0 0,-5 10 1 0 0,-10 19 79 0 0,13-27-40 0 0,1-3-9 0 0,-15 22-19 0 0,14-21-14 0 0,-3-2-25 0 0,-26 13-23 0 0,26-13 95 0 0,-1-1-391 0 0,-29 11-39 0 0,29-11-89 0 0,0-19-5448 0 0,-27-43 3271 0 0,27 43-1581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6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1 268 0 0,'0'0'3341'0'0,"-4"22"-2285"0"0,-13 66-46 0 0,10-59-54 0 0,-7-2-44 0 0,10-20-69 0 0,-1 3-47 0 0,-14 30-47 0 0,15-29-68 0 0,-2-2-45 0 0,-18 30-54 0 0,18-29-72 0 0,2-4-45 0 0,-13 19-47 0 0,13-19 752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6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1 548 0 0,'0'0'7895'0'0,"-15"18"-7290"0"0,-46 54-21 0 0,54-64-395 0 0,0 0 0 0 0,0 1 0 0 0,0 0 0 0 0,-7 13 0 0 0,7-9-2 0 0,3-8-90 0 0,0 0 1 0 0,1 1-1 0 0,0-1 1 0 0,0 0-1 0 0,0 1 1 0 0,1 0-1 0 0,0-1 1 0 0,-3 9-1 0 0,1 1 64 0 0,-13 30 562 0 0,9-9-119 0 0,4-24-469 0 0,2-5-28 0 0,-1 0 0 0 0,2 0 1 0 0,-1 0-1 0 0,1 0 0 0 0,-1 8 0 0 0,0-3 30 0 0,-3 41 1077 0 0,3 15 518 0 0,9-61-1549 0 0,23 23-4 0 0,-23-23 608 0 0,19-22-704 0 0,79-45-5 0 0,-72 37-5 0 0,-24 15-51 0 0,22-27 55 0 0,-9 7-42 0 0,-17 21-22 0 0,-1-2 7 0 0,11-30-4 0 0,-11 29-47 0 0,-4 5 23 0 0,0-1 0 0 0,1 0 1 0 0,-1 1-1 0 0,1-1 0 0 0,1 1 0 0 0,2-10 0 0 0,0 1-6 0 0,-1 2-50 0 0,-3 1-16 0 0,4-47-526 0 0,-4 54 573 0 0,0 0 0 0 0,0 0 0 0 0,-1 0 0 0 0,1 0 0 0 0,-1 0 0 0 0,0 0 0 0 0,0 0 0 0 0,0 0 0 0 0,-3-4 0 0 0,3 4-17 0 0,-1 1 0 0 0,1-1 0 0 0,0 0 0 0 0,0 0 0 0 0,0 0 0 0 0,1 0 0 0 0,-1 0 0 0 0,1 0 0 0 0,0-5 0 0 0,-3 1-1735 0 0,-9-26 947 0 0,9 26-120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1 524 0 0,'0'0'4010'0'0,"15"14"-3118"0"0,48 41-33 0 0,-62-53-802 0 0,1-1 0 0 0,0 0 0 0 0,-1 0 0 0 0,1 1 0 0 0,-1-1 0 0 0,1 1 0 0 0,-1 0 0 0 0,0-1 0 0 0,0 1 0 0 0,0 0 0 0 0,0 0 0 0 0,0 0 0 0 0,0-1 0 0 0,1 4 0 0 0,4 10 227 0 0,15 46 1092 0 0,-9-14-225 0 0,-2 0 1 0 0,7 80-1 0 0,-15-114-946 0 0,-1-5-38 0 0,0-1 0 0 0,-1 1 0 0 0,0 0 0 0 0,0-1 0 0 0,-2 14 0 0 0,2-4 15 0 0,0-6 27 0 0,-1 0 0 0 0,0 0-1 0 0,-4 20 1 0 0,-3 13 263 0 0,0-21-30 0 0,0-10-301 0 0,5-7-45 0 0,-1 0 0 0 0,1 1-1 0 0,0-1 1 0 0,1 1 0 0 0,-1-1 0 0 0,-2 14-1 0 0,-5 21 267 0 0,2-23-49 0 0,-24 32 287 0 0,-2 0-124 0 0,13-19-321 0 0,16-24-80 0 0,-1 0-192 0 0,-19 20-67 0 0,19-20-90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7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40 0 0,'0'0'2443'0'0,"21"-1"-1669"0"0,82-1 574 0 0,-97 3-1204 0 0,-1-1 0 0 0,1 0 0 0 0,0-1-1 0 0,0 1 1 0 0,11-3 0 0 0,27-6 957 0 0,2 1-837 0 0,-35 6-120 0 0,-2-2-126 0 0,25-12-151 0 0,-26 12-129 0 0,0-3-3267 0 0,28-24 1798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8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10689 0 0,'0'0'259'0'0,"4"-10"-137"0"0,14-34 96 0 0,-14 34 367 0 0,5 6-251 0 0,0-1-219 0 0,-5 3-47 0 0,1-1 0 0 0,-1 2 0 0 0,0-1 1 0 0,1 0-1 0 0,-1 1 0 0 0,1 0 0 0 0,-1 0 1 0 0,8-1-1 0 0,181-29 1262 0 0,398-58 4543 0 0,-545 84-4865 0 0,-35 5-813 0 0,-2-1 364 0 0,0 0-17 0 0,27-3-36 0 0,-27 3 3023 0 0,1 0-3272 0 0,0 0-553 0 0,-1 0 2501 0 0,-1 0-4279 0 0,0 1-4007 0 0,2-1-5546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4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0 20 0 0,'0'0'7105'0'0,"-25"13"-6509"0"0,-78 39-30 0 0,99-50-498 0 0,0-1 0 0 0,1 1 0 0 0,0-1 0 0 0,-1 1 0 0 0,1 0 0 0 0,0 1 0 0 0,-5 4 0 0 0,-17 18 447 0 0,18-18-23 0 0,0 1-22 0 0,-20 24-24 0 0,20-23 451 0 0,1-2-474 0 0,-15 22-28 0 0,15-21 879 0 0,3-1-986 0 0,-13 24-6 0 0,13-23 2951 0 0,22 0-3013 0 0,58 24 8 0 0,-58-24 22 0 0,-3-9-7 0 0,47-3-30 0 0,-47 3-15 0 0,0-2-3 0 0,46-9-7 0 0,-47 9-20 0 0,-1-2-11 0 0,63-21 99 0 0,-47 14-146 0 0,-22 9 63 0 0,2 1-115 0 0,33-8-42 0 0,-33 7-57 0 0,0-1-1157 0 0,30-13 820 0 0,-30 13-88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7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0 448 0 0,'0'0'7903'0'0,"-14"19"-7150"0"0,-44 54-29 0 0,56-70-655 0 0,0-1 1 0 0,0 0-1 0 0,0 1 0 0 0,0-1 0 0 0,0 1 0 0 0,1-1 0 0 0,-1 1 0 0 0,1 0 0 0 0,-1 3 1 0 0,-18 54 1221 0 0,17-48-1080 0 0,-14 36 806 0 0,11-36-827 0 0,-14 39 740 0 0,16-39-754 0 0,-9 37 706 0 0,11-37-710 0 0,-9 36 654 0 0,0-11-372 0 0,8-28-46 0 0,0 3-24 0 0,-10 36-11 0 0,10-36 195 0 0,0-2-336 0 0,-9 28-58 0 0,9-28-92 0 0</inkml:trace>
  <inkml:trace contextRef="#ctx0" brushRef="#br0" timeOffset="1">369 190 332 0 0,'0'0'12122'0'0,"-1"30"-11395"0"0,-2 89-1 0 0,2-89 3 0 0,0-15-28 0 0,-7 72 627 0 0,0-24 527 0 0,4-13-1316 0 0,3-37-41 0 0,-1-2-49 0 0,-10 53 954 0 0,7-23-1145 0 0,3-30 156 0 0,6 0-6302 0 0,9 34 4385 0 0,-9-34-1234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4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461 0 212 0 0,'0'0'18564'0'0,"13"16"-18548"0"0,38 45-22 0 0,-38-46-14 0 0,-9-5-16 0 0,14 33 34 0 0,-12-23-12 0 0,1 39-11 0 0,-4-46 25 0 0,-2-8 2 0 0,0 1-1 0 0,0 0 1 0 0,0-1-1 0 0,-1 1 0 0 0,0 0 1 0 0,0 0-1 0 0,-1 10 0 0 0,1 0 4 0 0,0-5-3 0 0,0-1 1 0 0,-1 1 0 0 0,-3 20 0 0 0,2-18 6 0 0,-8 41 76 0 0,8-41-67 0 0,1-7-6 0 0,0 0 0 0 0,0 0 0 0 0,0 0 0 0 0,-1 0 0 0 0,0 0 0 0 0,-6 10 0 0 0,-17 43 97 0 0,20-48-95 0 0,3-5-2 0 0,-1 0 0 0 0,0 0-1 0 0,0 0 1 0 0,0 0-1 0 0,-9 9 1 0 0,-27 38 180 0 0,-49 52 1 0 0,-110 83-34 0 0,195-185-195 0 0,0 1-1 0 0,-1-1 1 0 0,1-1 0 0 0,-1 1-1 0 0,0 0 1 0 0,0-1 0 0 0,0 0-1 0 0,-4 2 1 0 0,-2 0-57 0 0,2 1-252 0 0,-1 2-129 0 0,-30 19-130 0 0,30-20-144 0 0,0-2-187 0 0,-24 10-219 0 0,25-11-336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4:50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0 101 560 0 0,'0'0'12312'0'0,"12"-12"-12163"0"0,33-36-20 0 0,-33 36 178 0 0,-5 7-224 0 0,24-13-25 0 0,-24 13 364 0 0,8 17-411 0 0,43 35 5 0 0,-44-35 17 0 0,-14 1 4 0 0,-3 41 16 0 0,2-41 83 0 0,-2 4-57 0 0,-9 49 0 0 0,9-49 10 0 0,0-6-1 0 0,-10 36-14 0 0,10-35 18 0 0,0-2-3 0 0,-10 32-6 0 0,10-31 75 0 0,2-2-86 0 0,-5 31-2 0 0,5-30 482 0 0,30 43-529 0 0,-23-42 297 0 0,16-25-293 0 0,68-38-1 0 0,-68 38 377 0 0,-18 28-307 0 0,11 40 3 0 0,-11-41 17 0 0,-3-2 21 0 0,1 56 281 0 0,-2-18-279 0 0,0-37 36 0 0,-3 2 13 0 0,-5 39 6 0 0,6-39 5 0 0,-3-1-8 0 0,-11 39-1 0 0,12-38 8 0 0,0-4 0 0 0,-11 30 3 0 0,11-30 28 0 0,-1 1 1 0 0,-22 51 186 0 0,7-17 209 0 0,-1-5-483 0 0,15-30 107 0 0,2-3-142 0 0,-14 21-1 0 0,14-21 317 0 0,-4-2-364 0 0,-22 19 0 0 0,23-19 74 0 0,-3-1-110 0 0,-27 10-38 0 0,28-11-53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37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11 246 648 0 0,'0'0'4729'0'0,"-2"19"-4441"0"0,-1 4-196 0 0,1-5 65 0 0,0-1 0 0 0,1 23 1421 0 0,1-27-1348 0 0,2 36 4 0 0,-2-37 919 0 0,3-3-894 0 0,10 26-12 0 0,-10-26 1208 0 0,10-7-1160 0 0,41 6-1 0 0,-52-7-267 0 0,1-1-1 0 0,0 1 0 0 0,-1-1 0 0 0,1 0 0 0 0,0 0 0 0 0,-1-1 0 0 0,1 1 0 0 0,0 0 1 0 0,-1-1-1 0 0,4-1 0 0 0,189-46 762 0 0,353-139-1 0 0,-336 107-493 0 0,-12 6 100 0 0,-118 42-280 0 0,-45 18-70 0 0,-28 11 82 0 0,-1-1-98 0 0,22-13 6 0 0,-22 13 141 0 0,-1-2-171 0 0,21-17-15 0 0,-22 17-42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08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240 151 348 0 0,'0'0'10524'0'0,"19"-8"-10347"0"0,58-22-4 0 0,-57 22 249 0 0,-12 3-302 0 0,23-15-11 0 0,-23 15 85 0 0,-1-1-145 0 0,24-18 31 0 0,-24 18 698 0 0,0 0-738 0 0,18-20-1 0 0,-19 20 534 0 0,-17 33-527 0 0,-32 81-2 0 0,33-80 9 0 0,6-20 3 0 0,-9 26-2 0 0,9-26 44 0 0,0 4-29 0 0,-13 33 6 0 0,13-34 3 0 0,1-1 3 0 0,-11 29-6 0 0,11-29-8 0 0,3-6-48 0 0,-1 1-1 0 0,1-1 1 0 0,0 0-1 0 0,-1 0 1 0 0,0 1 0 0 0,-2 5-1 0 0,0 0 9 0 0,1-1 113 0 0,-1 2-105 0 0,-7 32 2 0 0,7-32 49 0 0,0-2-42 0 0,-1 2-24 0 0,-8 34 326 0 0,4-2-314 0 0,6-32 422 0 0,-1-2-417 0 0,-8 28-10 0 0,8-27 423 0 0,-16-15-428 0 0,-60-13 2 0 0,59 14 251 0 0,6 3-234 0 0,-44-2-25 0 0,44 2 225 0 0,-52 1-176 0 0,53 0 118 0 0,51 4-179 0 0,112 13 11 0 0,-100-12 2 0 0,28-4 10 0 0,3 0 58 0 0,23 3-29 0 0,-52-4-48 0 0,-39 0 34 0 0,2-1-32 0 0,41-1-8 0 0,-42 1 133 0 0,-3-1-132 0 0,3 0-263 0 0,7-2 351 0 0,-11 3-3846 0 0,2 1-3450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09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395 172 532 0 0,'0'0'3274'0'0,"8"-13"-2870"0"0,22-37-39 0 0,-22 37 1499 0 0,-3 6-1506 0 0,2 0-85 0 0,4-7-266 0 0,0-10 5124 0 0,5-11-4915 0 0,-13 26 2210 0 0,-24 28-2308 0 0,-64 57 7 0 0,64-57-1 0 0,14-10 2 0 0,-33 41 138 0 0,17-24-146 0 0,18-19-6 0 0,-2 0-22 0 0,-22 21-14 0 0,22-21-2 0 0,-2 1-8 0 0,-41 41 114 0 0,23-24-168 0 0,-15 10-370 0 0,35-29 21 0 0,-2 0-704 0 0,-2 2 726 0 0,-7 5 68 0 0,-11 2-4204 0 0,-8 3 821 0 0,27-14 278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1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163 265 32 0 0,'0'0'10287'0'0,"20"-15"-10154"0"0,62-45-11 0 0,-62 45-14 0 0,28-13 92 0 0,-38 23-118 0 0,-1-1-11 0 0,30-19-8 0 0,-30 18-1 0 0,-2 2-2 0 0,35-29 165 0 0,-14 8-138 0 0,-22 19 195 0 0,2 2-206 0 0,22-16-9 0 0,-22 16 1193 0 0,-16 37-1179 0 0,-22 95 0 0 0,22-95-3 0 0,5-22 8 0 0,-9 32-8 0 0,9-32-2 0 0,-1 0 0 0 0,-9 30-7 0 0,9-30 52 0 0,4-6-108 0 0,0 1 0 0 0,0 0-1 0 0,-1-1 1 0 0,0 1-1 0 0,0-1 1 0 0,0 1 0 0 0,-3 6-1 0 0,0 1 9 0 0,2-1 102 0 0,-3-1-69 0 0,-13 28-14 0 0,14-28 77 0 0,0 0-71 0 0,-11 28-14 0 0,11-29 149 0 0,4-6-175 0 0,0 1-1 0 0,-1-1 1 0 0,1 0-1 0 0,-1 0 1 0 0,1 0 0 0 0,-1 1-1 0 0,0-1 1 0 0,-1 0-1 0 0,-2 5 1 0 0,1 1 5 0 0,0 0 176 0 0,-1-1-180 0 0,2 1 5 0 0,1-6 4 0 0,0 0 1 0 0,0 0 0 0 0,0 0 0 0 0,0 0 0 0 0,0 0 0 0 0,-1-1 0 0 0,1 1 0 0 0,-1 0 0 0 0,0-1-1 0 0,0 1 1 0 0,0-1 0 0 0,-4 4 0 0 0,-17 21-12 0 0,17-21 99 0 0,-7-5-67 0 0,-42 1 3 0 0,42-1 110 0 0,-1 0-82 0 0,-57 5 229 0 0,60-5-233 0 0,-34 4-6 0 0,34-3 250 0 0,-2 0-279 0 0,-35 6 4 0 0,36-6 477 0 0,48 2-487 0 0,108 15 2 0 0,-97-13-14 0 0,21 2 38 0 0,-5-3-23 0 0,-47-3 2 0 0,-6-2-7 0 0,33 1-1 0 0,-32-1 18 0 0,3-1-466 0 0,4 0 285 0 0,37-2-2745 0 0,-42-1 1609 0 0,39-13-1033 0 0,-39 13-1497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11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1 276 0 0,'0'0'7146'0'0,"15"18"-6845"0"0,44 57 12 0 0,-44-56-8 0 0,-12-10-32 0 0,11 29-16 0 0,-10-29 230 0 0,1 42-69 0 0,-2-35-326 0 0,-2-3 408 0 0,-7 3-291 0 0,-18 46 11 0 0,23-58-187 0 0,0 0 0 0 0,-1 0 0 0 0,1 0 0 0 0,-1 0 0 0 0,0 0 0 0 0,0-1 0 0 0,0 1 0 0 0,0 0 0 0 0,-1-1 0 0 0,-4 5 0 0 0,0 0 35 0 0,-6 7 133 0 0,-134 99 476 0 0,47-48-581 0 0,70-46-349 0 0,10-4 100 0 0,-2 7-359 0 0,-24 23-690 0 0,5-9-1469 0 0,15-11-136 0 0,19-20 219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1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616 0 360 0 0,'0'0'5136'0'0,"-30"10"-4633"0"0,-90 29-9 0 0,80-23-20 0 0,-126 103 1358 0 0,148-103-1523 0 0,1 0 0 0 0,-21 27 0 0 0,16-17 29 0 0,19-23-272 0 0,0 0 0 0 0,0 0-1 0 0,0 0 1 0 0,0 1 0 0 0,1-1 0 0 0,-1 1 0 0 0,1 0 0 0 0,-3 5 0 0 0,-14 29 487 0 0,12-28-435 0 0,-19 35 444 0 0,-3 12 68 0 0,8-21-353 0 0,19-33-246 0 0,0 0 0 0 0,1-1-1 0 0,-1 1 1 0 0,0 0 0 0 0,1 0-1 0 0,0 1 1 0 0,0-1 0 0 0,0 0-1 0 0,0 0 1 0 0,0 1 0 0 0,1-1-1 0 0,-1 5 1 0 0,0 2 42 0 0,-1-1 137 0 0,-1 4-20 0 0,-8 38-20 0 0,8-39 136 0 0,4 2-176 0 0,3 38-16 0 0,-2-38 64 0 0,0-1-99 0 0,9 41-6 0 0,-8-40-35 0 0,0-4-57 0 0,7 29-106 0 0,-7-29-117 0 0,0 2-102 0 0,1 1 161 0 0,9 43-2427 0 0,-2-7 538 0 0,-9-37-1394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65 496 0 0,'0'0'3622'0'0,"8"-10"-2990"0"0,32-45 9973 0 0,-45 90-10356 0 0,-16 101-12 0 0,16-102 11 0 0,-1 24 239 0 0,5-46-257 0 0,-1-4-11 0 0,-9 26-34 0 0,8-25 190 0 0,1 2-200 0 0,-13 53 524 0 0,0 1-220 0 0,6-23-419 0 0,6-31 92 0 0,-1-3-860 0 0,-10 23 315 0 0,10-24-106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1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13 788 0 0,'-6'-6'9836'0'0,"37"3"-9645"0"0,0 0-1 0 0,0 2 1 0 0,0 1-1 0 0,-1 2 0 0 0,1 1 1 0 0,0 1-1 0 0,30 9 1 0 0,-59-13-183 0 0,1 1 0 0 0,-1 0 1 0 0,0 0-1 0 0,0 0 0 0 0,1 0 1 0 0,-1 0-1 0 0,0 0 1 0 0,0 0-1 0 0,0 1 0 0 0,0-1 1 0 0,-1 1-1 0 0,1 0 0 0 0,0-1 1 0 0,-1 1-1 0 0,1 0 0 0 0,-1 0 1 0 0,1 0-1 0 0,-1 0 0 0 0,0 0 1 0 0,0 1-1 0 0,0-1 0 0 0,0 0 1 0 0,0 0-1 0 0,-1 1 0 0 0,1-1 1 0 0,-1 0-1 0 0,1 1 0 0 0,-1-1 1 0 0,0 1-1 0 0,0-1 0 0 0,0 0 1 0 0,0 1-1 0 0,0-1 0 0 0,-1 1 1 0 0,1-1-1 0 0,-1 0 0 0 0,1 1 1 0 0,-1-1-1 0 0,-2 5 0 0 0,-2 6 2 0 0,-1-1 0 0 0,-1 1 0 0 0,1-1 0 0 0,-2 0 0 0 0,-14 17 0 0 0,-15 15 18 0 0,-56 49 1 0 0,42-39-61 0 0,51-54 27 0 0,-1 1 0 0 0,1-1-1 0 0,0 1 1 0 0,-1 0 0 0 0,1-1 0 0 0,0 1 0 0 0,0 0 0 0 0,0 0 0 0 0,0-1-1 0 0,-1 1 1 0 0,1 0 0 0 0,0-1 0 0 0,0 1 0 0 0,1 0 0 0 0,-1-1 0 0 0,0 1 0 0 0,0 0-1 0 0,0 0 1 0 0,0-1 0 0 0,0 1 0 0 0,1 0 0 0 0,-1-1 0 0 0,0 1 0 0 0,1-1-1 0 0,-1 1 1 0 0,0 0 0 0 0,1-1 0 0 0,0 2 0 0 0,14 13-49 0 0,-14-13 60 0 0,7 4-14 0 0,-1 1-1 0 0,2-1 1 0 0,-1-1-1 0 0,1 0 1 0 0,-1 0-1 0 0,13 5 1 0 0,-15-8 14 0 0,1 1 0 0 0,0 0 0 0 0,-1 1 0 0 0,0-1 0 0 0,0 2 0 0 0,0-1 0 0 0,0 0 0 0 0,-1 1 0 0 0,1 0 0 0 0,-1 0 0 0 0,4 7 0 0 0,-7-10 18 0 0,-1 1 0 0 0,0-1 0 0 0,0 1 1 0 0,0-1-1 0 0,0 1 0 0 0,0 0 0 0 0,0 0 0 0 0,-1-1 1 0 0,0 1-1 0 0,1 0 0 0 0,-1 0 0 0 0,0 0 0 0 0,0 0 0 0 0,-1-1 1 0 0,1 1-1 0 0,0 0 0 0 0,-1 0 0 0 0,0 0 0 0 0,0-1 1 0 0,0 1-1 0 0,0 0 0 0 0,0-1 0 0 0,-3 5 0 0 0,-2 3 67 0 0,-1 0-1 0 0,-1 0 0 0 0,0-1 0 0 0,-11 10 1 0 0,5-4 16 0 0,1-3-9 0 0,-1-1 1 0 0,-1 0-1 0 0,0-1 1 0 0,0 0-1 0 0,-19 8 1 0 0,24-13-51 0 0,-4 2-70 0 0,0 0 0 0 0,0-1 0 0 0,-1-1 0 0 0,-16 4 1 0 0,28-8-269 0 0,0-5-1434 0 0,-6-6 1015 0 0,8 9 186 0 0,-1-1-1 0 0,1 0 1 0 0,0 0 0 0 0,0 1 0 0 0,0-1 0 0 0,1 0 0 0 0,-1 0 0 0 0,0 0 0 0 0,1 0 0 0 0,-1-3 0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0 448 0 0,'0'0'4052'0'0,"20"6"-3499"0"0,57 19-19 0 0,-57-19-5 0 0,-16 6 13 0 0,24 54 556 0 0,-23-58-924 0 0,-3-4-89 0 0,0-1 1 0 0,0 0-1 0 0,0 0 1 0 0,0 1-1 0 0,-1-1 1 0 0,0 1-1 0 0,0 0 1 0 0,0-1-1 0 0,1 8 1 0 0,6 26 393 0 0,-6-27-21 0 0,0 3 6 0 0,5 42-27 0 0,-5-41-34 0 0,-3-2-21 0 0,-2 34-28 0 0,3-34-20 0 0,-5 0-17 0 0,1 2-214 0 0,-19 39 571 0 0,19-42-602 0 0,3-7-41 0 0,0 0 0 0 0,-1 0-1 0 0,0-1 1 0 0,1 1-1 0 0,-1-1 1 0 0,-1 1-1 0 0,1-1 1 0 0,0 1-1 0 0,-1-1 1 0 0,-5 5 0 0 0,-29 34 283 0 0,30-33-274 0 0,3-5-12 0 0,0 1 0 0 0,0-1 0 0 0,-1 0 0 0 0,1 0 0 0 0,-1 0 0 0 0,-6 4 0 0 0,-125 103-574 0 0,132-107 441 0 0,0 0 0 0 0,0 0 1 0 0,-1 0-1 0 0,1-1 0 0 0,-1 1 1 0 0,0-1-1 0 0,0 0 0 0 0,-8 3 1 0 0,0-1-119 0 0,-20 16-910 0 0,0-6-114 0 0,13-8-193 0 0,-29 10-1823 0 0,37-12 248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19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47 340 0 0,'0'0'13375'0'0,"26"-8"-13291"0"0,79-23-3 0 0,-79 23 244 0 0,52 28-281 0 0,-62-15 36 0 0,-10 1-69 0 0,20 20 9 0 0,-19-20 53 0 0,-8-3-71 0 0,2 0-1 0 0,-1 0 0 0 0,0 0 1 0 0,0-1-1 0 0,1 1 1 0 0,-1 0-1 0 0,1 0 0 0 0,2 4 1 0 0,-2-4 10 0 0,0 0 1 0 0,0-1 0 0 0,0 1 0 0 0,-1 0 0 0 0,1 0 0 0 0,-1 0 0 0 0,0 0-1 0 0,0 4 1 0 0,-8 10-6 0 0,-25 51 10 0 0,25-51 35 0 0,2-11-1 0 0,-16 20 18 0 0,16-20 92 0 0,-1 1-97 0 0,-22 21 3 0 0,22-21 108 0 0,0-1-100 0 0,-23 19-1 0 0,23-19-15 0 0,0 0 10 0 0,-23 17 19 0 0,22-17 2 0 0,0 0 6 0 0,-24 20 11 0 0,24-20 3 0 0,1 0-4 0 0,-24 14 4 0 0,24-14 134 0 0,0 0-132 0 0,-22 18-4 0 0,22-18 272 0 0,-1-1-313 0 0,-24 17-4 0 0,24-17 2295 0 0,29 2-2262 0 0,65 18-10 0 0,-65-19 54 0 0,-5-6-68 0 0,77-2 93 0 0,-39 2-112 0 0,-41 0 40 0 0,0 0-65 0 0,38 4 18 0 0,-39-3 192 0 0,1-1-176 0 0,36 1 22 0 0,-36-1 586 0 0,-5-7-6482 0 0,25-21 4224 0 0,-25 21-1048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1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1 256 0 0,'0'0'14776'0'0,"-9"13"-14498"0"0,-28 40-5 0 0,27-40-12 0 0,7-3-9 0 0,-13 30-6 0 0,13-30 2 0 0,-1 0 0 0 0,-9 28-18 0 0,9-28-29 0 0,-1-4-16 0 0,-27 36 275 0 0,12-13-336 0 0,15-22 284 0 0,-2 1-322 0 0,-17 21-4 0 0,18-21-23 0 0,-1-3-4533 0 0,-21 18 3056 0 0,21-18-987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 64 0 0,'0'0'12774'0'0,"-12"22"-12394"0"0,-33 67-14 0 0,35-71-172 0 0,1 1 0 0 0,-9 24 0 0 0,9-18-79 0 0,-12 20 150 0 0,-10 27 508 0 0,-28 121 550 0 0,55-166-1038 0 0,0 50 245 0 0,2-64-443 0 0,1-8-30 0 0,1 0-1 0 0,-1 0 1 0 0,1 0-1 0 0,0 0 1 0 0,0 0 0 0 0,1 0-1 0 0,-1 0 1 0 0,1 0-1 0 0,2 7 1 0 0,13 72 298 0 0,-8-48-202 0 0,-6-27-17 0 0,2 2-7 0 0,13 34-21 0 0,-13-34-61 0 0,0-3-201 0 0,11 22-32 0 0,-12-23-100 0 0,3 2-1957 0 0,18 26 1335 0 0,-18-26-380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40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1 188 0 0,'0'0'6659'0'0,"-11"7"-6587"0"0,-34 24 6 0 0,34-24 5224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42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0 236 0 0,'-83'50'565'0'0,"24"-9"-115"0"0,48-34-379 0 0,5-4-22 0 0,0 1 0 0 0,0 0 0 0 0,1 0 0 0 0,-1 1-1 0 0,1-1 1 0 0,-4 7 0 0 0,-2-2 18 0 0,-27 31 222 0 0,-2 10-18 0 0,2 2-14 0 0,30-41-209 0 0,-20 36 160 0 0,-62 101 271 0 0,81-135-424 0 0,1 1 0 0 0,1 0 0 0 0,-10 25 0 0 0,3-5 56 0 0,10-24-62 0 0,-10 25 48 0 0,3 7 34 0 0,6-26-93 0 0,1-6 7 0 0,1 0 0 0 0,0 1-1 0 0,-3 20 1 0 0,-6 36 90 0 0,5-26-71 0 0,5-31 0 0 0,4 5-25 0 0,0 3-20 0 0,9 50 108 0 0,6 7-12 0 0,-15-62-98 0 0,-1-7-4 0 0,0 1 0 0 0,0-1 0 0 0,1 0 0 0 0,0 0 0 0 0,0 0 0 0 0,6 9-1 0 0,-2-3 13 0 0,-2-5-2 0 0,-1-1-1 0 0,0 1 1 0 0,0-1-1 0 0,-1 1 1 0 0,4 14-1 0 0,6 24 61 0 0,-3-24-11 0 0,29 40 63 0 0,2-2-20 0 0,-28-42-103 0 0,1 2 39 0 0,0-2 0 0 0,2 1 0 0 0,0-2 0 0 0,1 0 0 0 0,18 14 0 0 0,25 13 110 0 0,-42-30-128 0 0,-6-5-7 0 0,-1 0-1 0 0,2-1 1 0 0,-1 0 0 0 0,1-1 0 0 0,22 9-1 0 0,-19-8-9 0 0,-5-2 4 0 0,0 0 0 0 0,0-1 0 0 0,0-1 0 0 0,13 4 0 0 0,-8-3-9 0 0,33 10 130 0 0,101 15 0 0 0,-131-25-130 0 0,-6-2 3 0 0,1 0 0 0 0,-1-1 0 0 0,24-1 0 0 0,-17 1 6 0 0,57-2 102 0 0,-66 0-116 0 0,65-4 44 0 0,0-3 0 0 0,100-24 0 0 0,-156 27-50 0 0,15-3 3 0 0,58-21 0 0 0,29-21-8 0 0,-74 31-81 0 0,-1-2 1 0 0,-2-1-1 0 0,57-39 1 0 0,3-13-13 0 0,-90 66 82 0 0,-8 5 2 0 0,0-1 0 0 0,0 0 1 0 0,0-1-1 0 0,0 1 0 0 0,6-7 0 0 0,-9 8 10 0 0,35-30-116 0 0,62-72 1 0 0,-47 41 30 0 0,-43 55 78 0 0,-5 4-1 0 0,-1 0 1 0 0,1 0 0 0 0,-1-1 0 0 0,0 1 0 0 0,7-12 0 0 0,22-38-41 0 0,-6 2 28 0 0,-22 43 25 0 0,-2 5 4 0 0,0 0 0 0 0,-1 0 0 0 0,0 0 0 0 0,0 0 0 0 0,0 0 0 0 0,-1-1 0 0 0,1-5 0 0 0,13-49 74 0 0,-12 49-57 0 0,-1 5 3 0 0,0-1-1 0 0,-1 1 1 0 0,0 0 0 0 0,0 0-1 0 0,0-1 1 0 0,-1-9-1 0 0,2-2-1 0 0,-1 8-2 0 0,0 0 1 0 0,0 0 0 0 0,-1 1 0 0 0,-2-21 0 0 0,2 17 4 0 0,0 6 0 0 0,0 0 0 0 0,-1-1-1 0 0,0 1 1 0 0,0 0 0 0 0,-2-9-1 0 0,-12-51 137 0 0,13 54-137 0 0,1 6-5 0 0,-1-1 0 0 0,0 1 0 0 0,0 0 0 0 0,-1 0-1 0 0,-3-8 1 0 0,2 3-2 0 0,3 6-8 0 0,-1 0 0 0 0,-1 0 0 0 0,1 0 1 0 0,-1 0-1 0 0,0 1 0 0 0,-5-7 0 0 0,4 1-1 0 0,3 8-7 0 0,-1-1-1 0 0,0 0 1 0 0,1 1-1 0 0,-2-1 1 0 0,1 1-1 0 0,0 0 1 0 0,-1 0-1 0 0,1 0 0 0 0,-1 0 1 0 0,-5-5-1 0 0,0-2-7 0 0,4 5-5 0 0,0 0 0 0 0,-1 1 1 0 0,1-1-1 0 0,-1 1 1 0 0,0 0-1 0 0,-8-5 1 0 0,-26-15-165 0 0,-1 1 1 0 0,-54-21 0 0 0,84 40 138 0 0,-10-4-87 0 0,-1 1 0 0 0,0 0 1 0 0,-39-6-1 0 0,-2 0-78 0 0,56 11 157 0 0,-1 1 0 0 0,1 0 0 0 0,0 0-1 0 0,0 0 1 0 0,0 0 0 0 0,-1 1 0 0 0,1 0 0 0 0,-9 2 0 0 0,0-1-48 0 0,2-1-300 0 0,-2 0-453 0 0,-47 0-573 0 0,47 0 104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5:47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0 352,'0'0'8900,"-3"31"-8574,-12 92 6,8-77 4,-9 44 305,1-3-22,-2-7-30,1-12-58,3-6-6,2-6 342,3-8-694,5-37 240,1-2-322,-12 46 611,6-13-662,6-32 102,-4-1-130,-16 27-4,16-27 26,2-2-38,-14 21 0,13-21 8,2 2 0,-11 29-10,11-29 407,-1-40-452,-12-94 39,12 94 0,1-60-57,0 52 40,2 29 5,1-2-32,1-39 36,0 39-6,-1-1-163,2-36 181,-2 36 44,0 50 32,-2 148 55,7-132-12,-3-37-88,0-2 50,0-5 2,7 28-7,-6-27 30,-1-1-46,2 0-29,-2-6 2,0 0 0,-1 0-1,0 1 1,0-1 0,0 0 0,0 0-1,0 1 1,-1-1 0,1 7 0,6-3 28,20 20 8,-20-20 99,17-17-283,71-31 8,-71 31-31,-16 3-60,26-19-79,-25 19-59,-2 1-74,24-19-85,-24 19-105,0-1-113,34-33-972,-18 12 533,-17 22-813,1 0-1250,27-21 249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57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258 265 472 0 0,'0'0'13561'0'0,"-18"-5"-13298"0"0,-57-17-15 0 0,57 17 454 0 0,16-6-558 0 0,-6-32-12 0 0,6 33 458 0 0,12-7-524 0 0,33-52-13 0 0,-33 52-9 0 0,-2 12-3 0 0,24-13-16 0 0,-24 13 9 0 0,2 1-9 0 0,32-12-7 0 0,-32 12-7 0 0,1 2-32 0 0,1-2 22 0 0,-8 2 1 0 0,1 1 1 0 0,0-1-1 0 0,-1 1 0 0 0,1 1 1 0 0,0-1-1 0 0,0 0 1 0 0,5 1-1 0 0,-1 0-7 0 0,0 1 0 0 0,1-1-1 0 0,-1 2 1 0 0,15 3 0 0 0,-6-1 1 0 0,-2-2-2 0 0,-6 3-15 0 0,32 14 18 0 0,-32-14-2 0 0,-3 3-24 0 0,21 21 22 0 0,-22-22 17 0 0,0 52-25 0 0,-5-48-4 0 0,-9 4 14 0 0,-25 44 23 0 0,24-44 11 0 0,3-8 2 0 0,-19 21-1 0 0,19-20 15 0 0,0-2-6 0 0,1 3-26 0 0,-23 22 54 0 0,1-4 12 0 0,20-20 19 0 0,-2-1-7 0 0,-2 1-62 0 0,-30 24 136 0 0,4 2 31 0 0,-5 7 44 0 0,2-8 63 0 0,-5 8 4 0 0,17-15-164 0 0,21-19-2 0 0,-1 1 2 0 0,-37 35 162 0 0,22-20-139 0 0,17-17 159 0 0,-1 2-177 0 0,-21 20-7 0 0,21-20 211 0 0,2-1-256 0 0,-19 19-5 0 0,18-19 899 0 0,29-2-932 0 0,70 9-12 0 0,-70-9 14 0 0,-2-3-9 0 0,3 2-35 0 0,-8-1 4 0 0,1-1 1 0 0,-1 0-1 0 0,28-3 1 0 0,18 0 24 0 0,28 3 35 0 0,-34-2-58 0 0,-43 0 2 0 0,0 2 11 0 0,36 1 10 0 0,-37-1 61 0 0,2-1-110 0 0,38 0 15 0 0,-39 0 17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0 320 0 0,'0'0'6438'0'0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4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382 235 124 0 0,'0'0'7619'0'0,"7"-20"-7285"0"0,23-57-28 0 0,-23 58 2393 0 0,-52 227-1935 0 0,27-144-534 0 0,-33 143 903 0 0,33-114-662 0 0,15-80-395 0 0,1-6 2 0 0,0 1-1 0 0,0 0 1 0 0,1 0-1 0 0,0 14 1 0 0,-4 41 385 0 0,0-23-253 0 0,4-30 162 0 0,-7 40-107 0 0,7-35-216 0 0,-1-2 2217 0 0,6-46-2196 0 0,3-14-46 0 0,3-24 27 0 0,1-79 1 0 0,-8 97-46 0 0,3-152-104 0 0,-7 158 64 0 0,1 35 11 0 0,0-3 0 0 0,-2-45-4 0 0,2 45-10 0 0,-2 4-45 0 0,-2-35 65 0 0,3 35-28 0 0,-2 3-121 0 0,-9-24 131 0 0,9 24 10 0 0,-22 20-365 0 0,-77 37 342 0 0,69-30 13 0 0,-10 20-15 0 0,19-13 35 0 0,18-20-10 0 0,-1 2 10 0 0,-20 20-1 0 0,21-21-4 0 0,27-35-162 0 0,68-91 142 0 0,-69 92-21 0 0,37-36 0 0 0,-49 55 58 0 0,27-24-54 0 0,-26 25 47 0 0,-2 1-15 0 0,2 1-37 0 0,25-13 47 0 0,-25 14-9 0 0,10 9-117 0 0,56 19 125 0 0,-56-19 14 0 0,-11 1-8 0 0,24 16-1 0 0,-24-17 2 0 0,-1 4-7 0 0,22 26 12 0 0,-22-26 8 0 0,-2-1-10 0 0,14 23 2 0 0,-14-23-2 0 0,-1 1 14 0 0,12 24-3 0 0,-11-25-38 0 0,-1 1-619 0 0,13 25 314 0 0,-13-26-104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0 852 0 0,'13'0'1659'0'0,"-9"4"1606"0"0,-1 8-2596 0 0,-2 0 0 0 0,0 0 0 0 0,0 0 0 0 0,-1 0 0 0 0,-1 1 0 0 0,-2 16 0 0 0,-21 75 2133 0 0,6-28-1000 0 0,7-22-694 0 0,-1-2 49 0 0,3 2 1 0 0,-3 59-1 0 0,10-86-925 0 0,-2 0 0 0 0,-1 0 0 0 0,-1-1 0 0 0,-1 0 0 0 0,-1 0 0 0 0,-1 0 0 0 0,-21 38 0 0 0,0-14-3071 0 0,29-48 1975 0 0,-1-8-1318 0 0,0 1 1782 0 0,1 0 0 0 0,0 0 0 0 0,0 0 0 0 0,0-1-1 0 0,0-7 1 0 0,5-34-5636 0 0,-1 16 1999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1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226 205 524 0 0,'0'0'4117'0'0,"-3"-18"-3732"0"0,-6-53 15 0 0,6 53 1341 0 0,3 13-1689 0 0,0 1 0 0 0,1-1 0 0 0,-1 0 1 0 0,1 1-1 0 0,0-1 0 0 0,0 1 1 0 0,3-7-1 0 0,0-1 24 0 0,-1 1 2547 0 0,-4 52-2511 0 0,0 124 16 0 0,-1-112 0 0 0,1-40-88 0 0,-7 41 145 0 0,-7 15-4 0 0,11-56-155 0 0,-7 39 102 0 0,8-42-100 0 0,2-5 0 0 0,0-1 0 0 0,0 1 0 0 0,0 0 0 0 0,1 0 0 0 0,-1 0 0 0 0,1-1 0 0 0,1 10 0 0 0,0 37 27 0 0,0-38 1827 0 0,7-50-1846 0 0,25-113 0 0 0,-24 102-9 0 0,-6-7-22 0 0,-1 0-5 0 0,-1 44 11 0 0,-1-4-2 0 0,2-2-9 0 0,-1 4-6 0 0,-1 1-1 0 0,0 0 1 0 0,-2-20-1 0 0,-2-14 4 0 0,3 35-7 0 0,-2 2-41 0 0,-8-27 29 0 0,9 26 1 0 0,-5 3-54 0 0,-20-22 42 0 0,21 22-8 0 0,-12 22-341 0 0,-54 46 354 0 0,49-39 10 0 0,4 7-3 0 0,15-22 0 0 0,0 1-1 0 0,-13 26 2 0 0,13-26-3 0 0,4-4-14 0 0,-1 1 35 0 0,1-1 0 0 0,-1 1 0 0 0,1-1 0 0 0,-1 0 0 0 0,-1 0 1 0 0,0 5-1 0 0,-2 2-2 0 0,2-1 16 0 0,27-29-66 0 0,76-54 23 0 0,-42 32-24 0 0,-46 34 44 0 0,28-15-42 0 0,-30 18 40 0 0,-3 0-28 0 0,2 0-33 0 0,29-11 38 0 0,-29 12 2 0 0,6 11-240 0 0,49 27 185 0 0,-49-26-6 0 0,-11-3-3 0 0,18 20-27 0 0,-18-20-33 0 0,-2 4-33 0 0,11 27-63 0 0,-11-28-76 0 0,-1 2-84 0 0,7 30-79 0 0,-7-31-84 0 0,0 2-1798 0 0,6 36-196 0 0,-6-36 195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24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261 156 472 0 0,'0'0'9909'0'0,"17"-18"-9838"0"0,52-54-3 0 0,-52 54 47 0 0,-9 13-72 0 0,25-13 3 0 0,-24 14 83 0 0,1 0-86 0 0,30-9-6 0 0,-30 10 150 0 0,7 7-169 0 0,52 11 6 0 0,-52-11 21 0 0,-11 3-36 0 0,19 20 10 0 0,-19-20 26 0 0,-4 5-29 0 0,8 34-1 0 0,-8-34 2 0 0,-1 0-9 0 0,0 37-2 0 0,0-37 24 0 0,-7 3-22 0 0,-18 45 10 0 0,18-45 0 0 0,1-6-13 0 0,-1 3-3 0 0,3-6 0 0 0,0 0 0 0 0,0 0 0 0 0,0 0 0 0 0,-1 0 1 0 0,-7 8-1 0 0,-11 15 20 0 0,16-21 4 0 0,0-2-4 0 0,-17 22 6 0 0,17-22 58 0 0,-2 1-39 0 0,-22 21-8 0 0,22-21 0 0 0,1-2 3 0 0,-21 12 12 0 0,20-13 78 0 0,0 2-70 0 0,-27 16 6 0 0,26-16-5 0 0,1-1 1 0 0,-26 17 7 0 0,25-17 16 0 0,0 0 1 0 0,-25 16-3 0 0,25-15-2 0 0,0-1 2 0 0,-28 15 15 0 0,28-15 2 0 0,2 0-1 0 0,-20 16-14 0 0,21-16 105 0 0,-2 1-97 0 0,-22 15 2 0 0,23-15 222 0 0,0 0-244 0 0,-21 18-1 0 0,21-18 282 0 0,1 0-299 0 0,-2 1-21 0 0,5-5 43 0 0,-1 1-1 0 0,1 1 0 0 0,0-1 0 0 0,0 0 0 0 0,0 1 1 0 0,0 0-1 0 0,-3 6 0 0 0,-15 20-37 0 0,16-23 525 0 0,23-7-545 0 0,0 1-1 0 0,34 6 0 0 0,-25-3-3 0 0,-4-1 44 0 0,55-2 16 0 0,-63 0-20 0 0,1-1-6 0 0,50 2 7 0 0,-50-2-3 0 0,-1 0-1 0 0,44-2-2 0 0,-44 2 73 0 0,1-1-61 0 0,48-3-3 0 0,-48 3 125 0 0,-4 1-108 0 0,33 0 0 0 0,-33 0 185 0 0,-1-2-210 0 0,35-7-3 0 0,-35 7 246 0 0,0 0-349 0 0,33-5-56 0 0,-33 5-69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27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82 64 0 0,'0'0'4196'0'0,"-5"-14"-4044"0"0,-14-40 3 0 0,14 40 1757 0 0,1 114-1615 0 0,2-69-238 0 0,0-5 113 0 0,0-12 8 0 0,-12 66 143 0 0,10-69-269 0 0,-5 39 389 0 0,7-31-383 0 0,-9 49 230 0 0,-1-8 212 0 0,1-12-354 0 0,8-36 133 0 0,2-2-160 0 0,0 3 1711 0 0,3-14-717 0 0,5-28-430 0 0,13-63-1251 0 0,-18 81 829 0 0,6-33-236 0 0,-4-17 43 0 0,-4 6-60 0 0,0 41-4 0 0,-2 1 1 0 0,-3-38-8 0 0,4 39 9 0 0,-2 3 1 0 0,-8-27 2 0 0,8 27 13 0 0,0-1-21 0 0,-9-28 0 0 0,9 28 0 0 0,-5 4-24 0 0,-22-15 23 0 0,22 15-11 0 0,-10 17-32 0 0,-55 34 39 0 0,55-34 2 0 0,10-4-6 0 0,-25 22 0 0 0,24-21 7 0 0,2 1-4 0 0,-22 26-5 0 0,21-26 3 0 0,3-3 8 0 0,-15 18-8 0 0,14-18 181 0 0,28-27-180 0 0,64-63 1 0 0,-43 43 5 0 0,-34 35-2 0 0,-3 1 5 0 0,3 1-22 0 0,28-12 7 0 0,-27 12 4 0 0,-4 3-14 0 0,-1-1 17 0 0,1 1 1 0 0,0 1-1 0 0,0-1 0 0 0,0 1 1 0 0,6 1-1 0 0,2-1-3 0 0,-1-1-22 0 0,0 7-507 0 0,42 19 411 0 0,-42-18 9 0 0,-8 3-221 0 0,25 49-245 0 0,-6-8-241 0 0,4 7-210 0 0,-25-47 841 0 0,-2-6 85 0 0,1-1 1 0 0,-1 0-1 0 0,1 1 1 0 0,0-1-1 0 0,0 0 0 0 0,0 0 1 0 0,1-1-1 0 0,-1 1 1 0 0,1 0-1 0 0,5 4 0 0 0,27 38-1378 0 0,-22-25-981 0 0,13 29 189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356 63 304 0 0,'0'0'7179'0'0,"9"-10"-6783"0"0,29-32-12 0 0,-29 31 6641 0 0,-35 30-6731 0 0,-79 56 9 0 0,101-72-266 0 0,0-1 0 0 0,1 1 0 0 0,-1 0 0 0 0,0 0 0 0 0,1 0 0 0 0,0 0 0 0 0,-6 7 0 0 0,-2 2 63 0 0,6-6-24 0 0,0-1-1 0 0,1 1 1 0 0,-1 0-1 0 0,1 1 1 0 0,0-1 0 0 0,-5 13-1 0 0,-103 190 1689 0 0,88-166-1204 0 0,5-1-44 0 0,-3 19 125 0 0,10-21-350 0 0,10-30-24 0 0,0 1-26 0 0,-3 35-26 0 0,3-35 319 0 0,4 2-394 0 0,3 35-38 0 0,-3-35-38 0 0,3-4-549 0 0,14 29 170 0 0,-14-29-75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8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46 121 212 0 0,'0'0'7635'0'0,"10"-11"-7073"0"0,31-32-26 0 0,-30 32 473 0 0,-1 5-551 0 0,1-2-273 0 0,-7 5 35 0 0,1 0 0 0 0,0 0 1 0 0,-1 0-1 0 0,1 0 0 0 0,0 1 0 0 0,1 0 1 0 0,-1 0-1 0 0,6-2 0 0 0,30-9 91 0 0,-31 9 1841 0 0,3 14-1887 0 0,41 27 9 0 0,-41-27 847 0 0,-17 6-837 0 0,-11 46 7 0 0,11-46 312 0 0,-5-2-285 0 0,-30 42-8 0 0,37-52-258 0 0,0 0 1 0 0,-1 0-1 0 0,1 0 0 0 0,-1 0 0 0 0,0 0 0 0 0,-1 0 0 0 0,1-1 0 0 0,-6 5 0 0 0,-15 11 353 0 0,-13 14 130 0 0,12-8-283 0 0,19-19 208 0 0,-2 1-263 0 0,-20 21-11 0 0,21-21 1497 0 0,37-17-2184 0 0,91-31 458 0 0,-91 31-1 0 0,-18 16-145 0 0,36 16 153 0 0,-36-16 13 0 0,-6 2-22 0 0,14 22 20 0 0,-18-27 24 0 0,1-1 0 0 0,-1 1 0 0 0,-1 0 0 0 0,1 0 0 0 0,0 0 0 0 0,-1 0 1 0 0,0 1-1 0 0,1-1 0 0 0,-1 0 0 0 0,0 0 0 0 0,0 5 0 0 0,1 2 2 0 0,1-1 275 0 0,-15 7-165 0 0,-36 48-2 0 0,36-48-15 0 0,4-10-8 0 0,-22 17-1 0 0,22-17 67 0 0,0-1-71 0 0,-23 13-4 0 0,23-13 99 0 0,-2-2-156 0 0,-30 10-47 0 0,30-10-63 0 0,-3-2-1032 0 0,-39 5 638 0 0,39-5-57 0 0,0-1-1905 0 0,-35 3 1332 0 0,36-3-157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8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0 364 0 0,'0'0'17278'0'0,"3"20"-16740"0"0,10 57-28 0 0,-10-57 1151 0 0,-11-5-1351 0 0,-33 71 232 0 0,30-58-315 0 0,8-21-50 0 0,-3-1-105 0 0,-18 22-171 0 0,18-22-124 0 0,0 1-1082 0 0,-17 21 621 0 0,17-20-210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09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93 488 0 0,'0'0'9738'0'0,"-4"-16"-9301"0"0,-11-45-17 0 0,11 46 8541 0 0,-4 39-8615 0 0,-27 76 0 0 0,26-76 16 0 0,5-14 35 0 0,-12 30 6 0 0,12-30-18 0 0,0 0-13 0 0,-10 33 4 0 0,11-33 4 0 0,-1-2-13 0 0,-11 23-18 0 0,12-23 340 0 0,-1 2-350 0 0,-10 29-32 0 0,11-30 615 0 0,-2 0-743 0 0,-11 26-20 0 0,12-26 49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10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1 424 0 0,'0'0'2211'0'0,"13"8"-1097"0"0,41 28-21 0 0,-53-35-1023 0 0,1-1 0 0 0,-1 1-1 0 0,0 0 1 0 0,0 0 0 0 0,0 0 0 0 0,1-1 0 0 0,-1 1 0 0 0,0 0 0 0 0,0 0 0 0 0,0 1-1 0 0,0-1 1 0 0,-1 0 0 0 0,1 0 0 0 0,1 2 0 0 0,22 43 1943 0 0,2 6-148 0 0,-20-41-1572 0 0,-3-5-47 0 0,0 0 0 0 0,0 0 1 0 0,-1 0-1 0 0,0 1 0 0 0,3 11 0 0 0,0-4 46 0 0,9 43 1101 0 0,-11-46-1105 0 0,-2-4 12 0 0,1-1 0 0 0,-1 0 0 0 0,0 0 0 0 0,0 1 0 0 0,-1-1 0 0 0,0 8 0 0 0,3 48 476 0 0,-3-46-45 0 0,-3-2-31 0 0,1 3-476 0 0,0-6 43 0 0,-1 1-1 0 0,0 0 1 0 0,-5 15-1 0 0,5-16-66 0 0,2-6-63 0 0,0 0-1 0 0,-1 0 0 0 0,1 0 1 0 0,-1 0-1 0 0,-1 0 1 0 0,-4 8-1 0 0,-11 22 382 0 0,7-20-48 0 0,-33 25 344 0 0,15-16-456 0 0,22-18-41 0 0,-2 2-37 0 0,0 2-197 0 0,6-6-38 0 0,-1 0 0 0 0,0 0 0 0 0,0 0 1 0 0,-1 0-1 0 0,1-1 0 0 0,-1 0 0 0 0,-8 5 0 0 0,-17 10 65 0 0,22-13-91 0 0,1 0-130 0 0,-20 17-118 0 0,21-17-96 0 0,-6-1-1252 0 0,-32 11 850 0 0,33-12-193 0 0,0 1-218 0 0,-33 12-200 0 0,33-12-358 0 0,-3-1-1220 0 0,-39 9-1858 0 0,39-9 364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346 156 448 0 0,'0'0'12114'0'0,"20"-8"-11961"0"0,4-2-107 0 0,60-25 158 0 0,-51 19-89 0 0,-25 12-6 0 0,4-1-7 0 0,56-25 39 0 0,-38 17-82 0 0,-22 10 41 0 0,2 0-56 0 0,32-11-15 0 0,-32 11 29 0 0,2 1-32 0 0,36-5 5 0 0,-36 5 53 0 0,0 9-84 0 0,33 20 4 0 0,-33-20 9 0 0,-7 0 0 0 0,17 23 13 0 0,-17-22-4 0 0,-1 1 8 0 0,11 25-22 0 0,-11-26 12 0 0,-8 43 11 0 0,1-36-22 0 0,2-2 37 0 0,-6 1-25 0 0,-19 40-8 0 0,20-40 0 0 0,-1-7-1 0 0,-22 23 9 0 0,22-22 1 0 0,-1-2-8 0 0,-21 17 3 0 0,22-17 16 0 0,-2-2-6 0 0,-27 14 0 0 0,27-13-3 0 0,-1-1-2 0 0,-30 16 3 0 0,31-15-2 0 0,-3-2 4 0 0,-33 10 2 0 0,33-10-1 0 0,0 1-10 0 0,-35 9-4 0 0,35-10 14 0 0,3 1-11 0 0,-31 9-2 0 0,30-10 16 0 0,2 1-20 0 0,-25 10 1 0 0,24-10 54 0 0,33 4-188 0 0,71 23 104 0 0,-71-23-5 0 0,4 35 0 0 0,-23-34 12 0 0,0 0 6 0 0,16 28 10 0 0,-16-27-2 0 0,-4 1-13 0 0,5 32 1 0 0,-5-32 3 0 0,-5-4 5 0 0,1 1 2 0 0,0 0 0 0 0,0 0 1 0 0,1 0-1 0 0,-3 14 0 0 0,1-3 0 0 0,-1-3 12 0 0,-2-7 3 0 0,-19 24 3 0 0,20-25-9 0 0,-2-1 7 0 0,-26 18 5 0 0,26-18 2 0 0,-2-3-7 0 0,-30 14 8 0 0,30-14 0 0 0,-1-1 0 0 0,-33 6-11 0 0,33-7 8 0 0,-3-1-11 0 0,-44 2-5 0 0,43-2 28 0 0,0-4-46 0 0,-44-9-25 0 0,44 10-49 0 0,2-3-303 0 0,-41-15 87 0 0,41 15-99 0 0,4 2-111 0 0,-28-10-133 0 0,27 10-129 0 0,1-1-98 0 0,-26-13-202 0 0,26 13-746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01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1 192 360 0 0,'22'-58'3582'0'0,"6"2"-543"0"0,-26 54-2757 0 0,7-11 782 0 0,6-17 363 0 0,-7 11-674 0 0,-1 6 568 0 0,-7 20-1215 0 0,-19 179 626 0 0,-1 11 95 0 0,18-118-443 0 0,2-31-44 0 0,-2-1 0 0 0,-3 0 0 0 0,-15 73 0 0 0,5-37 490 0 0,15-81-670 0 0,0 1-78 0 0,-1-2-57 0 0,1 0-1 0 0,0 0 1 0 0,-1 0 0 0 0,1-1-1 0 0,0 1 1 0 0,0 0 0 0 0,0 0-1 0 0,0 0 1 0 0,0 0 0 0 0,0 0-1 0 0,0 0 1 0 0,0 0 0 0 0,1 0-1 0 0,-1 0 1 0 0,0 0 0 0 0,0-1-1 0 0,1 1 1 0 0,-1 0 0 0 0,0 0-1 0 0,2 1 1 0 0,12-14 277 0 0,-10 8-394 0 0,1-1 75 0 0,0-2 8 0 0,0 0 8 0 0,0 0 0 0 0,7-15 0 0 0,2-7-45 0 0,36-54-1 0 0,-14 26-28 0 0,27-24-35 0 0,-61 78 105 0 0,3 1-33 0 0,-5 1 36 0 0,1 1 1 0 0,-1 0-1 0 0,0-1 0 0 0,0 1 0 0 0,0 0 1 0 0,1 0-1 0 0,-1 0 0 0 0,0-1 1 0 0,0 1-1 0 0,1 0 0 0 0,-1 0 0 0 0,0 0 1 0 0,1-1-1 0 0,-1 1 0 0 0,0 0 1 0 0,0 0-1 0 0,1 0 0 0 0,-1 0 0 0 0,0 0 1 0 0,1 0-1 0 0,-1 0 0 0 0,0 0 1 0 0,1 0-1 0 0,-1 0 0 0 0,0 0 1 0 0,1 0-1 0 0,-1 0 0 0 0,0 0 0 0 0,1 0 1 0 0,-1 0-1 0 0,0 0 0 0 0,1 0 1 0 0,-1 0-1 0 0,0 0 0 0 0,1 0 0 0 0,-1 1 1 0 0,0-1-1 0 0,0 0 0 0 0,1 0 1 0 0,-1 0-1 0 0,0 1 0 0 0,1-1 1 0 0,4 7-1 0 0,0 0 0 0 0,-1 0 1 0 0,0 1-1 0 0,0-1 0 0 0,-1 1 1 0 0,0 0-1 0 0,4 12 0 0 0,10 68-13 0 0,-4-19 26 0 0,-12-67-9 0 0,2 12-8 0 0,0 1 0 0 0,1-1-1 0 0,1 0 1 0 0,0 0-1 0 0,1-1 1 0 0,12 20 0 0 0,-17-32 2 0 0,0 0 3 0 0,-1-1 1 0 0,0 1 1 0 0,1-1-1 0 0,-1 1 1 0 0,0-1-1 0 0,1 1 1 0 0,-1-1-1 0 0,0 0 0 0 0,1 1 1 0 0,-1-1-1 0 0,1 0 1 0 0,-1 0-1 0 0,1 1 1 0 0,-1-1-1 0 0,1 0 0 0 0,-1 0 1 0 0,1 1-1 0 0,-1-1 1 0 0,1 0-1 0 0,-1 0 0 0 0,1 0 1 0 0,-1 0-1 0 0,1 0 1 0 0,-1 0-1 0 0,1 0 1 0 0,-1 0-1 0 0,1 0 0 0 0,0 0 1 0 0,10-4-1 0 0,-1-1-1 0 0,1 0 1 0 0,-1 0-1 0 0,0-1 1 0 0,-1-1 0 0 0,0 1-1 0 0,13-12 1 0 0,56-65 34 0 0,-28 28-52 0 0,-30 32 4 0 0,23-34 1 0 0,-41 54 4 0 0,1-4-23 0 0,-3 7 32 0 0,0 0-1 0 0,0 0 1 0 0,0 0-1 0 0,0 0 1 0 0,0 0-1 0 0,0 0 1 0 0,0 0-1 0 0,0 1 1 0 0,0-1-1 0 0,0 0 0 0 0,1 0 1 0 0,-1 0-1 0 0,0 0 1 0 0,0 0-1 0 0,0 0 1 0 0,0 0-1 0 0,0 0 1 0 0,0 1-1 0 0,0-1 1 0 0,0 0-1 0 0,0 0 1 0 0,0 0-1 0 0,1 0 0 0 0,-1 0 1 0 0,0 0-1 0 0,0 0 1 0 0,0 0-1 0 0,0 0 1 0 0,0 0-1 0 0,0 0 1 0 0,1 0-1 0 0,-1 0 1 0 0,0 0-1 0 0,0 0 1 0 0,0 0-1 0 0,0 0 0 0 0,0 0 1 0 0,0 0-1 0 0,0 0 1 0 0,1 0-1 0 0,-1 0 1 0 0,0 0-1 0 0,0 0 1 0 0,0 0-1 0 0,0 0 1 0 0,0 0-1 0 0,0 0 1 0 0,0 0-1 0 0,1-1 0 0 0,-1 1 1 0 0,0 0-1 0 0,0 0 1 0 0,0 0-1 0 0,0 0 1 0 0,0 0-1 0 0,0 0 1 0 0,0 0-1 0 0,0 0 1 0 0,0-1-1 0 0,6 24-9 0 0,4 35 0 0 0,5 53 110 0 0,-12 7 132 0 0,-4-94-61 0 0,1-18-118 0 0,-1-1 0 0 0,1 0 0 0 0,1 1 0 0 0,-1-1 0 0 0,1 0 0 0 0,2 11 0 0 0,-2-14 217 0 0,-1 4-97 0 0,0-1-160 0 0,2-8 935 0 0,9-28-862 0 0,1 1 0 0 0,27-51-1 0 0,24-22-2 0 0,-62 102-104 0 0,2 6-74 0 0,1 1 91 0 0,0 0 0 0 0,-1 1 1 0 0,1-1-1 0 0,-1 1 1 0 0,-1 0-1 0 0,0 0 0 0 0,0 0 1 0 0,0 0-1 0 0,-1 0 0 0 0,0 1 1 0 0,0-1-1 0 0,-1 11 0 0 0,6 49 22 0 0,-6-58-17 0 0,3 36 34 0 0,-3-44 0 0 0,0 0 0 0 0,0 0 0 0 0,0 1-1 0 0,1-1 1 0 0,-1 0 0 0 0,0 0 0 0 0,0 0 0 0 0,1 0-1 0 0,-1 0 1 0 0,1 0 0 0 0,-1 0 0 0 0,1 0-1 0 0,-1 0 1 0 0,1 0 0 0 0,1 2 0 0 0,-2-3-25 0 0,1 0 0 0 0,-1 0 0 0 0,1 0 0 0 0,-1 0 0 0 0,0 0 1 0 0,1 0-1 0 0,-1 0 0 0 0,0 0 0 0 0,1 0 0 0 0,-1 0 0 0 0,1 0 1 0 0,-1 0-1 0 0,0 0 0 0 0,1-1 0 0 0,-1 1 0 0 0,0 0 1 0 0,1 0-1 0 0,-1 0 0 0 0,0-1 0 0 0,1 1 0 0 0,-1 0 0 0 0,0 0 1 0 0,1-1-1 0 0,-1 1 0 0 0,0 0 0 0 0,0 0 0 0 0,1-1 0 0 0,-1 1 1 0 0,0-1-1 0 0,24-40 175 0 0,-16 25-146 0 0,7-12-6 0 0,1 0-1 0 0,1 2 0 0 0,2 0 1 0 0,0 1-1 0 0,2 1 0 0 0,33-31 1 0 0,-29 43-68 0 0,-22 11 17 0 0,1 3-32 0 0,1 1 45 0 0,-1 0 0 0 0,1 1 0 0 0,-1 0 0 0 0,0-1 0 0 0,0 2 0 0 0,-1-1 0 0 0,1 0 0 0 0,-1 1 0 0 0,0-1 1 0 0,0 1-1 0 0,-1 0 0 0 0,1 0 0 0 0,-1 0 0 0 0,0 1 0 0 0,0-1 0 0 0,-1 0 0 0 0,0 1 0 0 0,0-1 0 0 0,1 8 0 0 0,2 10-7 0 0,-1-1 0 0 0,0 1 1 0 0,-2 0-1 0 0,-2 27 0 0 0,-2 10-246 0 0,3-43-439 0 0,-1 0 0 0 0,0 0 1 0 0,-2 0-1 0 0,-4 19 0 0 0,6-33-31 0 0,-2 1-189 0 0,1 0-142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2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5 648 0 0,'-1'-1'126'0'0,"-1"0"0"0"0,1 1 0 0 0,-1-1 0 0 0,1 1 0 0 0,-1-1 1 0 0,1 1-1 0 0,-1 0 0 0 0,1 0 0 0 0,-1 0 0 0 0,0-1 0 0 0,1 1 0 0 0,-1 1 0 0 0,1-1 0 0 0,-1 0 0 0 0,1 0 0 0 0,-1 1 0 0 0,0-1 0 0 0,1 1 1 0 0,-1-1-1 0 0,1 1 0 0 0,0 0 0 0 0,-1-1 0 0 0,1 1 0 0 0,-1 0 0 0 0,1 0 0 0 0,0 0 0 0 0,-2 1 0 0 0,-1 1-304 0 0,-24 14 1113 0 0,1 2 0 0 0,0 0 0 0 0,2 1 0 0 0,1 2 0 0 0,-43 48 0 0 0,47-46-353 0 0,9-10-176 0 0,0 1 1 0 0,1-1 0 0 0,-9 19-1 0 0,10-16-135 0 0,-26 61 2441 0 0,34-75-2196 0 0,1-1-178 0 0,-1-1-321 0 0,1-1-1 0 0,0 0 0 0 0,0 1 0 0 0,0-1 0 0 0,-1 0 1 0 0,1 1-1 0 0,0-1 0 0 0,0 1 0 0 0,0-1 1 0 0,0 0-1 0 0,0 1 0 0 0,0-1 0 0 0,0 1 1 0 0,0-1-1 0 0,0 0 0 0 0,0 1 0 0 0,0-1 0 0 0,0 1 1 0 0,0-1-1 0 0,0 1 0 0 0,0-1 0 0 0,0 0 1 0 0,1 1-1 0 0,-1-1 0 0 0,0 0 0 0 0,0 1 1 0 0,0-1-1 0 0,1 1 0 0 0,-1-1 0 0 0,0 0 1 0 0,0 0-1 0 0,1 1 0 0 0,-1-1 0 0 0,1 1 0 0 0,11 0 31 0 0,0 0 0 0 0,0-1-1 0 0,0 0 1 0 0,0-1 0 0 0,0 0 0 0 0,-1-1-1 0 0,21-6 1 0 0,85-30-602 0 0,-109 35 500 0 0,76-33-1008 0 0,16-5-904 0 0,5 9-4422 0 0,-49 21 2693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01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17 456 0 0,'10'5'1108'0'0,"-3"-6"2717"0"0,26-15-2394 0 0,-31 14-1117 0 0,-1 2-257 0 0,-1 0 1 0 0,1-1-1 0 0,-1 1 1 0 0,1 0-1 0 0,-1-1 1 0 0,1 1-1 0 0,-1 0 1 0 0,1 0-1 0 0,0 0 1 0 0,-1 0-1 0 0,1 0 1 0 0,-1 0-1 0 0,1 0 1 0 0,0 0-1 0 0,-1 0 1 0 0,1 0-1 0 0,0 0 1 0 0,-1 0-1 0 0,1 0 1 0 0,-1 0-1 0 0,1 0 1 0 0,-1 1-1 0 0,1-1 0 0 0,0 0 1 0 0,-1 0-1 0 0,1 1 1 0 0,1 0 1 0 0,-1-1 0 0 0,1 1 0 0 0,-1-1 0 0 0,1 1 0 0 0,-1-1 1 0 0,0 1-1 0 0,1 0 0 0 0,-1 0 0 0 0,0 0 0 0 0,0 0 0 0 0,0 0 0 0 0,1 0 0 0 0,0 2 1 0 0,0 2 111 0 0,-1 0 0 0 0,1 1 1 0 0,-1-1-1 0 0,-1 1 1 0 0,1-1-1 0 0,-1 1 1 0 0,0 0-1 0 0,0-1 1 0 0,0 1-1 0 0,-1-1 1 0 0,0 1-1 0 0,0-1 0 0 0,0 1 1 0 0,-3 6-1 0 0,-3 17 743 0 0,1-5 1039 0 0,6-41-1177 0 0,1-12-2128 0 0,-1 15 655 0 0,0 11-129 0 0,0-1-137 0 0,2-5 107 0 0,0-11-4806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04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87 356 0 0,'0'0'10350'0'0,"1"-6"-10294"0"0,4-37 187 0 0,-5 40 205 0 0,1 1-452 0 0,13-17 6 0 0,-12 17-5 0 0,16-9 156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32 556 0 0,'7'-14'2728'0'0,"-7"11"-2108"0"0,-2-11 6994 0 0,6 20-7224 0 0,15 37 242 0 0,-1-1-1 0 0,-2 2 0 0 0,11 50 1 0 0,13 40 673 0 0,14 57 649 0 0,-43-147-1501 0 0,31 92 850 0 0,-32-105-987 0 0,-8-25-313 0 0,0 0 0 0 0,0 0 0 0 0,0 1 0 0 0,-1-1 0 0 0,1 9-1 0 0,-2-12-250 0 0,-16-23-6574 0 0,-17-22 193 0 0,24 30 3210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1 516 132 0 0,'-1'-19'644'0'0,"2"1"0"0"0,1-1-1 0 0,0 1 1 0 0,1 0 0 0 0,1 0 0 0 0,1 0 0 0 0,1 1 0 0 0,0-1-1 0 0,1 1 1 0 0,18-30 0 0 0,-19 37-444 0 0,28-36 979 0 0,-31 43-1054 0 0,0 0 0 0 0,0 0 0 0 0,0 1 0 0 0,0 0 0 0 0,1-1 0 0 0,-1 1-1 0 0,1 0 1 0 0,-1 1 0 0 0,1-1 0 0 0,0 1 0 0 0,7-3 0 0 0,-8 4 117 0 0,-3 0-231 0 0,0 0 0 0 0,0 1 0 0 0,1-1 0 0 0,-1 0 0 0 0,0 1 0 0 0,0-1 0 0 0,1 0-1 0 0,-1 0 1 0 0,0 1 0 0 0,1-1 0 0 0,-1 0 0 0 0,0 0 0 0 0,1 0 0 0 0,-1 0 0 0 0,0 1 0 0 0,1-1 0 0 0,-1 0-1 0 0,0 0 1 0 0,1 0 0 0 0,-1 0 0 0 0,0 0 0 0 0,1 0 0 0 0,-1 0 0 0 0,0 0 0 0 0,1 0 0 0 0,-1 0 0 0 0,1 0-1 0 0,-1 0 1 0 0,0 0 0 0 0,1 0 0 0 0,0 0 3 0 0,0 0 0 0 0,-1-1-1 0 0,1 1 1 0 0,0 0 0 0 0,-1 0-1 0 0,1 1 1 0 0,0-1 0 0 0,0 0 0 0 0,-1 0-1 0 0,1 0 1 0 0,0 0 0 0 0,0 1-1 0 0,-1-1 1 0 0,1 0 0 0 0,0 0 0 0 0,-1 1-1 0 0,1-1 1 0 0,-1 1 0 0 0,1-1 0 0 0,0 1-1 0 0,-1-1 1 0 0,1 1 0 0 0,3 5 63 0 0,0 1 0 0 0,0-1 0 0 0,-1 1 1 0 0,0-1-1 0 0,0 1 0 0 0,-1 0 1 0 0,0 0-1 0 0,0 0 0 0 0,-1 0 0 0 0,1 0 1 0 0,-2 1-1 0 0,1-1 0 0 0,-1 0 0 0 0,0 0 1 0 0,-2 12-1 0 0,-1 12 164 0 0,-2 0 1 0 0,-11 38 0 0 0,-3 26 417 0 0,18-86-581 0 0,0-7-58 0 0,1 0 0 0 0,0 0 1 0 0,-1-1-1 0 0,1 1 0 0 0,0 0 0 0 0,0 0 0 0 0,0 0 0 0 0,0-1 0 0 0,0 1 0 0 0,1 0 0 0 0,-1 0 0 0 0,1 1 0 0 0,0 0 119 0 0,2 0-20 0 0,-3-2-110 0 0,0-1 0 0 0,0 0 0 0 0,0 1 0 0 0,0-1 0 0 0,0 0 0 0 0,0 0-1 0 0,1 1 1 0 0,-1-1 0 0 0,0 0 0 0 0,0 0 0 0 0,0 0 0 0 0,0 1 0 0 0,1-1 0 0 0,-1 0-1 0 0,0 0 1 0 0,0 0 0 0 0,0 1 0 0 0,1-1 0 0 0,-1 0 0 0 0,0 0 0 0 0,0 0 0 0 0,1 0-1 0 0,-1 0 1 0 0,0 0 0 0 0,1 0 0 0 0,-1 0 0 0 0,0 0 0 0 0,0 1 0 0 0,1-1 0 0 0,-1 0-1 0 0,0 0 1 0 0,0 0 0 0 0,1 0 0 0 0,-1-1 0 0 0,0 1 0 0 0,1 0 0 0 0,-1 0 0 0 0,0 0-1 0 0,0 0 1 0 0,1 0 0 0 0,-1 0 0 0 0,0 0 0 0 0,0 0 0 0 0,1-1 0 0 0,-1 1 0 0 0,0 0-1 0 0,0 0 1 0 0,0 0 0 0 0,1 0 0 0 0,-1-1 0 0 0,0 1 0 0 0,0 0 0 0 0,0 0-1 0 0,1-1 1 0 0,16-12 37 0 0,-1-1-1 0 0,0-1 1 0 0,-1-1-1 0 0,18-22 1 0 0,-4 0 4 0 0,25-44 0 0 0,21-60 25 0 0,-53 97-48 0 0,18-32 5 0 0,-39 75-4 0 0,0 4-23 0 0,1-1-1 0 0,-1 1 0 0 0,0-1 0 0 0,0 1 0 0 0,0-1 0 0 0,0 1 1 0 0,0 0-1 0 0,0-1 0 0 0,0 1 0 0 0,-1 0 0 0 0,1 0 0 0 0,0 2 1 0 0,0 0 3 0 0,5 10 38 0 0,-2 0-1 0 0,1 0 1 0 0,3 25-1 0 0,4 15 127 0 0,0-6 55 0 0,-9-36-74 0 0,0 0 0 0 0,0 1 0 0 0,10 22 0 0 0,-12-32-76 0 0,1 0-1 0 0,-1 0 1 0 0,1 0 0 0 0,0-1-1 0 0,0 1 1 0 0,0 0 0 0 0,0-1-1 0 0,0 1 1 0 0,5 3 0 0 0,-6-6 161 0 0,4-4-140 0 0,10-10-36 0 0,0-1-1 0 0,-2-1 1 0 0,18-24-1 0 0,58-109 140 0 0,-87 147-188 0 0,0 3-29 0 0,-1 0 14 0 0,1 1 1 0 0,0 0-1 0 0,0-1 1 0 0,-1 1 0 0 0,1 0-1 0 0,-1 0 1 0 0,1 0-1 0 0,-1 0 1 0 0,0 0 0 0 0,0 0-1 0 0,0 0 1 0 0,0 0-1 0 0,0 1 1 0 0,0-1 0 0 0,-1 0-1 0 0,1 1 1 0 0,-1 3-1 0 0,5 53 36 0 0,-4-26 30 0 0,0-25-19 0 0,0 0 1 0 0,0 1 0 0 0,1-1 0 0 0,0 0 0 0 0,0 0 0 0 0,1-1-1 0 0,0 1 1 0 0,0 0 0 0 0,1-1 0 0 0,9 14 0 0 0,-11-20 36 0 0,3-1-46 0 0,0-1-1 0 0,0 0 1 0 0,1 0 0 0 0,-1 0 0 0 0,0-1 0 0 0,0 0-1 0 0,0 0 1 0 0,-1 0 0 0 0,1-1 0 0 0,0 0 0 0 0,-1 0-1 0 0,0 0 1 0 0,1 0 0 0 0,3-5 0 0 0,15-12 22 0 0,23-28-1 0 0,-33 34-11 0 0,1-2-21 0 0,-1 0 0 0 0,0-1-1 0 0,-1 0 1 0 0,-1 0 0 0 0,-1-2-1 0 0,-1 1 1 0 0,0-1 0 0 0,-1 0-1 0 0,-1-1 1 0 0,-1 0 0 0 0,-1 0-1 0 0,3-26 1 0 0,-6 11-41 0 0,-2 32-5 0 0,0 0-32 0 0,-2-5 58 0 0,1 14-181 0 0,-1 30 300 0 0,1 0 0 0 0,7 67 0 0 0,-2-85-31 0 0,1 23 266 0 0,2-1 1 0 0,2 1-1 0 0,2-2 1 0 0,1 0-1 0 0,19 39 1 0 0,-30-77-321 0 0,0 3 39 0 0,1 0 0 0 0,0-1 0 0 0,0 1-1 0 0,1-1 1 0 0,-1 1 0 0 0,1-1 0 0 0,4 5-1 0 0,-5-7-20 0 0,3-5-213 0 0,6-4-26 0 0,-1 0 0 0 0,-1-1-1 0 0,0 0 1 0 0,0-1 0 0 0,0 0-1 0 0,-1 0 1 0 0,-1-1 0 0 0,0 0 0 0 0,0 0-1 0 0,6-16 1 0 0,-8 17-431 0 0,-1 0 1 0 0,0 0-1 0 0,-1-1 0 0 0,0 1 0 0 0,-1 0 1 0 0,0-1-1 0 0,-1 0 0 0 0,0 0 1 0 0,0 1-1 0 0,-1-1 0 0 0,0 0 1 0 0,-1 0-1 0 0,-4-17 0 0 0,0 4-3930 0 0,-3-2 347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7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7 312 572 0 0,'-5'7'1402'0'0,"3"-2"1587"0"0,2-4-2868 0 0,0 0-1 0 0,0 0 1 0 0,0 0-1 0 0,0 0 1 0 0,1-1-1 0 0,-1 1 1 0 0,0 0-1 0 0,0 0 1 0 0,1 0-1 0 0,-1 0 1 0 0,0 0-1 0 0,1 0 1 0 0,-1-1-1 0 0,1 1 1 0 0,-1 0-1 0 0,1 0 1 0 0,-1 0-1 0 0,1-1 1 0 0,0 1-1 0 0,-1 0 0 0 0,1-1 1 0 0,0 1-1 0 0,-1-1 1 0 0,1 1-1 0 0,0-1 1 0 0,0 1-1 0 0,0-1 1 0 0,1 1-1 0 0,1 1 418 0 0,2-3-66 0 0,5-2-333 0 0,0 0 1 0 0,-1-1-1 0 0,1 1 0 0 0,-1-2 1 0 0,0 0-1 0 0,0 0 1 0 0,0 0-1 0 0,9-9 0 0 0,69-61-390 0 0,-76 65 182 0 0,-2 2-69 0 0,105-97-1441 0 0,-35 36-2720 0 0,-37 36 1830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7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1 788 0 0,'-3'5'237'0'0,"-14"24"1131"0"0,1 2 0 0 0,1 0 0 0 0,2 0 0 0 0,-17 65 0 0 0,23-65-829 0 0,-18 108 1861 0 0,23-121-2036 0 0,1 0 1 0 0,1 0 0 0 0,0 0 0 0 0,1 0 0 0 0,6 31 0 0 0,10 43 968 0 0,14 54 534 0 0,-27-133-1724 0 0,0 0-1 0 0,1-1 1 0 0,0 0 0 0 0,1 0-1 0 0,1 0 1 0 0,0 0 0 0 0,0-1-1 0 0,14 16 1 0 0,-19-25-231 0 0,0-1 0 0 0,0 1 0 0 0,0-1 0 0 0,0 0 0 0 0,1 1 0 0 0,-1-1 0 0 0,0 0 0 0 0,1 0 0 0 0,-1 0 0 0 0,0-1 0 0 0,1 1 0 0 0,-1 0 0 0 0,1-1 0 0 0,-1 0 1 0 0,1 1-1 0 0,-1-1 0 0 0,1 0 0 0 0,0 0 0 0 0,-1-1 0 0 0,1 1 0 0 0,-1-1 0 0 0,1 1 0 0 0,-1-1 0 0 0,0 0 0 0 0,1 1 0 0 0,-1-1 0 0 0,0-1 0 0 0,1 1 0 0 0,-1 0 0 0 0,3-3 0 0 0,9-4-936 0 0,0-2-1 0 0,-1 0 1 0 0,18-19-1 0 0,-18 18-354 0 0,12-9-2131 0 0,1 1 267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8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67 304 0 0,'-9'4'410'0'0,"1"2"0"0"0,-1-1 0 0 0,1 1 0 0 0,0 0-1 0 0,1 1 1 0 0,-1 0 0 0 0,1 0 0 0 0,1 0 0 0 0,-1 1 0 0 0,1 0 0 0 0,1 0 0 0 0,-1 1 0 0 0,1 0-1 0 0,1 0 1 0 0,0 0 0 0 0,0 0 0 0 0,1 1 0 0 0,0-1 0 0 0,0 1 0 0 0,1 0 0 0 0,-1 17-1 0 0,1 9 465 0 0,1 0 0 0 0,2 0 0 0 0,2 0 0 0 0,12 60 0 0 0,-15-92-787 0 0,1 0 0 0 0,0 0 0 0 0,0 0 0 0 0,1-1 0 0 0,-1 1 0 0 0,1-1 0 0 0,-1 1 0 0 0,1-1 0 0 0,0 1 0 0 0,1-1 1 0 0,-1 0-1 0 0,1 0 0 0 0,-1 0 0 0 0,1 0 0 0 0,0-1 0 0 0,0 1 0 0 0,0-1 0 0 0,0 0 0 0 0,0 0 0 0 0,5 3 0 0 0,-6-4 54 0 0,4-4-10 0 0,1-1-92 0 0,1-1 1 0 0,-1 0-1 0 0,0-1 1 0 0,0 0-1 0 0,-1 0 1 0 0,0 0-1 0 0,0-1 1 0 0,0 0-1 0 0,6-10 1 0 0,44-79 190 0 0,-43 70-186 0 0,-3 7-9 0 0,-1-1 0 0 0,0 0 1 0 0,-2 0-1 0 0,0 0 0 0 0,-2-1 0 0 0,5-33 0 0 0,-9 51-19 0 0,-1 1 9 0 0,1-7-73 0 0,-1 10 54 0 0,0-1-1 0 0,0 0 1 0 0,0 0-1 0 0,0 0 1 0 0,0 0-1 0 0,0 0 1 0 0,1 0-1 0 0,-1 0 0 0 0,0 0 1 0 0,0 0-1 0 0,0 0 1 0 0,0 1-1 0 0,0-1 1 0 0,0 0-1 0 0,0 0 1 0 0,0 0-1 0 0,0 0 1 0 0,0 0-1 0 0,0 0 0 0 0,0 0 1 0 0,0 0-1 0 0,0 0 1 0 0,0 0-1 0 0,0 0 1 0 0,1 0-1 0 0,-1 0 1 0 0,0 0-1 0 0,0 0 1 0 0,0 1-1 0 0,0-1 0 0 0,0 0 1 0 0,0 0-1 0 0,0 0 1 0 0,0 0-1 0 0,0 0 1 0 0,1 0-1 0 0,-1 0 1 0 0,0 0-1 0 0,0 0 1 0 0,0 0-1 0 0,0 0 0 0 0,0 0 1 0 0,0 0-1 0 0,0-1 1 0 0,0 1-1 0 0,0 0 1 0 0,0 0-1 0 0,1 0 1 0 0,-1 0-1 0 0,0 0 0 0 0,0 0 1 0 0,0 0-1 0 0,0 0 1 0 0,0 0-1 0 0,0 0 1 0 0,0 0-1 0 0,0 0 1 0 0,0 0-1 0 0,0 0 1 0 0,0 0-1 0 0,0-1 0 0 0,0 1 1 0 0,11 27 337 0 0,-2 1 0 0 0,8 44 1 0 0,-6-25 289 0 0,23 60 828 0 0,-24-82-790 0 0,24 44 0 0 0,-10-25 460 0 0,-23-43-1113 0 0,0 0-1 0 0,0 0 1 0 0,0-1-1 0 0,0 1 1 0 0,0-1 0 0 0,0 1-1 0 0,1 0 1 0 0,-1-1-1 0 0,0 0 1 0 0,0 1-1 0 0,0-1 1 0 0,1 0 0 0 0,-1 0-1 0 0,0 1 1 0 0,1-1-1 0 0,-1 0 1 0 0,0 0-1 0 0,0 0 1 0 0,1-1 0 0 0,-1 1-1 0 0,0 0 1 0 0,0 0-1 0 0,0-1 1 0 0,1 1-1 0 0,-1-1 1 0 0,0 1 0 0 0,0-1-1 0 0,0 1 1 0 0,0-1-1 0 0,2-1 1 0 0,11-10-41 0 0,-1-1 0 0 0,0-1 0 0 0,-1 1 0 0 0,-1-2 0 0 0,0 0 0 0 0,-1 0-1 0 0,12-25 1 0 0,-4 2-161 0 0,-2 0 0 0 0,14-51 0 0 0,-9 22-121 0 0,17-66-539 0 0,-38 131 843 0 0,2-6-102 0 0,0 1-1 0 0,-1-1 0 0 0,0 0 0 0 0,0 0 0 0 0,-1 1 0 0 0,0-1 0 0 0,0 0 0 0 0,-2-8 0 0 0,2 15 92 0 0,0 0-1 0 0,0 0 1 0 0,-1 0-1 0 0,1-1 1 0 0,0 1-1 0 0,-1 0 1 0 0,1 0-1 0 0,0 1 1 0 0,-1-1-1 0 0,0 0 1 0 0,1 0-1 0 0,-1 0 1 0 0,1 0-1 0 0,-1 0 1 0 0,0 0-1 0 0,0 1 1 0 0,1-1-1 0 0,-1 0 1 0 0,0 1-1 0 0,0-1 1 0 0,-2 0 0 0 0,1 0-90 0 0,-19 0-163 0 0,20 2 255 0 0,-1 0 1 0 0,1 0 0 0 0,-1 0-1 0 0,1 0 1 0 0,0 0-1 0 0,-1 0 1 0 0,1 1-1 0 0,0-1 1 0 0,0 0 0 0 0,0 1-1 0 0,-1 2 1 0 0,-1-1-11 0 0,-2 2 2 0 0,1 1 0 0 0,-1-1 0 0 0,1 1 0 0 0,0-1 0 0 0,0 1 0 0 0,1 0 0 0 0,0 1 0 0 0,0-1 0 0 0,0 1 1 0 0,1-1-1 0 0,0 1 0 0 0,0 0 0 0 0,1 0 0 0 0,-1 0 0 0 0,2 0 0 0 0,-1 11 0 0 0,1-13 10 0 0,0 1-1 0 0,0-1 1 0 0,0 1 0 0 0,1-1 0 0 0,0 0-1 0 0,0 0 1 0 0,1 1 0 0 0,-1-1 0 0 0,1 0 0 0 0,0 0-1 0 0,1 0 1 0 0,-1-1 0 0 0,1 1 0 0 0,0-1 0 0 0,0 1-1 0 0,4 3 1 0 0,13 22 24 0 0,2 8-5 0 0,-17-30-9 0 0,0 0 0 0 0,0 0 0 0 0,-1 0-1 0 0,0 1 1 0 0,-1-1 0 0 0,1 1 0 0 0,1 10 0 0 0,21 102 340 0 0,-26-119-329 0 0,1 0-1 0 0,-1 0 1 0 0,1 0-1 0 0,-1 0 1 0 0,1-1-1 0 0,0 1 0 0 0,0 0 1 0 0,0 0-1 0 0,0-1 1 0 0,0 1-1 0 0,0-1 1 0 0,0 1-1 0 0,1-1 0 0 0,-1 1 1 0 0,0-1-1 0 0,1 0 1 0 0,-1 0-1 0 0,1 1 1 0 0,2 0-1 0 0,-2-1-6 0 0,-1-1 0 0 0,1 0 0 0 0,0 1 0 0 0,0-1 1 0 0,0 0-1 0 0,0 0 0 0 0,-1 0 0 0 0,1 0 0 0 0,0 0 0 0 0,0-1 1 0 0,0 1-1 0 0,0-1 0 0 0,-1 1 0 0 0,1-1 0 0 0,0 1 0 0 0,2-3 0 0 0,7-3-27 0 0,0-1 1 0 0,0-1-1 0 0,-1 0 0 0 0,16-16 0 0 0,-15 13-40 0 0,6-7-87 0 0,0-1 0 0 0,-1-1 0 0 0,17-29 0 0 0,10-12-187 0 0,-26 40 102 0 0,-2 0 1 0 0,14-25-1 0 0,-28 44 152 0 0,-3 7-278 0 0,-2 3 345 0 0,1 0 1 0 0,-1 0-1 0 0,2 0 1 0 0,-1 1 0 0 0,1-1-1 0 0,1 1 1 0 0,-1-1 0 0 0,2 1-1 0 0,-1 0 1 0 0,2 13 0 0 0,5 2 194 0 0,2 0 0 0 0,1 0 0 0 0,18 34 0 0 0,14 38 716 0 0,-30-68-397 0 0,22 40 1 0 0,-19-41 15 0 0,14 37 1 0 0,-27-62-489 0 0,0 0 0 0 0,-1 0 0 0 0,1 0 0 0 0,0 0 0 0 0,0 0 0 0 0,1 0-1 0 0,-1 0 1 0 0,0 0 0 0 0,1 0 0 0 0,-1-1 0 0 0,1 1 0 0 0,-1 0 0 0 0,1-1 0 0 0,0 0-1 0 0,0 1 1 0 0,0-1 0 0 0,-1 0 0 0 0,1 0 0 0 0,0 0 0 0 0,5 2 0 0 0,-6-3-45 0 0,1-1 0 0 0,-1 1 1 0 0,1 0-1 0 0,-1 0 0 0 0,1-1 1 0 0,-1 1-1 0 0,0-1 0 0 0,1 1 1 0 0,-1-1-1 0 0,1 0 0 0 0,-1 1 1 0 0,0-1-1 0 0,0 0 0 0 0,1 0 1 0 0,1-2-1 0 0,-1 2-39 0 0,12-10-324 0 0,0 1 0 0 0,-1-1 1 0 0,0-1-1 0 0,-1 0 0 0 0,-1-1 0 0 0,14-19 1 0 0,-19 24 121 0 0,86-113-5512 0 0,-65 84 543 0 0,0 1 1002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1 488 0 0,'-111'6'4800'0'0,"54"-10"-2532"0"0,36 2-1383 0 0,18 1-128 0 0,-18 3 714 0 0,19 0-1393 0 0,1 0 1 0 0,-1-1-1 0 0,1 1 0 0 0,0 0 1 0 0,0 0-1 0 0,0 0 1 0 0,0 0-1 0 0,0 0 0 0 0,0 0 1 0 0,0 0-1 0 0,0 0 0 0 0,1 0 1 0 0,-1 1-1 0 0,1-1 1 0 0,0 0-1 0 0,0 3 0 0 0,-2 45 607 0 0,2-31-458 0 0,-2 30 469 0 0,0-8 463 0 0,6 77 0 0 0,1-79-589 0 0,1 20 610 0 0,2 1 1 0 0,4-2-1 0 0,24 79 1 0 0,-34-134-1425 0 0,-1 0 0 0 0,0 0 0 0 0,1 0 0 0 0,0 0 0 0 0,0 0 1 0 0,0-1-1 0 0,0 1 0 0 0,0-1 0 0 0,0 0 0 0 0,0 1 0 0 0,1-1 0 0 0,3 2 1 0 0,0 1-542 0 0,-4-4-127 0 0,7 4 15 0 0,-5-3-2129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8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80 0 0,'0'-1'205'0'0,"1"1"0"0"0,0-1 0 0 0,-1 1 0 0 0,1 0 0 0 0,-1-1 0 0 0,1 1 1 0 0,0-1-1 0 0,0 1 0 0 0,-1 0 0 0 0,1-1 0 0 0,0 1 0 0 0,-1 0 0 0 0,1 0 0 0 0,0 0 0 0 0,0-1 0 0 0,-1 1 0 0 0,1 0 0 0 0,0 0 1 0 0,0 0-1 0 0,0 0 0 0 0,-1 0 0 0 0,1 1 0 0 0,0-1 0 0 0,0 0 0 0 0,-1 0 0 0 0,1 0 0 0 0,0 1 0 0 0,1 0 0 0 0,-1 0-71 0 0,0 0 1 0 0,0 0-1 0 0,0 0 0 0 0,-1 1 0 0 0,1-1 0 0 0,0 0 1 0 0,0 1-1 0 0,-1-1 0 0 0,1 0 0 0 0,-1 1 0 0 0,1-1 0 0 0,-1 1 1 0 0,0 2-1 0 0,1 5 308 0 0,0 0 1 0 0,-1 1 0 0 0,-1 15 0 0 0,-2 13 1098 0 0,3 0 0 0 0,1 0 0 0 0,6 41 0 0 0,1 14 1102 0 0,-7-87-2440 0 0,0-1 1 0 0,0 1-1 0 0,0-1 1 0 0,1 1 0 0 0,-1-1-1 0 0,5 9 1 0 0,7 24 1296 0 0,-13-37-1504 0 0,1 0 0 0 0,-1 0 0 0 0,0 0 0 0 0,0 0 1 0 0,0-1-1 0 0,1 1 0 0 0,-1 0 0 0 0,0 0 0 0 0,1 0 1 0 0,-1-1-1 0 0,1 1 0 0 0,-1 0 0 0 0,1 0 0 0 0,-1-1 1 0 0,1 1-1 0 0,-1-1 0 0 0,1 1 0 0 0,0 0 0 0 0,-1-1 1 0 0,1 1-1 0 0,0-1 0 0 0,-1 1 0 0 0,2 0 1 0 0,-1-1-83 0 0,0 0 0 0 0,0-1 1 0 0,0 1-1 0 0,-1 0 0 0 0,1 0 1 0 0,0 0-1 0 0,0 0 0 0 0,0-1 1 0 0,-1 1-1 0 0,1 0 0 0 0,0-1 1 0 0,0 1-1 0 0,-1-1 0 0 0,1 1 1 0 0,0-1-1 0 0,0 1 1 0 0,-1-1-1 0 0,1 1 0 0 0,0-2 1 0 0,3-2-215 0 0,0-1 1 0 0,-1 1 0 0 0,0-1-1 0 0,0 0 1 0 0,0 0 0 0 0,0-1 0 0 0,1-5-1 0 0,3-7-569 0 0,12-39-2935 0 0,-12 17-1528 0 0,-5 10 1279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9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40 112 0 0,'0'0'2859'0'0,"-4"1"-1914"0"0,-4-1-1015 0 0,-15-4 6235 0 0,20 3-4215 0 0,1-7-2319 0 0,-2-11-396 0 0,6 10-4948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3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24 188 0 0,'13'-4'595'0'0,"1"-1"0"0"0,-1 1 0 0 0,1 1 0 0 0,-1 1-1 0 0,1 0 1 0 0,0 0 0 0 0,18 1 0 0 0,-16 0 127 0 0,-15 1-667 0 0,0 0-1 0 0,1 0 1 0 0,-1 0-1 0 0,0 0 0 0 0,0 0 1 0 0,0 0-1 0 0,1 0 1 0 0,-1 1-1 0 0,0-1 1 0 0,0 0-1 0 0,1 1 1 0 0,-1-1-1 0 0,0 1 1 0 0,0-1-1 0 0,0 1 0 0 0,0-1 1 0 0,0 1-1 0 0,0 0 1 0 0,0 0-1 0 0,0-1 1 0 0,0 1-1 0 0,0 0 1 0 0,0 0-1 0 0,-1 0 0 0 0,2 2 1 0 0,-1-1 13 0 0,0 1 0 0 0,0-1-1 0 0,0 1 1 0 0,-1-1 0 0 0,1 1 0 0 0,-1-1 0 0 0,0 1-1 0 0,0-1 1 0 0,0 1 0 0 0,0 0 0 0 0,-1 4 0 0 0,-1 3 53 0 0,0 0 0 0 0,-1 0 0 0 0,0-1 1 0 0,-1 1-1 0 0,-6 12 0 0 0,2-8 9 0 0,4-8-63 0 0,0 1 0 0 0,0 0 0 0 0,0-1 0 0 0,1 1 0 0 0,0 1 0 0 0,0-1 0 0 0,1 0 1 0 0,0 1-1 0 0,0-1 0 0 0,1 1 0 0 0,0-1 0 0 0,0 1 0 0 0,1 0 0 0 0,0 0 0 0 0,1 9 0 0 0,0-14-46 0 0,0 1 1 0 0,1 0-1 0 0,-1-1 1 0 0,1 1-1 0 0,0-1 1 0 0,0 0-1 0 0,0 0 1 0 0,1 1-1 0 0,-1-1 1 0 0,1-1-1 0 0,0 1 1 0 0,3 3-1 0 0,44 31 253 0 0,-25-20-117 0 0,-21-15-120 0 0,-1 1 1 0 0,0-1-1 0 0,0 0 1 0 0,0 1-1 0 0,-1 0 1 0 0,1-1-1 0 0,0 1 1 0 0,-1 0-1 0 0,0 0 1 0 0,0 1-1 0 0,0-1 1 0 0,0 0-1 0 0,0 1 1 0 0,-1-1-1 0 0,1 1 1 0 0,-1 0-1 0 0,0-1 1 0 0,0 1-1 0 0,0 0 1 0 0,-1 0-1 0 0,0-1 1 0 0,1 1-1 0 0,-1 0 1 0 0,0 0-1 0 0,-1 0 1 0 0,1 0-1 0 0,-1-1 0 0 0,1 1 1 0 0,-1 0-1 0 0,-1 0 1 0 0,1-1-1 0 0,0 1 1 0 0,-1-1-1 0 0,0 1 1 0 0,1-1-1 0 0,-1 0 1 0 0,-1 1-1 0 0,1-1 1 0 0,0 0-1 0 0,-4 3 1 0 0,-7 9 82 0 0,-1-1 0 0 0,0 0 0 0 0,-1-1 0 0 0,-1-1 0 0 0,0 0 0 0 0,0-1 0 0 0,-1-1 0 0 0,0 0 0 0 0,-1-1 0 0 0,0-1 1 0 0,-28 8-1 0 0,43-15-237 0 0,0-1 1 0 0,0 1 0 0 0,0-1 0 0 0,0 0 0 0 0,0 0 0 0 0,0 0 0 0 0,0 0-1 0 0,0 0 1 0 0,0-1 0 0 0,0 1 0 0 0,0-1 0 0 0,0 0 0 0 0,0 0 0 0 0,0 0-1 0 0,0 0 1 0 0,0-1 0 0 0,1 1 0 0 0,-1-1 0 0 0,0 1 0 0 0,-2-4-1 0 0,3 4-218 0 0,1-1 0 0 0,-1 1 0 0 0,1-1 0 0 0,-1 1-1 0 0,1-1 1 0 0,0 0 0 0 0,0 0 0 0 0,0 0-1 0 0,0 0 1 0 0,0 1 0 0 0,1-1 0 0 0,-1 0-1 0 0,0-1 1 0 0,1 1 0 0 0,0 0 0 0 0,-1 0-1 0 0,1-3 1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47 268 0 0,'0'0'1766'0'0,"18"-4"-870"0"0,55-11 10 0 0,-54 11 826 0 0,-9 1-935 0 0,31-7-42 0 0,-30 8 681 0 0,1 0-758 0 0,39-3-45 0 0,-38 3 1206 0 0,1 3-1228 0 0,2 1-389 0 0,-9 0 55 0 0,-1-1-1 0 0,1-1 0 0 0,0 1 0 0 0,0-1 0 0 0,-1-1 0 0 0,9 0 0 0 0,-5 5 198 0 0,-8-4-495 0 0,10 5 321 0 0,0-1 0 0 0,0 1-1 0 0,12 8 1 0 0,-20-11-156 0 0,0 1 0 0 0,0 0 0 0 0,0 0 0 0 0,0 0 0 0 0,-1 1 0 0 0,1-1 0 0 0,-1 1 0 0 0,0-1 0 0 0,0 1 0 0 0,0 0 0 0 0,-1 1 0 0 0,1-1 0 0 0,2 9 0 0 0,3 15 396 0 0,-1 0 0 0 0,-1 0-1 0 0,-2 1 1 0 0,-1 0 0 0 0,-1 51 0 0 0,-4 81 1470 0 0,-1-110-1371 0 0,2-18-119 0 0,-2 1 1 0 0,-13 60-1 0 0,10-51-153 0 0,5-33-256 0 0,-1 0 0 0 0,1 0 1 0 0,-1-1-1 0 0,-5 15 0 0 0,0-7 6 0 0,0-1-1 0 0,-1 0 1 0 0,-1-1-1 0 0,0 0 0 0 0,-1 0 1 0 0,-16 18-1 0 0,20-27-164 0 0,-1 0-1 0 0,1 0 0 0 0,-1 0 1 0 0,0-1-1 0 0,0 0 0 0 0,-1 0 1 0 0,1-1-1 0 0,-1 0 0 0 0,0 0 1 0 0,0-1-1 0 0,-10 3 0 0 0,5-2-1500 0 0,-1-1 0 0 0,0-1 0 0 0,-18 1 0 0 0,27-3 159 0 0,0 0 0 0 0,0 0-1 0 0,1-1 1 0 0,-1 0 0 0 0,0 0 0 0 0,-4-2 0 0 0,2 1-679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2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1192 0 0,'3'23'3628'0'0,"-6"18"348"0"0,-12 26-300 0 0,15-64-3546 0 0,-25 81 2109 0 0,-9 38 130 0 0,31-108-2114 0 0,-1-1 0 0 0,-11 25 0 0 0,-2 7 160 0 0,-3-15-1068 0 0,16-25-3088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30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5 146 416 0 0,'-2'-112'7743'0'0,"3"97"-5834"0"0,-3 0-143 0 0,1 12 959 0 0,2 12-2364 0 0,4 21-117 0 0,0 1 343 0 0,-1 1 1 0 0,-1-1-1 0 0,-1 1 0 0 0,-4 45 0 0 0,-2-36 268 0 0,2 1-1 0 0,2-1 1 0 0,2 0-1 0 0,10 61 0 0 0,1 19 1156 0 0,-1-60-461 0 0,-11-58-1064 0 0,-3 7 720 0 0,2-6-3049 0 0,6-44-15167 0 0,-5 18 12081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3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6 492 0 0,'4'-1'391'0'0,"0"0"0"0"0,0 0-1 0 0,0 0 1 0 0,1 0 0 0 0,-1 1 0 0 0,0 0-1 0 0,0 0 1 0 0,1 0 0 0 0,-1 0-1 0 0,0 1 1 0 0,0 0 0 0 0,1-1 0 0 0,-1 1-1 0 0,0 1 1 0 0,0-1 0 0 0,0 1 0 0 0,0 0-1 0 0,6 3 1 0 0,-3 1-22 0 0,0 0-1 0 0,0 0 0 0 0,0 1 1 0 0,-1 0-1 0 0,0 0 0 0 0,0 1 1 0 0,7 13-1 0 0,4 9 832 0 0,22 59 0 0 0,-27-59-742 0 0,-4-12-104 0 0,-1 1 0 0 0,-1 0 1 0 0,-1 1-1 0 0,-1 0 1 0 0,-1 0-1 0 0,0 0 0 0 0,-1 0 1 0 0,-2 0-1 0 0,0 0 1 0 0,-1 0-1 0 0,-1 0 0 0 0,0 0 1 0 0,-2 0-1 0 0,0 0 1 0 0,-14 35-1 0 0,-14 23 902 0 0,-61 110 1 0 0,80-163-1086 0 0,6-12-108 0 0,-1 0 0 0 0,-1-1 0 0 0,0 0 0 0 0,-1 0 1 0 0,-1-1-1 0 0,-15 14 0 0 0,-15 3-2795 0 0,38-26 978 0 0,-6 1 2353 0 0,-17-17-16025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3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54 492 0 0,'0'0'13561'0'0,"-1"-4"-13404"0"0,-2-13-124 0 0,3 12-151 0 0,12-8-1355 0 0,-9 9 1066 0 0,7-7-1604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5:31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1 284 0 0,'-4'27'1232'0'0,"-1"0"0"0"0,-1 0 0 0 0,-2 0 0 0 0,-12 31 0 0 0,3-19 137 0 0,-38 79 2517 0 0,-17 26-242 0 0,68-134-3110 0 0,3-7-2137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48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1 724 0 0,'0'0'5663'0'0,"0"9"-5083"0"0,-7 92 1372 0 0,2-42-376 0 0,3 80 0 0 0,2-127-1435 0 0,3 44 975 0 0,2 0 0 0 0,23 99 1 0 0,-28-154-1096 0 0,1 0 0 0 0,-1 0 0 0 0,0-1 0 0 0,0 1 1 0 0,1 0-1 0 0,-1 0 0 0 0,1-1 0 0 0,-1 1 0 0 0,0 0 0 0 0,1-1 1 0 0,0 1-1 0 0,-1 0 0 0 0,1-1 0 0 0,-1 1 0 0 0,1-1 0 0 0,0 1 0 0 0,-1-1 1 0 0,1 1-1 0 0,0-1 0 0 0,-1 0 0 0 0,1 1 0 0 0,0-1 0 0 0,0 0 1 0 0,-1 1-1 0 0,1-1 0 0 0,0 0 0 0 0,0 0 0 0 0,0 0 0 0 0,0 0 1 0 0,-1 0-1 0 0,1 0 0 0 0,0 0 0 0 0,0 0 0 0 0,0 0 0 0 0,-1 0 1 0 0,1 0-1 0 0,0 0 0 0 0,0-1 0 0 0,0 1 0 0 0,-1 0 0 0 0,1-1 0 0 0,0 1 1 0 0,0 0-1 0 0,-1-1 0 0 0,1 1 0 0 0,0-1 0 0 0,0 0 0 0 0,35-27 140 0 0,-33 25-116 0 0,24-23 49 0 0,-2-2 0 0 0,27-37 0 0 0,27-31-16 0 0,-68 84-76 0 0,5-6 3 0 0,2 1 1 0 0,0 0-1 0 0,0 1 1 0 0,29-19-1 0 0,-42 32-15 0 0,-4 2 7 0 0,0 0 0 0 0,0 0 0 0 0,-1 1 1 0 0,1-1-1 0 0,0 0 0 0 0,0 1 0 0 0,0-1 0 0 0,0 0 0 0 0,0 1 1 0 0,0-1-1 0 0,1 1 0 0 0,-1 0 0 0 0,0-1 0 0 0,0 1 1 0 0,0 0-1 0 0,0 0 0 0 0,0 0 0 0 0,1 0 0 0 0,-1-1 1 0 0,0 2-1 0 0,2-1 0 0 0,17 11-4 0 0,-15-5 13 0 0,0-1 0 0 0,0 1 0 0 0,-1 0 1 0 0,0 1-1 0 0,0-1 0 0 0,0 1 1 0 0,-1-1-1 0 0,0 1 0 0 0,-1 0 0 0 0,3 10 1 0 0,6 13 46 0 0,1-2 135 0 0,-3 0 1 0 0,0 1-1 0 0,-1-1 0 0 0,3 33 0 0 0,-11-58-123 0 0,3 14 455 0 0,-3-17-511 0 0,0 1-1 0 0,0-1 1 0 0,0 0-1 0 0,0 0 1 0 0,1 0-1 0 0,-1 0 1 0 0,0 0-1 0 0,0 1 1 0 0,0-1 0 0 0,0 0-1 0 0,0 0 1 0 0,1 0-1 0 0,-1 0 1 0 0,0 0-1 0 0,0 0 1 0 0,0 0 0 0 0,0 0-1 0 0,1 0 1 0 0,-1 0-1 0 0,0 0 1 0 0,0 0-1 0 0,0 0 1 0 0,0 0 0 0 0,1 0-1 0 0,-1 0 1 0 0,0 0-1 0 0,0 0 1 0 0,0 0-1 0 0,0 0 1 0 0,1 0-1 0 0,-1 0 1 0 0,0 0 0 0 0,0 0-1 0 0,0 0 1 0 0,0 0-1 0 0,1 0 1 0 0,-1 0-1 0 0,0 0 1 0 0,0 0 0 0 0,0-1-1 0 0,1 1 1 0 0,18-25 316 0 0,-6 8-339 0 0,16-8 43 0 0,-27 24-37 0 0,1 6 0 0 0,3 5 7 0 0,-1 1 0 0 0,0 0 0 0 0,-1 1 1 0 0,0-1-1 0 0,0 1 0 0 0,2 21 0 0 0,-5-30-1 0 0,-1 0 0 0 0,1 1 0 0 0,0-1 0 0 0,0 0 0 0 0,0 0 0 0 0,1 1 0 0 0,-1-1 0 0 0,3 3 0 0 0,1 3 15 0 0,-1-1 1 0 0,0 2 0 0 0,6 18 0 0 0,-10-27-10 0 0,0-1 1 0 0,0 1-1 0 0,1 0 0 0 0,-1 0 0 0 0,0 0 1 0 0,1-1-1 0 0,-1 1 0 0 0,1 0 1 0 0,-1-1-1 0 0,1 1 0 0 0,-1 0 0 0 0,1-1 1 0 0,-1 1-1 0 0,1 0 0 0 0,0-1 1 0 0,-1 1-1 0 0,1-1 0 0 0,0 1 0 0 0,0-1 1 0 0,-1 0-1 0 0,1 1 0 0 0,0-1 0 0 0,0 0 1 0 0,0 1-1 0 0,-1-1 0 0 0,1 0 1 0 0,0 0-1 0 0,0 0 0 0 0,0 0 0 0 0,0 0 1 0 0,-1 0-1 0 0,1 0 0 0 0,0 0 0 0 0,0 0 1 0 0,0 0-1 0 0,0 0 0 0 0,0-1 1 0 0,-1 1-1 0 0,2-1 0 0 0,27-14 22 0 0,-27 14-21 0 0,13-11-12 0 0,0 0-1 0 0,0-1 1 0 0,-1 0 0 0 0,-1-2-1 0 0,-1 1 1 0 0,18-27 0 0 0,-16 22-17 0 0,20-28-142 0 0,-3 0 0 0 0,-1-2-1 0 0,42-98 1 0 0,-63 125 84 0 0,9-20-250 0 0,21-73-1 0 0,-39 112 271 0 0,1 4-25 0 0,0 0 71 0 0,-1 0 0 0 0,1-1 0 0 0,0 1 0 0 0,-1 0 1 0 0,0 1-1 0 0,1-1 0 0 0,-1 0 0 0 0,1 0 1 0 0,-1 0-1 0 0,0 0 0 0 0,0 0 0 0 0,0 0 1 0 0,1 0-1 0 0,-1 0 0 0 0,0 1 0 0 0,-1-1 0 0 0,1 0 1 0 0,0 0-1 0 0,0 0 0 0 0,0 0 0 0 0,-1 2 1 0 0,-6 53 140 0 0,1 0 108 0 0,5-40-159 0 0,3 211 1017 0 0,0-198-898 0 0,1 1-1 0 0,2-2 0 0 0,1 1 0 0 0,1 0 0 0 0,19 46 1 0 0,-10-30 30 0 0,-13-34-134 0 0,1-1 0 0 0,-1 0 0 0 0,2 0 0 0 0,-1 0 1 0 0,2 0-1 0 0,-1-1 0 0 0,9 12 0 0 0,-12-20-119 0 0,1-1-176 0 0,-3 1 185 0 0,1-1 1 0 0,0 0 0 0 0,-1 0 0 0 0,1 0 0 0 0,0 1 0 0 0,0-1-1 0 0,-1 0 1 0 0,1 0 0 0 0,0 0 0 0 0,-1 0 0 0 0,1 0 0 0 0,0 0-1 0 0,0-1 1 0 0,-1 1 0 0 0,1 0 0 0 0,0 0 0 0 0,-1 0 0 0 0,1-1-1 0 0,0 1 1 0 0,-1 0 0 0 0,1-1 0 0 0,0 1 0 0 0,-1-1 0 0 0,2 0 0 0 0,6-8-352 0 0,1-1-1 0 0,-1-1 1 0 0,-1 0 0 0 0,0 0 0 0 0,-1 0 0 0 0,0-1 0 0 0,0 0 0 0 0,-1 0 0 0 0,6-23 0 0 0,1-30-2355 0 0,-6-1-3620 0 0,-4 31 1987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49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1 121 544 0 0,'0'0'877'0'0,"3"3"-39"0"0,-2-1-648 0 0,1 0 1 0 0,1 0-1 0 0,-1-1 0 0 0,0 1 1 0 0,0-1-1 0 0,0 0 1 0 0,1 0-1 0 0,-1 0 0 0 0,1 0 1 0 0,-1 0-1 0 0,1 0 1 0 0,-1-1-1 0 0,1 1 0 0 0,5 0 1 0 0,-1-1 74 0 0,1 0 0 0 0,0 0-1 0 0,0-1 1 0 0,0 0 0 0 0,7-2 0 0 0,0-1-85 0 0,0 0-1 0 0,0-2 0 0 0,-1 1 0 0 0,0-2 1 0 0,16-8-1 0 0,-19 8-335 0 0,0-1 0 0 0,0 0 0 0 0,-1-1 0 0 0,14-14-1 0 0,-2-7-3398 0 0,-14 20 1615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49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1 128 0 0,'0'0'1710'0'0,"0"4"-1180"0"0,-2 13-34 0 0,2-13 1696 0 0,-4 3-1891 0 0,4-7-230 0 0,0 0 0 0 0,0 0 0 0 0,0 0-1 0 0,0 1 1 0 0,0-1 0 0 0,0 0 0 0 0,0 0 0 0 0,0 0-1 0 0,0 0 1 0 0,0 0 0 0 0,0 1 0 0 0,0-1 0 0 0,0 0-1 0 0,0 0 1 0 0,0 0 0 0 0,0 0 0 0 0,0 0 0 0 0,0 1 0 0 0,0-1-1 0 0,0 0 1 0 0,0 0 0 0 0,0 0 0 0 0,0 0 0 0 0,0 0-1 0 0,0 1 1 0 0,0-1 0 0 0,0 0 0 0 0,0 0 0 0 0,0 0 0 0 0,0 0-1 0 0,1 0 1 0 0,-1 0 0 0 0,0 1 0 0 0,0-1 0 0 0,0 0-1 0 0,0 0 1 0 0,0 0 0 0 0,0 0 0 0 0,0 0 0 0 0,1 0 0 0 0,-1 0-1 0 0,0 0 1 0 0,0 0 0 0 0,0 0 0 0 0,0 0 0 0 0,0 0-1 0 0,1 0 1 0 0,-1 1 0 0 0,0-1 0 0 0,0 0 0 0 0,0 0 0 0 0,0 0-1 0 0,1 0 1 0 0,-1-1 0 0 0,0 1 0 0 0,0 0 0 0 0,0 0-1 0 0,0 0 1 0 0,0 0 0 0 0,1 0 0 0 0,25-4 486 0 0,-27 8-330 0 0,0 4 61 0 0,-1-1 0 0 0,0 1 0 0 0,0 0 0 0 0,0-1 0 0 0,-6 11 0 0 0,7-16-62 0 0,1-2-213 0 0,0 1 0 0 0,0-1 0 0 0,0 0 0 0 0,0 0 0 0 0,0 1 0 0 0,0-1 0 0 0,0 0 0 0 0,0 0 0 0 0,0 0 0 0 0,0 1 0 0 0,0-1 0 0 0,0 0 0 0 0,0 0 0 0 0,0 0 0 0 0,0 1-1 0 0,0-1 1 0 0,-1 0 0 0 0,1 0 0 0 0,0 0 0 0 0,0 1 0 0 0,0-1 0 0 0,0 0 0 0 0,0 0 0 0 0,0 0 0 0 0,-1 0 0 0 0,1 0 0 0 0,0 1 0 0 0,0-1 0 0 0,0 0 0 0 0,0 0 0 0 0,-1 0 0 0 0,1 0 0 0 0,0 0 0 0 0,0 0 0 0 0,0 0 0 0 0,-1 0 0 0 0,1 0 0 0 0,0 0-1 0 0,-1 1 1 0 0,-9-6 459 0 0,-9-16-562 0 0,5 3-637 0 0,-12-11-6805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0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 56 0 0,'0'0'775'0'0,"0"-3"-25"0"0,0 28 7831 0 0,1 114-6558 0 0,-4-94-884 0 0,-11 66 1 0 0,8-70 5 0 0,-3 62 1 0 0,9-101-1007 0 0,-1 6 1901 0 0,1-8-1953 0 0,18-37-3 0 0,27-54-51 0 0,-14 34-111 0 0,16-23-149 0 0,36-24-382 0 0,-82 102 567 0 0,0 2-28 0 0,0 0 61 0 0,0 0 1 0 0,0 0 0 0 0,0 0 0 0 0,0 0 0 0 0,0 0 0 0 0,0 0 0 0 0,0 0 0 0 0,0 0 0 0 0,0 0 0 0 0,0 0-1 0 0,0 1 1 0 0,0-1 0 0 0,0 0 0 0 0,0 1 0 0 0,-1-1 0 0 0,1 1 0 0 0,0-1 0 0 0,0 1 0 0 0,0-1 0 0 0,-1 1-1 0 0,1 0 1 0 0,0-1 0 0 0,0 1 0 0 0,-1 0 0 0 0,1 0 0 0 0,-1-1 0 0 0,1 2 0 0 0,25 36-41 0 0,-2-4 23 0 0,-21-30-48 0 0,0 0 0 0 0,0 0 0 0 0,-1 1 0 0 0,1-1 0 0 0,-1 0 0 0 0,0 1 0 0 0,-1 0 0 0 0,1-1 0 0 0,1 9 0 0 0,-2-10-331 0 0,-2 0-147 0 0,-4 17-1136 0 0,1-7-6034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1 388 0 0,'0'0'3868'0'0,"3"3"-3001"0"0,0 2-506 0 0,0 1 0 0 0,0-1 0 0 0,-1 1 0 0 0,1-1 0 0 0,-1 1 1 0 0,0 0-1 0 0,-1 0 0 0 0,1 0 0 0 0,-1 0 0 0 0,0 10 0 0 0,1 27 816 0 0,1 6 146 0 0,-2 0-1 0 0,-2 0 1 0 0,-10 61-1 0 0,-1-63-500 0 0,8-32-427 0 0,0 0 0 0 0,-3 26 1 0 0,5-23-7 0 0,-1 0 1 0 0,-8 24 0 0 0,-3 14 445 0 0,-19 49-1875 0 0,33-102 373 0 0,-7 3 65 0 0,2-3-1733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1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1 724 0 0,'0'0'4956'0'0,"0"8"-4219"0"0,-1 196 4393 0 0,-1-75-2169 0 0,1-102-2226 0 0,0-22-532 0 0,0 1 0 0 0,1-1 0 0 0,-1 1 0 0 0,2-1 0 0 0,-1 1 0 0 0,0-1 1 0 0,1 1-1 0 0,3 10 0 0 0,-3-15 70 0 0,-1 9-98 0 0,0-10-115 0 0,0 0 0 0 0,0 0-1 0 0,0-1 1 0 0,0 1 0 0 0,0 0 0 0 0,0 0-1 0 0,1 0 1 0 0,-1 0 0 0 0,0 0-1 0 0,0 0 1 0 0,0 0 0 0 0,0 0 0 0 0,0 0-1 0 0,0-1 1 0 0,0 1 0 0 0,0 0 0 0 0,1 0-1 0 0,-1 0 1 0 0,0 0 0 0 0,0 0-1 0 0,0 0 1 0 0,0 0 0 0 0,0 0 0 0 0,0 0-1 0 0,1 0 1 0 0,-1 0 0 0 0,0 0 0 0 0,0 0-1 0 0,0 0 1 0 0,0 0 0 0 0,0 0-1 0 0,1 0 1 0 0,-1 0 0 0 0,0 0 0 0 0,0 0-1 0 0,0 0 1 0 0,0 0 0 0 0,0 0-1 0 0,0 1 1 0 0,0-1 0 0 0,1 0 0 0 0,-1 0-1 0 0,0 0 1 0 0,0 0 0 0 0,0 0 0 0 0,13-29 87 0 0,55-120 39 0 0,-52 118-264 0 0,1 1-1 0 0,39-51 1 0 0,-49 74 24 0 0,0-1 1 0 0,1 1 0 0 0,0 0 0 0 0,17-11 0 0 0,-23 17 17 0 0,0 1 28 0 0,0 0 0 0 0,1 0 0 0 0,-1 1 0 0 0,0-1 1 0 0,1 1-1 0 0,-1-1 0 0 0,0 1 0 0 0,1 0 0 0 0,-1 0 1 0 0,0 0-1 0 0,0 0 0 0 0,0 0 0 0 0,0 0 1 0 0,0 1-1 0 0,0-1 0 0 0,0 1 0 0 0,-1-1 0 0 0,1 1 1 0 0,0 0-1 0 0,-1 0 0 0 0,1 0 0 0 0,-1 0 1 0 0,3 4-1 0 0,1 6 3 0 0,0 0 0 0 0,0 1 1 0 0,-1 0-1 0 0,0 0 0 0 0,-1 0 1 0 0,1 15-1 0 0,2 6 96 0 0,20 114 632 0 0,-15-82-96 0 0,-11-63-548 0 0,1 0 85 0 0,1 4-347 0 0,-2-7 208 0 0,0 0-1 0 0,0 0 1 0 0,0 0-1 0 0,0 0 0 0 0,0 0 1 0 0,0 0-1 0 0,0 0 1 0 0,0 0-1 0 0,0 0 0 0 0,0-1 1 0 0,0 1-1 0 0,0 0 0 0 0,0 0 1 0 0,0 0-1 0 0,0 0 1 0 0,0 0-1 0 0,0 0 0 0 0,0 0 1 0 0,0 0-1 0 0,0 0 0 0 0,0-1 1 0 0,0 1-1 0 0,0 0 1 0 0,0 0-1 0 0,0 0 0 0 0,0 0 1 0 0,1 0-1 0 0,-1 0 1 0 0,0 0-1 0 0,0 0 0 0 0,0 0 1 0 0,0 0-1 0 0,0 0 0 0 0,0 0 1 0 0,0 0-1 0 0,0-1 1 0 0,0 1-1 0 0,0 0 0 0 0,0 0 1 0 0,1 0-1 0 0,-1 0 1 0 0,0 0-1 0 0,0 0 0 0 0,0 0 1 0 0,0 0-1 0 0,0 0 0 0 0,0 0 1 0 0,0 0-1 0 0,0 0 1 0 0,0 0-1 0 0,1 0 0 0 0,-1 0 1 0 0,0 0-1 0 0,0 0 1 0 0,0 0-1 0 0,0 0 0 0 0,0 1 1 0 0,0-1-1 0 0,0 0 0 0 0,0 0 1 0 0,0 0-1 0 0,0 0 1 0 0,1 0-1 0 0,-1 0 0 0 0,13-38 5 0 0,2 0-1 0 0,2 1 0 0 0,2 0 1 0 0,1 2-1 0 0,45-61 0 0 0,-61 90-47 0 0,-2 3-2 0 0,1 0 0 0 0,-1 0-1 0 0,0 0 1 0 0,1 1 0 0 0,-1-1-1 0 0,1 1 1 0 0,5-4-1 0 0,-6 5-60 0 0,-1 1-29 0 0,0-1 96 0 0,0 1 1 0 0,-1-1-1 0 0,1 1 0 0 0,0 0 0 0 0,0-1 0 0 0,0 1 0 0 0,0 0 0 0 0,0 0 1 0 0,0 0-1 0 0,0 0 0 0 0,0-1 0 0 0,0 1 0 0 0,0 1 0 0 0,0-1 0 0 0,0 0 1 0 0,-1 0-1 0 0,1 0 0 0 0,2 1 0 0 0,1 2-4 0 0,1 1-1 0 0,-1-1 1 0 0,0 1-1 0 0,1 0 1 0 0,-2 0-1 0 0,1 1 1 0 0,0-1 0 0 0,-1 1-1 0 0,0-1 1 0 0,0 1-1 0 0,3 7 1 0 0,-1 1-49 0 0,0 1 0 0 0,-1 0 0 0 0,5 23 0 0 0,-1-6-709 0 0,12 33 1 0 0,-16-54 282 0 0,22 51-4407 0 0,-16-51 2077 0 0,-3-8-2444 0 0,10 1 1395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2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11 460 0 0,'-5'-2'806'0'0,"-15"-5"12"0"0,16 5 18 0 0,-3 7 0 0 0,-6 5-246 0 0,1 0-1 0 0,0 1 1 0 0,0 0 0 0 0,1 1-1 0 0,1 0 1 0 0,0 1-1 0 0,-16 27 1 0 0,16-18 137 0 0,0 0 0 0 0,2 0-1 0 0,0 1 1 0 0,-8 46 0 0 0,15-63-556 0 0,1 0 0 0 0,0 0 0 0 0,0 0 0 0 0,0 0 1 0 0,1 0-1 0 0,0 0 0 0 0,0 0 0 0 0,1 0 0 0 0,3 9 0 0 0,-4-13 543 0 0,4-1-518 0 0,-5-1-187 0 0,1 1 0 0 0,-1-1 0 0 0,1 0-1 0 0,-1 0 1 0 0,1 1 0 0 0,-1-1 0 0 0,1 0 0 0 0,-1 0 0 0 0,1 0 0 0 0,-1 0 0 0 0,1 0 0 0 0,0 0-1 0 0,-1 0 1 0 0,1 0 0 0 0,-1 0 0 0 0,1 0 0 0 0,-1 0 0 0 0,1 0 0 0 0,-1 0 0 0 0,1 0-1 0 0,-1 0 1 0 0,1-1 0 0 0,-1 1 0 0 0,1 0 0 0 0,-1 0 0 0 0,1-1 0 0 0,-1 1 0 0 0,1 0-1 0 0,-1-1 1 0 0,1 1 0 0 0,-1 0 0 0 0,1-1 0 0 0,-1 1 0 0 0,1-1 0 0 0,119-190 389 0 0,-111 176-365 0 0,0 1 0 0 0,12-15 0 0 0,-19 27 134 0 0,-2 3-163 0 0,0-1 0 0 0,0 1-1 0 0,0-1 1 0 0,0 1-1 0 0,0-1 1 0 0,0 1 0 0 0,0-1-1 0 0,0 1 1 0 0,1-1-1 0 0,-1 1 1 0 0,0-1-1 0 0,0 1 1 0 0,0-1 0 0 0,1 1-1 0 0,-1-1 1 0 0,0 0-1 0 0,1 1 1 0 0,-1-1-1 0 0,0 0 1 0 0,1 1 0 0 0,-1-1-1 0 0,0 0 1 0 0,1 1-1 0 0,-1-1 1 0 0,1 0 0 0 0,-1 0-1 0 0,0 1 1 0 0,2-1-1 0 0,-1 0 1 0 0,-1 1 0 0 0,1-1-1 0 0,0 1 1 0 0,-1-1 0 0 0,1 0-1 0 0,-1 1 1 0 0,1-1 0 0 0,0 1-1 0 0,-1-1 1 0 0,1 1 0 0 0,-1 0-1 0 0,1-1 1 0 0,-1 1 0 0 0,0 0-1 0 0,1-1 1 0 0,-1 1 0 0 0,0 0-1 0 0,1-1 1 0 0,-1 1-1 0 0,0 0 1 0 0,0 0 0 0 0,1-1-1 0 0,-1 1 1 0 0,0 0 0 0 0,0 0-1 0 0,0 1 1 0 0,3 20 234 0 0,1-1 1 0 0,1 1-1 0 0,1-1 0 0 0,1 0 0 0 0,1 0 1 0 0,1-1-1 0 0,19 33 0 0 0,-26-49-170 0 0,0-1 0 0 0,1 1 0 0 0,-1-1 0 0 0,1 0 1 0 0,-1 0-1 0 0,1 0 0 0 0,0 0 0 0 0,0-1 0 0 0,1 1 0 0 0,-1-1 0 0 0,0 1 0 0 0,1-1 0 0 0,-1 0 0 0 0,1-1 0 0 0,5 3 0 0 0,-6-3 211 0 0,1-4-121 0 0,10-7-97 0 0,-1-2-1 0 0,0 0 0 0 0,-1 0 0 0 0,0-1 0 0 0,-1-1 1 0 0,0 0-1 0 0,13-23 0 0 0,-12 18-55 0 0,2 0-1 0 0,-1 1 1 0 0,2 0-1 0 0,26-23 1 0 0,-7 15-7 0 0,-20 16 3 0 0,0-1 0 0 0,23-23 0 0 0,-35 33 6 0 0,-1 0-1 0 0,0 0 1 0 0,0 0-1 0 0,1 0 0 0 0,-1 0 1 0 0,1 0-1 0 0,-1 0 1 0 0,1 0-1 0 0,-1 1 0 0 0,1-1 1 0 0,-1 0-1 0 0,1 1 0 0 0,0 0 1 0 0,-1-1-1 0 0,1 1 1 0 0,0 0-1 0 0,-1 0 0 0 0,1 0 1 0 0,0 0-1 0 0,-1 0 1 0 0,1 0-1 0 0,0 0 0 0 0,-1 1 1 0 0,1-1-1 0 0,-1 1 0 0 0,1-1 1 0 0,0 1-1 0 0,-1 0 1 0 0,1-1-1 0 0,-1 1 0 0 0,1 0 1 0 0,1 2-1 0 0,5 2 59 0 0,0 1-1 0 0,0 0 1 0 0,-1 0-1 0 0,7 8 1 0 0,183 198 2785 0 0,-165-175-2219 0 0,1-2 0 0 0,2-1 0 0 0,63 48 0 0 0,2-1 329 0 0,-98-79-1097 0 0,-9-12-6093 0 0,-29-54 931 0 0,26 40-1556 0 0,5 5 2248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2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0 484 0 0,'0'0'3430'0'0,"-7"7"-2568"0"0,-32 35 1515 0 0,-47 65 0 0 0,15-17-247 0 0,-33 29 319 0 0,15-7-682 0 0,11-23-1586 0 0,77-87-530 0 0,-7 0 213 0 0,2-2-2102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2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0 844 0 0,'0'0'1017'0'0,"13"7"1938"0"0,-4-4-2407 0 0,1 0-1 0 0,0-1 1 0 0,0 0-1 0 0,0-1 0 0 0,0 0 1 0 0,0-1-1 0 0,0 0 1 0 0,18-2-1 0 0,-15 1-243 0 0,0 0 0 0 0,0 1 0 0 0,0 1 0 0 0,19 3-1 0 0,-11-3 155 0 0,3 3-163 0 0,-23-4-280 0 0,0 1 0 0 0,1 0 0 0 0,-1 0 0 0 0,0 0 0 0 0,1-1 0 0 0,-1 1 0 0 0,0 0 0 0 0,0 1 0 0 0,0-1 0 0 0,0 0 0 0 0,0 0 0 0 0,0 0 0 0 0,-1 1 0 0 0,1-1 0 0 0,0 0 0 0 0,0 1 0 0 0,-1-1 0 0 0,1 0 0 0 0,-1 1 0 0 0,0-1 0 0 0,1 4 0 0 0,0-1 7 0 0,-1 0 0 0 0,0 0-1 0 0,-1 1 1 0 0,1-1 0 0 0,-1 0 0 0 0,1 0 0 0 0,-4 8 0 0 0,-2 5 101 0 0,-1-1 1 0 0,-16 29-1 0 0,21-41-66 0 0,-32 68 1213 0 0,33-68-1120 0 0,0 0-1 0 0,1 0 1 0 0,0 0 0 0 0,0 0 0 0 0,0 0 0 0 0,0 0 0 0 0,0 0 0 0 0,1 0 0 0 0,0 0 0 0 0,2 7-1 0 0,-2-8 153 0 0,-1-3-296 0 0,1 1 1 0 0,-1 0 0 0 0,1-1 0 0 0,-1 1-1 0 0,1-1 1 0 0,0 1 0 0 0,-1-1-1 0 0,1 1 1 0 0,0-1 0 0 0,-1 1-1 0 0,1-1 1 0 0,0 1 0 0 0,-1-1-1 0 0,1 0 1 0 0,0 0 0 0 0,0 1-1 0 0,-1-1 1 0 0,1 0 0 0 0,0 0-1 0 0,0 0 1 0 0,0 0 0 0 0,-1 0-1 0 0,1 0 1 0 0,0 0 0 0 0,0 0-1 0 0,0 0 1 0 0,-1 0 0 0 0,3-1-1 0 0,26-8-188 0 0,-18 5 85 0 0,35-15-1205 0 0,54-30 0 0 0,37-15-6342 0 0,-85 45 4359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3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75 604 0 0,'0'0'4034'0'0,"-1"-4"-3326"0"0,0-10-46 0 0,0 11 1623 0 0,1 0-1766 0 0,0-9-33 0 0,0 8 738 0 0,1 1-846 0 0,1-15 1058 0 0,-4 8-1181 0 0,2 7 272 0 0,3 8 2734 0 0,7 21-2860 0 0,0 1 1 0 0,-2-1-1 0 0,-2 1 1 0 0,0 1-1 0 0,-2-1 1 0 0,2 40-1 0 0,3 50 1209 0 0,-15 48 746 0 0,5-155-2185 0 0,0-3-2 0 0,1 0 0 0 0,-1 0-1 0 0,1 0 1 0 0,1 0 0 0 0,-1 0 0 0 0,2 8 0 0 0,-1-13 197 0 0,-1 3-224 0 0,0-4-125 0 0,0 0 1 0 0,1 0 0 0 0,-1 0-1 0 0,0 0 1 0 0,0-1-1 0 0,0 1 1 0 0,0 0 0 0 0,0 0-1 0 0,0 0 1 0 0,-1 0-1 0 0,1 0 1 0 0,0 0 0 0 0,0-1-1 0 0,-1 1 1 0 0,1 0-1 0 0,-1 1 1 0 0,-2 0-21 0 0,0 0-1 0 0,0 0 1 0 0,-1-1 0 0 0,1 1 0 0 0,0-1-1 0 0,-1 0 1 0 0,1 0 0 0 0,-1 0 0 0 0,-5 1-1 0 0,-47 5-195 0 0,17-3 84 0 0,22 1 24 0 0,13-1-32 0 0,20 9 10 0 0,-10-10 141 0 0,-1-1-57 0 0,1 0 0 0 0,0 0 1 0 0,0-1-1 0 0,1 0 0 0 0,-1 0 0 0 0,0 0 0 0 0,0 0 1 0 0,0-1-1 0 0,1 0 0 0 0,-1-1 0 0 0,0 1 1 0 0,8-3-1 0 0,-2 2-86 0 0,6-1-489 0 0,0-1 0 0 0,0-1 0 0 0,-1 0 0 0 0,1-2 0 0 0,25-10 0 0 0,-30 9-1473 0 0,0 0-1 0 0,0 0 1 0 0,21-17-1 0 0,-27 9-6836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4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51 56 0 0,'-8'8'9558'0'0,"17"-4"-9356"0"0,0 0 0 0 0,0-1 0 0 0,1 0 0 0 0,-1-1 0 0 0,1 0 0 0 0,0 0 0 0 0,0-1 0 0 0,0 0 0 0 0,17-2 0 0 0,-10 0-168 0 0,1-1 0 0 0,-1-1 0 0 0,1 0 0 0 0,31-11 0 0 0,30-11-1363 0 0,-1 0-4609 0 0,-59 19 3385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4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86 932 0 0,'0'0'934'0'0,"3"-1"-14"0"0,-2 1-758 0 0,0 0 0 0 0,0 0 1 0 0,0-1-1 0 0,1 1 1 0 0,-1 0-1 0 0,0 0 0 0 0,0 0 1 0 0,0 0-1 0 0,1 0 1 0 0,-1 1-1 0 0,0-1 0 0 0,0 0 1 0 0,0 0-1 0 0,0 1 1 0 0,1-1-1 0 0,-1 1 1 0 0,0-1-1 0 0,0 1 0 0 0,0-1 1 0 0,0 1-1 0 0,0 0 1 0 0,0 0-1 0 0,0-1 0 0 0,0 1 1 0 0,-1 0-1 0 0,1 0 1 0 0,0 0-1 0 0,0 0 0 0 0,-1 0 1 0 0,1 0-1 0 0,0 0 1 0 0,-1 0-1 0 0,1 0 0 0 0,-1 0 1 0 0,0 1-1 0 0,1-1 1 0 0,-1 1-1 0 0,4 9 240 0 0,-1 0-1 0 0,0 0 1 0 0,1 14-1 0 0,-1-11 195 0 0,5 24 364 0 0,-3-19-412 0 0,-2 1 0 0 0,0-1-1 0 0,1 26 1 0 0,3 17 709 0 0,-5-49-921 0 0,0-1 0 0 0,-1 1 0 0 0,0 0 0 0 0,-2 21 1 0 0,-6 19 650 0 0,1-14 645 0 0,0 48-1 0 0,6-85-1276 0 0,0 1-26 0 0,-1-2-211 0 0,1 0-1 0 0,0 1 1 0 0,0-1-1 0 0,0 0 1 0 0,0 0 0 0 0,0 0-1 0 0,0 0 1 0 0,0 1-1 0 0,1-1 1 0 0,-1 0 0 0 0,0 0-1 0 0,1 0 1 0 0,-1 0-1 0 0,0 0 1 0 0,1 0 0 0 0,-1 0-1 0 0,1 0 1 0 0,1 2-1 0 0,-2-3-88 0 0,1-1-1 0 0,0 1 0 0 0,-1 0 0 0 0,1 0 0 0 0,0 0 1 0 0,-1-1-1 0 0,1 1 0 0 0,-1 0 0 0 0,1-1 0 0 0,-1 1 1 0 0,1 0-1 0 0,-1-1 0 0 0,1 1 0 0 0,-1-1 0 0 0,1 1 1 0 0,-1-1-1 0 0,1 1 0 0 0,-1-1 0 0 0,1 1 0 0 0,-1-1 1 0 0,0 1-1 0 0,0-1 0 0 0,1 0 0 0 0,29-58-341 0 0,-23 43 546 0 0,36-77-329 0 0,57-109-753 0 0,-95 195 719 0 0,0 1 1 0 0,1-1 0 0 0,0 1 0 0 0,0 0 0 0 0,0 0 0 0 0,12-8-1 0 0,-15 12 64 0 0,-1 0-54 0 0,-1 3-123 0 0,1 0 233 0 0,0-1 0 0 0,-1 1 1 0 0,1 0-1 0 0,-1 0 0 0 0,1 0 1 0 0,-1 0-1 0 0,1 0 1 0 0,-1 0-1 0 0,0 0 0 0 0,1 0 1 0 0,-1 1-1 0 0,1 1 0 0 0,0-2-7 0 0,0 2 3 0 0,0 0-1 0 0,0 0 1 0 0,0 0-1 0 0,0 0 1 0 0,0 0-1 0 0,-1 1 1 0 0,1-1-1 0 0,-1 1 1 0 0,0-1-1 0 0,1 4 1 0 0,2 8-19 0 0,39 113-82 0 0,-40-122 135 0 0,-1 1 0 0 0,1-1 0 0 0,1-1 0 0 0,-1 1 0 0 0,1 0 0 0 0,0-1 0 0 0,0 0 0 0 0,1 0 1 0 0,0 0-1 0 0,-1 0 0 0 0,2-1 0 0 0,6 6 0 0 0,-10-9 18 0 0,-2-1-35 0 0,1 1 0 0 0,-1-1 0 0 0,1 1 1 0 0,-1-1-1 0 0,0 0 0 0 0,1 1 0 0 0,-1-1 0 0 0,1 0 1 0 0,-1 0-1 0 0,0 1 0 0 0,1-1 0 0 0,-1 0 0 0 0,1 0 1 0 0,-1 0-1 0 0,1 0 0 0 0,-1 1 0 0 0,1-1 0 0 0,-1 0 1 0 0,1 0-1 0 0,-1 0 0 0 0,1 0 0 0 0,-1 0 0 0 0,1 0 1 0 0,-1 0-1 0 0,1 0 0 0 0,-1-1 0 0 0,1 1 0 0 0,-1 0 1 0 0,2 0-1 0 0,5-6-43 0 0,0 1 0 0 0,-1-1 0 0 0,0 0 0 0 0,1-1 0 0 0,-2 0 0 0 0,1 0 1 0 0,-1 0-1 0 0,0 0 0 0 0,-1-1 0 0 0,1 0 0 0 0,3-10 0 0 0,6-19-278 0 0,13-47-1 0 0,-18 52 127 0 0,27-122-640 0 0,-16 58 275 0 0,-14 77 323 0 0,-1 17 274 0 0,1 23 253 0 0,-4-12-310 0 0,-1-1 95 0 0,0 0 0 0 0,0 0 1 0 0,-1 0-1 0 0,0 0 0 0 0,0 0 1 0 0,-1 0-1 0 0,0 0 0 0 0,-4 12 1 0 0,3-11 20 0 0,1 0 1 0 0,-1 0 0 0 0,2 1 0 0 0,-1 12-1 0 0,5 101 1081 0 0,2-42-362 0 0,2 16 224 0 0,-7-86-874 0 0,2-1 1 0 0,-1 1-1 0 0,1 0 0 0 0,1-1 0 0 0,0 0 1 0 0,7 14-1 0 0,-10-22-177 0 0,-1-1 0 0 0,1 1 0 0 0,0-1 0 0 0,0 1 1 0 0,0-1-1 0 0,0 1 0 0 0,0-1 0 0 0,1 1 0 0 0,-1-1 0 0 0,0 0 0 0 0,1 0 0 0 0,-1 0 1 0 0,1 0-1 0 0,-1 0 0 0 0,1 0 0 0 0,-1 0 0 0 0,1 0 0 0 0,0-1 0 0 0,-1 1 0 0 0,1 0 1 0 0,0-1-1 0 0,-1 0 0 0 0,1 1 0 0 0,0-1 0 0 0,0 0 0 0 0,0 0 0 0 0,-1 0 0 0 0,1 0 1 0 0,0 0-1 0 0,0 0 0 0 0,0-1 0 0 0,-1 1 0 0 0,1 0 0 0 0,0-1 0 0 0,-1 0 0 0 0,1 1 1 0 0,0-1-1 0 0,-1 0 0 0 0,1 0 0 0 0,1-1 0 0 0,7-5-351 0 0,-1 0-1 0 0,0 0 1 0 0,0-1-1 0 0,15-18 1 0 0,-16 17 180 0 0,11-12-786 0 0,-2 0-1 0 0,22-35 0 0 0,-11 0-2548 0 0,-24 48 1898 0 0,-2-1 0 0 0,1 0 0 0 0,-1 0 0 0 0,1-14 0 0 0,-2-3-3242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5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50 84 0 0,'-3'2'605'0'0,"1"0"0"0"0,0 1 0 0 0,1 0 0 0 0,-1-1 0 0 0,0 1 0 0 0,1 0 0 0 0,-1 0 0 0 0,1 0 0 0 0,-1 3 0 0 0,2-6-513 0 0,0 1 0 0 0,0-1 0 0 0,0 1 1 0 0,0-1-1 0 0,-1 0 0 0 0,1 1 0 0 0,0-1 1 0 0,1 1-1 0 0,-1-1 0 0 0,0 0 0 0 0,0 1 1 0 0,0-1-1 0 0,0 0 0 0 0,0 1 0 0 0,0-1 1 0 0,0 1-1 0 0,0-1 0 0 0,1 0 0 0 0,-1 1 1 0 0,0-1-1 0 0,0 0 0 0 0,1 1 0 0 0,-1-1 1 0 0,0 0-1 0 0,0 1 0 0 0,1-1 0 0 0,-1 0 1 0 0,0 0-1 0 0,1 1 0 0 0,1-1-50 0 0,-1 1 0 0 0,1-1 0 0 0,-1 0 0 0 0,1 0 0 0 0,-1 0-1 0 0,1 0 1 0 0,-1 0 0 0 0,1 0 0 0 0,-1 0 0 0 0,1 0 0 0 0,-1-1 0 0 0,1 1 0 0 0,1-1 0 0 0,11-4-333 0 0,0-1-1 0 0,-1-1 1 0 0,1 0 0 0 0,-1-1 0 0 0,14-11 0 0 0,11-6-3381 0 0,-15 13 1383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5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0 144 708 0 0,'13'-5'593'0'0,"-1"0"-1"0"0,1-1 1 0 0,-1-1 0 0 0,-1 0-1 0 0,1 0 1 0 0,-1-1 0 0 0,0-1-1 0 0,11-12 1 0 0,-6 8-168 0 0,41-39 2686 0 0,-55 49-2623 0 0,-3 3-365 0 0,1 0 0 0 0,-1 0 0 0 0,0-1 0 0 0,1 1 0 0 0,-1 0 0 0 0,0 0 0 0 0,1 0 0 0 0,-1 0 0 0 0,0 0 0 0 0,1 0 0 0 0,-1 0 0 0 0,0 1 1 0 0,1-1-1 0 0,-1 0 0 0 0,0 0 0 0 0,1 0 0 0 0,-1 1 0 0 0,0-1 0 0 0,1 0 0 0 0,-1 1 0 0 0,1-1 0 0 0,-1 1 0 0 0,1-1 0 0 0,-1 0 0 0 0,1 1 0 0 0,-1-1 0 0 0,1 1 0 0 0,-1-1 0 0 0,1 1 0 0 0,-1 0 0 0 0,-28 32 1115 0 0,-22 43 2 0 0,38-53-677 0 0,0 0-1 0 0,3 1 1 0 0,0 1-1 0 0,1 0 1 0 0,1 0 0 0 0,1 0-1 0 0,2 1 1 0 0,-4 44-1 0 0,8-67-509 0 0,1 0 1 0 0,0 0-1 0 0,0 0 0 0 0,1 0 0 0 0,-1 1 0 0 0,1-1 1 0 0,-1 0-1 0 0,1 0 0 0 0,0 0 0 0 0,0 0 0 0 0,0 0 0 0 0,3 4 1 0 0,-2-4-58 0 0,-1-2-29 0 0,0 0-1 0 0,0 1 0 0 0,0-1 0 0 0,1 0 0 0 0,-1 0 1 0 0,1 0-1 0 0,-1-1 0 0 0,0 1 0 0 0,1 0 0 0 0,-1 0 1 0 0,1-1-1 0 0,0 1 0 0 0,-1-1 0 0 0,1 0 0 0 0,-1 1 1 0 0,1-1-1 0 0,0 0 0 0 0,-1 0 0 0 0,1 0 0 0 0,0 0 1 0 0,-1 0-1 0 0,1 0 0 0 0,0-1 0 0 0,-1 1 0 0 0,4-1 1 0 0,20-8-629 0 0,0 0 1 0 0,0-2-1 0 0,-1-1 1 0 0,30-20-1 0 0,89-70-6079 0 0,-124 86 2509 0 0,0-4 322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6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155 112 780 0 0,'-11'8'548'0'0,"0"0"0"0"0,1 1-1 0 0,0 0 1 0 0,0 1 0 0 0,1 0 0 0 0,1 1 0 0 0,-12 17-1 0 0,-1 1 665 0 0,13-19-345 0 0,0 1 0 0 0,1 0 1 0 0,-8 17-1 0 0,14-25-607 0 0,-1 0-1 0 0,1 1 1 0 0,1-1 0 0 0,-1 1-1 0 0,0-1 1 0 0,1 1 0 0 0,0-1-1 0 0,0 1 1 0 0,0 0 0 0 0,0-1-1 0 0,0 1 1 0 0,2 6 0 0 0,0-7 390 0 0,4-4-552 0 0,1-1 0 0 0,-1 1 0 0 0,0-1 0 0 0,1-1 0 0 0,-1 1 0 0 0,0-1 0 0 0,0 0 0 0 0,-1 0 0 0 0,1-1 0 0 0,-1 0-1 0 0,10-7 1 0 0,28-17 293 0 0,-40 26-313 0 0,20 9 125 0 0,-14 3-70 0 0,0 2-1 0 0,-1-1 1 0 0,0 1 0 0 0,-1 0-1 0 0,-1 0 1 0 0,0 1-1 0 0,-1 0 1 0 0,0 0 0 0 0,-1 0-1 0 0,0 1 1 0 0,-1-1-1 0 0,-1 1 1 0 0,0 0 0 0 0,-1 0-1 0 0,0 0 1 0 0,-1 0-1 0 0,-1 0 1 0 0,-3 21 0 0 0,0-15 128 0 0,0-1 1 0 0,-2 0 0 0 0,0-1-1 0 0,-1 1 1 0 0,-1-1 0 0 0,-1 0-1 0 0,0-1 1 0 0,-1 0 0 0 0,-1 0-1 0 0,-22 25 1 0 0,6-12 379 0 0,24-29-287 0 0,6-10-570 0 0,10-32-121 0 0,2 1 0 0 0,2 0 0 0 0,2 1 0 0 0,1 1-1 0 0,2 1 1 0 0,32-41 0 0 0,3 0-391 0 0,-21 27-227 0 0,82-89 1 0 0,-42 61 155 0 0,-75 77 764 0 0,3-1 12 0 0,1-3-28 0 0,-5 6 60 0 0,0 0 0 0 0,1-1 0 0 0,-1 1 0 0 0,0 0 0 0 0,0 0 0 0 0,0 0 0 0 0,0 0 0 0 0,0 0 0 0 0,0 0 0 0 0,0 0 0 0 0,0 0 0 0 0,0 0 0 0 0,0 0 0 0 0,0 0 0 0 0,0 0 0 0 0,0 0 0 0 0,0 0 0 0 0,1 0 0 0 0,-1 0 0 0 0,0 0 0 0 0,0 0 0 0 0,0 0 0 0 0,0 0 0 0 0,0 0 0 0 0,0 0 0 0 0,0 0 1 0 0,0 0-1 0 0,0 0 0 0 0,0 0 0 0 0,0 0 0 0 0,0 0 0 0 0,1 0 0 0 0,-1 0 0 0 0,0 0 0 0 0,0 0 0 0 0,0 0 0 0 0,0 0 0 0 0,0 0 0 0 0,0 0 0 0 0,0 0 0 0 0,0 0 0 0 0,0 0 0 0 0,0 0 0 0 0,0 0 0 0 0,0 0 0 0 0,0 1 0 0 0,0-1 0 0 0,0 0 0 0 0,1 0 0 0 0,-1 0 0 0 0,0 0 0 0 0,0 0 0 0 0,0 0 0 0 0,0 0 0 0 0,0 0 0 0 0,0 0 0 0 0,0 0 0 0 0,0 0 0 0 0,0 0 0 0 0,0 1 0 0 0,0-1 0 0 0,0 0 0 0 0,0 0 0 0 0,0 0 0 0 0,0 0 0 0 0,0 0 0 0 0,0 0 1 0 0,-1 20 288 0 0,-1-1 0 0 0,-1 0 0 0 0,-8 34 0 0 0,6-37-106 0 0,-3 9 174 0 0,2 0 1 0 0,-5 28-1 0 0,10-46-275 0 0,1 0 1 0 0,-1 1-1 0 0,1-1 0 0 0,1 0 0 0 0,-1 0 1 0 0,1 1-1 0 0,1-1 0 0 0,-1 0 1 0 0,1 0-1 0 0,0 0 0 0 0,6 13 1 0 0,-6-18-73 0 0,0 1 1 0 0,0-1 0 0 0,-1 0 0 0 0,2 0 0 0 0,-1 0 0 0 0,0 0 0 0 0,0 0 0 0 0,0-1 0 0 0,1 1 0 0 0,-1-1 0 0 0,1 0 0 0 0,-1 1 0 0 0,1-1 0 0 0,0 0 0 0 0,-1 0 0 0 0,1-1 0 0 0,0 1 0 0 0,0 0-1 0 0,0-1 1 0 0,0 0 0 0 0,-1 0 0 0 0,1 0 0 0 0,0 0 0 0 0,3 0 0 0 0,4-1-42 0 0,-1 0 0 0 0,1-1 1 0 0,-1 0-1 0 0,0 0 0 0 0,17-7 0 0 0,-8 0-124 0 0,1 0 1 0 0,-2-2-1 0 0,1 0 0 0 0,-1-1 1 0 0,-1-1-1 0 0,0-1 0 0 0,13-15 1 0 0,92-115-1182 0 0,-98 115 1106 0 0,-16 20 101 0 0,-1 1-1 0 0,0-2 1 0 0,-1 1 0 0 0,1 0-1 0 0,-2-1 1 0 0,1 0 0 0 0,-2 0-1 0 0,1-1 1 0 0,-1 1 0 0 0,-1-1-1 0 0,0 1 1 0 0,1-18 0 0 0,-1 15-31 0 0,-2 10 7 0 0,0 0 8 0 0,-2-10 1 0 0,2 10 15 0 0,-2 1-56 0 0,2 1 172 0 0,0 1-1 0 0,0 0 1 0 0,0 0-1 0 0,0-1 0 0 0,0 1 1 0 0,0 0-1 0 0,0 0 0 0 0,0-1 1 0 0,0 1-1 0 0,0 0 1 0 0,0 0-1 0 0,0 0 0 0 0,0-1 1 0 0,0 1-1 0 0,-1 0 0 0 0,1 0 1 0 0,0-1-1 0 0,0 1 1 0 0,0 0-1 0 0,0 0 0 0 0,-1 0 1 0 0,1 0-1 0 0,0 0 1 0 0,0-1-1 0 0,0 1 0 0 0,-1 0 1 0 0,1 0-1 0 0,0 0 0 0 0,0 0 1 0 0,-1 0-1 0 0,1 0 1 0 0,0 0-1 0 0,0 0 0 0 0,-1 0 1 0 0,1 0-1 0 0,0 0 0 0 0,0 0 1 0 0,-1 0-1 0 0,1 0 1 0 0,0 0-1 0 0,0 0 0 0 0,-1 0 1 0 0,1 0-1 0 0,0 0 0 0 0,0 0 1 0 0,-1 0-1 0 0,1 0 1 0 0,0 0-1 0 0,0 0 0 0 0,0 1 1 0 0,-1-1-1 0 0,1 0 1 0 0,0 0-1 0 0,0 0 0 0 0,0 0 1 0 0,-1 1-1 0 0,-6 15-241 0 0,5-11 315 0 0,0 1-82 0 0,5-1-2 0 0,9 17 110 0 0,-1 1 0 0 0,-1 0-1 0 0,-1 0 1 0 0,-2 1 0 0 0,0 0-1 0 0,4 26 1 0 0,-10-35 58 0 0,-1 0 0 0 0,0 0 1 0 0,-1 0-1 0 0,-1 0 0 0 0,-4 16 0 0 0,-2 38 748 0 0,8-64-836 0 0,0 0 1 0 0,0-1 0 0 0,1 1-1 0 0,-1 0 1 0 0,1-1 0 0 0,2 7-1 0 0,-2-10-85 0 0,-1-1-1 0 0,0 1 0 0 0,0-1 1 0 0,1 1-1 0 0,-1 0 0 0 0,1-1 1 0 0,-1 1-1 0 0,0-1 0 0 0,1 1 1 0 0,-1-1-1 0 0,1 1 0 0 0,-1-1 1 0 0,1 0-1 0 0,-1 1 1 0 0,1-1-1 0 0,-1 1 0 0 0,1-1 1 0 0,0 0-1 0 0,-1 0 0 0 0,1 1 1 0 0,0-1-1 0 0,1 0-44 0 0,-1 0-1 0 0,0 0 1 0 0,0 0 0 0 0,0-1-1 0 0,0 1 1 0 0,0 0 0 0 0,1-1 0 0 0,-1 1-1 0 0,0 0 1 0 0,0-1 0 0 0,0 0-1 0 0,0 1 1 0 0,0-1 0 0 0,0 1-1 0 0,-1-1 1 0 0,1 0 0 0 0,1-1-1 0 0,23-18-1767 0 0,12-12-5678 0 0,-17 15 3626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23 292 0 0,'0'0'1732'0'0,"-1"-3"-918"0"0,-1-10-46 0 0,1 10-53 0 0,0 2-574 0 0,0 1 0 0 0,0-1 0 0 0,0 1 0 0 0,0 0 0 0 0,0-1-1 0 0,-1 1 1 0 0,1 0 0 0 0,0 0 0 0 0,0 0 0 0 0,0 0 0 0 0,0 0 0 0 0,-1 0 0 0 0,1 0 0 0 0,0 0-1 0 0,0 0 1 0 0,0 0 0 0 0,0 1 0 0 0,-2 0 0 0 0,-8 4 188 0 0,0 0-1 0 0,0 1 1 0 0,0 1-1 0 0,1 0 1 0 0,-19 16-1 0 0,-47 54 1431 0 0,1-2-237 0 0,63-64-1203 0 0,2 1 0 0 0,-1 0 0 0 0,2 0 1 0 0,-1 1-1 0 0,2 0 0 0 0,0 1 0 0 0,0 0 1 0 0,-9 25-1 0 0,13-33-60 0 0,3-6-243 0 0,1 0 0 0 0,0 1 0 0 0,-1-1 1 0 0,1 0-1 0 0,0 0 0 0 0,0 0 0 0 0,-1 1 0 0 0,1-1 0 0 0,0 0 1 0 0,0 1-1 0 0,0-1 0 0 0,-1 0 0 0 0,1 0 0 0 0,0 1 1 0 0,0-1-1 0 0,0 0 0 0 0,0 1 0 0 0,0-1 0 0 0,0 0 0 0 0,0 1 1 0 0,0-1-1 0 0,-1 0 0 0 0,1 1 0 0 0,0-1 0 0 0,0 0 0 0 0,0 1 1 0 0,1-1-1 0 0,-1 0 0 0 0,0 1 0 0 0,0-1 0 0 0,0 0 1 0 0,0 1-1 0 0,0-1 0 0 0,0 0 0 0 0,0 0 0 0 0,1 1 0 0 0,-1-1 1 0 0,0 1-1 0 0,1 1 13 0 0,-1-1-22 0 0,1 0-1 0 0,-1 1 1 0 0,1-1 0 0 0,-1 0-1 0 0,1 0 1 0 0,0 0 0 0 0,-1 0-1 0 0,1 0 1 0 0,0 0-1 0 0,0 0 1 0 0,0 0 0 0 0,0 0-1 0 0,0 0 1 0 0,0-1 0 0 0,0 1-1 0 0,0 0 1 0 0,0 0 0 0 0,0-1-1 0 0,0 1 1 0 0,0-1 0 0 0,0 1-1 0 0,1-1 1 0 0,-1 1 0 0 0,0-1-1 0 0,0 0 1 0 0,0 0 0 0 0,1 0-1 0 0,-1 0 1 0 0,2 0-1 0 0,30-4-427 0 0,0-2-1 0 0,-1-2 0 0 0,58-21 0 0 0,-79 26 207 0 0,11-6-600 0 0,38-20-1 0 0,-42 19-914 0 0,1 1 1 0 0,0 1 0 0 0,24-8 0 0 0,-10 8-1530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6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24 192 0 0,'-34'35'13581'0'0,"35"-48"-14437"0"0,1-10-444 0 0,2 0-3375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7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1 134 200 0 0,'1'-4'811'0'0,"2"-14"54"0"0,-2 10-366 0 0,0 0 0 0 0,0 0 0 0 0,1 0-1 0 0,1 1 1 0 0,-1-1 0 0 0,6-9 0 0 0,-6 11 142 0 0,1-1 0 0 0,-1 1 0 0 0,1 0 0 0 0,1-16 2827 0 0,-2 29-3131 0 0,2 23 87 0 0,-1-1 0 0 0,-1 0 0 0 0,-2 1 0 0 0,-5 41 0 0 0,0 35 695 0 0,2-22 265 0 0,-19 114-1 0 0,14-106 299 0 0,8-89-1339 0 0,0 7-153 0 0,0-7-39 0 0,0-10 763 0 0,10-132-742 0 0,2-52-356 0 0,-10 134 2 0 0,3 1-1 0 0,14-65 0 0 0,-10 78-103 0 0,-8 40 207 0 0,-1 1-29 0 0,1-6 132 0 0,0 8-31 0 0,-1 0 0 0 0,0 0-1 0 0,0 0 1 0 0,0 0 0 0 0,0 0-1 0 0,0 0 1 0 0,0 0 0 0 0,0 0 0 0 0,1-1-1 0 0,-1 1 1 0 0,0 0 0 0 0,0 0-1 0 0,0 0 1 0 0,0 0 0 0 0,0 0-1 0 0,0 0 1 0 0,1 0 0 0 0,-1 0-1 0 0,0 0 1 0 0,0 0 0 0 0,0 0 0 0 0,0 0-1 0 0,0 0 1 0 0,0 0 0 0 0,1 0-1 0 0,-1 0 1 0 0,0 0 0 0 0,0 1-1 0 0,0-1 1 0 0,0 0 0 0 0,0 0-1 0 0,0 0 1 0 0,1 0 0 0 0,-1 0 0 0 0,0 0-1 0 0,0 0 1 0 0,0 0 0 0 0,0 0-1 0 0,0 0 1 0 0,0 0 0 0 0,0 1-1 0 0,0-1 1 0 0,0 0 0 0 0,0 0-1 0 0,1 0 1 0 0,-1 0 0 0 0,0 0 0 0 0,0 0-1 0 0,0 1 1 0 0,0-1 0 0 0,0 0-1 0 0,0 0 1 0 0,0 0 0 0 0,0 0-1 0 0,0 0 1 0 0,0 0 0 0 0,0 1-1 0 0,0-1 1 0 0,0 0 0 0 0,0 0-1 0 0,6 12-10 0 0,0 1-1 0 0,-1-1 1 0 0,0 1-1 0 0,3 14 1 0 0,-6-17 8 0 0,1 0 0 0 0,0-1 0 0 0,1 1 0 0 0,0-1 0 0 0,0 0 0 0 0,7 10 0 0 0,-4-4-9 0 0,-7-14 21 0 0,0 1 1 0 0,0-1-1 0 0,1 0 1 0 0,-1 0-1 0 0,0 0 1 0 0,1 1 0 0 0,-1-1-1 0 0,1 0 1 0 0,0 0-1 0 0,-1 0 1 0 0,1 0-1 0 0,0 0 1 0 0,0 0-1 0 0,-1 0 1 0 0,1 0 0 0 0,0 0-1 0 0,0-1 1 0 0,0 1-1 0 0,1 1 1 0 0,1-1 7 0 0,0 0 0 0 0,0 0 0 0 0,-1 0 0 0 0,1-1 0 0 0,0 1 0 0 0,0-1 0 0 0,0 1 0 0 0,0-1 0 0 0,0 0 0 0 0,0 0 0 0 0,0 0 0 0 0,0 0 0 0 0,0-1 0 0 0,-1 0 0 0 0,1 1 0 0 0,0-1 0 0 0,0 0 0 0 0,0 0 0 0 0,-1 0 0 0 0,6-3 0 0 0,4-3 6 0 0,1 1 1 0 0,-2-2-1 0 0,15-11 1 0 0,-3-1 27 0 0,-1-1 0 0 0,22-27 0 0 0,-15 16-52 0 0,-28 30-4 0 0,1 0 1 0 0,-2 2 10 0 0,0 0 0 0 0,0 0 0 0 0,0 0 0 0 0,0-1 0 0 0,0 1 0 0 0,0 0 0 0 0,0 0 1 0 0,0 0-1 0 0,0 0 0 0 0,0 0 0 0 0,0-1 0 0 0,0 1 0 0 0,0 0 0 0 0,0 0 0 0 0,0 0 1 0 0,0 0-1 0 0,0 0 0 0 0,0-1 0 0 0,0 1 0 0 0,0 0 0 0 0,1 0 0 0 0,-1 0 0 0 0,0 0 1 0 0,0 0-1 0 0,0 0 0 0 0,0 0 0 0 0,0-1 0 0 0,0 1 0 0 0,1 0 0 0 0,-1 0 0 0 0,0 0 0 0 0,0 0 1 0 0,0 0-1 0 0,0 0 0 0 0,1 0 0 0 0,-1 0 0 0 0,0 0 0 0 0,0 0 0 0 0,0 0 0 0 0,0 0 1 0 0,0 0-1 0 0,1 0 0 0 0,-1 0 0 0 0,0 0 0 0 0,0 0 0 0 0,0 0 0 0 0,0 0 0 0 0,1 0 0 0 0,-1 0 1 0 0,0 0-1 0 0,0 0 0 0 0,0 0 0 0 0,0 1 0 0 0,0-1 0 0 0,1 0 0 0 0,-1 0 0 0 0,0 0 1 0 0,0 0-1 0 0,0 0 0 0 0,0 0 0 0 0,0 0 0 0 0,0 1 0 0 0,3 8 25 0 0,-1 0 1 0 0,0 0-1 0 0,-1 0 0 0 0,0 0 0 0 0,0 1 1 0 0,-1-1-1 0 0,-1 13 0 0 0,0 22 67 0 0,0 6 70 0 0,0-37-97 0 0,1-1 0 0 0,0 1-1 0 0,1 0 1 0 0,3 19 0 0 0,0-17 34 0 0,-1 0 0 0 0,-1 0 0 0 0,0 0 0 0 0,-1 0 0 0 0,-1 1 0 0 0,-1 18 0 0 0,0-31-195 0 0,2 0-356 0 0,8 16-2329 0 0,-8-17 2036 0 0,1 0 1 0 0,0 0-1 0 0,0-1 0 0 0,0 1 1 0 0,0-1-1 0 0,0 1 1 0 0,0-1-1 0 0,1 0 1 0 0,-1 0-1 0 0,0 0 1 0 0,0 0-1 0 0,1 0 1 0 0,-1 0-1 0 0,4 0 1 0 0,11 2-3022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8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32 740 0 0,'6'-23'3721'0'0,"-3"14"3720"0"0,2 134-4866 0 0,-17 199 0 0 0,11-306-2320 0 0,-3 31 385 0 0,1-15 561 0 0,2 66 0 0 0,1-97-1010 0 0,1-1-138 0 0,-1-1 0 0 0,0 0 0 0 0,0 1-1 0 0,0-1 1 0 0,0 1 0 0 0,0-1 0 0 0,0 0 0 0 0,-1 1 0 0 0,1-1 0 0 0,0 0 0 0 0,-1 1 0 0 0,1-1 0 0 0,-1 0-1 0 0,1 1 1 0 0,-1-1 0 0 0,0 0 0 0 0,1 0 0 0 0,-1 1 0 0 0,0-1 0 0 0,0 0 0 0 0,0 0 0 0 0,0 0 0 0 0,0 0 0 0 0,0 0-1 0 0,0 0 1 0 0,0-1 0 0 0,-1 1 0 0 0,0 1 0 0 0,-1-2-21 0 0,-1 0 0 0 0,-83-2 62 0 0,83 2-87 0 0,-19-1 34 0 0,20 1-47 0 0,-11 0-2 0 0,11 1-3 0 0,12 1-263 0 0,2 1 213 0 0,-5-1 8 0 0,0-1-1 0 0,0 1 0 0 0,0-1 1 0 0,0 0-1 0 0,11-1 1 0 0,3-2-342 0 0,1-1 1 0 0,-1-1-1 0 0,0 0 0 0 0,-1-2 1 0 0,1-1-1 0 0,-1 0 1 0 0,27-15-1 0 0,-15 9-808 0 0,-25 9 788 0 0,1 1 0 0 0,-1-1 1 0 0,0 0-1 0 0,0-1 0 0 0,5-4 1 0 0,14-15-4414 0 0,-17 16 1687 0 0,-1-2-673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8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46 185 156 0 0,'-9'-5'1452'0'0,"5"3"-772"0"0,0 0 0 0 0,1 0 0 0 0,-1 0 1 0 0,1 0-1 0 0,0-1 0 0 0,-1 0 0 0 0,1 0 0 0 0,-4-4 0 0 0,6 5 446 0 0,10-5-926 0 0,0 0 1 0 0,1 1 0 0 0,0 0 0 0 0,0 1-1 0 0,1 0 1 0 0,-1 1 0 0 0,1 0-1 0 0,0 0 1 0 0,15-2 0 0 0,-8 1-401 0 0,0 0 1 0 0,24-12-1 0 0,4-6-563 0 0,-1 0-863 0 0,-14 6-2314 0 0,-15 9 1726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9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 0 0,'3'7'574'0'0,"-1"0"-1"0"0,0 0 1 0 0,-1-1 0 0 0,0 1 0 0 0,0 0-1 0 0,0 0 1 0 0,-1 0 0 0 0,0 0 0 0 0,0 0-1 0 0,-3 14 1 0 0,2 3 560 0 0,-1 310 5254 0 0,6-252-4081 0 0,3 0 0 0 0,23 108 0 0 0,-13-86 1136 0 0,-17-101-1538 0 0,3-9-1711 0 0,41-109 294 0 0,-18 41-452 0 0,124-274-724 0 0,-139 324 603 0 0,22-45-413 0 0,-33 68 479 0 0,0 0 0 0 0,0 0 0 0 0,1 1 0 0 0,-1-1 0 0 0,0 0 0 0 0,0 1 0 0 0,1-1 0 0 0,-1 0 0 0 0,0 1 0 0 0,1-1 0 0 0,-1 0 0 0 0,1 1 0 0 0,-1-1 0 0 0,1 1 0 0 0,-1-1 0 0 0,1 1 0 0 0,-1-1 0 0 0,1 1 0 0 0,0-1 0 0 0,-1 1 0 0 0,1 0 0 0 0,-1-1 0 0 0,1 1 0 0 0,0 0 0 0 0,0 0 0 0 0,-1-1 0 0 0,2 1 0 0 0,-1 0 6 0 0,0 1-1 0 0,0-1 1 0 0,0 1-1 0 0,0-1 0 0 0,0 1 1 0 0,-1-1-1 0 0,1 1 1 0 0,0 0-1 0 0,0 0 0 0 0,0-1 1 0 0,-1 1-1 0 0,1 0 0 0 0,-1 0 1 0 0,1 0-1 0 0,0-1 1 0 0,0 3-1 0 0,19 48-95 0 0,-18-45 60 0 0,10 32-42 0 0,13 64 0 0 0,-19-77 119 0 0,1 0 0 0 0,0-1-1 0 0,2 1 1 0 0,2-2 0 0 0,0 1-1 0 0,1-2 1 0 0,1 0 0 0 0,16 22 0 0 0,-25-41 21 0 0,-1 1 1 0 0,1-1 0 0 0,0 1 0 0 0,0-1 0 0 0,0 0-1 0 0,0 0 1 0 0,0-1 0 0 0,1 1 0 0 0,5 1 0 0 0,-7-3 58 0 0,1-2 4 0 0,3 0-80 0 0,-1-1 0 0 0,0-1 0 0 0,0 1 1 0 0,-1-1-1 0 0,1 0 0 0 0,0-1 0 0 0,-1 1 1 0 0,0-1-1 0 0,0 0 0 0 0,0 0 0 0 0,0-1 0 0 0,-1 1 1 0 0,8-11-1 0 0,9-13 63 0 0,24-41-1 0 0,-29 43-53 0 0,12-25-63 0 0,-3 0 0 0 0,21-63 0 0 0,-2 8-388 0 0,-38 58-2427 0 0,-6 40 2255 0 0,1 5-358 0 0,-5-17-1494 0 0,4 19 1860 0 0,0-1-1 0 0,0 0 0 0 0,0 1 0 0 0,0-1 1 0 0,0 1-1 0 0,0-1 0 0 0,0 1 0 0 0,0-1 1 0 0,1 1-1 0 0,-1-1 0 0 0,0 0 0 0 0,1 1 1 0 0,-1 0-1 0 0,1-1 0 0 0,0 1 1 0 0,0-1-1 0 0,-1 1 0 0 0,3-3 0 0 0,-3 4 467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1 324 0 0,'-3'4'700'0'0,"-1"1"1"0"0,1-1-1 0 0,-1 1 0 0 0,-1-1 1 0 0,-7 6-1 0 0,1-1 327 0 0,9-7-99 0 0,0 1 291 0 0,1 7 3957 0 0,5-7-4941 0 0,-1-1 0 0 0,1 1 0 0 0,-1-1 0 0 0,1 1 0 0 0,0-1 0 0 0,-1 0 0 0 0,1-1 0 0 0,0 1 0 0 0,0-1 0 0 0,1 0 0 0 0,7 2 0 0 0,144 15 3051 0 0,-146-17-3248 0 0,1 0 0 0 0,0 0-1 0 0,0-1 1 0 0,0 0-1 0 0,0-1 1 0 0,0-1-1 0 0,18-4 1 0 0,-15 3-939 0 0,-1-2 0 0 0,23-10 0 0 0,-29 12-127 0 0,-1-1 0 0 0,0-1 0 0 0,0 1 1 0 0,0-1-1 0 0,4-5 0 0 0,-2 3-2242 0 0,1-1-749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6:59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1 153 852 0 0,'1'-4'954'0'0,"6"-28"1846"0"0,-7 30-1955 0 0,1-7 59 0 0,-1 9-834 0 0,0 0 0 0 0,0 0 0 0 0,0 0 0 0 0,0 1 0 0 0,0-1 0 0 0,0 0 0 0 0,1 0 0 0 0,-1 0-1 0 0,0 0 1 0 0,0 0 0 0 0,0 0 0 0 0,0 1 0 0 0,0-1 0 0 0,0 0 0 0 0,0 0 0 0 0,0 0 0 0 0,1 0-1 0 0,-1 0 1 0 0,0 0 0 0 0,0 0 0 0 0,0 0 0 0 0,0 0 0 0 0,0 0 0 0 0,0 0 0 0 0,1 0 0 0 0,-1 0 0 0 0,0 0-1 0 0,0 0 1 0 0,0 0 0 0 0,0 1 0 0 0,0-1 0 0 0,1-1 0 0 0,-1 1 0 0 0,0 0 0 0 0,0 0 0 0 0,0 0 0 0 0,0 0-1 0 0,0 0 1 0 0,0 0 0 0 0,1 0 0 0 0,-1 0 0 0 0,0 0 0 0 0,0 0 0 0 0,0 0 0 0 0,0 0 0 0 0,0 0 0 0 0,0 0-1 0 0,1 0 1 0 0,-1 0 0 0 0,0-1 0 0 0,0 1 0 0 0,0 0 0 0 0,0 0 0 0 0,0 0 0 0 0,0 0 0 0 0,0 0-1 0 0,0 0 1 0 0,0-1 0 0 0,0 1 0 0 0,0 0 0 0 0,0 0 0 0 0,5 13 274 0 0,-1 1 0 0 0,0-1 0 0 0,-2 1-1 0 0,1 0 1 0 0,-2 0 0 0 0,0 0 0 0 0,-1 25 0 0 0,1 0 248 0 0,-1 20 333 0 0,-24 186 3114 0 0,23-237-3720 0 0,1 0 0 0 0,0 1 0 0 0,1-1 0 0 0,0 0 0 0 0,0 0 0 0 0,0 0 0 0 0,1-1 0 0 0,4 13 0 0 0,-5-19-254 0 0,0 0 1 0 0,0 0-1 0 0,0 1 1 0 0,0-1-1 0 0,0 0 1 0 0,0-1-1 0 0,0 1 1 0 0,0 0-1 0 0,0 0 1 0 0,1 0 0 0 0,-1-1-1 0 0,0 1 1 0 0,0 0-1 0 0,1-1 1 0 0,-1 1-1 0 0,0-1 1 0 0,1 0-1 0 0,-1 1 1 0 0,1-1-1 0 0,-1 0 1 0 0,1 0-1 0 0,-1 0 1 0 0,0 0-1 0 0,1 0 1 0 0,-1 0 0 0 0,1-1-1 0 0,-1 1 1 0 0,0 0-1 0 0,1-1 1 0 0,1 0-1 0 0,7-2 60 0 0,0 0-1 0 0,1-1 1 0 0,-2 0 0 0 0,1-1-1 0 0,0 0 1 0 0,13-11 0 0 0,56-44 329 0 0,-63 47-385 0 0,11-13 33 0 0,0-1 1 0 0,-1-1 0 0 0,-2-2-1 0 0,37-59 1 0 0,-27 39-118 0 0,-13 21-109 0 0,17-35 0 0 0,-32 53-208 0 0,-1 0 0 0 0,0 0 0 0 0,-1-1 0 0 0,0 1-1 0 0,-1-1 1 0 0,-1 0 0 0 0,2-14 0 0 0,-2 3-2092 0 0,1-22-163 0 0,3 11-7119 0 0,-2 18 5112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0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1 256 0 0,'-3'13'854'0'0,"0"-1"0"0"0,-1 1 1 0 0,0 0-1 0 0,-7 14 0 0 0,-7 22 1114 0 0,-44 213 4795 0 0,62-262-6757 0 0,-8 40 920 0 0,-2 6 1018 0 0,-19 61-1 0 0,26-99-1433 0 0,1 1 0 0 0,0-1-1 0 0,1 1 1 0 0,0-1 0 0 0,0 1 0 0 0,1 14 3344 0 0,5-32-3620 0 0,-5 9-233 0 0,81-152 617 0 0,-73 138-599 0 0,-1 0 0 0 0,0 0 0 0 0,6-24-1 0 0,9-19-26 0 0,-13 40-5 0 0,12-30-96 0 0,2 1 0 0 0,2 2 0 0 0,2 0 0 0 0,38-45 0 0 0,-63 86 32 0 0,-2 3 71 0 0,0 0 0 0 0,0-1-1 0 0,0 1 1 0 0,1 0 0 0 0,-1-1 0 0 0,0 1 0 0 0,0 0 0 0 0,0-1-1 0 0,0 1 1 0 0,1 0 0 0 0,-1 0 0 0 0,0-1 0 0 0,0 1 0 0 0,0 0-1 0 0,1 0 1 0 0,-1-1 0 0 0,0 1 0 0 0,1 0 0 0 0,-1 0 0 0 0,0 0-1 0 0,0-1 1 0 0,1 1 0 0 0,-1 0 0 0 0,0 0 0 0 0,1 0 0 0 0,-1 0-1 0 0,0 0 1 0 0,1 0 0 0 0,-1 0 0 0 0,0 0 0 0 0,1 0 0 0 0,-1 0-1 0 0,1 0 1 0 0,-1 0 0 0 0,0 0 0 0 0,1 0 0 0 0,-1 0 0 0 0,0 0-1 0 0,1 0 1 0 0,-1 0 0 0 0,0 0 0 0 0,1 0 0 0 0,-1 1 0 0 0,0-1-1 0 0,0 0 1 0 0,1 0 0 0 0,-1 0 0 0 0,0 1 0 0 0,0-1 0 0 0,1 1-1 0 0,2 4-1 0 0,0 0 0 0 0,0 0-1 0 0,-1 1 1 0 0,0-1 0 0 0,0 1 0 0 0,0 0-1 0 0,-1-1 1 0 0,1 1 0 0 0,-2 0 0 0 0,1 0-1 0 0,0 6 1 0 0,4 106-84 0 0,0-16-44 0 0,-8 105-1 0 0,1-110-3106 0 0,2-96 3084 0 0,0 0 1 0 0,0 0 0 0 0,-1 0-1 0 0,1 0 1 0 0,0 0 0 0 0,0 0-1 0 0,-1 0 1 0 0,1 1 0 0 0,-1-1-1 0 0,1 0 1 0 0,-1 0 0 0 0,0-1-1 0 0,1 1 1 0 0,-1 0 0 0 0,0 0-1 0 0,0 0 1 0 0,1 0 0 0 0,-3 1-1 0 0,-21 10-9873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0 435 380 0 0,'0'0'7985'0'0,"8"-3"-7386"0"0,40-16 474 0 0,71-41 0 0 0,-91 43-1175 0 0,17-11-848 0 0,-1-1 1 0 0,76-64-1 0 0,-98 71 624 0 0,47-47 560 0 0,-67 67 10 0 0,0 0 184 0 0,-2 2-386 0 0,0-1 1 0 0,0 1 0 0 0,0 0-1 0 0,1 0 1 0 0,-1-1-1 0 0,0 1 1 0 0,0 0 0 0 0,0-1-1 0 0,1 1 1 0 0,-1 0-1 0 0,0 0 1 0 0,0-1 0 0 0,1 1-1 0 0,-1 0 1 0 0,0 0-1 0 0,0-1 1 0 0,1 1 0 0 0,-1 0-1 0 0,0 0 1 0 0,1 0-1 0 0,-1 0 1 0 0,0 0-1 0 0,1-1 1 0 0,-1 1 0 0 0,0 0-1 0 0,1 0 1 0 0,-1 0-1 0 0,0 0 1 0 0,1 0 0 0 0,-1 0-1 0 0,0 0 1 0 0,1 0-1 0 0,-1 0 1 0 0,1 0 0 0 0,-1 0-1 0 0,0 1 1 0 0,1-1-1 0 0,-1 0 1 0 0,0 0 0 0 0,0 0-1 0 0,1 0 1 0 0,-1 0-1 0 0,0 1 1 0 0,1-1 0 0 0,2 6 121 0 0,0 1-1 0 0,0-1 1 0 0,-1 1 0 0 0,1 0 0 0 0,-2-1 0 0 0,1 1 0 0 0,-1 0 0 0 0,0 0 0 0 0,0 14 0 0 0,-2 8 573 0 0,-5 35 1 0 0,3-46-397 0 0,1 0 1 0 0,1 0 0 0 0,1 0-1 0 0,0 0 1 0 0,4 29-1 0 0,4-3 458 0 0,-8-36-583 0 0,1 1 0 0 0,1 0 1 0 0,-1 0-1 0 0,1-1 0 0 0,1 1 1 0 0,0-1-1 0 0,0 1 0 0 0,1-1 0 0 0,0 0 1 0 0,6 9-1 0 0,-8-15-140 0 0,0 0-1 0 0,1 0 1 0 0,-1 0 0 0 0,1 0-1 0 0,-1 0 1 0 0,1 0-1 0 0,0-1 1 0 0,0 1 0 0 0,0-1-1 0 0,0 0 1 0 0,0 0 0 0 0,0 0-1 0 0,0 0 1 0 0,0-1 0 0 0,0 1-1 0 0,1-1 1 0 0,-1 0-1 0 0,0 0 1 0 0,4 0 0 0 0,4-1 42 0 0,-1-1 0 0 0,1 1 0 0 0,-1-2 0 0 0,16-5 1 0 0,-4-1-59 0 0,0-1 0 0 0,-1 0 0 0 0,0-2 0 0 0,-1-1 0 0 0,0 0 0 0 0,-1-2 0 0 0,-1 0 0 0 0,0-1 0 0 0,-1 0 0 0 0,22-29 0 0 0,-29 33-358 0 0,-2-1 1 0 0,1-1-1 0 0,-2 1 0 0 0,0-2 1 0 0,-1 1-1 0 0,0 0 1 0 0,-1-1-1 0 0,0 0 1 0 0,-1-1-1 0 0,-1 1 1 0 0,-1 0-1 0 0,0-1 0 0 0,-1 0 1 0 0,-1 1-1 0 0,0-1 1 0 0,-4-23-1 0 0,0-15-4102 0 0,7 20-1334 0 0,0 17 2038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1 856 0 0,'0'0'958'0'0,"-1"5"7"0"0,-34 114 4247 0 0,24-89-4249 0 0,1 2-1 0 0,2 0 1 0 0,1 0 0 0 0,1 0 0 0 0,-1 35-1 0 0,8 111 3340 0 0,8-67-1298 0 0,-9-106-2818 0 0,1 0-1 0 0,0 0 1 0 0,0 0 0 0 0,1-1-1 0 0,-1 1 1 0 0,1 0-1 0 0,3 5 1 0 0,-3-8 285 0 0,-2-1-411 0 0,0 1-1 0 0,0 0 0 0 0,1 0 0 0 0,-1-1 0 0 0,1 1 1 0 0,-1 0-1 0 0,1-1 0 0 0,0 1 0 0 0,-1-1 0 0 0,1 1 1 0 0,0 0-1 0 0,0-1 0 0 0,2 2 0 0 0,-1-1 10 0 0,3-2-1 0 0,63-1 137 0 0,-65 1-227 0 0,18-5-767 0 0,-17 5 566 0 0,-3 0-91 0 0,0-1 0 0 0,1 1 0 0 0,-1-1 0 0 0,0 1 0 0 0,0-1 0 0 0,1 1 0 0 0,-1-1 0 0 0,0 0 0 0 0,0 0 0 0 0,0 0 0 0 0,0 1 0 0 0,0-1 0 0 0,0 0 0 0 0,0 0 0 0 0,0 0 0 0 0,0-1 0 0 0,1-1 0 0 0,17-30-2099 0 0,5-5-1372 0 0,-5 20-1813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4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86 524 0 0,'-6'10'8335'0'0,"14"-9"-8094"0"0,-1 0 0 0 0,0-1-1 0 0,0-1 1 0 0,0 1 0 0 0,0-1-1 0 0,1 0 1 0 0,-1 0 0 0 0,0-1-1 0 0,-1 0 1 0 0,11-5-1 0 0,-1 2 162 0 0,0 0 0 0 0,22-4-1 0 0,-23 6-156 0 0,0 0 0 0 0,22-9 1 0 0,15-14-1634 0 0,-24 6-5407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1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15 724 0 0,'9'-15'9130'0'0,"-13"48"-6932"0"0,-9 40-1260 0 0,0-19 65 0 0,4-24-245 0 0,1 1-1 0 0,2 1 1 0 0,1-1 0 0 0,2 1-1 0 0,1 60 1 0 0,3-85-615 0 0,0 0 1 0 0,1 0-1 0 0,0-1 0 0 0,0 1 0 0 0,1 0 1 0 0,0-1-1 0 0,0 1 0 0 0,0-1 0 0 0,1 0 1 0 0,0 0-1 0 0,0 0 0 0 0,1-1 0 0 0,0 0 1 0 0,0 1-1 0 0,9 6 0 0 0,-12-11-161 0 0,1 1 1 0 0,-1-1-1 0 0,1 0 0 0 0,-1 0 0 0 0,1-1 0 0 0,0 1 0 0 0,-1-1 1 0 0,1 1-1 0 0,0-1 0 0 0,0 0 0 0 0,-1 0 0 0 0,1 0 0 0 0,5-1 1 0 0,36-7-557 0 0,-32 5 61 0 0,0 0 0 0 0,0-2 0 0 0,0 1 0 0 0,-1-2 0 0 0,1 1 0 0 0,-1-1 0 0 0,-1-1 0 0 0,1 0 0 0 0,-1-1 0 0 0,0 0-1 0 0,-1 0 1 0 0,0-1 0 0 0,12-15 0 0 0,-19 22-193 0 0,-1-1 1 0 0,1 1-1 0 0,-1-1 0 0 0,0 0 1 0 0,0 1-1 0 0,0-1 0 0 0,0 0 1 0 0,1-4-1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2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51 431 292 0 0,'-51'-21'10005'0'0,"57"17"-9769"0"0,9-6-356 0 0,70-48-473 0 0,-74 49-1266 0 0,0-1-1 0 0,17-19 1 0 0,-21 21-527 0 0</inkml:trace>
  <inkml:trace contextRef="#ctx0" brushRef="#br0" timeOffset="1">50 197 476 0 0,'-22'-16'2928'0'0,"21"15"-1983"0"0,-15-9 3575 0 0,16 8-4378 0 0,0 0 0 0 0,1 0 0 0 0,-1 0 0 0 0,0 1-1 0 0,1-1 1 0 0,-1 0 0 0 0,1 0 0 0 0,-1 0-1 0 0,1 1 1 0 0,0-1 0 0 0,0 0 0 0 0,0 1-1 0 0,0-1 1 0 0,0 1 0 0 0,0-1 0 0 0,1 1 0 0 0,-1-1-1 0 0,0 1 1 0 0,1 0 0 0 0,-1 0 0 0 0,3-2-1 0 0,49-39-314 0 0,-26 23-486 0 0,43-37-5671 0 0,-49 41 3612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02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1 132 0 0,'-4'17'2568'0'0,"-2"0"-692"0"0,0-6-1276 0 0</inkml:trace>
  <inkml:trace contextRef="#ctx0" brushRef="#br0" timeOffset="1">216 493 956 0 0,'-16'30'2223'0'0,"-2"-1"0"0"0,-32 43 0 0 0,16-25-211 0 0,25-33-1606 0 0,0 0 1 0 0,-2 0-1 0 0,0-1 1 0 0,-23 22-1 0 0,19-23-1532 0 0,7-5-4160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7:13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1 248,'-2'7'827,"-10"46"1191,2 0 0,-3 90 1,-4 21 145,-37 184 838,4-22-951,39-242-1119,2 154 0,7-120-205,3-104-578,0 0 0,5 22 0,0 8 665,-1-48-777,4-6-49,0 0 0,0 0-1,-1-1 1,0 1 0,-1-2-1,0 1 1,-1-1 0,0 0-1,-1-1 1,6-21 0,0-4-117,-3 0 1,8-62 0,-15 81 48,1-1 0,-2 1-1,-1 0 1,0 0 0,-1 0-1,-2 0 1,1 0 0,-2 0-1,-12-31 1,-21-41-372,-22-46-670,59 135 996,3-5-493,-2 6 610,0 1 0,0-1-1,0 1 1,0-1 0,0 1-1,0-1 1,0 1 0,0-1 0,0 1-1,0-1 1,1 0 0,-1 1-1,0-1 1,0 1 0,0-1-1,1 1 1,-1 0 0,0-1 0,0 1-1,1-1 1,-1 1 0,0-1-1,1 1 1,-1 0 0,1-1-1,-1 1 1,1 0 0,-1-1 0,0 1-1,1 0 1,-1 0 0,2-1-1,33-6-152,117-29-264,-63 2 250,-87 33 170,0 0-1,1 0 0,-1 0 1,1 1-1,-1-1 0,1 1 1,-1-1-1,1 1 0,-1 0 1,4 0-1,-5 0 5,0 0 0,0 0 0,-1 1 0,1-1 0,0 0-1,0 0 1,-1 1 0,1-1 0,0 1 0,0-1 0,-1 1 0,1-1 0,0 1-1,-1-1 1,1 1 0,-1-1 0,1 1 0,-1 0 0,1-1 0,-1 1 0,1 1-1,0 2 7,0 0-1,0 1 0,0-1 0,-1 1 1,1-1-1,-1 0 0,0 1 0,-1-1 1,0 8-1,-16 85 330,11-75-240,1 1 0,2-1 1,0 1-1,2 0 0,0 0 1,1 0-1,5 27 0,-3-35-50,1 2 34,1 0 1,10 27-1,-12-39-49,0 0 0,1 0 0,0 0 0,0 0 0,0 0 0,0-1 0,1 0 0,0 1 0,0-1 0,0-1 0,0 1 0,6 3 0,-7-6-12,0 0 0,-1-1 0,1 1 0,0-1 1,0 0-1,-1 0 0,1 0 0,0 0 0,-1 0 0,1-1 0,0 1 0,0-1 0,-1 0 1,1 0-1,-1 0 0,1 0 0,4-3 0,-5 4-22,7-6 19,0-1 1,0 0-1,-1 0 0,0 0 1,0-1-1,0 0 0,-1-1 1,7-11-1,4-5-23,-2 0-1,-1-2 0,-2 0 1,0 0-1,-2-1 1,15-52-1,-25 71 1,0 1 0,0 0 0,0-1 0,-1 1 0,0 0 0,-1-1-1,0 1 1,0 0 0,-4-12 0,-2-1-36,0 0-1,-14-27 1,15 38 29,0 1 0,0-1 0,-1 1 0,-1 1 0,1 0 0,-1 0 1,-1 0-1,0 1 0,-13-9 0,16 11 1,4 4 12,1 1 0,-1-1 0,1 0 0,-1 1 0,1-1 0,-1 1 0,1 0 0,-1-1 0,1 1 0,-1 0 0,1 0-1,-1 0 1,1 0 0,-1 0 0,0 0 0,1 0 0,-1 1 0,1-1 0,-1 1 0,1-1 0,-1 1 0,1-1 0,0 1 0,-1 0-1,-1 1 1,0 0-1,0 0 0,0 0 0,0 0 0,1 0 0,-1 1 0,1-1-1,-1 1 1,1 0 0,-2 3 0,-1 3 0,1-1 0,0 1 1,1 0-1,-4 19 0,6-24 4,0 0 1,1 1-1,0-1 0,-1 0 1,2 1-1,-1-1 0,0 0 1,1 1-1,0-1 0,0 0 1,0 0-1,0 0 0,3 5 1,-3-6-2,0-1 1,0 1-1,1 0 1,-1-1-1,1 1 1,-1-1-1,1 0 1,0 0-1,0 1 1,4 2-1,5 5-2,-10-9 5,13 6 6,22-1-8,-28-7-2,-2-1 2,-1 2 2,0-1 0,1 0 1,-1 0-1,0-1 0,0 1 1,0-1-1,0 0 0,0-1 1,0 1-1,5-4 0,39-35 19,-29 24-20,16-13-17,12-8-74,78-81 0,-119 110 78,3-1-14,-1-1 1,13-19 0,-43 49-246,-16 23 211,35-40 57,1 1 0,0 0 0,0-1 0,0 1 0,0 0 0,1 0 0,-1 0 0,1 0 0,-1-1 0,1 1 0,0 0 0,0 0 0,1 0 0,0 4 0,0-1 1,0 1 1,1-1-1,-1 0 0,1 0 1,5 9-1,23 31-9,-23-35 54,1 1 0,-2-1 0,1 1 0,7 21 0,-5 1 212,-1 0 1,-2 1-1,2 55 1,-1-9 415,-6-74-559,0 7 60,1 0-1,1 0 1,5 15-1,-8-26-140,1-1-1,0 1 1,0 0-1,0-1 1,0 1-1,1-1 1,-1 0-1,1 1 1,-1-1-1,1 0 1,0 0-1,0 0 0,0 0 1,0 0-1,0 0 1,1-1-1,-1 1 1,0-1-1,1 1 1,-1-1-1,1 0 1,-1 0-1,4 1 1,2-2-108,-1 0 1,1 0 0,0-1 0,-1 0 0,1-1 0,-1 1 0,1-1 0,-1-1 0,0 1-1,0-1 1,0-1 0,0 1 0,-1-1 0,1 0 0,-1-1 0,0 0 0,6-5-1,13-13-2096,0-2-1,31-38 1,-36 40-1481,-1 3 278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6:27:14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 1024,'-13'15'767,"0"1"1,1 0-1,1 1 0,1 1 0,0-1 0,2 2 1,-8 19-1,2 3 432,2 0 1,-8 53-1,13-59-314,3 0 0,1 1-1,2 0 1,1-1-1,7 55 1,-6-83-715,1 1 0,0-1 0,0 0 0,1 1 1,4 7-1,-6-12-142,0 0 1,1-1 0,0 1 0,-1-1 0,1 0-1,0 1 1,0-1 0,0 0 0,1 0 0,-1-1-1,0 1 1,1 0 0,-1-1 0,1 1 0,0-1-1,0 0 1,5 2 0,-2-2-165,0 0 0,0-1 0,0 0 0,0 0 0,0 0 1,0-1-1,0 0 0,-1 0 0,1 0 0,10-4 0,63-30-5843,-60 25 2426,8 0-147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17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13 184 0 0,'0'0'667'0'0,"4"-9"280"0"0,0 6 3284 0 0,-27 21-569 0 0,-42 38-3093 0 0,28-19-91 0 0,30-28-384 0 0,0 0 0 0 0,1 0 0 0 0,0 1 0 0 0,1 0 0 0 0,0 0 1 0 0,0 1-1 0 0,1-1 0 0 0,0 1 0 0 0,1 0 0 0 0,0 0 0 0 0,1 0 1 0 0,-2 20-1 0 0,4-28-80 0 0,1-1 0 0 0,-1 0 0 0 0,0 1 0 0 0,1-1 0 0 0,0 0 0 0 0,-1 1 0 0 0,1-1 0 0 0,0 0 0 0 0,0 0 0 0 0,0 0 0 0 0,1 0 0 0 0,-1 0 0 0 0,0 0 0 0 0,1 0 0 0 0,-1 0 0 0 0,1 0 0 0 0,0-1 0 0 0,-1 1 0 0 0,5 2 0 0 0,2 4 46 0 0,8 3 37 0 0,-14-10-95 0 0,-1 0-1 0 0,1 0 1 0 0,0 0 0 0 0,-1 0 0 0 0,1 0 0 0 0,-1 0 0 0 0,1 0 0 0 0,-1 1 0 0 0,0-1 0 0 0,0 1 0 0 0,1-1-1 0 0,-1 1 1 0 0,0-1 0 0 0,1 4 0 0 0,1 3 4 0 0,0 0-1 0 0,-1 1 0 0 0,0-1 1 0 0,-1 1-1 0 0,0 0 1 0 0,0-1-1 0 0,-1 1 0 0 0,0 0 1 0 0,-2 9-1 0 0,1-3 18 0 0,-1 1 0 0 0,-1-1 0 0 0,-1 1 0 0 0,-7 20 0 0 0,1-2 74 0 0,0 1 1 0 0,3-1 0 0 0,1 1-1 0 0,-3 67 1 0 0,15-38 171 0 0,-6-62-233 0 0,4 3 19 0 0,-4-4-53 0 0,0-1 0 0 0,0 1 0 0 0,1-1 0 0 0,-1 0 0 0 0,0 1 0 0 0,0-1 0 0 0,0 0 0 0 0,0 1-1 0 0,0-1 1 0 0,1 1 0 0 0,-1-1 0 0 0,0 0 0 0 0,0 1 0 0 0,0-1 0 0 0,1 0 0 0 0,-1 1 0 0 0,0-1 0 0 0,1 0 0 0 0,-1 0 0 0 0,0 1 0 0 0,0-1 0 0 0,1 0 0 0 0,-1 0-1 0 0,1 0 1 0 0,-1 1 0 0 0,0-1 0 0 0,1 0 0 0 0,-1 0 0 0 0,0 0 0 0 0,1 0 0 0 0,0 0 0 0 0,6 0 6 0 0,0-1-1 0 0,-1 0 1 0 0,1 0 0 0 0,0-1 0 0 0,0 0 0 0 0,-1 0-1 0 0,1-1 1 0 0,-1 0 0 0 0,1 0 0 0 0,-1 0 0 0 0,7-6-1 0 0,-10 7-4 0 0,104-68-108 0 0,-63 44 26 0 0,-2-3 0 0 0,73-64 1 0 0,-107 84 36 0 0,0 0 1 0 0,0-1 0 0 0,-1 0 0 0 0,-1 0 0 0 0,1 0-1 0 0,-2-1 1 0 0,1 0 0 0 0,-2 0 0 0 0,7-22 0 0 0,-10 30 2 0 0,7-34-301 0 0,-10 23-4784 0 0,-9 6 3747 0 0,8 5-882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19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0 255 236 0 0,'0'0'6233'0'0,"7"-4"-5789"0"0,72-39 1105 0 0,122-47-1 0 0,-60 29-494 0 0,-13 7 146 0 0,-125 52-1206 0 0,-1 2-375 0 0,7 0 546 0 0,-3 1-7603 0 0,10 4 4850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19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37 117 140 0 0,'-12'69'2152'0'0,"-9"75"1365"0"0,19-121-2543 0 0,1 0 0 0 0,1 0 0 0 0,1 0 0 0 0,5 27 1 0 0,0-16 3033 0 0,0-38-3747 0 0,10-9-119 0 0,-1 0 0 0 0,0-1 1 0 0,-1-1-1 0 0,0 0 0 0 0,-2-1 1 0 0,15-23-1 0 0,40-47 227 0 0,-3 21-291 0 0,-62 63-107 0 0,3 6-93 0 0,-1 1 118 0 0,0 1 0 0 0,0 0 0 0 0,0 0 0 0 0,-1 0 0 0 0,1 0 0 0 0,-2 0 1 0 0,1 0-1 0 0,-1 1 0 0 0,0 0 0 0 0,0-1 0 0 0,1 15 0 0 0,2 1-3 0 0,0 6-3 0 0,2 1-1 0 0,11 27 0 0 0,-16-50 24 0 0,0 0 0 0 0,1 0 0 0 0,0-1 0 0 0,0 1 0 0 0,0 0 0 0 0,1-1 1 0 0,-1 0-1 0 0,2 0 0 0 0,-1 0 0 0 0,0 0 0 0 0,1-1 0 0 0,0 0 0 0 0,0 0 0 0 0,10 7 0 0 0,-11-10-4 0 0,0 0 0 0 0,0 0 0 0 0,0-1 0 0 0,0 1 0 0 0,0-1 0 0 0,0 0-1 0 0,0 0 1 0 0,0 0 0 0 0,0 0 0 0 0,0-1 0 0 0,0 1 0 0 0,0-1-1 0 0,4-2 1 0 0,48-18 47 0 0,-42 14-43 0 0,0-1 1 0 0,0-1-1 0 0,-1 0 1 0 0,0 0-1 0 0,-1-2 1 0 0,16-16-1 0 0,-3 0-5 0 0,35-52 0 0 0,-8-16 3 0 0,-45 83-8 0 0,-1 0 0 0 0,0 0 0 0 0,-1 0 0 0 0,-1-1 0 0 0,0 0 0 0 0,0 0 0 0 0,-2 0 0 0 0,1 0 0 0 0,-2 0 0 0 0,1-21 1 0 0,2-33 51 0 0,-4 64 116 0 0,-5 12-83 0 0,-9 24 136 0 0,2 0 1 0 0,1 1 0 0 0,1 0 0 0 0,2 0 0 0 0,1 1 0 0 0,2 0 0 0 0,-1 53 0 0 0,5-65 53 0 0,0 1 1 0 0,2 0-1 0 0,1 0 0 0 0,0 0 1 0 0,2 0-1 0 0,7 24 0 0 0,-10-45-258 0 0,0-1 0 0 0,0 1 0 0 0,1 0 0 0 0,-1 0 0 0 0,1-1 0 0 0,0 1 0 0 0,-1-1 0 0 0,1 0 0 0 0,0 1 0 0 0,0-1 0 0 0,1 0 0 0 0,-1 0 0 0 0,0 0 0 0 0,1-1 0 0 0,-1 1 0 0 0,1 0 0 0 0,-1-1 0 0 0,1 0 0 0 0,0 1 0 0 0,0-1 0 0 0,0 0 0 0 0,0 0 0 0 0,4 0 0 0 0,-5-1-58 0 0,-1 0 0 0 0,1-1-1 0 0,0 1 1 0 0,-1 0 0 0 0,1-1 0 0 0,0 1-1 0 0,-1-1 1 0 0,1 0 0 0 0,0 1 0 0 0,-1-1-1 0 0,1 0 1 0 0,-1 0 0 0 0,0 0-1 0 0,3-2 1 0 0,2-2-99 0 0,4-1-186 0 0,0 0 0 0 0,-1-1 1 0 0,0-1-1 0 0,0 1 0 0 0,0-2 1 0 0,-1 1-1 0 0,-1-1 0 0 0,1 0 1 0 0,9-17-1 0 0,-12 18-764 0 0,-1 1 1 0 0,-1-1-1 0 0,1 0 0 0 0,-1-1 0 0 0,-1 1 1 0 0,0-1-1 0 0,0 1 0 0 0,1-12 1 0 0,-3-6-3139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0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42 156 0 0,'-1'2'401'0'0,"-1"-1"0"0"0,1 0 0 0 0,0 0 0 0 0,0 0 0 0 0,0 1 0 0 0,0-1 0 0 0,0 0 0 0 0,0 1 0 0 0,1-1 0 0 0,-1 1 0 0 0,0-1 0 0 0,1 1 0 0 0,-1-1 0 0 0,1 1 0 0 0,-1-1 0 0 0,1 1 0 0 0,0 0 0 0 0,0 1 0 0 0,0-2-277 0 0,0 1 0 0 0,0-1 1 0 0,1 0-1 0 0,-1 0 0 0 0,1 0 0 0 0,-1 0 0 0 0,1 0 1 0 0,-1 0-1 0 0,1 1 0 0 0,0-1 0 0 0,-1 0 0 0 0,1-1 1 0 0,0 1-1 0 0,0 0 0 0 0,0 0 0 0 0,0 0 0 0 0,0 0 0 0 0,0-1 1 0 0,1 2-1 0 0,2 0 6 0 0,0 0 0 0 0,0-1 0 0 0,0 1 0 0 0,0-1 0 0 0,0 0 1 0 0,0 0-1 0 0,1 0 0 0 0,-1 0 0 0 0,0-1 0 0 0,1 0 0 0 0,-1 1 0 0 0,0-2 0 0 0,9 0 0 0 0,28-9-437 0 0,0-1 0 0 0,64-28 0 0 0,-16 4-5809 0 0,-62 27 3277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0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19 232 0 0,'14'-16'10797'0'0,"-15"15"-10751"0"0,1 1 0 0 0,-1 0 0 0 0,1 0 0 0 0,0 0 0 0 0,-1-1 0 0 0,1 1 0 0 0,-1 0 0 0 0,1 0 0 0 0,-1 0 0 0 0,1 0 0 0 0,-1 0-1 0 0,1 0 1 0 0,0 0 0 0 0,-1 0 0 0 0,1 0 0 0 0,-1 0 0 0 0,1 0 0 0 0,-1 0 0 0 0,1 0 0 0 0,-1 0 0 0 0,1 0 0 0 0,-1 0 0 0 0,1 1-1 0 0,0-1 1 0 0,-1 0 0 0 0,-43 16-7223 0 0,39-14 6949 0 0,1-1-2482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4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1 292 0 0,'0'0'5852'0'0,"-3"7"-5103"0"0,-28 59 1248 0 0,16-38-1094 0 0,2 1 1 0 0,1 0-1 0 0,1 0 1 0 0,-7 33-1 0 0,-45 175 3384 0 0,62-235-4245 0 0,-18 50 1005 0 0,12-36-829 0 0,1-1 0 0 0,1 1 0 0 0,-3 20 0 0 0,7-34-454 0 0,28-50-16167 0 0</inkml:trace>
  <inkml:trace contextRef="#ctx0" brushRef="#br0" timeOffset="1">461 23 684 0 0,'-4'16'3152'0'0,"4"-10"-2934"0"0,0-1 0 0 0,1 0 0 0 0,0 1 0 0 0,0-1 0 0 0,0 0 1 0 0,1 1-1 0 0,0-1 0 0 0,0 0 0 0 0,0 0 0 0 0,0-1 0 0 0,1 1 0 0 0,0 0 1 0 0,0-1-1 0 0,0 0 0 0 0,0 1 0 0 0,1-1 0 0 0,0 0 0 0 0,0-1 0 0 0,6 5 1 0 0,12 10 536 0 0,1-1 0 0 0,38 20 0 0 0,-39-24-283 0 0,32 16 434 0 0,-42-24-653 0 0,0 1-1 0 0,-1 0 0 0 0,0 0 1 0 0,0 1-1 0 0,0 1 0 0 0,-1 0 1 0 0,0 0-1 0 0,-1 1 0 0 0,0 0 1 0 0,15 19-1 0 0,-23-25-205 0 0,-1 0 0 0 0,1 1 0 0 0,-1-1 0 0 0,0 1 1 0 0,0-1-1 0 0,0 1 0 0 0,0-1 0 0 0,0 0 0 0 0,-1 1 0 0 0,1-1 0 0 0,-1 1 0 0 0,0-1 0 0 0,0 0 0 0 0,-1 0 1 0 0,1 1-1 0 0,-3 4 0 0 0,2-4-17 0 0,-1 1-58 0 0,0 1 0 0 0,0 0 0 0 0,0-1 0 0 0,-1 0 0 0 0,0 0 1 0 0,0 0-1 0 0,0 0 0 0 0,-1 0 0 0 0,0-1 0 0 0,0 0 0 0 0,0 0 0 0 0,0 0 0 0 0,0-1 0 0 0,-1 0 0 0 0,0 0 0 0 0,1 0 0 0 0,-1-1 0 0 0,-8 3 0 0 0,6-3-1074 0 0,-1 0 1 0 0,1 0 0 0 0,-1-1-1 0 0,0 0 1 0 0,1-1 0 0 0,-1 0 0 0 0,-13-1-1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1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1 246 484 0 0,'39'-21'1014'0'0,"-1"-2"1"0"0,-1-2-1 0 0,67-57 1 0 0,-24 8 1865 0 0,-78 72-2457 0 0,-1-1 155 0 0,-1 3-545 0 0,0 0 0 0 0,1 0 0 0 0,-1 0 0 0 0,0-1 0 0 0,0 1 0 0 0,0 0 0 0 0,0 0 0 0 0,0 0 0 0 0,1 0 0 0 0,-1-1 0 0 0,0 1 0 0 0,0 0 0 0 0,0 0 0 0 0,0 0 1 0 0,0-1-1 0 0,0 1 0 0 0,0 0 0 0 0,0 0 0 0 0,0 0 0 0 0,0-1 0 0 0,0 1 0 0 0,0 0 0 0 0,0 0 0 0 0,0 0 0 0 0,0-1 0 0 0,0 1 0 0 0,0 0 0 0 0,0 0 0 0 0,0 0 0 0 0,0-1 0 0 0,0 1 0 0 0,0 0 0 0 0,0 0 0 0 0,0 0 0 0 0,0-1 0 0 0,-1 1 0 0 0,1 0 0 0 0,0 0 1 0 0,0 0-1 0 0,0 0 0 0 0,0-1 0 0 0,0 1 0 0 0,-1 0 0 0 0,1 0 0 0 0,0 0 0 0 0,0 0 0 0 0,0 0 0 0 0,0 0 0 0 0,-1 0 0 0 0,1 0 0 0 0,0-1 0 0 0,0 1 0 0 0,0 0 0 0 0,-1 0 0 0 0,1 0 0 0 0,0 0 0 0 0,-23-2 277 0 0,18 2-4 0 0,-1 3-12 0 0,3-1-257 0 0,-9 3 130 0 0,2 0 0 0 0,-1 1 1 0 0,0 1-1 0 0,1 0 0 0 0,0 0 1 0 0,1 1-1 0 0,-15 14 0 0 0,11-1 71 0 0,2 0-1 0 0,0 1 0 0 0,1 0 1 0 0,1 0-1 0 0,1 1 0 0 0,1 0 1 0 0,1 1-1 0 0,1-1 0 0 0,1 1 1 0 0,1 0-1 0 0,1 0 0 0 0,3 48 1 0 0,-2-68-210 0 0,1 0 1 0 0,1 0 0 0 0,-1 0-1 0 0,0 0 1 0 0,1 1-1 0 0,0-1 1 0 0,0 0 0 0 0,0 0-1 0 0,1 0 1 0 0,-1 0 0 0 0,1-1-1 0 0,0 1 1 0 0,0 0-1 0 0,0-1 1 0 0,1 1 0 0 0,-1-1-1 0 0,1 0 1 0 0,0 1 0 0 0,0-1-1 0 0,0-1 1 0 0,0 1-1 0 0,0 0 1 0 0,1-1 0 0 0,-1 0-1 0 0,5 2 1 0 0,-5-3-20 0 0,-1 0 0 0 0,1 0 0 0 0,0-1 0 0 0,0 0 0 0 0,0 0 0 0 0,0 1-1 0 0,0-2 1 0 0,0 1 0 0 0,0 0 0 0 0,-1-1 0 0 0,1 1 0 0 0,0-1 0 0 0,0 0 0 0 0,3-1 0 0 0,38-16-40 0 0,15-16-194 0 0,101-76 1 0 0,-116 76 34 0 0,-1-2-1 0 0,60-67 1 0 0,-98 98 141 0 0,0 0 1 0 0,0-1-1 0 0,0 0 0 0 0,-1 0 0 0 0,0-1 1 0 0,0 1-1 0 0,0-1 0 0 0,-1 0 0 0 0,0 0 0 0 0,0 0 1 0 0,-1 0-1 0 0,0 0 0 0 0,0-1 0 0 0,1-12 1 0 0,-4 19 41 0 0,1 0 1 0 0,0 0-1 0 0,-1 0 0 0 0,1 0 1 0 0,-1 1-1 0 0,1-1 1 0 0,-1 0-1 0 0,1 0 1 0 0,-1 0-1 0 0,0 1 0 0 0,1-1 1 0 0,-1 0-1 0 0,0 1 1 0 0,1-1-1 0 0,-1 1 1 0 0,0-1-1 0 0,0 1 0 0 0,0-1 1 0 0,1 1-1 0 0,-1-1 1 0 0,0 1-1 0 0,0 0 1 0 0,0 0-1 0 0,0-1 0 0 0,0 1 1 0 0,0 0-1 0 0,0 0 1 0 0,0 0-1 0 0,-2 0 0 0 0,-1 0-2 0 0,0-1-1 0 0,0 1 1 0 0,-1 0-1 0 0,1 0 0 0 0,0 1 1 0 0,-1 0-1 0 0,-4 1 1 0 0,-3 2 18 0 0,1 0 0 0 0,-1 1 0 0 0,1 0 0 0 0,0 1 0 0 0,0 1 0 0 0,1 0 0 0 0,-1 0 0 0 0,-12 13 0 0 0,18-16 2 0 0,0 2 0 0 0,0-1 0 0 0,0 0 0 0 0,1 1 0 0 0,0 0 0 0 0,0 0 0 0 0,1 0 0 0 0,-1 1 0 0 0,1-1 0 0 0,1 1 1 0 0,-1-1-1 0 0,1 1 0 0 0,0 0 0 0 0,1 0 0 0 0,0 0 0 0 0,-1 13 0 0 0,2-15-4 0 0,1 1 1 0 0,-1 0-1 0 0,1-1 1 0 0,0 1-1 0 0,1-1 1 0 0,-1 1-1 0 0,1-1 1 0 0,0 0-1 0 0,0 0 0 0 0,1 0 1 0 0,5 9-1 0 0,2-1 10 0 0,1 0-1 0 0,19 19 0 0 0,-20-23 20 0 0,0 2 0 0 0,0 0 0 0 0,15 22-1 0 0,-20-25 1 0 0,-1 0 0 0 0,0 1 0 0 0,-1-1-1 0 0,1 1 1 0 0,-1-1 0 0 0,-1 1 0 0 0,0 0-1 0 0,0 0 1 0 0,-1 0 0 0 0,0 1 0 0 0,0-1-1 0 0,-1 0 1 0 0,-1 0 0 0 0,1 0 0 0 0,-2 0-1 0 0,1 0 1 0 0,-1 0 0 0 0,0 0 0 0 0,-1 0-1 0 0,-3 9 1 0 0,-7 7 152 0 0,0 1 0 0 0,-1-1 0 0 0,-31 39 0 0 0,38-56-141 0 0,7-8-43 0 0,0 0 0 0 0,-1 0 0 0 0,1 0-1 0 0,0 0 1 0 0,0 0 0 0 0,0 0 0 0 0,0 0 0 0 0,0 0 0 0 0,-1 0 0 0 0,1 0 0 0 0,0 0 0 0 0,0 0 0 0 0,0 0 0 0 0,0 0 0 0 0,0 0 0 0 0,-1 0 0 0 0,1 0 0 0 0,0 0 0 0 0,0 0 0 0 0,0 0 0 0 0,0 0 0 0 0,0 0 0 0 0,0 0 0 0 0,-1 0 0 0 0,1 0 0 0 0,0 0 0 0 0,0-1 0 0 0,0 1 0 0 0,0 0 0 0 0,0 0 0 0 0,0 0 0 0 0,0 0 0 0 0,-1 0 0 0 0,1 0 0 0 0,0 0 0 0 0,0 0 0 0 0,0-1 0 0 0,0 1 0 0 0,0 0 0 0 0,0 0 0 0 0,0 0 0 0 0,0 0 0 0 0,0 0 0 0 0,0-1 0 0 0,0 1 0 0 0,0 0 0 0 0,0 0 0 0 0,0 0 0 0 0,0 0 0 0 0,0 0 0 0 0,0-1 0 0 0,0 1 0 0 0,0 0 0 0 0,0 0 0 0 0,0 0 0 0 0,0 0 0 0 0,0 0 0 0 0,0 0 0 0 0,0-1 0 0 0,0 1 0 0 0,0 0 0 0 0,1-12-63 0 0,0 0 1 0 0,1 0 0 0 0,1 0 0 0 0,0 0 0 0 0,0 0 0 0 0,1 1 0 0 0,0-1 0 0 0,12-19 0 0 0,15-18-491 0 0,2 1 1 0 0,67-74-1 0 0,96-73-1045 0 0,-106 116 716 0 0,103-70 0 0 0,-192 148 1359 0 0,-7 7-315 0 0,-8 9 36 0 0,1 0 0 0 0,0 1 0 0 0,1 1-1 0 0,-13 24 1 0 0,17-25-10 0 0,1 0 0 0 0,1 0 0 0 0,0 0 0 0 0,1 1 0 0 0,1 0 0 0 0,0-1 0 0 0,1 2 0 0 0,1-1 0 0 0,1 34 0 0 0,1-49-178 0 0,0 0 1 0 0,0-1-1 0 0,0 1 0 0 0,0-1 1 0 0,1 1-1 0 0,-1-1 1 0 0,0 0-1 0 0,1 1 1 0 0,-1-1-1 0 0,1 1 0 0 0,0-1 1 0 0,-1 0-1 0 0,1 1 1 0 0,0-1-1 0 0,0 0 1 0 0,0 0-1 0 0,0 1 0 0 0,0-1 1 0 0,0 0-1 0 0,0 0 1 0 0,0 0-1 0 0,1 0 1 0 0,-1-1-1 0 0,0 1 0 0 0,0 0 1 0 0,1 0-1 0 0,-1-1 1 0 0,1 1-1 0 0,-1-1 1 0 0,1 1-1 0 0,-1-1 0 0 0,0 0 1 0 0,1 1-1 0 0,0-1 1 0 0,-1 0-1 0 0,1 0 1 0 0,-1 0-1 0 0,1 0 0 0 0,-1 0 1 0 0,1-1-1 0 0,-1 1 1 0 0,2-1-1 0 0,5 0-4 0 0,-1-1 0 0 0,1 0 0 0 0,-1-1 0 0 0,1 0 0 0 0,-1 0 0 0 0,8-5 0 0 0,36-26-168 0 0,64-54-1 0 0,-8 6-98 0 0,-94 73 222 0 0,-7 6-4 0 0,0-1 0 0 0,-1 0 0 0 0,1 0 0 0 0,0 0 1 0 0,-1-1-1 0 0,0 1 0 0 0,0-1 0 0 0,-1-1 0 0 0,1 1 1 0 0,-1 0-1 0 0,0-1 0 0 0,5-10 0 0 0,-9 14-15 0 0,0 2-66 0 0,0-1 117 0 0,-1 1 1 0 0,1 0 0 0 0,-1 0-1 0 0,1 0 1 0 0,-1 0-1 0 0,1 0 1 0 0,-1 0 0 0 0,1-1-1 0 0,0 1 1 0 0,-1 0-1 0 0,1 0 1 0 0,-1 0-1 0 0,1-1 1 0 0,0 1 0 0 0,-1 0-1 0 0,1-1 1 0 0,0 1-1 0 0,-1 0 1 0 0,1-1 0 0 0,0 1-1 0 0,-1-1 1 0 0,1 1-1 0 0,0-1 1 0 0,-9-6-230 0 0,5 11 206 0 0,1 0 33 0 0,0 1 0 0 0,1-1 0 0 0,-1 0 1 0 0,1 1-1 0 0,0 0 0 0 0,0-1 1 0 0,0 1-1 0 0,1 0 0 0 0,0 0 1 0 0,0 0-1 0 0,0 0 0 0 0,1 0 0 0 0,-1 0 1 0 0,1 0-1 0 0,1 7 0 0 0,-15 150 889 0 0,2-47 220 0 0,12-101-717 0 0,0-1 0 0 0,5 24-1 0 0,-1-13 133 0 0,-4-22-369 0 0,3 3 21 0 0,-3-5-186 0 0,0 0 0 0 0,0 1 0 0 0,0-1 0 0 0,1 0 0 0 0,-1 1 0 0 0,0-1 0 0 0,0 0 0 0 0,0 0 0 0 0,0 1 0 0 0,0-1 0 0 0,1 0 0 0 0,-1 1 0 0 0,0-1 0 0 0,0 0 0 0 0,0 0 0 0 0,1 1-1 0 0,-1-1 1 0 0,0 0 0 0 0,0 0 0 0 0,1 0 0 0 0,-1 1 0 0 0,0-1 0 0 0,1 0 0 0 0,-1 0 0 0 0,0 0 0 0 0,1 0 0 0 0,-1 0 0 0 0,0 0 0 0 0,0 1 0 0 0,1-1 0 0 0,-1 0 0 0 0,0 0 0 0 0,1 0 0 0 0,-1 0 0 0 0,0 0 0 0 0,1 0 0 0 0,-1 0 0 0 0,0-1 0 0 0,1 1 0 0 0,-1 0 0 0 0,0 0 0 0 0,1 0 0 0 0,-1 0-1 0 0,0 0 1 0 0,1 0 0 0 0,-1-1 0 0 0,0 1 0 0 0,1 0 0 0 0,51-20-1628 0 0,90-46 0 0 0,-55 23-702 0 0,-13 7-3820 0 0,-42 20 2613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2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80 280 0 0,'0'0'2132'0'0,"-4"5"-1048"0"0,1 0-809 0 0,-1-1 1 0 0,1 1 0 0 0,0 0 0 0 0,1 0-1 0 0,-1 0 1 0 0,1 1 0 0 0,0-1-1 0 0,1 1 1 0 0,-1-1 0 0 0,0 8 0 0 0,-6 35 1383 0 0,1-9-214 0 0,2 1 1 0 0,2-1-1 0 0,1 1 1 0 0,4 52-1 0 0,-1-83-1203 0 0,0 1 168 0 0,0-1 0 0 0,1 0 0 0 0,0 0 0 0 0,3 10 1 0 0,-4-18 282 0 0,18-2-343 0 0,-11-3-222 0 0,151-129-30 0 0,-131 112-140 0 0,1 1 1 0 0,0 2-1 0 0,2 1 0 0 0,36-14 0 0 0,-58 29 21 0 0,-1 0 1 0 0,1 0-1 0 0,0 0 0 0 0,0 2 1 0 0,0-1-1 0 0,13 1 1 0 0,-20 1 19 0 0,1-1 1 0 0,-1 1-1 0 0,0 0 1 0 0,0 0 0 0 0,0 0-1 0 0,0 0 1 0 0,0 0-1 0 0,0 0 1 0 0,0 0 0 0 0,-1 1-1 0 0,1-1 1 0 0,0 1-1 0 0,-1-1 1 0 0,1 1-1 0 0,-1-1 1 0 0,1 1 0 0 0,-1 0-1 0 0,0 0 1 0 0,0 0-1 0 0,0 0 1 0 0,1 2 0 0 0,13 39 144 0 0,-14-30-20 0 0,-1 0 0 0 0,0-1-1 0 0,-1 1 1 0 0,0-1 0 0 0,-1 1 0 0 0,-1-1-1 0 0,0 1 1 0 0,0-1 0 0 0,-1 0 0 0 0,-8 16 0 0 0,6-10 889 0 0,16-33-361 0 0,-2 3-798 0 0,4-3 103 0 0,1 0 1 0 0,27-24-1 0 0,9-11-490 0 0,-48 49 379 0 0,-1 2-207 0 0,1 1 349 0 0,-1 0 0 0 0,0-1-1 0 0,1 1 1 0 0,0 0 0 0 0,-1-1-1 0 0,1 1 1 0 0,0-1 0 0 0,0 1 0 0 0,0-1-1 0 0,0 1 1 0 0,1 1 0 0 0,2 3-16 0 0,-2-2 6 0 0,-1 0 0 0 0,1 0 0 0 0,-1 0 0 0 0,0 0 0 0 0,0 0 0 0 0,-1 0 0 0 0,1 0 0 0 0,-1 0-1 0 0,0 0 1 0 0,0 0 0 0 0,0 0 0 0 0,-2 8 0 0 0,1-7 12 0 0,1 0 1 0 0,-1 0-1 0 0,1 0 0 0 0,0 0 1 0 0,0 0-1 0 0,1 0 0 0 0,-1 0 1 0 0,1 0-1 0 0,0 0 0 0 0,1 0 1 0 0,2 6-1 0 0,-3-10 3 0 0,0 0 1 0 0,0 0-1 0 0,0 0 1 0 0,0 0-1 0 0,1 0 1 0 0,-1 0-1 0 0,0 0 1 0 0,1-1-1 0 0,-1 1 1 0 0,1 0-1 0 0,-1-1 1 0 0,1 0-1 0 0,-1 1 1 0 0,1-1-1 0 0,-1 0 1 0 0,1 1-1 0 0,-1-1 1 0 0,1 0-1 0 0,-1 0 1 0 0,1 0-1 0 0,0-1 1 0 0,-1 1-1 0 0,1 0 1 0 0,-1 0-1 0 0,1-1 1 0 0,1 0-1 0 0,18-5-102 0 0,-1-1-1 0 0,0-1 0 0 0,0 0 0 0 0,-1-2 1 0 0,0 0-1 0 0,-1-1 0 0 0,0-1 0 0 0,0-1 1 0 0,-2 0-1 0 0,28-28 0 0 0,-24 19-31 0 0,-1 0-1 0 0,-1-1 0 0 0,-1-1 1 0 0,-1 0-1 0 0,-1-2 0 0 0,-1 1 1 0 0,17-45-1 0 0,34-73 333 0 0,-64 140 200 0 0,-9 118 711 0 0,5-85-697 0 0,0-1 0 0 0,2 0-1 0 0,1 1 1 0 0,6 37-1 0 0,0-17 209 0 0,-5-34-349 0 0,2-1 0 0 0,-1 1 1 0 0,6 15-1 0 0,4 3 598 0 0,30 57 1 0 0,-41-89-856 0 0,0-1 0 0 0,0 1 1 0 0,0-1-1 0 0,0 1 0 0 0,0-1 0 0 0,0 1 0 0 0,1-1 0 0 0,-1 0 0 0 0,0 0 0 0 0,1 0 0 0 0,-1 0 0 0 0,1 0 0 0 0,0 0 0 0 0,-1 0 1 0 0,1 0-1 0 0,0 0 0 0 0,-1-1 0 0 0,1 1 0 0 0,0-1 0 0 0,0 1 0 0 0,0-1 0 0 0,0 0 0 0 0,-1 0 0 0 0,4 0 0 0 0,2 0-163 0 0,-1-1 0 0 0,1 0 0 0 0,-1 0 0 0 0,0-1 0 0 0,10-3 1 0 0,-4 0-136 0 0,-2 0 1 0 0,1-1 0 0 0,-1 0 0 0 0,1 0 0 0 0,-2-1 0 0 0,1-1 0 0 0,-1 1 0 0 0,0-2 0 0 0,9-9 0 0 0,-11 10-425 0 0,-1-1 0 0 0,1 0 0 0 0,-1 0 0 0 0,5-12 0 0 0,-8 14-402 0 0,0 1 1 0 0,0 0-1 0 0,-1-1 1 0 0,0 0-1 0 0,-1 1 1 0 0,0-1 0 0 0,1-7-1 0 0,-2-7-3553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2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37 692 0 0,'-27'37'4254'0'0,"25"-35"-3401"0"0,2 2-55 0 0,-1-3-682 0 0,1 0-1 0 0,0 1 1 0 0,0-1-1 0 0,0 1 1 0 0,0-1-1 0 0,0 0 1 0 0,0 1-1 0 0,0-1 1 0 0,1 0-1 0 0,-1 1 1 0 0,0-1-1 0 0,1 0 1 0 0,-1 1-1 0 0,1-1 1 0 0,-1 0-1 0 0,1 1 1 0 0,0-1-1 0 0,0 0 1 0 0,-1 0-1 0 0,1 0 1 0 0,0 0-1 0 0,0 0 1 0 0,0 0-1 0 0,0 0 1 0 0,0 0-1 0 0,0 0 1 0 0,1 0-1 0 0,-1-1 1 0 0,1 2-1 0 0,2-1 25 0 0,0 0-1 0 0,0 0 0 0 0,-1-1 1 0 0,1 1-1 0 0,0-1 0 0 0,0 0 1 0 0,0 0-1 0 0,-1 0 0 0 0,1 0 1 0 0,7-2-1 0 0,6-2-129 0 0,1-1 1 0 0,-1-1 0 0 0,31-14-1 0 0,-32 12-675 0 0,0-1 0 0 0,26-21-1 0 0,-13 4-4273 0 0,-19 16 2293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3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0 392 0 0,'-4'6'895'0'0,"-10"18"-30"0"0,11-18 735 0 0,-5 5 2002 0 0,8-11-3273 0 0,-1 0 1 0 0,1 1-1 0 0,-1-1 1 0 0,1 1 0 0 0,-1-1-1 0 0,1 0 1 0 0,-1 1-1 0 0,1 0 1 0 0,-1-1-1 0 0,1 1 1 0 0,-1-1 0 0 0,1 1-1 0 0,0-1 1 0 0,-1 1-1 0 0,1 0 1 0 0,0-1-1 0 0,0 1 1 0 0,-1 0 0 0 0,1-1-1 0 0,0 1 1 0 0,0 0-1 0 0,0 0 1 0 0,0 0-1 0 0,3 11-520 0 0,-1-19-1131 0 0,3-23-1040 0 0,-5 25 2630 0 0,0 4-419 0 0,0 0 1 0 0,0 1-1 0 0,0-1 1 0 0,0 0 0 0 0,0 0-1 0 0,1 0 1 0 0,-1 1-1 0 0,0-1 1 0 0,0 0-1 0 0,1 0 1 0 0,-1 1-1 0 0,0-1 1 0 0,1 0 0 0 0,-1 1-1 0 0,1-1 1 0 0,-1 0-1 0 0,1 1 1 0 0,-1-1-1 0 0,1 1 1 0 0,-1-1-1 0 0,1 0 1 0 0,0 1 0 0 0,-1 0-1 0 0,1-1 1 0 0,0 1-1 0 0,-1-1 1 0 0,1 1-1 0 0,0 0 1 0 0,0-1 0 0 0,-1 1-1 0 0,1 0 1 0 0,1 0-1 0 0,0-1-650 0 0,13-4-2513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3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32 0 0,'0'0'9176'0'0,"0"7"-8431"0"0,0 12-176 0 0,0-5-4026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8 0 0,'-8'25'5298'0'0,"8"-22"-2286"0"0,4-3-2519 0 0,14 3-29 0 0,-13-2 729 0 0,15 1 705 0 0,-19-1-1832 0 0,-1-1 0 0 0,1 1 0 0 0,-1-1 0 0 0,1 1 0 0 0,-1-1 0 0 0,0 1-1 0 0,1 0 1 0 0,-1-1 0 0 0,1 1 0 0 0,-1 0 0 0 0,0-1 0 0 0,0 1 0 0 0,0 0-1 0 0,1-1 1 0 0,-1 1 0 0 0,0 0 0 0 0,0-1 0 0 0,0 1 0 0 0,0 0 0 0 0,0 0-1 0 0,0-1 1 0 0,0 1 0 0 0,0 0 0 0 0,0-1 0 0 0,0 1 0 0 0,-1 0 0 0 0,1-1-1 0 0,0 1 1 0 0,0 0 0 0 0,-1-1 0 0 0,1 1 0 0 0,-1 1 0 0 0,-14 17 496 0 0,13-17 81 0 0,-3 4-401 0 0,5-6-213 0 0,0 0 0 0 0,0 0 0 0 0,0 0 0 0 0,0 0 1 0 0,0-1-1 0 0,0 1 0 0 0,0 0 0 0 0,0 0 0 0 0,0 0 1 0 0,0 0-1 0 0,0 0 0 0 0,0 0 0 0 0,0 0 0 0 0,0 0 1 0 0,0 0-1 0 0,0 0 0 0 0,0 0 0 0 0,0 0 0 0 0,0 0 1 0 0,0 0-1 0 0,-1 0 0 0 0,1 0 0 0 0,0 0 0 0 0,0 0 1 0 0,0 0-1 0 0,0 0 0 0 0,0 0 0 0 0,0 0 0 0 0,0 0 0 0 0,0 0 1 0 0,0 0-1 0 0,0 0 0 0 0,0 0 0 0 0,0 0 0 0 0,0 0 1 0 0,0 0-1 0 0,-1 0 0 0 0,1 0 0 0 0,0 0 0 0 0,0 0 1 0 0,14-25-177 0 0,-11 19-36 0 0,-2 1-2756 0 0,0-6 2232 0 0,3-12-6064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37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60 248 0 0,'0'0'863'0'0,"0"-4"-6"0"0,0 2-773 0 0,0 0 244 0 0,0-1-1 0 0,1 0 0 0 0,-1 0 0 0 0,0 0 1 0 0,1 1-1 0 0,0-1 0 0 0,-1 0 1 0 0,1 1-1 0 0,0-1 0 0 0,1 1 1 0 0,-1-1-1 0 0,0 1 0 0 0,5-6 1417 0 0,-6 6-981 0 0,3-5-1246 0 0,0 5 709 0 0,-2 2 675 0 0,1 5 2724 0 0,0 9-3414 0 0,-1 0 0 0 0,0 1-1 0 0,-1-1 1 0 0,-1 1 0 0 0,-2 18-1 0 0,-20 77 911 0 0,-3 17 12 0 0,14 4 240 0 0,11-125-1244 0 0,0 0 1 0 0,0 0 0 0 0,1 1-1 0 0,-1-1 1 0 0,2 10 0 0 0,0-13 7 0 0,-2 0-106 0 0,1 4-5 0 0,-5 29 48 0 0,-11 44 0 0 0,1-33 227 0 0,14-45-261 0 0,-7 12 432 0 0,48-125 118 0 0,-26 79-602 0 0,-1 7-72 0 0,0 1 1 0 0,2 1 0 0 0,0 0 0 0 0,2 1-1 0 0,0 1 1 0 0,26-24 0 0 0,-39 40 20 0 0,0 3 54 0 0,14-6-177 0 0,-16 7 160 0 0,0 1 22 0 0,0 1-1 0 0,0-1 1 0 0,0 1-1 0 0,0 0 0 0 0,-1 0 1 0 0,1 0-1 0 0,0 0 1 0 0,-1 0-1 0 0,1 0 0 0 0,0 0 1 0 0,-1 0-1 0 0,1 0 1 0 0,-1 1-1 0 0,0-1 0 0 0,1 1 1 0 0,-1-1-1 0 0,0 1 1 0 0,0 0-1 0 0,0-1 0 0 0,0 1 1 0 0,0 0-1 0 0,1 3 1 0 0,1 3-6 0 0,0-1 0 0 0,0 1 0 0 0,-1 0 1 0 0,1 8-1 0 0,0 22-23 0 0,-2-26 21 0 0,-1 1 1 0 0,2-1-1 0 0,4 21 0 0 0,-6-32 11 0 0,0 0-1 0 0,0 0 0 0 0,0 0 0 0 0,0 0 0 0 0,0 0 0 0 0,1 0 0 0 0,-1 0 0 0 0,0 0 0 0 0,0 0 0 0 0,1-1 1 0 0,-1 1-1 0 0,0 0 0 0 0,1 0 0 0 0,-1 0 0 0 0,1 0 0 0 0,-1-1 0 0 0,1 1 0 0 0,-1 0 0 0 0,1 0 0 0 0,0-1 1 0 0,-1 1-1 0 0,1-1 0 0 0,0 1 0 0 0,-1 0 0 0 0,1-1 0 0 0,0 1 0 0 0,0-1 0 0 0,0 0 0 0 0,1 1 0 0 0,-1-1 4 0 0,1-1-1 0 0,-1 1 0 0 0,1-1 0 0 0,-1 0 0 0 0,1 0 0 0 0,-1 0 1 0 0,0 0-1 0 0,0 0 0 0 0,1 0 0 0 0,-1 0 0 0 0,0 0 0 0 0,1-2 1 0 0,3-2-19 0 0,39-38-4 0 0,-18 17-34 0 0,51-39 1 0 0,-59 50 49 0 0,27-20-43 0 0,-42 32 35 0 0,0 1-1 0 0,1 0 0 0 0,-1 0 1 0 0,0 0-1 0 0,1 0 0 0 0,-1 0 0 0 0,1 1 1 0 0,-1 0-1 0 0,7-2 0 0 0,-8 7 1 0 0,2 7 25 0 0,-2 0 1 0 0,1-1-1 0 0,-1 1 0 0 0,-1 0 1 0 0,0 0-1 0 0,-1 0 1 0 0,0 1-1 0 0,0-1 0 0 0,-4 18 1 0 0,1-4 119 0 0,2 35 0 0 0,5 14 279 0 0,-8-65-358 0 0,3-7-12 0 0,2-4 195 0 0,5-10-230 0 0,11-22-26 0 0,2 1 0 0 0,31-41 0 0 0,-28 51-16 0 0,-15 16 12 0 0,0 0 1 0 0,-1-1-1 0 0,10-12 0 0 0,-16 19 18 0 0,1 0 0 0 0,-1 1-1 0 0,1-1 1 0 0,-1 0 0 0 0,1 1 0 0 0,0-1 0 0 0,-1 1-1 0 0,1-1 1 0 0,0 1 0 0 0,0 0 0 0 0,-1-1-1 0 0,1 1 1 0 0,0 0 0 0 0,0-1 0 0 0,-1 1 0 0 0,1 0-1 0 0,0 0 1 0 0,0 0 0 0 0,0 0 0 0 0,-1 0-1 0 0,1 0 1 0 0,0 0 0 0 0,0 0 0 0 0,0 0 0 0 0,0 0-1 0 0,-1 0 1 0 0,1 0 0 0 0,0 0 0 0 0,0 1-1 0 0,0-1 1 0 0,-1 0 0 0 0,1 1 0 0 0,0-1-1 0 0,0 1 1 0 0,1 0 2 0 0,0 0-1 0 0,-1-1 1 0 0,1 1-1 0 0,-1 0 1 0 0,1 1-1 0 0,-1-1 1 0 0,0 0 0 0 0,1 0-1 0 0,-1 1 1 0 0,0-1-1 0 0,0 0 1 0 0,0 1-1 0 0,0-1 1 0 0,0 1-1 0 0,1 2 1 0 0,0 2 1 0 0,-1-1 0 0 0,0 1 0 0 0,0 0 0 0 0,0 0 0 0 0,-1 0 0 0 0,0 0 0 0 0,0 0 0 0 0,-1 0 0 0 0,1 0 0 0 0,-1-1 0 0 0,-1 1 0 0 0,1 0 0 0 0,-1 0-1 0 0,-4 10 1 0 0,-3 9 12 0 0,8-23 11 0 0,2 1 8 0 0,-1 0 26 0 0,0-1-1 0 0,0 1 1 0 0,1 0-1 0 0,-1-1 0 0 0,1 1 1 0 0,-1-1-1 0 0,1 1 1 0 0,0-1-1 0 0,2 4 1 0 0,50-72-92 0 0,-38 45-8 0 0,1 1 1 0 0,1 0-1 0 0,1 1 1 0 0,37-32-1 0 0,-52 49 28 0 0,0 0 0 0 0,0 0-1 0 0,0 0 1 0 0,0 1 0 0 0,1-1-1 0 0,-1 1 1 0 0,0 0 0 0 0,1 0-1 0 0,-1 0 1 0 0,7-1 0 0 0,-8 2 15 0 0,-1 0 0 0 0,1 0 0 0 0,-1 0 0 0 0,1 1 0 0 0,-1-1-1 0 0,1 1 1 0 0,-1-1 0 0 0,0 1 0 0 0,1-1 0 0 0,-1 1 0 0 0,0 0 0 0 0,1-1 0 0 0,-1 1 0 0 0,0 0 0 0 0,0 0 0 0 0,1 0 0 0 0,-1 0 0 0 0,0 0 0 0 0,0 0 0 0 0,0 1 0 0 0,-1-1 0 0 0,1 0 0 0 0,0 0 0 0 0,0 1 0 0 0,-1-1 0 0 0,2 2-1 0 0,3 12-227 0 0,0-1 0 0 0,-1 1-1 0 0,-1 0 1 0 0,0 0-1 0 0,-1 0 1 0 0,-1 0-1 0 0,0 0 1 0 0,-3 29 0 0 0,-1-27-1043 0 0,2-15 966 0 0,1-1 0 0 0,0 1 0 0 0,-1 0 1 0 0,1-1-1 0 0,0 1 0 0 0,0 0 0 0 0,0-1 0 0 0,0 1 0 0 0,0 0 0 0 0,0-1 0 0 0,0 1 1 0 0,1 0-1 0 0,-1-1 0 0 0,1 1 0 0 0,-1-1 0 0 0,1 1 0 0 0,0 1 0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37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2 100 732 0 0,'0'0'2232'0'0,"0"3"-1110"0"0,-1-1-706 0 0,1 1 0 0 0,0-1-1 0 0,0 0 1 0 0,0 0 0 0 0,0 0 0 0 0,0 0-1 0 0,0 0 1 0 0,0 1 0 0 0,1-1-1 0 0,-1 0 1 0 0,3 5 5122 0 0,2-2-4955 0 0,-5-4-569 0 0,0-1 1 0 0,0 0-1 0 0,1 0 1 0 0,-1 0-1 0 0,0 0 1 0 0,0 0 0 0 0,0 0-1 0 0,0 0 1 0 0,0 0-1 0 0,1 0 1 0 0,-1 0-1 0 0,0 0 1 0 0,0 1-1 0 0,0-1 1 0 0,0 0 0 0 0,0 0-1 0 0,1 0 1 0 0,-1 0-1 0 0,0 0 1 0 0,0 0-1 0 0,0 0 1 0 0,0 0-1 0 0,1 0 1 0 0,-1 0 0 0 0,0 0-1 0 0,0-1 1 0 0,0 1-1 0 0,0 0 1 0 0,0 0-1 0 0,1 0 1 0 0,-1 0-1 0 0,0 0 1 0 0,0 0 0 0 0,0 0-1 0 0,0 0 1 0 0,0 0-1 0 0,0 0 1 0 0,1 0-1 0 0,-1-1 1 0 0,0 1-1 0 0,0 0 1 0 0,0 0 0 0 0,0 0-1 0 0,0 0 1 0 0,0 0-1 0 0,0-1 1 0 0,0 1-1 0 0,0 0 1 0 0,0 0 0 0 0,0 0-1 0 0,0 0 1 0 0,0 0-1 0 0,0-1 1 0 0,0 1-1 0 0,0 0 1 0 0,0 0-1 0 0,0 0 1 0 0,0 0 0 0 0,0-1-1 0 0,0 1 1 0 0,0 0-1 0 0,0 0 1 0 0,0 0-1 0 0,0 0 1 0 0,0 0-1 0 0,0-1 1 0 0,0 1 0 0 0,0 0-1 0 0,10-68-2276 0 0,6 18-4975 0 0,-7 34 3700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38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1 712 0 0,'0'0'1027'0'0,"-5"6"8"0"0,0-1-697 0 0,0 0 1 0 0,0 1 0 0 0,1-1 0 0 0,0 1-1 0 0,0 0 1 0 0,0 1 0 0 0,1-1 0 0 0,0 1-1 0 0,0-1 1 0 0,1 1 0 0 0,0 0 0 0 0,0 0-1 0 0,-1 8 1 0 0,3-9-124 0 0,-5 44 1628 0 0,-1-1 0 0 0,-19 73 0 0 0,11-70-786 0 0,-11 35 804 0 0,18-48-994 0 0,7-34-709 0 0,0 0 0 0 0,-1 1-1 0 0,1-1 1 0 0,-1 0 0 0 0,-1 0-1 0 0,-1 7 1 0 0,1-7-7 0 0,0 0-1 0 0,1-1 1 0 0,0 1 0 0 0,0 0 0 0 0,0 0-1 0 0,0 0 1 0 0,1 8 0 0 0,-5 26 1505 0 0,2-72-7805 0 0,3 14 4184 0 0,5-36 0 0 0,2 27-2173 0 0,-5 3 316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39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8 472 0 0,'13'-6'652'0'0,"-10"5"604"0"0,-1 1-214 0 0,9 0-1280 0 0,-11 6 5969 0 0,-20 27-4655 0 0,-2-2 1 0 0,0-1-1 0 0,-3 0 1 0 0,-54 50-1 0 0,72-74-806 0 0,6-6-233 0 0,1 0 1 0 0,-1 1-1 0 0,0-1 1 0 0,0 1-1 0 0,1-1 1 0 0,-1 1-1 0 0,0-1 1 0 0,0 1-1 0 0,1 0 1 0 0,-1-1-1 0 0,1 1 1 0 0,-1 0-1 0 0,0-1 1 0 0,1 1-1 0 0,-1 0 1 0 0,1 0-1 0 0,0 0 1 0 0,-1-1-1 0 0,1 1 1 0 0,0 0-1 0 0,-1 0 1 0 0,1 1-1 0 0,-3 0 109 0 0,2-2-126 0 0,1 0 0 0 0,-1 0 0 0 0,1 0 0 0 0,-1 0 0 0 0,1 0 1 0 0,-1 1-1 0 0,1-1 0 0 0,-1 0 0 0 0,1 0 0 0 0,-1 0 0 0 0,1 1 0 0 0,0-1 0 0 0,-1 0 0 0 0,1 1 0 0 0,-1-1 0 0 0,1 0 0 0 0,0 1 0 0 0,-1-1 0 0 0,1 1 1 0 0,0-1-1 0 0,-1 0 0 0 0,1 1 0 0 0,0 0 0 0 0,0 4 0 0 0,1 1 0 0 0,0-1 0 0 0,0 0 0 0 0,1 0 0 0 0,-1 1 0 0 0,1-1 0 0 0,0 0 0 0 0,1-1 0 0 0,-1 1 0 0 0,1 0-1 0 0,0-1 1 0 0,6 8 0 0 0,0 0 8 0 0,1 0 0 0 0,1 0-1 0 0,16 13 1 0 0,-19-17-1 0 0,2-1 0 0 0,-1-1 0 0 0,1 1 1 0 0,0-2-1 0 0,0 1 0 0 0,18 6 0 0 0,-20-10-19 0 0,0 0-1 0 0,0-1 0 0 0,1 1 0 0 0,-1-1 0 0 0,1-1 1 0 0,-1 0-1 0 0,0 0 0 0 0,1-1 0 0 0,15-2 1 0 0,2-3 4 0 0,0 0 1 0 0,-1-2 0 0 0,0-1 0 0 0,27-13 0 0 0,-41 17-9 0 0,-1-1-1 0 0,1 0 1 0 0,-1 0-1 0 0,-1-1 1 0 0,1 0-1 0 0,-1-1 1 0 0,0 0-1 0 0,-1 0 1 0 0,0-1-1 0 0,0 0 1 0 0,9-16-1 0 0,-4-20-131 0 0,-13 42 113 0 0,-3-4-53 0 0,3 6 65 0 0,0 1 1 0 0,0-1 0 0 0,0 1 0 0 0,0-1-1 0 0,0 1 1 0 0,0-1 0 0 0,0 1-1 0 0,-1-1 1 0 0,1 1 0 0 0,0-1 0 0 0,0 1-1 0 0,0-1 1 0 0,0 1 0 0 0,-1-1-1 0 0,1 1 1 0 0,0-1 0 0 0,-1 1-1 0 0,1 0 1 0 0,0-1 0 0 0,-1 1 0 0 0,1 0-1 0 0,0-1 1 0 0,-1 1 0 0 0,1 0-1 0 0,0-1 1 0 0,-1 1 0 0 0,1 0-1 0 0,-2-1 1 0 0,1 1 2 0 0,0 0 0 0 0,-1 0-1 0 0,1 0 1 0 0,-1 0 0 0 0,1 0-1 0 0,-1 0 1 0 0,1 1 0 0 0,0-1 0 0 0,-1 1-1 0 0,1-1 1 0 0,0 1 0 0 0,-1-1 0 0 0,1 1-1 0 0,0-1 1 0 0,0 1 0 0 0,0 0-1 0 0,-1 0 1 0 0,1 0 0 0 0,0 0 0 0 0,0 0-1 0 0,0 0 1 0 0,0 0 0 0 0,0 1-1 0 0,-23 36 51 0 0,21-32-35 0 0,-3 4 8 0 0,1 2 0 0 0,1-1 0 0 0,0 0 0 0 0,0 1 0 0 0,1 0 0 0 0,1 0 0 0 0,-3 20 0 0 0,5-31-23 0 0,0-1 1 0 0,0 1-1 0 0,0-1 1 0 0,0 0-1 0 0,0 1 1 0 0,1-1 0 0 0,-1 0-1 0 0,0 1 1 0 0,0-1-1 0 0,0 0 1 0 0,0 1-1 0 0,0-1 1 0 0,1 0 0 0 0,-1 1-1 0 0,0-1 1 0 0,0 0-1 0 0,0 0 1 0 0,1 1-1 0 0,-1-1 1 0 0,0 0 0 0 0,0 0-1 0 0,1 1 1 0 0,-1-1-1 0 0,0 0 1 0 0,1 0-1 0 0,-1 0 1 0 0,0 0 0 0 0,1 1-1 0 0,-1-1 1 0 0,0 0-1 0 0,1 0 1 0 0,-1 0-1 0 0,0 0 1 0 0,1 0 0 0 0,-1 0-1 0 0,1 0 1 0 0,18-3 2 0 0,8-8-6 0 0,38-26-35 0 0,-61 33 29 0 0,28-6-49 0 0,-17 6 31 0 0,-12 3 10 0 0,0 3-12 0 0,-1 1 30 0 0,1-1 0 0 0,-1 1 0 0 0,0 0-1 0 0,0 0 1 0 0,0 0 0 0 0,0 0 0 0 0,-1 0 0 0 0,0 0 0 0 0,1 0 0 0 0,-1 0 0 0 0,0 1 0 0 0,0-1 0 0 0,0 0-1 0 0,0 5 1 0 0,5 63 44 0 0,-4-34 2 0 0,-2-35-42 0 0,1 6 28 0 0,0 0 0 0 0,0 1 1 0 0,0-1-1 0 0,1 1 0 0 0,1-1 1 0 0,-1 0-1 0 0,6 11 1 0 0,-7-18-32 0 0,-1-1 0 0 0,0 1 1 0 0,0-1-1 0 0,1 1 1 0 0,-1-1-1 0 0,0 0 1 0 0,1 1-1 0 0,-1-1 0 0 0,0 1 1 0 0,1-1-1 0 0,-1 0 1 0 0,1 1-1 0 0,-1-1 1 0 0,1 0-1 0 0,-1 0 0 0 0,1 1 1 0 0,-1-1-1 0 0,1 0 1 0 0,-1 0-1 0 0,1 0 1 0 0,-1 0-1 0 0,1 0 0 0 0,-1 1 1 0 0,1-1-1 0 0,-1 0 1 0 0,1 0-1 0 0,-1 0 1 0 0,1-1-1 0 0,0 1 0 0 0,0 0 1 0 0,8-1 3 0 0,0 0-1 0 0,0-1 1 0 0,0 0 0 0 0,0-1 0 0 0,0 0 0 0 0,-1 0-1 0 0,0-1 1 0 0,1 0 0 0 0,-1 0 0 0 0,8-7-1 0 0,-2 2-5 0 0,89-60 31 0 0,-101 68-32 0 0,-2 0 4 0 0,1 1 0 0 0,-1 0 0 0 0,1-1 0 0 0,-1 1 0 0 0,0 0 0 0 0,1-1 0 0 0,-1 1 0 0 0,1 0 0 0 0,-1 0 0 0 0,1-1 0 0 0,-1 1 0 0 0,1 0 0 0 0,-1 0 0 0 0,1 0 0 0 0,-1 0 0 0 0,1 0 0 0 0,-1 0 0 0 0,1 0 0 0 0,-1 0 0 0 0,1 0 0 0 0,-1 0 0 0 0,1 0 0 0 0,0 0 0 0 0,-1 0 0 0 0,1 0 0 0 0,-1 0 0 0 0,1 0 0 0 0,-1 1 0 0 0,1-1 0 0 0,-1 0 0 0 0,1 0 0 0 0,-1 1 0 0 0,0-1 0 0 0,1 0 0 0 0,-1 1 0 0 0,1-1 0 0 0,-1 0 0 0 0,0 1 0 0 0,1-1 0 0 0,-1 1 0 0 0,0-1 0 0 0,1 0 0 0 0,-1 1 0 0 0,0-1 0 0 0,0 1 0 0 0,1-1 0 0 0,-1 1 0 0 0,0-1 0 0 0,0 1 0 0 0,0-1 0 0 0,0 1 0 0 0,0-1 0 0 0,0 1 0 0 0,0 1 0 0 0,8 31 130 0 0,-8-21-29 0 0,0 1-1 0 0,-1-1 1 0 0,0 1-1 0 0,-1 0 1 0 0,-5 19-1 0 0,-24 61 592 0 0,23-73-500 0 0,-27 69 1249 0 0,-78 140-1 0 0,83-188-934 0 0,16-24-162 0 0,12-14-224 0 0,-2 4 242 0 0,1-6-155 0 0,2-8-118 0 0,0-6-164 0 0,2-1 0 0 0,0 0 0 0 0,1 1-1 0 0,0-1 1 0 0,1 1 0 0 0,0-1 0 0 0,9-21 0 0 0,133-227-2984 0 0,-125 232 2088 0 0,1 0 0 0 0,1 1 1 0 0,2 1-1 0 0,48-44 0 0 0,-37 43-3600 0 0,63-40 0 0 0,-66 48 1258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4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0 181 540 0 0,'18'-15'968'0'0,"0"1"0"0"0,1 0 0 0 0,1 2 0 0 0,0 0 0 0 0,0 1 1 0 0,30-11-1 0 0,87-28 1201 0 0,-103 37-2708 0 0,19-4-4511 0 0,-32 17 2857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0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1 688 0 0,'-5'2'735'0'0,"-6"1"-100"0"0,1 1 1 0 0,-1 1 0 0 0,1 0 0 0 0,0 1-1 0 0,1 0 1 0 0,-14 10 0 0 0,21-14-568 0 0,1 0 1 0 0,0-1 0 0 0,0 1 0 0 0,-1 0-1 0 0,1 0 1 0 0,0 0 0 0 0,1-1 0 0 0,-1 1-1 0 0,0 0 1 0 0,0 0 0 0 0,1 0 0 0 0,-1 1-1 0 0,1 1 1 0 0,-3 6 342 0 0,1-3-255 0 0,0-1 0 0 0,1 1 0 0 0,0-1 0 0 0,0 1 0 0 0,1-1 0 0 0,-1 1 0 0 0,1 0 0 0 0,1-1 0 0 0,-1 1 0 0 0,3 8 0 0 0,2 6 468 0 0,14 37 0 0 0,-12-40-236 0 0,-1 0 0 0 0,6 29 0 0 0,-11-42-346 0 0,2 18 549 0 0,2 42 0 0 0,-5-57-468 0 0,0 0 0 0 0,-1 0 1 0 0,0-1-1 0 0,-1 1 1 0 0,0 0-1 0 0,0-1 1 0 0,0 1-1 0 0,-1-1 1 0 0,-5 10-1 0 0,2-5 55 0 0,0-1 0 0 0,0 0 0 0 0,-1 0 0 0 0,-1-1 0 0 0,1 0 0 0 0,-2 0 1 0 0,1-1-1 0 0,-2 0 0 0 0,-9 8 0 0 0,16-15-58 0 0,3-2-111 0 0,0 0 0 0 0,0-1 1 0 0,0 1-1 0 0,0 0 1 0 0,0 0-1 0 0,0 0 0 0 0,0 0 1 0 0,0 0-1 0 0,-1-1 0 0 0,1 1 1 0 0,0 0-1 0 0,0 0 0 0 0,0 0 1 0 0,0 0-1 0 0,0 0 0 0 0,0 0 1 0 0,0 0-1 0 0,-1-1 0 0 0,1 1 1 0 0,0 0-1 0 0,0 0 0 0 0,0 0 1 0 0,0 0-1 0 0,0 0 0 0 0,-1 0 1 0 0,1 0-1 0 0,0 0 0 0 0,0 0 1 0 0,0 0-1 0 0,0 0 0 0 0,0 0 1 0 0,-1 0-1 0 0,1 0 1 0 0,0 0-1 0 0,0 0 0 0 0,0 0 1 0 0,0 0-1 0 0,-1 0 0 0 0,1 0 1 0 0,0 0-1 0 0,0 0 0 0 0,0 0 1 0 0,0 0-1 0 0,0 1 0 0 0,0-1 1 0 0,-1 0-1 0 0,1 0 0 0 0,0 0 1 0 0,0 0-1 0 0,0 0 0 0 0,0 0 1 0 0,0 0-1 0 0,0 1 0 0 0,0-1 1 0 0,-1 0-1 0 0,1 0 0 0 0,3-7-15 0 0,-1 0 0 0 0,1 1 0 0 0,0-1 0 0 0,1 1 0 0 0,-1-1 0 0 0,1 1 0 0 0,0 0-1 0 0,1 0 1 0 0,8-8 0 0 0,11-6-104 0 0,0 2-1 0 0,52-30 0 0 0,6-4-28 0 0,136-86-53 0 0,-201 130 214 0 0,-17 8-18 0 0,0 0 0 0 0,0 0 1 0 0,0 0-1 0 0,1 0 0 0 0,-1 0 1 0 0,0 0-1 0 0,0 0 0 0 0,0 0 0 0 0,1 0 1 0 0,-1 0-1 0 0,0 0 0 0 0,0 0 0 0 0,0 0 1 0 0,1 0-1 0 0,-1 0 0 0 0,0 0 0 0 0,0 0 1 0 0,0 0-1 0 0,0 1 0 0 0,1-1 0 0 0,-1 0 1 0 0,0 0-1 0 0,0 0 0 0 0,0 0 0 0 0,0 0 1 0 0,0 0-1 0 0,1 1 0 0 0,-1-1 1 0 0,0 0-1 0 0,0 0 0 0 0,0 0 0 0 0,0 0 1 0 0,0 1-1 0 0,0-1 0 0 0,0 0 0 0 0,0 0 1 0 0,1 0-1 0 0,-1 1 0 0 0,-8 27 387 0 0,0-4-369 0 0,0 8 378 0 0,1 1 0 0 0,2 1 1 0 0,2-1-1 0 0,0 37 0 0 0,3-69-387 0 0,0 0-1 0 0,0 0 1 0 0,0 0 0 0 0,0 0-1 0 0,0 0 1 0 0,1 0 0 0 0,-1 0-1 0 0,0 0 1 0 0,0 0-1 0 0,1-1 1 0 0,-1 1 0 0 0,0 0-1 0 0,1 0 1 0 0,-1 0 0 0 0,1 0-1 0 0,0-1 1 0 0,-1 1 0 0 0,1 0-1 0 0,-1-1 1 0 0,1 1 0 0 0,0 0-1 0 0,0-1 1 0 0,-1 1-1 0 0,1-1 1 0 0,0 1 0 0 0,0-1-1 0 0,0 1 1 0 0,-1-1 0 0 0,1 0-1 0 0,0 1 1 0 0,0-1 0 0 0,0 0-1 0 0,0 0 1 0 0,1 1 0 0 0,1-1 13 0 0,0 0 1 0 0,0 0 0 0 0,0 0 0 0 0,0 0 0 0 0,0-1 0 0 0,0 1 0 0 0,6-2 0 0 0,6-4-24 0 0,-1 0 0 0 0,0-1 0 0 0,0-1 0 0 0,0 0 0 0 0,-1-1 0 0 0,21-18 0 0 0,-5 0-189 0 0,37-43 1 0 0,-41 38-6 0 0,-2 0 0 0 0,22-40 0 0 0,-34 50-5 0 0,13-34 0 0 0,-7 15-42 0 0,-3 14 163 0 0,-17 47 556 0 0,-1 5-453 0 0,-16 93 1098 0 0,13-88-580 0 0,2 0 0 0 0,1 1 0 0 0,0 59 0 0 0,6-55-58 0 0,-3-25-304 0 0,1 0 0 0 0,0 0 0 0 0,1-1 0 0 0,0 1 0 0 0,1 0 0 0 0,0 0 0 0 0,0-1 1 0 0,1 1-1 0 0,0-1 0 0 0,1 0 0 0 0,9 17 0 0 0,-11-20 5 0 0,-2-5-212 0 0,0 0 0 0 0,0 0 0 0 0,0 0 0 0 0,1 0 0 0 0,-1 0 0 0 0,0 0 0 0 0,1 0 0 0 0,-1 0 0 0 0,1 0-1 0 0,-1 0 1 0 0,1 0 0 0 0,-1 0 0 0 0,1 0 0 0 0,0 0 0 0 0,-1 0 0 0 0,1-1 0 0 0,0 1 0 0 0,0 0-1 0 0,0 0 1 0 0,0-1 0 0 0,0 1 0 0 0,-1-1 0 0 0,1 1 0 0 0,2 0 0 0 0,2-3-218 0 0,1-1 0 0 0,-1 0 0 0 0,0 0 0 0 0,0 0 0 0 0,0 0 0 0 0,0-1 0 0 0,0 0 0 0 0,-1 0 0 0 0,0 0 0 0 0,0 0 0 0 0,0-1 0 0 0,0 0 0 0 0,0 1 0 0 0,-1-1 0 0 0,0-1 0 0 0,0 1 0 0 0,-1 0 0 0 0,4-11-1 0 0,-5 11-253 0 0,1 0-1 0 0,-1 0 0 0 0,0-1 0 0 0,-1 1 0 0 0,1 0 0 0 0,-1-1 0 0 0,0 1 0 0 0,-1 0 1 0 0,1-1-1 0 0,-1 1 0 0 0,0 0 0 0 0,-1 0 0 0 0,-3-10 0 0 0,-3-7-3962 0 0,-4-4 341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0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70 976 0 0,'0'0'1119'0'0,"-9"12"3416"0"0,9-10-4207 0 0,0 1 1 0 0,1-1-1 0 0,-1 1 1 0 0,0-1-1 0 0,1 1 1 0 0,0-1-1 0 0,-1 0 1 0 0,1 1-1 0 0,0-1 1 0 0,0 0-1 0 0,1 1 1 0 0,0 1-1 0 0,1 0 154 0 0,0-4-53 0 0,8 0-412 0 0,0 0 0 0 0,0-1 0 0 0,0 0 0 0 0,-1-1 0 0 0,1 0 1 0 0,0-1-1 0 0,-1 0 0 0 0,20-10 0 0 0,13-2-638 0 0,48-16-949 0 0,20-7-3860 0 0,-76 28 2986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0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1 260 0 0,'0'0'1754'0'0,"-8"5"-854"0"0,-8 6-234 0 0,1 2 0 0 0,0 0 1 0 0,0 1-1 0 0,2 0 0 0 0,0 1 0 0 0,0 0 1 0 0,-9 18-1 0 0,-3 9 486 0 0,9-16-171 0 0,1 1 0 0 0,1 0 0 0 0,-20 57 1 0 0,31-75-773 0 0,-22 94 1842 0 0,23-91-1736 0 0,0 0 0 0 0,2 0-1 0 0,-1 1 1 0 0,2-1 0 0 0,-1 0 0 0 0,6 24 0 0 0,-4-25-108 0 0,-2-10-226 0 0,0-1 0 0 0,0 1 1 0 0,0-1-1 0 0,1 1 0 0 0,-1-1 1 0 0,0 1-1 0 0,0-1 1 0 0,0 1-1 0 0,0-1 0 0 0,1 1 1 0 0,-1-1-1 0 0,0 1 0 0 0,1-1 1 0 0,-1 1-1 0 0,0-1 0 0 0,1 1 1 0 0,-1-1-1 0 0,0 0 0 0 0,1 1 1 0 0,-1-1-1 0 0,1 0 0 0 0,-1 1 1 0 0,1-1-1 0 0,-1 0 0 0 0,1 0 1 0 0,-1 0-1 0 0,1 1 1 0 0,-1-1-1 0 0,1 0 0 0 0,-1 0 1 0 0,2 0-1 0 0,15-7-594 0 0,-1-1 0 0 0,0 0 0 0 0,0-2-1 0 0,-1 0 1 0 0,0 0 0 0 0,0-1 0 0 0,-1-1 0 0 0,-1-1 0 0 0,0 0 0 0 0,-1 0 0 0 0,12-18 0 0 0,-10-2-4361 0 0,-6 9 2126 0 0</inkml:trace>
  <inkml:trace contextRef="#ctx0" brushRef="#br0" timeOffset="1">437 62 516 0 0,'13'11'954'0'0,"0"-1"-1"0"0,-1 2 1 0 0,-1-1 0 0 0,0 2 0 0 0,-1-1-1 0 0,16 27 1 0 0,-10-15 296 0 0,-2 0 0 0 0,-1 1 0 0 0,-1 0-1 0 0,16 53 1 0 0,-11-33 3 0 0,-13-36-951 0 0,0 0 0 0 0,-1 1 0 0 0,0-1 0 0 0,0 0 0 0 0,-1 1 0 0 0,-1 0 0 0 0,2 16 0 0 0,-3 4 299 0 0,-2 62 1800 0 0,1-83-2154 0 0,-1 1 1 0 0,0-1-1 0 0,0 0 0 0 0,0 0 1 0 0,-1 0-1 0 0,-1-1 0 0 0,-8 17 1 0 0,-81 119 1436 0 0,93-143-1820 0 0,0 0-1 0 0,-1 0 1 0 0,1-1 0 0 0,0 1 0 0 0,-1 0-1 0 0,1 0 1 0 0,-1-1 0 0 0,1 1 0 0 0,-1 0 0 0 0,1-1-1 0 0,-1 1 1 0 0,0 0 0 0 0,1-1 0 0 0,-1 1-1 0 0,0-1 1 0 0,1 1 0 0 0,-1-1 0 0 0,0 0 0 0 0,0 1-1 0 0,1-1 1 0 0,-1 0 0 0 0,0 1 0 0 0,0-1-1 0 0,0 0 1 0 0,1 0 0 0 0,-2 0 0 0 0,-10-12-3420 0 0,8 7 4017 0 0,3 4-535 0 0,1 1 1 0 0,0 0-1 0 0,-1-1 0 0 0,1 1 0 0 0,0-1 0 0 0,0 1 0 0 0,-1-1 0 0 0,1 1 0 0 0,0-1 1 0 0,0 1-1 0 0,-1-1 0 0 0,1 1 0 0 0,0-1 0 0 0,0 1 0 0 0,0-1 0 0 0,0 1 1 0 0,0-1-1 0 0,0 1 0 0 0,0-1 0 0 0,0 1 0 0 0,0-1 0 0 0,0 0 0 0 0,2-58-7506 0 0,2 30 3233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1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1 660 0 0,'0'0'823'0'0,"-4"0"-10"0"0,-17 3 10878 0 0,31-2-11551 0 0,27 4 10 0 0,-28-4-9 0 0,6 24 203 0 0,-4-10-181 0 0,-6-2-62 0 0,-1-1 1 0 0,0 1-1 0 0,-1 0 0 0 0,0 1 1 0 0,-1-1-1 0 0,0 0 1 0 0,-1 1-1 0 0,-1-1 1 0 0,0 1-1 0 0,-3 21 1 0 0,-3-1 179 0 0,-2-1 1 0 0,-1 0-1 0 0,-13 32 1 0 0,8-33 3 0 0,-1-1 0 0 0,-1 0 0 0 0,-26 35 0 0 0,32-52-172 0 0,0 1-1 0 0,-1-2 1 0 0,-1 1-1 0 0,0-2 1 0 0,0 0-1 0 0,-2 0 1 0 0,-27 19-1 0 0,-11-3-1267 0 0,50-26 647 0 0,-17-5-1965 0 0,16 2 1167 0 0,-5-2-2822 0 0,0-5 2182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1 32 0 0,'-5'1'950'0'0,"-8"2"-226"0"0,-1 2 0 0 0,1-1 0 0 0,0 2-1 0 0,1 0 1 0 0,0 0 0 0 0,0 1 0 0 0,0 1 0 0 0,-13 10 0 0 0,19-13-517 0 0,2-2 43 0 0,0 0 0 0 0,1 1 0 0 0,-1-1 1 0 0,1 1-1 0 0,0-1 0 0 0,-4 6 0 0 0,6-7-155 0 0,0 0-1 0 0,1 0 1 0 0,-1 0-1 0 0,1 0 0 0 0,-1 0 1 0 0,1 1-1 0 0,0-1 1 0 0,-1 0-1 0 0,1 0 0 0 0,0 0 1 0 0,1 0-1 0 0,-1 0 1 0 0,0 1-1 0 0,1-1 1 0 0,-1 0-1 0 0,2 2 0 0 0,5 22 718 0 0,20 42 0 0 0,1 5 96 0 0,-26-68-835 0 0,-1 1 1 0 0,0-1-1 0 0,0 1 1 0 0,-1-1-1 0 0,1 1 1 0 0,-1-1-1 0 0,0 1 1 0 0,-2 8-1 0 0,0-6 13 0 0,0-1 0 0 0,0 1 0 0 0,0-1 0 0 0,-1 0 0 0 0,-1 0 0 0 0,1 0 0 0 0,-1 0 1 0 0,0-1-1 0 0,-6 8 0 0 0,0-2 105 0 0,-1 0 0 0 0,1-1-1 0 0,-24 17 1 0 0,-11 3 299 0 0,12-18 35 0 0,31-12-430 0 0,-1-3-11 0 0,0-2-85 0 0,1 0-1 0 0,0 1 1 0 0,-1-1-1 0 0,1 0 1 0 0,0 0 0 0 0,1 0-1 0 0,-1 0 1 0 0,1 0 0 0 0,0 0-1 0 0,0-1 1 0 0,0 1-1 0 0,0 0 1 0 0,1-1 0 0 0,-1 1-1 0 0,1-1 1 0 0,1 1-1 0 0,-1 0 1 0 0,0-1 0 0 0,1 1-1 0 0,0 0 1 0 0,0-1 0 0 0,0 1-1 0 0,1 0 1 0 0,0 0-1 0 0,-1 0 1 0 0,1 0 0 0 0,1 0-1 0 0,-1 0 1 0 0,0 1 0 0 0,6-6-1 0 0,-7 7-37 0 0,4-1-21 0 0,-4 2 59 0 0,-1 1 0 0 0,0 0 0 0 0,0-1 0 0 0,1 1-1 0 0,-1 0 1 0 0,0-1 0 0 0,1 1 0 0 0,-1 0 0 0 0,0-1 0 0 0,1 1 0 0 0,-1 0 0 0 0,0 0-1 0 0,1-1 1 0 0,-1 1 0 0 0,0 0 0 0 0,1 0 0 0 0,-1 0 0 0 0,1 0 0 0 0,-1-1 0 0 0,1 1-1 0 0,-1 0 1 0 0,0 0 0 0 0,1 0 0 0 0,-1 0 0 0 0,1 0 0 0 0,-1 0 0 0 0,1 0-1 0 0,-1 0 1 0 0,1 0 0 0 0,-1 0 0 0 0,0 1 0 0 0,1-1 0 0 0,-1 0 0 0 0,1 0 0 0 0,-1 0-1 0 0,0 0 1 0 0,1 1 0 0 0,2 8 37 0 0,0-1 1 0 0,-1 1-1 0 0,0 0 0 0 0,0-1 0 0 0,-1 1 0 0 0,0 0 1 0 0,-1 0-1 0 0,0 0 0 0 0,-2 18 0 0 0,-4 11 302 0 0,-11 40-1 0 0,-1 3 271 0 0,8-35 116 0 0,-20 62-1 0 0,17-68-68 0 0,1 0-1 0 0,-7 55 1 0 0,16-67-346 0 0,-25 317 3276 0 0,35-285-2621 0 0,-7-59-1012 0 0,0 0 0 0 0,0 0 0 0 0,1 0 0 0 0,-1-1 0 0 0,0 1 0 0 0,1 0 0 0 0,-1 0 0 0 0,1 0 0 0 0,-1-1 0 0 0,1 1 0 0 0,-1 0 0 0 0,1 0 0 0 0,-1-1 0 0 0,1 1 0 0 0,0-1 0 0 0,-1 1 0 0 0,1 0 0 0 0,0-1 0 0 0,0 1 0 0 0,0-1 0 0 0,-1 0 0 0 0,1 1 0 0 0,0-1 0 0 0,0 0 0 0 0,0 1 0 0 0,0-1 0 0 0,0 0 0 0 0,-1 0 0 0 0,1 0 0 0 0,0 0 0 0 0,0 0 0 0 0,0 0 0 0 0,0 0 0 0 0,0 0 0 0 0,0 0 0 0 0,1-1 0 0 0,11-6-711 0 0,-1-1 1 0 0,0 0 0 0 0,-1-1 0 0 0,0-1-1 0 0,14-15 1 0 0,-19 19-223 0 0,-1-1-1 0 0,0 0 1 0 0,0 0-1 0 0,-1 0 1 0 0,0-1-1 0 0,5-14 1 0 0,1-6-4166 0 0,-2-1 390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4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34 250 640 0 0,'0'0'4478'0'0,"-2"7"-3913"0"0,-8 44 1005 0 0,10-49-1093 0 0,0 3 1 0 0,4 79 1723 0 0,-17 179 1013 0 0,8-216-2725 0 0,2-28-232 0 0,1-1 0 0 0,0 1 1 0 0,1-1-1 0 0,2 1 1 0 0,0-1-1 0 0,0 1 0 0 0,6 21 1 0 0,-6-39-238 0 0,0 0 1 0 0,0 0-1 0 0,0 1 1 0 0,0-1-1 0 0,0 0 1 0 0,0-1-1 0 0,0 1 1 0 0,0 0-1 0 0,0 0 1 0 0,1 0-1 0 0,-1-1 1 0 0,0 1-1 0 0,1 0 1 0 0,-1-1-1 0 0,0 0 1 0 0,1 1-1 0 0,-1-1 1 0 0,0 0-1 0 0,1 1 1 0 0,-1-1-1 0 0,1 0 1 0 0,-1 0-1 0 0,1 0 1 0 0,-1 0-1 0 0,2-1 1 0 0,5-1-11 0 0,-1-1 0 0 0,1 0 0 0 0,-1 0 0 0 0,0 0 0 0 0,0-1 0 0 0,0 0 0 0 0,0-1 0 0 0,-1 0 1 0 0,1 0-1 0 0,-1 0 0 0 0,0 0 0 0 0,5-9 0 0 0,12-12-165 0 0,28-46 1 0 0,-28 39 60 0 0,22-37-281 0 0,-3-3 1 0 0,-2-1 0 0 0,48-130 0 0 0,-79 175 240 0 0,-1-1 0 0 0,-2 0-1 0 0,-1 0 1 0 0,-1-1 0 0 0,0-30-1 0 0,-8 10-111 0 0,4 48 214 0 0,0-8-57 0 0,0 7 90 0 0,-1 9 10 0 0,-15 181 560 0 0,12-141-324 0 0,-1 0-1 0 0,-14 50 1 0 0,-2 19 321 0 0,-12 104 700 0 0,24-164-741 0 0,2 1-1 0 0,3 0 1 0 0,4 85 0 0 0,0-135-481 0 0,1 1 1 0 0,0-1-1 0 0,0 1 1 0 0,1-1-1 0 0,-1 1 1 0 0,1-1-1 0 0,0 0 1 0 0,1 0-1 0 0,-1 0 1 0 0,6 8-1 0 0,-6-11-19 0 0,3-5-61 0 0,4-2-4 0 0,-1-1 0 0 0,0 0-1 0 0,0 0 1 0 0,0-1-1 0 0,0 0 1 0 0,-1 0-1 0 0,-1-1 1 0 0,1 0-1 0 0,-1 0 1 0 0,0-1-1 0 0,-1 0 1 0 0,0 0-1 0 0,-1 0 1 0 0,0 0-1 0 0,0-1 1 0 0,4-16-1 0 0,-1-2-88 0 0,0 0 0 0 0,-2-1 0 0 0,-2 0 0 0 0,1-50 0 0 0,-4 76 115 0 0,0 0 1 0 0,0 0-1 0 0,-1-1 0 0 0,0 1 0 0 0,1 0 1 0 0,-1 0-1 0 0,0 0 0 0 0,-1 0 1 0 0,-1-3-1 0 0,2 2-9 0 0,-1 1 1 0 0,1-1-1 0 0,0 1 0 0 0,0-1 1 0 0,0 0-1 0 0,0 0 1 0 0,0 1-1 0 0,1-1 0 0 0,0-5 1 0 0,-1 6 14 0 0,2 0 0 0 0,-1 0 0 0 0,0-1 0 0 0,1 1 0 0 0,-1 0 0 0 0,1 0 1 0 0,0 0-1 0 0,0 0 0 0 0,1 0 0 0 0,-1 0 0 0 0,0 0 0 0 0,1 0 0 0 0,0 0 1 0 0,0 0-1 0 0,4-4 0 0 0,-1 2-5 0 0,1 0-1 0 0,0 0 1 0 0,0 1 0 0 0,1 0-1 0 0,-1 0 1 0 0,10-4 0 0 0,168-92-918 0 0,-119 54-888 0 0,-35 17-801 0 0,-10-1-3616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4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1 412 0 0,'-19'27'5584'0'0,"15"-17"-6911"0"0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5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1 332 0 0,'-9'6'567'0'0,"1"0"-1"0"0,0 1 1 0 0,0 0-1 0 0,-8 10 1 0 0,-10 8 468 0 0,13-13-620 0 0,1 1 0 0 0,1 0 1 0 0,0 0-1 0 0,1 1 0 0 0,1 1 0 0 0,0-1 1 0 0,0 2-1 0 0,2-1 0 0 0,-10 27 1 0 0,6-6 302 0 0,0 2 1 0 0,3-1-1 0 0,-5 45 0 0 0,9-40-31 0 0,2 0 0 0 0,2 0 0 0 0,2 0-1 0 0,1 0 1 0 0,16 70 0 0 0,-14-89-280 0 0,2-1 0 0 0,16 38-1 0 0,-19-51-291 0 0,1 1 0 0 0,1-1 0 0 0,0 0 0 0 0,0 0 0 0 0,0-1-1 0 0,1 1 1 0 0,0-2 0 0 0,10 9 0 0 0,-10-11-229 0 0,-1-1 0 0 0,1 0 1 0 0,0-1-1 0 0,0 0 0 0 0,1 0 0 0 0,-1 0 1 0 0,0-1-1 0 0,1 0 0 0 0,14 1 1 0 0,0 1-840 0 0,21 0-3661 0 0,-38-5 490 0 0,12-2 315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7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1 268 0 0,'0'0'6181'0'0,"-3"6"-5785"0"0,-1 7 58 0 0,0 1 0 0 0,0 0 0 0 0,1 0-1 0 0,1 1 1 0 0,0 23 0 0 0,-9 46 1150 0 0,-2-34-719 0 0,5-22-397 0 0,2 1 0 0 0,0 0 0 0 0,-2 49 0 0 0,8-69-374 0 0,0 0-1 0 0,0 0 0 0 0,-1 0 0 0 0,-1 0 1 0 0,1 0-1 0 0,-5 11 0 0 0,6-18-87 0 0,-1 1 0 0 0,0 0-1 0 0,0 0 1 0 0,1-1 0 0 0,-1 1 0 0 0,1 0 0 0 0,0 0 0 0 0,0 0-1 0 0,0-1 1 0 0,1 5 0 0 0,-1 12 111 0 0,-20 105 643 0 0,18-118-1118 0 0,0 0-1 0 0,0 0 0 0 0,0 0 1 0 0,-1 0-1 0 0,-4 8 0 0 0,-8 12-7887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20 0 0,'16'-18'905'0'0,"1"2"0"0"0,1 0 0 0 0,0 1 0 0 0,1 1 0 0 0,1 0 0 0 0,36-18 0 0 0,-11 18 75 0 0,-43 13-759 0 0,3 2-12 0 0,-4-1-194 0 0,1 0 26 0 0,1 0-1 0 0,-1 1 1 0 0,0-1-1 0 0,0 0 0 0 0,1 1 1 0 0,-1-1-1 0 0,0 1 1 0 0,0 0-1 0 0,0 0 0 0 0,0 0 1 0 0,0 0-1 0 0,0 0 1 0 0,0 0-1 0 0,0 0 1 0 0,-1 1-1 0 0,1-1 0 0 0,0 1 1 0 0,-1-1-1 0 0,1 1 1 0 0,-1 0-1 0 0,3 2 0 0 0,0 10 232 0 0,0 0 0 0 0,-1 0-1 0 0,-1 1 1 0 0,0-1-1 0 0,-1 0 1 0 0,0 1-1 0 0,-2 22 1 0 0,0 27 698 0 0,2-55-775 0 0,0 0 0 0 0,1 0-1 0 0,0 0 1 0 0,0 0 0 0 0,6 12 0 0 0,-7-19-77 0 0,5 3 53 0 0,-6-5-166 0 0,0 1 0 0 0,1-1-1 0 0,-1 1 1 0 0,0-1 0 0 0,0 0 0 0 0,1 1 0 0 0,-1-1-1 0 0,0 0 1 0 0,0 1 0 0 0,1-1 0 0 0,-1 1 0 0 0,1-1-1 0 0,-1 0 1 0 0,0 0 0 0 0,1 1 0 0 0,-1-1 0 0 0,1 0-1 0 0,-1 0 1 0 0,0 1 0 0 0,1-1 0 0 0,-1 0 0 0 0,1 0-1 0 0,-1 0 1 0 0,1 0 0 0 0,-1 0 0 0 0,1 0-1 0 0,-1 0 1 0 0,1 0 0 0 0,0 0 0 0 0,5 1 34 0 0,-2 0-15 0 0,-1 0-1 0 0,1-1 0 0 0,-1 0 0 0 0,1 0 0 0 0,0 0 1 0 0,-1 0-1 0 0,1 0 0 0 0,-1-1 0 0 0,4-1 0 0 0,18-4 44 0 0,0-1 0 0 0,0-1 0 0 0,-1-1-1 0 0,36-20 1 0 0,-17 4 40 0 0,64-48 0 0 0,25-14 28 0 0,-130 85-119 0 0,-1 2-13 0 0,0 1 0 0 0,0-1 0 0 0,0 0 0 0 0,0 0 0 0 0,0 0 0 0 0,0 1 0 0 0,0-1 0 0 0,0 0 0 0 0,0 1 0 0 0,0-1-1 0 0,0 1 1 0 0,0-1 0 0 0,0 1 0 0 0,-1 0 0 0 0,1-1 0 0 0,0 1 0 0 0,0 0 0 0 0,-1-1 0 0 0,1 1 0 0 0,0 0 0 0 0,-1 0 0 0 0,1 0 0 0 0,-1 0 0 0 0,1-1 0 0 0,-1 1 0 0 0,1 0 0 0 0,-1 0 0 0 0,0 0 0 0 0,1 0 0 0 0,-1 0 0 0 0,0 0 0 0 0,0 0 0 0 0,0 0-1 0 0,0 0 1 0 0,0 0 0 0 0,0 0 0 0 0,0 1 0 0 0,0 0 0 0 0,-1 8 64 0 0,0 0 0 0 0,0 0 0 0 0,-5 13 0 0 0,4-13-21 0 0,-8 33 489 0 0,-20 57 0 0 0,29-98-337 0 0,-1 5-66 0 0,2-4-75 0 0,1-5 943 0 0,11-16-948 0 0,0 0 0 0 0,1 0 0 0 0,1 2 1 0 0,0-1-1 0 0,1 2 0 0 0,1 0 0 0 0,1 1 0 0 0,33-22 0 0 0,-50 35-52 0 0,1 0 0 0 0,-1 1 0 0 0,1-1 0 0 0,0 1 0 0 0,-1 0 0 0 0,1-1 0 0 0,0 1 0 0 0,0-1 0 0 0,-1 1 0 0 0,1 0 1 0 0,0 0-1 0 0,0-1 0 0 0,-1 1 0 0 0,1 0 0 0 0,0 0 0 0 0,0 0 0 0 0,0 0 0 0 0,0 0 0 0 0,-1 0 0 0 0,1 0 0 0 0,0 0 0 0 0,0 0 0 0 0,0 0 0 0 0,-1 1 0 0 0,2-1 0 0 0,14 22 29 0 0,-16-14-27 0 0,0-4 1 0 0,1 9 17 0 0,-1-1 0 0 0,0 1 0 0 0,0 0-1 0 0,-1-1 1 0 0,-1 0 0 0 0,0 1 0 0 0,-1-1-1 0 0,0 0 1 0 0,-1 0 0 0 0,-8 18 0 0 0,7-3 1696 0 0,70-84-1394 0 0,49-40-35 0 0,-81 75-201 0 0,1 1-1 0 0,67-29 0 0 0,-61 38 1 0 0,-38 11-74 0 0,2 6 9 0 0,-1-1-21 0 0,0 1 0 0 0,-1 0 0 0 0,1 0 0 0 0,-1 0-1 0 0,0 0 1 0 0,-1 0 0 0 0,1 0 0 0 0,-1 1 0 0 0,0-1 0 0 0,0 0 0 0 0,-1 1 0 0 0,1-1 0 0 0,-1 1 0 0 0,-1 6 0 0 0,-2 21 3 0 0,-1 1 1 0 0,-2-1-1 0 0,-2 0 1 0 0,-17 50 0 0 0,-7 14-574 0 0,32-96 365 0 0,0 0 0 0 0,0 0 0 0 0,0 0 0 0 0,0 0 0 0 0,0 0 0 0 0,0-1-1 0 0,-1 1 1 0 0,1 0 0 0 0,0 0 0 0 0,-1 0 0 0 0,1-1 0 0 0,0 1 0 0 0,-1 0 0 0 0,1 0 0 0 0,-1-1 0 0 0,1 1 0 0 0,-1 0 0 0 0,0-1 0 0 0,1 1 0 0 0,-1-1 0 0 0,1 1 0 0 0,-1-1 0 0 0,0 1 0 0 0,0-1 0 0 0,1 1 0 0 0,-1-1 0 0 0,0 0 0 0 0,0 1 0 0 0,0-1 0 0 0,1 0 0 0 0,-1 1 0 0 0,0-1 0 0 0,0 0 0 0 0,-1 0 0 0 0,-18-11-6604 0 0,18 10 7170 0 0,-3-3-4024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1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369 1 100 0 0,'0'0'4646'0'0,"-22"3"-4454"0"0,-69 7 6 0 0,61-3 18 0 0,-39 26 353 0 0,62-29-415 0 0,-1 1 14 0 0,-25 19-15 0 0,25-18-10 0 0,1-2-5 0 0,-21 16-2 0 0,21-15-10 0 0,3 1 4 0 0,-13 18-13 0 0,13-19-3 0 0,0 1-15 0 0,-9 18 6 0 0,10-18 110 0 0,1 1-115 0 0,-7 25-10 0 0,6-25 346 0 0,5 5-367 0 0,7 33-19 0 0,-7-34 71 0 0,3-4-69 0 0,15 21-4 0 0,-15-22-16 0 0,1-1 4 0 0,1 0-20 0 0,-5-2-7 0 0,0-1 1 0 0,0-1-1 0 0,1 1 0 0 0,-1 0 1 0 0,1-1-1 0 0,0 1 0 0 0,-1-1 1 0 0,1 1-1 0 0,0-1 0 0 0,5 1 0 0 0,22 9 21 0 0,-23-8-3 0 0,2-2 1 0 0,0 1-15 0 0,-6-1-8 0 0,0 0 1 0 0,0 0 0 0 0,1 0 0 0 0,-1-1 0 0 0,0 0 0 0 0,1 0 0 0 0,-1 0-1 0 0,0 0 1 0 0,1 0 0 0 0,-1 0 0 0 0,0-1 0 0 0,4-1 0 0 0,43-4 2 0 0,-37 4-12 0 0,-2-1 0 0 0,3 0 4 0 0,38-14-15 0 0,-5-3-13 0 0,-38 14 27 0 0,29-11-12 0 0,33-11-70 0 0,-65 25 58 0 0,1-1 8 0 0,18-12-1 0 0,-18 12-2 0 0,-2-1-8 0 0,15-15 18 0 0,-15 15-4 0 0,-2-2-3 0 0,11-18 10 0 0,-10 18 4 0 0,-3-3-7 0 0,3-29 9 0 0,-3 30-11 0 0,-6-2-38 0 0,-13-32 45 0 0,14 32-4 0 0,-1 6-3 0 0,-14-16 6 0 0,14 15-2 0 0,-1 2-45 0 0,-18-14 38 0 0,19 13 3 0 0,-3 3-288 0 0,-1-1 103 0 0,-7-2 285 0 0,1 4-5051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5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13 380 0 0,'0'0'985'0'0,"3"0"-21"0"0,21 0 986 0 0,45-5 0 0 0,10-1-640 0 0,-72 5-1185 0 0,-1 1 1 0 0,1 0 0 0 0,-1 0 0 0 0,0 1-1 0 0,1 0 1 0 0,-1 0 0 0 0,0 0 0 0 0,1 1-1 0 0,-1 0 1 0 0,0 0 0 0 0,8 5-1 0 0,-13-6-105 0 0,-1-1-1 0 0,1 1 1 0 0,0 0-1 0 0,-1 0 0 0 0,1 0 1 0 0,-1 0-1 0 0,1 0 1 0 0,-1 0-1 0 0,0 0 0 0 0,1 0 1 0 0,-1 0-1 0 0,0 0 1 0 0,0 0-1 0 0,0 0 0 0 0,1 1 1 0 0,-1-1-1 0 0,0 0 1 0 0,-1 0-1 0 0,1 0 0 0 0,0 0 1 0 0,0 0-1 0 0,0 0 1 0 0,-1 0-1 0 0,1 0 0 0 0,0 0 1 0 0,-1 1-1 0 0,-16 31 192 0 0,12-23-113 0 0,-30 45 381 0 0,24-41-218 0 0,2 0-1 0 0,-11 22 0 0 0,-25 38 1123 0 0,49-72-1616 0 0,1-1 109 0 0,0 0-1 0 0,0 1 1 0 0,0-2 0 0 0,0 1-1 0 0,1-1 1 0 0,-1 0 0 0 0,0 0 0 0 0,0 0-1 0 0,0 0 1 0 0,10-3 0 0 0,58-19-2920 0 0,-41 12 26 0 0,-1-1 281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8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20 760 0 0,'0'0'1596'0'0,"2"3"-861"0"0,6 9 1221 0 0,-7-11-1774 0 0,0-1 0 0 0,-1 1 0 0 0,1-1 0 0 0,0 1 0 0 0,-1-1 0 0 0,1 1 0 0 0,0-1-1 0 0,-1 0 1 0 0,1 1 0 0 0,0-1 0 0 0,0 0 0 0 0,-1 0 0 0 0,1 0 0 0 0,0 0 0 0 0,0 1 0 0 0,-1-1 0 0 0,1 0 0 0 0,1 0-1 0 0,14-4 230 0 0,-12 4 703 0 0,2 0-669 0 0,-6 0-356 0 0,1-1-1 0 0,0 1 0 0 0,-1 0 1 0 0,1 0-1 0 0,0 0 1 0 0,-1 0-1 0 0,1 0 0 0 0,0 0 1 0 0,0 0-1 0 0,-1 0 0 0 0,1 0 1 0 0,0 0-1 0 0,-1 0 1 0 0,1 1-1 0 0,0-1 0 0 0,-1 0 1 0 0,1 0-1 0 0,-1 1 0 0 0,1-1 1 0 0,1 1-1 0 0,6 24 1264 0 0,-7-22-1034 0 0,-2-3-299 0 0,1 0 0 0 0,-1 1 0 0 0,1-1 1 0 0,0 0-1 0 0,-1 1 0 0 0,1-1 0 0 0,0 0 1 0 0,-1 1-1 0 0,1-1 0 0 0,0 1 0 0 0,-1-1 1 0 0,1 0-1 0 0,0 1 0 0 0,-1-1 0 0 0,1 1 1 0 0,0-1-1 0 0,0 1 0 0 0,0-1 0 0 0,0 1 1 0 0,-1-1-1 0 0,1 1 0 0 0,0-1 0 0 0,0 1 1 0 0,0 0-1 0 0,0-1 0 0 0,0 1 0 0 0,0-1-1 0 0,0 1 1 0 0,0-1 0 0 0,0 1 0 0 0,0-1 0 0 0,0 1 0 0 0,0-1-1 0 0,-1 1 1 0 0,1-1 0 0 0,0 1 0 0 0,0-1 0 0 0,-1 1 0 0 0,1-1-1 0 0,0 1 1 0 0,-1-1 0 0 0,1 0 0 0 0,0 1 0 0 0,-1-1 0 0 0,1 0-1 0 0,0 1 1 0 0,-1-1 0 0 0,1 0 0 0 0,-1 1 0 0 0,-24 18 1213 0 0,23-17-608 0 0,-5-4-510 0 0,6 2-129 0 0,1 1-1 0 0,0-1 1 0 0,-1 0 0 0 0,1 0 0 0 0,0 0 0 0 0,-1 0 0 0 0,1 0-1 0 0,-1 0 1 0 0,1 0 0 0 0,0 0 0 0 0,-1 0 0 0 0,1 0-1 0 0,0 0 1 0 0,-1 0 0 0 0,1 0 0 0 0,0 0 0 0 0,-1 0 0 0 0,1-1-1 0 0,0 1 1 0 0,-1 0 0 0 0,1 0 0 0 0,0 0 0 0 0,-1-1 0 0 0,1 1-1 0 0,0 0 1 0 0,0 0 0 0 0,-1 0 0 0 0,1-1 0 0 0,0 1 0 0 0,0 0-1 0 0,-1-1 1 0 0,1 1 0 0 0,0 0 0 0 0,0-1 0 0 0,0 1 0 0 0,-1 0-1 0 0,1-1 1 0 0,0 1 0 0 0,0 0 0 0 0,0-1 0 0 0,0 1-1 0 0,-4-19-448 0 0,2 14-158 0 0,4 1-162 0 0,0-2 320 0 0,1 0 0 0 0,0 0 0 0 0,0 0 0 0 0,6-9 0 0 0,16-9-5472 0 0,-7 14 2471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1 576 0 0,'-17'5'686'0'0,"0"2"1"0"0,1 0-1 0 0,0 2 0 0 0,0-1 0 0 0,1 2 0 0 0,0 0 1 0 0,0 1-1 0 0,-23 23 0 0 0,9-5 232 0 0,1 1-1 0 0,-43 61 1 0 0,61-74-413 0 0,0 1 0 0 0,-10 28-1 0 0,13-29 98 0 0,6-14-344 0 0,1 0 127 0 0,0-3-367 0 0,-1 1 0 0 0,1-1 0 0 0,0 0 1 0 0,0 0-1 0 0,0 1 0 0 0,0-1 0 0 0,0 0 0 0 0,0 1 0 0 0,-1-1 0 0 0,1 0 0 0 0,0 1 0 0 0,0-1 0 0 0,0 0 0 0 0,0 1 1 0 0,0-1-1 0 0,0 0 0 0 0,0 1 0 0 0,0-1 0 0 0,1 0 0 0 0,-1 0 0 0 0,0 1 0 0 0,0-1 0 0 0,0 0 0 0 0,0 1 0 0 0,0-1 0 0 0,0 0 1 0 0,1 0-1 0 0,-1 1 0 0 0,0-1 0 0 0,0 0 0 0 0,0 0 0 0 0,1 1 0 0 0,-1-1 0 0 0,0 0 0 0 0,0 0 0 0 0,1 1 0 0 0,-1-1 1 0 0,0 0-1 0 0,1 0 0 0 0,-1 0 0 0 0,0 0 0 0 0,0 0 0 0 0,1 0 0 0 0,-1 1 0 0 0,0-1 0 0 0,1 0 0 0 0,-1 0 0 0 0,1 0 1 0 0,6-1 44 0 0,-5 1-41 0 0,0 0 0 0 0,0 0 0 0 0,0 0 0 0 0,0-1 0 0 0,1 1 0 0 0,-1-1 0 0 0,0 1-1 0 0,0-1 1 0 0,0 0 0 0 0,0 0 0 0 0,0 0 0 0 0,0 0 0 0 0,2-2 0 0 0,105-69 508 0 0,-67 41-302 0 0,67-34 1 0 0,-29 27 193 0 0,-78 37-310 0 0,16 11 84 0 0,-16-8-169 0 0,-1 0 0 0 0,1 0 0 0 0,0 0 0 0 0,-1 1 0 0 0,0-1 0 0 0,1 0-1 0 0,-1 1 1 0 0,0-1 0 0 0,0 1 0 0 0,0-1 0 0 0,-1 1 0 0 0,1-1 0 0 0,0 1 0 0 0,-1-1 0 0 0,0 1 0 0 0,0 0 0 0 0,0 2 0 0 0,1 3 77 0 0,4 18 196 0 0,-2 0 1 0 0,0 1 0 0 0,-2-1-1 0 0,-1 0 1 0 0,-2 1-1 0 0,0-1 1 0 0,-7 33 0 0 0,-1-12 306 0 0,8-33-436 0 0,-1 0-1 0 0,0-1 1 0 0,-1 1-1 0 0,0-1 1 0 0,-1 0-1 0 0,-1 0 1 0 0,-12 22-1 0 0,5-16 20 0 0,-1 1-1 0 0,-1-2 1 0 0,0 0 0 0 0,-1-1-1 0 0,-1 0 1 0 0,-1-1-1 0 0,-38 25 1 0 0,55-40-91 0 0,0 0-49 0 0,-16 6 134 0 0,17-6-176 0 0,-1-1 1 0 0,1 0 0 0 0,0 0 0 0 0,-1 0 0 0 0,1 1 0 0 0,-1-1-1 0 0,1 0 1 0 0,0 0 0 0 0,-1 0 0 0 0,1 0 0 0 0,-1 0 0 0 0,1 0-1 0 0,0 0 1 0 0,-1 0 0 0 0,1 0 0 0 0,-1 0 0 0 0,1 0 0 0 0,-1 0-1 0 0,1 0 1 0 0,0 0 0 0 0,-1 0 0 0 0,1 0 0 0 0,-1 0 0 0 0,1 0-1 0 0,0-1 1 0 0,-1 1 0 0 0,1 0 0 0 0,-1 0 0 0 0,1 0 0 0 0,0-1-1 0 0,-1 1 1 0 0,1 0 0 0 0,0-1 0 0 0,0 1 0 0 0,-1 0 0 0 0,1-1-1 0 0,-1-7-13 0 0,1 1-1 0 0,-1-1 0 0 0,2 0 0 0 0,-1 1 1 0 0,1-1-1 0 0,1 1 0 0 0,-1-1 0 0 0,1 1 0 0 0,0-1 1 0 0,1 1-1 0 0,0 0 0 0 0,0 0 0 0 0,0 0 1 0 0,1 1-1 0 0,0-1 0 0 0,5-5 0 0 0,13-17-174 0 0,0 1 0 0 0,28-26 1 0 0,-49 53 174 0 0,49-47-370 0 0,2 2 0 0 0,113-76 0 0 0,126-53-630 0 0,-288 173 994 0 0,90-46-270 0 0,-52 27 28 0 0,61-39-1 0 0,-72 45-320 0 0,-60 45 600 0 0,1 2 1 0 0,-33 44-1 0 0,50-59 53 0 0,0 1 0 0 0,1 0 0 0 0,1 1 0 0 0,1 0 0 0 0,1 1 0 0 0,0-1 0 0 0,-5 22 0 0 0,12-36-20 0 0,0 0 0 0 0,0 1 1 0 0,1-1-1 0 0,-1 0 0 0 0,1 0 0 0 0,0 1 0 0 0,1-1 0 0 0,-1 0 0 0 0,1 0 1 0 0,0 0-1 0 0,0 0 0 0 0,4 10 0 0 0,-3-13-41 0 0,-1 0 0 0 0,0 0 0 0 0,1 0 0 0 0,0 0-1 0 0,-1 0 1 0 0,1 0 0 0 0,0 0 0 0 0,0-1 0 0 0,0 1 0 0 0,0-1 0 0 0,1 1-1 0 0,-1-1 1 0 0,0 0 0 0 0,0 0 0 0 0,1 0 0 0 0,-1 0 0 0 0,1-1 0 0 0,-1 1 0 0 0,1 0-1 0 0,-1-1 1 0 0,1 0 0 0 0,-1 0 0 0 0,1 0 0 0 0,-1 0 0 0 0,1 0 0 0 0,-1 0 0 0 0,1 0-1 0 0,-1-1 1 0 0,1 1 0 0 0,-1-1 0 0 0,3-1 0 0 0,50-11 95 0 0,-1-3 0 0 0,89-38 0 0 0,-117 43-100 0 0,-1-2-1 0 0,0-1 1 0 0,0-1 0 0 0,-2-1-1 0 0,0-2 1 0 0,-1 0-1 0 0,31-33 1 0 0,-36 33-41 0 0,-2-1 0 0 0,0-1-1 0 0,-1-1 1 0 0,-1 0 0 0 0,-1-1 0 0 0,12-28 0 0 0,-25 48-50 0 0,-2 7 36 0 0,-10 15 30 0 0,-15 33 45 0 0,1 13 78 0 0,14-39 79 0 0,2 1 1 0 0,1 0 0 0 0,-6 30-1 0 0,14-51-134 0 0,1 0 0 0 0,0 0-1 0 0,0 0 1 0 0,1 1-1 0 0,-1-1 1 0 0,2 0 0 0 0,-1 0-1 0 0,1 0 1 0 0,0 0 0 0 0,1 0-1 0 0,-1 0 1 0 0,2 0 0 0 0,-1 0-1 0 0,1-1 1 0 0,0 1-1 0 0,0-1 1 0 0,7 11 0 0 0,-7-14-49 0 0,0 0 0 0 0,0 0 0 0 0,0 0 0 0 0,1 0 0 0 0,-1-1 0 0 0,1 1 0 0 0,0-1-1 0 0,0 0 1 0 0,0 0 0 0 0,0 0 0 0 0,0-1 0 0 0,0 1 0 0 0,0-1 0 0 0,1 0 0 0 0,-1 0 0 0 0,0-1 0 0 0,1 1 0 0 0,-1-1 0 0 0,0 0 0 0 0,1 0 0 0 0,-1 0 0 0 0,7-2 0 0 0,11-2-429 0 0,0 0 0 0 0,-1-2 1 0 0,26-10-1 0 0,-27 9 13 0 0,-6 3-215 0 0,0-2 1 0 0,0 0 0 0 0,22-13 0 0 0,-3-8-2362 0 0,-29 22 1542 0 0,0 0-1 0 0,0 0 1 0 0,-1 0 0 0 0,7-11-1 0 0,-4 2-2874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4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7 117 192 0 0,'0'0'906'0'0,"-6"14"6472"0"0,21-2-6847 0 0,-6-9-53 0 0,21-7-349 0 0,-1-2 0 0 0,0 0 0 0 0,0-3 0 0 0,49-20 0 0 0,-19 7-818 0 0,94-33-4386 0 0,-100 41 2617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0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1 588 0 0,'-25'13'800'0'0,"0"1"-1"0"0,2 1 0 0 0,-1 1 1 0 0,2 1-1 0 0,0 1 1 0 0,2 1-1 0 0,0 1 1 0 0,-18 23-1 0 0,34-39-694 0 0,-23 28 1171 0 0,2 2 0 0 0,-41 69 0 0 0,56-82-783 0 0,1-1 0 0 0,0 1 0 0 0,1 1 0 0 0,2-1 0 0 0,0 1 0 0 0,1 0-1 0 0,-2 28 1 0 0,6-43-319 0 0,1 0 0 0 0,0 0 0 0 0,1 0 0 0 0,-1 0 0 0 0,1 0 0 0 0,0 0-1 0 0,1 0 1 0 0,3 9 0 0 0,-4-13-143 0 0,0-1 1 0 0,1 1-1 0 0,-1 0 1 0 0,1-1-1 0 0,0 0 1 0 0,-1 1-1 0 0,1-1 1 0 0,0 0-1 0 0,0 0 1 0 0,1 0-1 0 0,-1 0 1 0 0,0 0-1 0 0,1-1 0 0 0,-1 1 1 0 0,1-1-1 0 0,-1 1 1 0 0,1-1-1 0 0,0 0 1 0 0,-1 0-1 0 0,1 0 1 0 0,0 0-1 0 0,0-1 1 0 0,4 1-1 0 0,7 0-329 0 0,0 0 1 0 0,1-1-1 0 0,-1-1 1 0 0,0 0-1 0 0,0-1 1 0 0,0 0-1 0 0,17-6 1 0 0,33-14-2509 0 0,-2-3-3330 0 0,-59 24 5788 0 0,25-11-3201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18 324 0 0,'0'0'8130'0'0,"-3"8"-7500"0"0,-28 78 1281 0 0,19-60-889 0 0,2 1 0 0 0,0 1 0 0 0,-7 39 0 0 0,16-64-906 0 0,1 0 0 0 0,-1 0-1 0 0,1-1 1 0 0,0 1 0 0 0,-1 0-1 0 0,1 0 1 0 0,1 0-1 0 0,-1 0 1 0 0,0 0 0 0 0,1 0-1 0 0,-1-1 1 0 0,1 1 0 0 0,0 0-1 0 0,0 0 1 0 0,0-1-1 0 0,0 1 1 0 0,1 0 0 0 0,-1-1-1 0 0,1 0 1 0 0,-1 1 0 0 0,1-1-1 0 0,0 0 1 0 0,2 3 0 0 0,-1-3-47 0 0,1-1 1 0 0,-1 0 0 0 0,0 1 0 0 0,0-1-1 0 0,1 0 1 0 0,-1 0 0 0 0,1-1 0 0 0,-1 1-1 0 0,1-1 1 0 0,-1 0 0 0 0,1 0 0 0 0,0 0-1 0 0,-1 0 1 0 0,1 0 0 0 0,-1-1 0 0 0,1 0-1 0 0,-1 0 1 0 0,5-1 0 0 0,45-15 351 0 0,57-27-1 0 0,5-1-202 0 0,-27 15 23 0 0,98-20 1 0 0,-142 53-75 0 0,-45 2-125 0 0,-4 23 299 0 0,-2 0 1 0 0,-1 0-1 0 0,-22 50 1 0 0,21-55-42 0 0,5-15-75 0 0,1 0 0 0 0,0 1 0 0 0,0-1 1 0 0,1 1-1 0 0,0 0 0 0 0,0 0 0 0 0,1 0 0 0 0,0 13 1 0 0,2-19 228 0 0,-4 5-187 0 0,3-7-247 0 0,0-1 0 0 0,0 0-1 0 0,0 0 1 0 0,0 0 0 0 0,0 0-1 0 0,0 1 1 0 0,0-1 0 0 0,0 0-1 0 0,0 0 1 0 0,0 0 0 0 0,0 0-1 0 0,0 1 1 0 0,0-1 0 0 0,0 0-1 0 0,0 0 1 0 0,0 0 0 0 0,0 0-1 0 0,0 1 1 0 0,0-1 0 0 0,0 0-1 0 0,0 0 1 0 0,0 0 0 0 0,0 0-1 0 0,1 1 1 0 0,-1-1 0 0 0,0 0-1 0 0,0 0 1 0 0,0 0 0 0 0,0 0-1 0 0,0 0 1 0 0,0 0 0 0 0,1 0 0 0 0,-1 1-1 0 0,0-1 1 0 0,0 0 0 0 0,0 0-1 0 0,0 0 1 0 0,1 0 0 0 0,-1 0-1 0 0,0 0 1 0 0,0 0 0 0 0,0 0-1 0 0,0 0 1 0 0,1 0 0 0 0,-1 0-1 0 0,0 0 1 0 0,0 0 0 0 0,0 0-1 0 0,0 0 1 0 0,1 0 0 0 0,-1 0-1 0 0,0 0 1 0 0,0 0 0 0 0,0 0-1 0 0,0 0 1 0 0,1-1 0 0 0,-1 1-1 0 0,0 0 1 0 0,0 0 0 0 0,0 0-1 0 0,0 0 1 0 0,0 0 0 0 0,1 0-1 0 0,-1 0 1 0 0,0-1 0 0 0,87-49 294 0 0,-52 29-248 0 0,1 0 0 0 0,43-16-1 0 0,-62 30-95 0 0,-5 2-47 0 0,0 1 0 0 0,1-1 0 0 0,-1 2 0 0 0,1 0 0 0 0,0 0 0 0 0,16 0 0 0 0,-26 3-40 0 0,0 2-74 0 0,-1-1 176 0 0,-1 0-1 0 0,1 0 0 0 0,-1 1 1 0 0,0-1-1 0 0,1 0 1 0 0,-1 1-1 0 0,0-1 0 0 0,0 1 1 0 0,0-1-1 0 0,0 1 0 0 0,0 0 1 0 0,0-1-1 0 0,0 1 0 0 0,-1 0 1 0 0,1 0-1 0 0,0 0 1 0 0,-1-1-1 0 0,0 1 0 0 0,1 3 1 0 0,6 23-144 0 0,-7-26 154 0 0,1-1 1 0 0,0 1-1 0 0,-1 0 0 0 0,1 0 0 0 0,0 0 0 0 0,0-1 1 0 0,0 1-1 0 0,0 0 0 0 0,0-1 0 0 0,1 1 1 0 0,-1-1-1 0 0,0 1 0 0 0,1-1 0 0 0,-1 0 1 0 0,1 0-1 0 0,0 1 0 0 0,-1-1 0 0 0,1 0 0 0 0,0-1 1 0 0,3 3-1 0 0,-1-2 2 0 0,0-1 1 0 0,0 1-1 0 0,0-1 1 0 0,1 1-1 0 0,-1-1 1 0 0,0 0-1 0 0,0-1 1 0 0,8 0-1 0 0,23-6-29 0 0,0-1-1 0 0,-1-2 0 0 0,-1-1 0 0 0,1-2 1 0 0,-2-1-1 0 0,54-31 0 0 0,-63 29-37 0 0,0-1 0 0 0,-2 0 0 0 0,1-2 0 0 0,34-40 0 0 0,20-49-135 0 0,-53 74 36 0 0,-21 32 128 0 0,-7 12-105 0 0,-91 153 417 0 0,86-144-111 0 0,1 0 0 0 0,-8 28-1 0 0,14-40-92 0 0,1 1-1 0 0,0-1 0 0 0,0 1 0 0 0,1 0 0 0 0,0 0 1 0 0,1 0-1 0 0,-1 0 0 0 0,2 0 0 0 0,0 11 0 0 0,2-10-7 0 0,-2-2 25 0 0,0-1 1 0 0,0 0-1 0 0,1 0 1 0 0,0 0-1 0 0,1 0 0 0 0,4 9 1 0 0,-5-13-100 0 0,0 0 1 0 0,-1 0 0 0 0,1 0-1 0 0,1 0 1 0 0,-1 0 0 0 0,0-1-1 0 0,0 1 1 0 0,1-1 0 0 0,-1 1-1 0 0,1-1 1 0 0,-1 0 0 0 0,1 0-1 0 0,-1 0 1 0 0,1 0 0 0 0,0 0-1 0 0,-1-1 1 0 0,1 1 0 0 0,0-1-1 0 0,3 0 1 0 0,16 1-691 0 0,0-2 1 0 0,1-1-1 0 0,-1 0 0 0 0,0-2 0 0 0,0 0 1 0 0,24-9-1 0 0,-43 12 351 0 0,1 0-1 0 0,0-1 1 0 0,-1 0-1 0 0,1 1 1 0 0,-1-1-1 0 0,0-1 1 0 0,0 1 0 0 0,0 0-1 0 0,0-1 1 0 0,0 1-1 0 0,5-7 1 0 0,1-8-7691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800 552 436 0 0,'-6'-3'9285'0'0,"32"3"-8928"0"0,0-2 0 0 0,-1 0 1 0 0,1-2-1 0 0,-1-1 0 0 0,0-1 0 0 0,35-13 0 0 0,-32 9-989 0 0,-1-2-1 0 0,51-29 0 0 0,-47 19-917 0 0,-11 5-2543 0 0,-12 8 1457 0 0</inkml:trace>
  <inkml:trace contextRef="#ctx0" brushRef="#br0" timeOffset="1">42 2 640 0 0,'-22'-1'1037'0'0,"17"1"1808"0"0,-4-1-1388 0 0,3 1-3523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1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1 912 0 0,'26'17'977'0'0,"-1"2"-1"0"0,0 0 1 0 0,-2 2-1 0 0,0 0 1 0 0,-2 2 0 0 0,0 0-1 0 0,19 30 1 0 0,-20-27-316 0 0,-2 2 0 0 0,-1 0 0 0 0,-1 1 0 0 0,18 45 1 0 0,-28-58-316 0 0,-1-1 1 0 0,0 1-1 0 0,-1 1 1 0 0,-1-1 0 0 0,-1 0-1 0 0,0 1 1 0 0,-2-1 0 0 0,1 1-1 0 0,-2-1 1 0 0,-5 34-1 0 0,3-36-129 0 0,0 0-1 0 0,-1 0 1 0 0,-1 0-1 0 0,0-1 1 0 0,-1 0-1 0 0,-1 0 1 0 0,0 0-1 0 0,0-1 1 0 0,-1 0-1 0 0,-1 0 1 0 0,0-1-1 0 0,0 0 1 0 0,-1 0-1 0 0,-1-1 1 0 0,-11 9-1 0 0,-8 5 116 0 0,4-3-44 0 0,-55 36-1 0 0,71-50-1528 0 0,-2 0-520 0 0,4-6-3837 0 0,8-6 1205 0 0,0-22 332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3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23 380 0 0,'0'0'8922'0'0,"-3"-4"-8622"0"0,-9-11-16 0 0,9 12 2329 0 0,4 13-2447 0 0,1 1-103 0 0,0-1-1 0 0,1 1 1 0 0,0-1-1 0 0,1 0 1 0 0,0 1-1 0 0,0-2 1 0 0,8 12-1 0 0,2 1 124 0 0,2-1-1 0 0,1-1 1 0 0,0 0-1 0 0,2-2 1 0 0,0 0-1 0 0,1-1 0 0 0,0-1 1 0 0,2-1-1 0 0,0 0 1 0 0,0-2-1 0 0,45 19 1 0 0,-1 1 526 0 0,-64-32-501 0 0,-2-1-203 0 0,0 0-1 0 0,-1 0 1 0 0,1 0 0 0 0,0 0-1 0 0,0 1 1 0 0,0-1 0 0 0,0 0-1 0 0,-1 0 1 0 0,1 0 0 0 0,0 1-1 0 0,0-1 1 0 0,0 0-1 0 0,0 0 1 0 0,0 1 0 0 0,0-1-1 0 0,0 0 1 0 0,-1 0 0 0 0,1 1-1 0 0,0-1 1 0 0,0 0 0 0 0,0 0-1 0 0,0 1 1 0 0,0-1-1 0 0,0 0 1 0 0,0 0 0 0 0,0 1-1 0 0,1-1 1 0 0,-1 0 0 0 0,0 0-1 0 0,0 1 1 0 0,0-1 0 0 0,0 0-1 0 0,0 0 1 0 0,0 1-1 0 0,0-1 1 0 0,0 0 0 0 0,1 0-1 0 0,-1 0 1 0 0,0 1 0 0 0,0-1-1 0 0,0 0 1 0 0,0 0 0 0 0,1 0-1 0 0,-1 0 1 0 0,0 0-1 0 0,0 1 1 0 0,1-1 0 0 0,-1 0-1 0 0,0 0 1 0 0,0 0 0 0 0,0 0-1 0 0,1 0 1 0 0,-1 0 0 0 0,0 0-1 0 0,0 0 1 0 0,1 0-1 0 0,-18 12 115 0 0,17-12-124 0 0,-13 6 41 0 0,1-1 0 0 0,-1 0 0 0 0,-1-1 0 0 0,-26 5 0 0 0,11-3-15 0 0,-39 5 44 0 0,54-10-44 0 0,-1 1 0 0 0,1 1 0 0 0,0 0 0 0 0,0 0 0 0 0,0 2 0 0 0,0 0 0 0 0,-15 7 0 0 0,-10-3 71 0 0,27-6-110 0 0,9-2-17 0 0,0-1-36 0 0,-4 1-363 0 0,0 0-1 0 0,0 1 0 0 0,0 0 0 0 0,0 0 0 0 0,1 1 1 0 0,-11 5-1 0 0,15-6-380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5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98 114 68 0 0,'0'0'12645'0'0,"0"7"-12478"0"0,-3 44 554 0 0,-3 1-1 0 0,-22 93 1 0 0,24-124-500 0 0,-2-1 0 0 0,0 0 1 0 0,-11 21-1 0 0,-5 14 572 0 0,21-53-664 0 0,-3 6-36 0 0,4-4 195 0 0,3-8 1452 0 0,113-169-1348 0 0,56-69-256 0 0,-107 160-62 0 0,-63 80-91 0 0,-2 2 16 0 0,0-1 0 0 0,0 1 0 0 0,0 0 0 0 0,1 0 0 0 0,-1 0 0 0 0,0-1 0 0 0,0 1-1 0 0,1 0 1 0 0,-1 0 0 0 0,0 0 0 0 0,0-1 0 0 0,1 1 0 0 0,-1 0 0 0 0,0 0 0 0 0,1 0 0 0 0,-1 0 0 0 0,0 0 0 0 0,1 0-1 0 0,-1 0 1 0 0,0 0 0 0 0,1 0 0 0 0,-1 0 0 0 0,0 0 0 0 0,0 0 0 0 0,1 0 0 0 0,-1 0 0 0 0,0 0 0 0 0,1 0 0 0 0,-1 0 0 0 0,0 0-1 0 0,1 0 1 0 0,-1 0 0 0 0,0 0 0 0 0,1 1 0 0 0,-1-1 0 0 0,0 0 0 0 0,0 0 0 0 0,1 0 0 0 0,-1 0 0 0 0,0 1 0 0 0,0-1 0 0 0,1 1-1 0 0,-3 28-7 0 0,-7 41 0 0 0,4-40 7 0 0,-2 43 0 0 0,7-69 7 0 0,0-1-4 0 0,5 19 11 0 0,-3-21-8 0 0,-1 1 8 0 0,3-3-7 0 0,19-5 6 0 0,0-1-1 0 0,-1-1 1 0 0,1-1-1 0 0,-2-1 1 0 0,0-1-1 0 0,40-28 1 0 0,-4-3-6 0 0,55-53-1 0 0,-106 90-4 0 0,-1 0-1 0 0,1 0 1 0 0,0 0-1 0 0,0 1 1 0 0,0 0-1 0 0,1 0 1 0 0,-1 1-1 0 0,11-4 1 0 0,-18 13-18 0 0,-14 52 88 0 0,-39 91 0 0 0,15-46 281 0 0,33-85-223 0 0,0-1 0 0 0,1 1 0 0 0,-3 22 0 0 0,8-37-83 0 0,-2 1-72 0 0,1 0 0 0 0,0-1 0 0 0,-1 1 0 0 0,2 1 0 0 0,-1-1 0 0 0,0 0 0 0 0,1 0 0 0 0,0 0 0 0 0,0 8 0 0 0,0-11-22 0 0,0 2-344 0 0,-3 9-2510 0 0,0 6-7412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5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394 112 264 0 0,'0'0'951'0'0,"-6"6"-13"0"0,-175 192 5054 0 0,49-48-2138 0 0,66-81-1112 0 0,65-68-2426 0 0,-5 5-36 0 0,5-4 154 0 0,4-5 2198 0 0,137-171-1763 0 0,38-46-492 0 0,-142 182-453 0 0,73-61 0 0 0,-108 98 70 0 0,0 0-1 0 0,-1 0 1 0 0,1 1-1 0 0,0-1 1 0 0,0 1-1 0 0,0-1 1 0 0,0 0-1 0 0,-1 1 1 0 0,1-1-1 0 0,0 1 1 0 0,0 0-1 0 0,0-1 1 0 0,0 1 0 0 0,0 0-1 0 0,0-1 1 0 0,0 1-1 0 0,0 0 1 0 0,0 0-1 0 0,0 0 1 0 0,0 0-1 0 0,0 0 1 0 0,0 0-1 0 0,0 0 1 0 0,0 0-1 0 0,0 1 1 0 0,0-1-1 0 0,0 0 1 0 0,0 1 0 0 0,1-1-1 0 0,0 2 3 0 0,-1-1-1 0 0,0 1 1 0 0,0-1 0 0 0,0 1-1 0 0,0-1 1 0 0,0 1 0 0 0,0 0-1 0 0,0-1 1 0 0,-1 1 0 0 0,1 0 0 0 0,-1 0-1 0 0,1 0 1 0 0,-1 0 0 0 0,1 2-1 0 0,0 11 3 0 0,0 0 0 0 0,-3 28 0 0 0,2-40-2 0 0,-27 170 26 0 0,10-79-12 0 0,13-54-23 0 0,3-31 60 0 0,1-6-313 0 0,0 0 1 0 0,0 0-1 0 0,0-1 1 0 0,-1 1-1 0 0,1 0 1 0 0,-1 0-1 0 0,1 0 1 0 0,-1 0-1 0 0,0-1 1 0 0,0 1-1 0 0,0 0 1 0 0,-1-1 0 0 0,1 1-1 0 0,-1-1 1 0 0,1 1-1 0 0,-3 1 1 0 0,2-2-673 0 0,-16 8-1747 0 0,8-6-2674 0 0,-7 1 2096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17 56 0 0,'0'0'2170'0'0,"0"-16"11253"0"0,-12 46-13184 0 0,-21 93 1601 0 0,25-91-1198 0 0,1 1 0 0 0,-3 36 1 0 0,4-18 144 0 0,1-19-337 0 0,0 12 565 0 0,-3 0 1 0 0,-26 86-1 0 0,31-99-264 0 0,5-15-2040 0 0,-2-16 1140 0 0,0 0 0 0 0,0 0 1 0 0,0 0-1 0 0,0 0 0 0 0,0 1 0 0 0,0-1 1 0 0,0 0-1 0 0,0 0 0 0 0,0 0 1 0 0,12-1-5142 0 0,-2-3 4589 0 0,-1-1 0 0 0,0-1 0 0 0,0 0 0 0 0,-1 0 0 0 0,9-7-1 0 0,8-10-3996 0 0,2 2 356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6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3 488 0 0,'-12'-2'6553'0'0,"9"7"-6368"0"0,-3 16 736 0 0,6-19-858 0 0,1-1-1 0 0,0 1 0 0 0,0 0 1 0 0,0-1-1 0 0,-1 1 0 0 0,1-1 1 0 0,1 1-1 0 0,-1-1 0 0 0,0 1 1 0 0,0-1-1 0 0,1 0 0 0 0,1 2 1 0 0,0-1 59 0 0,4 6 50 0 0,1-2 0 0 0,0 1 0 0 0,1-1 0 0 0,-1 0 0 0 0,1-1 1 0 0,0 0-1 0 0,1 0 0 0 0,-1-1 0 0 0,1 0 0 0 0,0-1 1 0 0,19 4-1 0 0,10 0-43 0 0,69 4 0 0 0,-89-10-237 0 0,33 0-1132 0 0,56-6 0 0 0,-34 1-3296 0 0,-44 3 2128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6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0 476 0 0,'0'0'3318'0'0,"2"5"-2532"0"0,1 2-352 0 0,0 0 0 0 0,0 0 0 0 0,-1 0 0 0 0,0 0 0 0 0,2 12 0 0 0,-3-11-137 0 0,1 1-1 0 0,0-1 0 0 0,0 0 1 0 0,1 0-1 0 0,7 14 0 0 0,18 28 1226 0 0,-3 1 0 0 0,27 74 1 0 0,-33-76-258 0 0,27 49 0 0 0,-33-72-737 0 0,-12-24-405 0 0,7 8 629 0 0,-2-6-2722 0 0,4-35-10998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6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693 0 808 0 0,'-187'138'5633'0'0,"1"-1"-1250"0"0,88-55-1754 0 0,46-40-900 0 0,-69 42 0 0 0,107-74-1398 0 0,-2 0-1542 0 0,5-7-5933 0 0,10-8 3781 0 0,-6-18 255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1 276 0 0,'3'0'753'0'0,"11"1"-21"0"0,-11-1-37 0 0,2 2-49 0 0,0 0-490 0 0,-1-1-1 0 0,1 1 1 0 0,-1 0-1 0 0,0 0 1 0 0,0 1-1 0 0,0-1 1 0 0,0 1-1 0 0,0 0 1 0 0,-1 0 0 0 0,1 0-1 0 0,-1 0 1 0 0,0 1-1 0 0,0 0 1 0 0,5 6-1 0 0,-2 2 114 0 0,0-1-1 0 0,-1 1 0 0 0,0 0 1 0 0,-1 1-1 0 0,0-1 0 0 0,-1 1 1 0 0,0 0-1 0 0,-1 0 1 0 0,-1 0-1 0 0,0 0 0 0 0,0 0 1 0 0,-1 0-1 0 0,-4 24 1 0 0,1-21-24 0 0,-1 0 1 0 0,0-1 0 0 0,-1 1 0 0 0,0-1-1 0 0,-1-1 1 0 0,-1 1 0 0 0,0-1 0 0 0,-1 0-1 0 0,-1 0 1 0 0,0-1 0 0 0,-15 17 0 0 0,-9 4 416 0 0,-1-2-1 0 0,-2-1 1 0 0,-62 43 0 0 0,-99 48 847 0 0,186-115-1945 0 0,-6 4-14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7:5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12 656 0 0,'-2'-1'221'0'0,"1"-1"0"0"0,-1 1 0 0 0,0 0-1 0 0,-1 0 1 0 0,1 0 0 0 0,0 0 0 0 0,0 0 0 0 0,0 0-1 0 0,0 1 1 0 0,-1-1 0 0 0,1 1 0 0 0,0 0 0 0 0,-1-1-1 0 0,1 1 1 0 0,0 0 0 0 0,-1 0 0 0 0,1 1 0 0 0,0-1 0 0 0,0 0-1 0 0,-5 2 1 0 0,4-1 307 0 0,-1 1-26 0 0,-3 3-333 0 0,1 0 0 0 0,0 1 0 0 0,1-1-1 0 0,-1 1 1 0 0,1 0 0 0 0,0 0 0 0 0,0 1 0 0 0,1-1-1 0 0,0 1 1 0 0,0 0 0 0 0,1 0 0 0 0,0 0-1 0 0,0 1 1 0 0,0-1 0 0 0,1 1 0 0 0,0 0 0 0 0,1-1-1 0 0,-1 11 1 0 0,1-6-36 0 0,-2 5 62 0 0,2 1 0 0 0,0-1 0 0 0,0 1 0 0 0,2-1 0 0 0,5 34 0 0 0,-4-42-102 0 0,0-1 0 0 0,0 1 0 0 0,-1 0 0 0 0,0 0-1 0 0,-1 0 1 0 0,0-1 0 0 0,-1 1 0 0 0,1 0 0 0 0,-2 0 0 0 0,1-1 0 0 0,-1 1 0 0 0,-1-1 0 0 0,1 1-1 0 0,-1-1 1 0 0,-1 0 0 0 0,0 0 0 0 0,0 0 0 0 0,0 0 0 0 0,-1-1 0 0 0,0 0 0 0 0,0 0 0 0 0,-1 0-1 0 0,0-1 1 0 0,0 1 0 0 0,-1-1 0 0 0,0-1 0 0 0,0 0 0 0 0,0 0 0 0 0,-1 0 0 0 0,-8 4 0 0 0,-6 3 94 0 0,0 0 0 0 0,0-2 0 0 0,-1-1 0 0 0,0 0 1 0 0,-1-2-1 0 0,0-1 0 0 0,0 0 0 0 0,-28 1 0 0 0,51-6-174 0 0,0-1-1 0 0,0 0 1 0 0,-1 0 0 0 0,1 0-1 0 0,0 0 1 0 0,0 0-1 0 0,0 0 1 0 0,-1-1-1 0 0,1 1 1 0 0,0 0-1 0 0,0 0 1 0 0,0-1-1 0 0,0 1 1 0 0,-1-1-1 0 0,1 1 1 0 0,0-1-1 0 0,0 0 1 0 0,0 1-1 0 0,0-1 1 0 0,0 0-1 0 0,0 0 1 0 0,0 0 0 0 0,1 1-1 0 0,-1-1 1 0 0,0 0-1 0 0,0 0 1 0 0,1 0-1 0 0,-1 0 1 0 0,1 0-1 0 0,-1-1 1 0 0,0 1-1 0 0,1 0 1 0 0,0 0-1 0 0,-1 0 1 0 0,1 0-1 0 0,0-1 1 0 0,0 1-1 0 0,0 0 1 0 0,-1 0-1 0 0,1 0 1 0 0,1-1 0 0 0,-1 1-1 0 0,0 0 1 0 0,0 0-1 0 0,0 0 1 0 0,1-2-1 0 0,0-1-1 0 0,0 0-1 0 0,0 0 1 0 0,0 0 0 0 0,0 0-1 0 0,1 0 1 0 0,0 0 0 0 0,0 0-1 0 0,0 1 1 0 0,0-1 0 0 0,0 1-1 0 0,6-7 1 0 0,-7 9-4 0 0,0 0-4 0 0,0 0-1 0 0,1 0 1 0 0,-1 0 0 0 0,0 0 0 0 0,1 0 0 0 0,-1 0 0 0 0,1 0 0 0 0,-1 0-1 0 0,1 0 1 0 0,-1 1 0 0 0,1-1 0 0 0,-1 1 0 0 0,1-1 0 0 0,3 0-1 0 0,12 5-2 0 0,-14-2 4 0 0,-1-1 0 0 0,0 1 0 0 0,0 0 1 0 0,0 0-1 0 0,0 0 0 0 0,0 0 0 0 0,-1 0 0 0 0,1 0 0 0 0,0 1 1 0 0,-1-1-1 0 0,0 0 0 0 0,1 1 0 0 0,-1-1 0 0 0,0 1 0 0 0,0 0 1 0 0,-1-1-1 0 0,1 1 0 0 0,0 0 0 0 0,-1-1 0 0 0,0 1 1 0 0,0 0-1 0 0,0 0 0 0 0,0 5 0 0 0,-1 7 49 0 0,0 0 0 0 0,-8 30-1 0 0,8-38-39 0 0,-6 15 167 0 0,0-1-1 0 0,-1 1 1 0 0,-2-1-1 0 0,0-1 1 0 0,-17 26-1 0 0,-13 27 536 0 0,34-57-517 0 0,0 0 1 0 0,0 1-1 0 0,1 0 1 0 0,2 0-1 0 0,-1 0 1 0 0,0 21-1 0 0,4-37-187 0 0,0 0 0 0 0,0 1 0 0 0,0-1-1 0 0,1 0 1 0 0,-1 0 0 0 0,0 0 0 0 0,0 0 0 0 0,1 0 0 0 0,-1 0 0 0 0,1 0-1 0 0,-1 0 1 0 0,1 0 0 0 0,-1 0 0 0 0,1 0 0 0 0,0 0 0 0 0,0 0-1 0 0,-1-1 1 0 0,1 1 0 0 0,0 0 0 0 0,0 0 0 0 0,0-1 0 0 0,1 2-1 0 0,22 9-182 0 0,-23-10 144 0 0,33 5-1233 0 0,-19-4 402 0 0,-12-1 75 0 0,0-1-187 0 0,1 0 460 0 0,2 1 15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133 248 268 0 0,'0'0'13974'0'0,"1"5"-13907"0"0,4 14-2 0 0,-3-15 168 0 0,-4 16 1196 0 0,2-8-1411 0 0,-2 0 1 0 0,1-1-1 0 0,-1 1 0 0 0,-1 0 0 0 0,0-1 0 0 0,-9 22 0 0 0,-38 66 260 0 0,34-69-108 0 0,-23 53 1 0 0,38-81-147 0 0,-8 17 149 0 0,12-27-25 0 0,11-25-100 0 0,158-274-128 0 0,-62 122-135 0 0,-73 131 125 0 0,-11 18 38 0 0,-25 35 42 0 0,-1 0 8 0 0,0 1 0 0 0,0-1 0 0 0,0 1 0 0 0,1 0 0 0 0,-1-1 0 0 0,0 1 0 0 0,0-1 0 0 0,1 1 0 0 0,-1 0 0 0 0,0-1 0 0 0,1 1 0 0 0,-1 0 0 0 0,0-1 0 0 0,1 1 1 0 0,-1 0-1 0 0,1 0 0 0 0,-1-1 0 0 0,0 1 0 0 0,1 0 0 0 0,-1 0 0 0 0,1 0 0 0 0,-1 0 0 0 0,1-1 0 0 0,-1 1 0 0 0,0 0 0 0 0,1 0 0 0 0,-1 0 0 0 0,1 0 0 0 0,-1 0 0 0 0,1 0 1 0 0,-1 0-1 0 0,1 0 0 0 0,-1 0 0 0 0,1 1 0 0 0,-1-1 0 0 0,1 0 0 0 0,-1 0 0 0 0,0 0 0 0 0,1 0 0 0 0,0 1 0 0 0,2 5-3 0 0,0 0 1 0 0,0 0-1 0 0,-1 0 0 0 0,0 0 1 0 0,0 1-1 0 0,0-1 0 0 0,-1 1 0 0 0,0-1 1 0 0,0 1-1 0 0,-1-1 0 0 0,0 1 1 0 0,0 0-1 0 0,-1 9 0 0 0,-49 218 8 0 0,30-150 16 0 0,16-31 11 0 0,4-50 30 0 0,8-9-52 0 0,46-38-2 0 0,49-36 10 0 0,-101 79-31 0 0,-2 1 2 0 0,0 1 13 0 0,0-1-1 0 0,0 1 1 0 0,0-1-1 0 0,0 0 1 0 0,0 1-1 0 0,0-1 0 0 0,1 1 1 0 0,-1-1-1 0 0,0 1 1 0 0,0-1-1 0 0,0 1 1 0 0,0-1-1 0 0,1 0 1 0 0,-1 1-1 0 0,0-1 1 0 0,0 1-1 0 0,1-1 0 0 0,-1 0 1 0 0,0 1-1 0 0,1-1 1 0 0,-1 0-1 0 0,1 1 1 0 0,0 0-1 0 0,-1-1 0 0 0,1 1 1 0 0,-1-1-1 0 0,1 1 0 0 0,-1-1 1 0 0,0 1-1 0 0,1-1 0 0 0,-1 1 0 0 0,1 0 1 0 0,-1-1-1 0 0,0 1 0 0 0,0 0 1 0 0,1-1-1 0 0,-1 1 0 0 0,0 0 1 0 0,0-1-1 0 0,0 1 0 0 0,0 0 0 0 0,0 0 1 0 0,0-1-1 0 0,0 1 0 0 0,0 0 1 0 0,0-1-1 0 0,0 1 0 0 0,0 0 1 0 0,-1 0-1 0 0,-6 51 14 0 0,-28 96 1 0 0,31-131-22 0 0,3-15 3 0 0,1-1 6 0 0,0-1 1 0 0,0 0-1 0 0,0 1 0 0 0,0-1 1 0 0,0 0-1 0 0,0 1 0 0 0,0-1 1 0 0,0 0-1 0 0,0 1 0 0 0,0-1 1 0 0,1 0-1 0 0,-1 1 0 0 0,0-1 1 0 0,0 0-1 0 0,0 0 1 0 0,0 1-1 0 0,1-1 0 0 0,-1 0 1 0 0,0 0-1 0 0,0 1 0 0 0,1-1 1 0 0,-1 0-1 0 0,0 0 0 0 0,0 1 1 0 0,1-1-1 0 0,-1 0 0 0 0,0 0 1 0 0,1 0-1 0 0,-1 0 1 0 0,0 0-1 0 0,1 0 0 0 0,-1 1 1 0 0,0-1-1 0 0,1 0 0 0 0,-1 0 1 0 0,0 0-1 0 0,1 0 0 0 0,-1 0 1 0 0,0 0-1 0 0,1 0 0 0 0,-1 0 1 0 0,0-1-1 0 0,1 1 1 0 0,-1 0-1 0 0,0 0 0 0 0,1 0 1 0 0,0 0-1 0 0,26-13 4 0 0,-15 5-26 0 0,0-1 0 0 0,18-17 0 0 0,-17 14-194 0 0,1 1 1 0 0,-1 1 0 0 0,2 0 0 0 0,-1 1 0 0 0,1 1 0 0 0,31-13 0 0 0,-43 20 107 0 0,-1 0 0 0 0,0 1 0 0 0,0-1 0 0 0,1 1 0 0 0,-1-1 0 0 0,0 1 0 0 0,1 0 0 0 0,-1 0 0 0 0,0 0 0 0 0,1 0 0 0 0,-1 0 0 0 0,0 1 0 0 0,0-1 0 0 0,1 0 0 0 0,-1 1 0 0 0,0 0 0 0 0,3 1 0 0 0,33 22-1052 0 0,-17-10 269 0 0,-3-2-443 0 0,5 3-505 0 0,-5-8-2175 0 0,-6-3 1749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0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20 704 0 0,'-2'-2'123'0'0,"0"0"0"0"0,0 1 1 0 0,0-1-1 0 0,0 0 0 0 0,0 1 0 0 0,0 0 0 0 0,-1-1 0 0 0,1 1 1 0 0,0 0-1 0 0,-1 0 0 0 0,1 0 0 0 0,-1 1 0 0 0,1-1 0 0 0,-1 0 1 0 0,0 1-1 0 0,1 0 0 0 0,-1 0 0 0 0,1 0 0 0 0,-1 0 0 0 0,0 0 1 0 0,1 0-1 0 0,-1 1 0 0 0,1-1 0 0 0,-1 1 0 0 0,1 0 0 0 0,-1-1 1 0 0,1 1-1 0 0,-1 0 0 0 0,-3 3 0 0 0,-20 9 435 0 0,0 2 0 0 0,1 0 1 0 0,1 2-1 0 0,-41 36 0 0 0,40-27-150 0 0,1 1-1 0 0,1 1 1 0 0,-21 34-1 0 0,29-40-131 0 0,7-10-33 0 0,1 1 1 0 0,0 0-1 0 0,1 0 0 0 0,1 1 0 0 0,0 0 1 0 0,-3 17-1 0 0,7-29 225 0 0,1-2-458 0 0,1 0-1 0 0,-1 0 1 0 0,0 0 0 0 0,1 0-1 0 0,-1 0 1 0 0,0 0-1 0 0,1 0 1 0 0,-1 0 0 0 0,0 0-1 0 0,0 0 1 0 0,1 0 0 0 0,-1 0-1 0 0,0 0 1 0 0,1 0 0 0 0,-1 0-1 0 0,0 0 1 0 0,1 0-1 0 0,-1 0 1 0 0,0 0 0 0 0,0 1-1 0 0,1-1 1 0 0,-1 0 0 0 0,0 0-1 0 0,0 0 1 0 0,1 1-1 0 0,-1-1 1 0 0,0 0 0 0 0,0 0-1 0 0,1 0 1 0 0,-1 1 0 0 0,0-1-1 0 0,0 0 1 0 0,0 0 0 0 0,1 1-1 0 0,-1 0 1 0 0,0-1-1 0 0,1 1 1 0 0,-1-1-1 0 0,0 1 1 0 0,1-1-1 0 0,-1 1 1 0 0,1-1-1 0 0,-1 0 1 0 0,1 1-1 0 0,-1-1 1 0 0,1 0-1 0 0,-1 1 1 0 0,1-1-1 0 0,-1 0 1 0 0,1 1-1 0 0,-1-1 1 0 0,1 0-1 0 0,0 0 1 0 0,-1 0-1 0 0,1 0 1 0 0,-1 0-1 0 0,1 0 1 0 0,0 0-1 0 0,-1 0 1 0 0,1 0-1 0 0,-1 0 1 0 0,1 0-1 0 0,0 0 1 0 0,-1 0-1 0 0,1 0 1 0 0,-1 0-1 0 0,2-1 1 0 0,39-17 466 0 0,67-39 1 0 0,19-11 425 0 0,-125 68-810 0 0,4 0 32 0 0,-5-1-117 0 0,0 1 1 0 0,-1 0 0 0 0,1-1 0 0 0,0 1-1 0 0,-1 0 1 0 0,1 0 0 0 0,0 0 0 0 0,-1 0 0 0 0,1 0-1 0 0,0-1 1 0 0,-1 1 0 0 0,1 1 0 0 0,0-1-1 0 0,0 0 1 0 0,-1 0 0 0 0,1 0 0 0 0,0 0-1 0 0,-1 0 1 0 0,1 1 0 0 0,0-1 0 0 0,0 1-1 0 0,5 4 27 0 0,0 0 0 0 0,0 1 0 0 0,-1 0 0 0 0,0 0 0 0 0,0 0-1 0 0,0 0 1 0 0,-1 1 0 0 0,0 0 0 0 0,-1 0 0 0 0,5 10 0 0 0,1 1 26 0 0,-8-16-50 0 0,0 0 0 0 0,0-1 0 0 0,0 1 0 0 0,0 0 0 0 0,0-1 1 0 0,0 1-1 0 0,1-1 0 0 0,-1 0 0 0 0,1 1 0 0 0,-1-1 0 0 0,1 0 0 0 0,-1 0 0 0 0,1 0 0 0 0,0 0 0 0 0,-1 0 0 0 0,1-1 1 0 0,0 1-1 0 0,0 0 0 0 0,0-1 0 0 0,-1 1 0 0 0,1-1 0 0 0,0 0 0 0 0,0 0 0 0 0,0 1 0 0 0,0-1 0 0 0,2-1 0 0 0,5 0-3 0 0,0 0 0 0 0,0-1 0 0 0,0 0 0 0 0,13-5 0 0 0,10-3 28 0 0,-13 6-17 0 0,1 0 1 0 0,-1 2-1 0 0,1 0 1 0 0,0 1-1 0 0,-1 0 1 0 0,1 2-1 0 0,0 1 1 0 0,38 7-1 0 0,-38-3 13 0 0,-1 0-1 0 0,1 2 1 0 0,24 12 0 0 0,-5 1 64 0 0,-22-13-36 0 0,-2 0 1 0 0,19 13-1 0 0,92 62 283 0 0,-106-70-323 0 0,-17-12-148 0 0,3 1 703 0 0,-1-1-3309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569 0 80 0 0,'0'0'1756'0'0,"-8"6"-850"0"0,-7 5-373 0 0,1 1 0 0 0,1 0-1 0 0,0 1 1 0 0,-15 19 0 0 0,-70 72 2185 0 0,57-63-1706 0 0,-198 199 3547 0 0,225-227-4710 0 0,-1 0 0 0 0,0-1 1 0 0,-1-1-1 0 0,-22 13 0 0 0,37-24-435 0 0,13-44-9409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1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1 272 0 0,'0'0'3551'0'0,"2"2"-2798"0"0,-1 0-624 0 0,1 0-1 0 0,0-1 1 0 0,0 0-1 0 0,0 1 1 0 0,0-1-1 0 0,0 0 0 0 0,0 0 1 0 0,0 0-1 0 0,1 0 1 0 0,-1 0-1 0 0,0-1 0 0 0,0 1 1 0 0,1-1-1 0 0,-1 1 1 0 0,0-1-1 0 0,1 0 1 0 0,2 0-1 0 0,54-1 1065 0 0,-40 0-783 0 0,-13 1-294 0 0,6 0 183 0 0,-1-1 0 0 0,1 2 0 0 0,-1-1 0 0 0,1 2-1 0 0,16 3 1 0 0,-26-2-219 0 0,-1-1 0 0 0,1 1 0 0 0,-1 0-1 0 0,0 0 1 0 0,0 0 0 0 0,0 0 0 0 0,0 0-1 0 0,0 0 1 0 0,0 0 0 0 0,-1 0 0 0 0,0 0-1 0 0,1 6 1 0 0,-3 5 105 0 0,0 0 0 0 0,-1-1-1 0 0,0 1 1 0 0,-1 0 0 0 0,0-1-1 0 0,-1 0 1 0 0,-8 13 0 0 0,-4 17 548 0 0,17-42-714 0 0,0 0 0 0 0,-1 0 0 0 0,1 0 0 0 0,0 0 0 0 0,0 0 0 0 0,0 0 0 0 0,0 0 1 0 0,0 0-1 0 0,0 0 0 0 0,0 0 0 0 0,1 0 0 0 0,-1 0 0 0 0,0 0 0 0 0,0-1 0 0 0,1 1 0 0 0,-1 0 0 0 0,1 0 0 0 0,-1 0 0 0 0,1 0 1 0 0,-1 0-1 0 0,1 0 0 0 0,-1-1 0 0 0,1 1 0 0 0,0 0 0 0 0,0 0 0 0 0,-1-1 0 0 0,1 1 0 0 0,0-1 0 0 0,0 1 0 0 0,0 0 0 0 0,-1-1 1 0 0,1 0-1 0 0,0 1 0 0 0,0-1 0 0 0,0 1 0 0 0,0-1 0 0 0,0 0 0 0 0,0 0 0 0 0,0 0 0 0 0,0 1 0 0 0,1-1 0 0 0,172-35-499 0 0,-121 22 192 0 0,232-34-2815 0 0,-161 35-2548 0 0,-85 9 2876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3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13 764 0 0,'10'-12'3304'0'0,"-7"13"-1294"0"0,-13 27-611 0 0,-27 51-284 0 0,-27 61 1158 0 0,-32 60 791 0 0,92-195-2840 0 0,1 1-1 0 0,0 0 0 0 0,1-1 0 0 0,-1 1 1 0 0,1 0-1 0 0,0 1 0 0 0,1-1 1 0 0,-1 0-1 0 0,0 9 0 0 0,2-13 1413 0 0,7-10-1504 0 0,11-15-6 0 0,1 0 0 0 0,1 2-1 0 0,45-37 1 0 0,-53 49-95 0 0,-2 1 0 0 0,1 1 0 0 0,0 0 0 0 0,1 0 1 0 0,0 1-1 0 0,16-5 0 0 0,-25 10-5 0 0,-3 1-25 0 0,0 1 0 0 0,0-1 0 0 0,0 0 0 0 0,0 1 0 0 0,0-1 0 0 0,0 0 0 0 0,1 0-1 0 0,-1 1 1 0 0,0-1 0 0 0,0 0 0 0 0,0 1 0 0 0,0-1 0 0 0,1 0 0 0 0,-1 0 0 0 0,0 1 0 0 0,0-1 0 0 0,0 0 0 0 0,1 0 0 0 0,-1 1 0 0 0,0-1 0 0 0,0 0-1 0 0,1 0 1 0 0,-1 0 0 0 0,0 1 0 0 0,1-1 0 0 0,-1 0 0 0 0,0 0 0 0 0,0 0 0 0 0,1 0 0 0 0,-1 0 0 0 0,1 0 0 0 0,0 1-1 0 0,0-1 0 0 0,-1 0 1 0 0,1 0-1 0 0,0 1 0 0 0,-1-1 0 0 0,1 1 1 0 0,0-1-1 0 0,-1 1 0 0 0,1-1 0 0 0,0 1 1 0 0,-1-1-1 0 0,1 1 0 0 0,-1-1 1 0 0,1 1-1 0 0,-1 0 0 0 0,1-1 0 0 0,-1 1 1 0 0,1 0-1 0 0,-1-1 0 0 0,0 1 0 0 0,1 0 1 0 0,-1 1-1 0 0,4 15 12 0 0,0 0 1 0 0,-1 1-1 0 0,-2-1 0 0 0,1 1 1 0 0,-2 0-1 0 0,0-1 0 0 0,-2 1 0 0 0,-4 25 1 0 0,4-28-1 0 0,1-14-11 0 0,1 0 1 0 0,0 0-1 0 0,-1-1 1 0 0,1 1-1 0 0,0 0 1 0 0,0 0 0 0 0,0 0-1 0 0,-1-1 1 0 0,1 1-1 0 0,0 0 1 0 0,0 0-1 0 0,0 0 1 0 0,0-1-1 0 0,1 1 1 0 0,-1 0-1 0 0,0 0 1 0 0,0 0-1 0 0,0-1 1 0 0,1 1 0 0 0,-1 0-1 0 0,0 0 1 0 0,1-1-1 0 0,-1 1 1 0 0,0 0-1 0 0,1-1 1 0 0,-1 1-1 0 0,1 0 1 0 0,0-1-1 0 0,-1 1 1 0 0,1-1-1 0 0,-1 1 1 0 0,1-1 0 0 0,0 1-1 0 0,-1-1 1 0 0,1 1-1 0 0,0-1 1 0 0,0 1-1 0 0,-1-1 1 0 0,1 0-1 0 0,0 0 1 0 0,0 1-1 0 0,-1-1 1 0 0,1 0 0 0 0,0 0-1 0 0,0 0 1 0 0,1 0-1 0 0,4-1 2 0 0,-1 1 1 0 0,0-1-1 0 0,0-1 1 0 0,1 1-1 0 0,7-4 0 0 0,-6 2 1 0 0,77-31 20 0 0,-1-4-1 0 0,81-50 1 0 0,-142 75-27 0 0,1 2 0 0 0,0 1 1 0 0,33-11-1 0 0,-54 21-13 0 0,2-1-2 0 0,-4 1 17 0 0,0 0 1 0 0,1-1-1 0 0,-1 1 1 0 0,1 0-1 0 0,-1 0 1 0 0,1 0-1 0 0,-1 0 1 0 0,1-1-1 0 0,-1 1 1 0 0,1 0-1 0 0,-1 0 1 0 0,0 0 0 0 0,1 0-1 0 0,-1 0 1 0 0,1 0-1 0 0,-1 0 1 0 0,1 0-1 0 0,-1 0 1 0 0,1 1-1 0 0,-1-1 1 0 0,1 0-1 0 0,-1 0 1 0 0,1 0-1 0 0,-1 0 1 0 0,0 1 0 0 0,1-1-1 0 0,-1 0 1 0 0,1 0-1 0 0,-1 1 1 0 0,0-1-1 0 0,1 0 1 0 0,-1 1-1 0 0,0-1 1 0 0,1 0-1 0 0,-1 1 1 0 0,0 0-1 0 0,0 9 6 0 0,-1 1 0 0 0,-1-1-1 0 0,0 1 1 0 0,-1-1-1 0 0,0 0 1 0 0,0 0 0 0 0,-1 0-1 0 0,0-1 1 0 0,-9 14-1 0 0,4-5 46 0 0,1 0 0 0 0,-6 21-1 0 0,-14 46 454 0 0,28-84-442 0 0,-1-1-1 0 0,0 1 1 0 0,1 0 0 0 0,-1 0 0 0 0,1 0-1 0 0,0 0 1 0 0,-1 0 0 0 0,1 0 0 0 0,0 0-1 0 0,-1 0 1 0 0,1 0 0 0 0,0 0 0 0 0,0 0-1 0 0,0 0 1 0 0,0 0 0 0 0,0 0 0 0 0,0 0-1 0 0,0 1 1 0 0,1-1 0 0 0,-1 0 0 0 0,0 0-1 0 0,1 1 1 0 0,0-2-45 0 0,0 1 1 0 0,-1-1-1 0 0,1 0 0 0 0,0 0 0 0 0,0 0 0 0 0,0 0 0 0 0,-1 0 0 0 0,1 0 1 0 0,0 0-1 0 0,0 0 0 0 0,0 0 0 0 0,0 0 0 0 0,-1 0 0 0 0,1-1 1 0 0,0 1-1 0 0,0 0 0 0 0,0 0 0 0 0,-1-1 0 0 0,1 1 0 0 0,0-1 0 0 0,0 0 1 0 0,49-31-110 0 0,-45 28 232 0 0,11-6-80 0 0,0 0 0 0 0,2 1 0 0 0,-1 0 0 0 0,30-9 1 0 0,-44 17-24 0 0,-3 2-36 0 0,0-1 1 0 0,0 0-1 0 0,0 0 1 0 0,0 1 0 0 0,0-1-1 0 0,0 0 1 0 0,1 1-1 0 0,-1-1 1 0 0,0 0-1 0 0,0 1 1 0 0,0-1 0 0 0,0 0-1 0 0,1 0 1 0 0,-1 1-1 0 0,0-1 1 0 0,0 0 0 0 0,1 0-1 0 0,-1 0 1 0 0,0 1-1 0 0,0-1 1 0 0,1 0-1 0 0,-1 0 1 0 0,0 0 0 0 0,1 0-1 0 0,-1 1 1 0 0,0-1-1 0 0,1 0 1 0 0,-1 0 0 0 0,0 0-1 0 0,1 0 1 0 0,-1 0-1 0 0,1 0 1 0 0,-1 0-1 0 0,1 0 1 0 0,-1 0-1 0 0,1 0 1 0 0,-1 0-1 0 0,1 0 1 0 0,-1 1-1 0 0,1-1 1 0 0,-1 0 0 0 0,0 0-1 0 0,1 1 1 0 0,-1-1-1 0 0,1 0 1 0 0,-1 0-1 0 0,1 1 1 0 0,-1-1-1 0 0,0 0 1 0 0,1 1-1 0 0,-1-1 1 0 0,0 1-1 0 0,1-1 1 0 0,-1 0-1 0 0,0 1 1 0 0,0-1-1 0 0,1 1 1 0 0,-1-1-1 0 0,0 1 1 0 0,0-1-1 0 0,0 1 1 0 0,0-1-1 0 0,0 1 1 0 0,1-1-1 0 0,-1 1 1 0 0,0-1-1 0 0,0 1 1 0 0,0 13 16 0 0,0-1 0 0 0,-1 0 0 0 0,0 0 0 0 0,-1 0-1 0 0,-6 19 1 0 0,7-29 3 0 0,1 0 62 0 0,-2 5-191 0 0,2-8 124 0 0,0 0 0 0 0,0 0 0 0 0,0 0 1 0 0,0 0-1 0 0,0 0 0 0 0,0 0 0 0 0,0 0 0 0 0,0 1 1 0 0,0-1-1 0 0,0 0 0 0 0,1 0 0 0 0,-1 0 1 0 0,0 0-1 0 0,0 0 0 0 0,0 0 0 0 0,0 0 0 0 0,0 0 1 0 0,0 1-1 0 0,0-1 0 0 0,0 0 0 0 0,0 0 1 0 0,1 0-1 0 0,-1 0 0 0 0,0 0 0 0 0,0 0 0 0 0,0 0 1 0 0,0 0-1 0 0,0 0 0 0 0,0 0 0 0 0,0 0 1 0 0,1 0-1 0 0,-1 0 0 0 0,0 0 0 0 0,0 0 0 0 0,0 0 1 0 0,0 0-1 0 0,0 0 0 0 0,0 0 0 0 0,1 0 1 0 0,-1 0-1 0 0,0 0 0 0 0,0 0 0 0 0,0 0 0 0 0,0 0 1 0 0,0 0-1 0 0,0 0 0 0 0,0 0 0 0 0,1 0 1 0 0,-1-1-1 0 0,0 1 0 0 0,0 0 0 0 0,0 0 0 0 0,0 0 1 0 0,0 0-1 0 0,0 0 0 0 0,13-7 19 0 0,-1 0 1 0 0,0 0-1 0 0,-1-1 0 0 0,15-14 0 0 0,-16 12-12 0 0,1 0 0 0 0,1 0 0 0 0,-1 1 0 0 0,2 0 0 0 0,-1 1 0 0 0,1 1 0 0 0,0 0 0 0 0,19-7 0 0 0,-11 4 2 0 0,-14 7-18 0 0,0 0 0 0 0,0 0-1 0 0,0 0 1 0 0,11-2 0 0 0,-16 5-7 0 0,-1 0 1 0 0,0 0-1 0 0,0 0 0 0 0,1 0 0 0 0,-1 0 1 0 0,0 0-1 0 0,1 0 0 0 0,-1 0 0 0 0,0 1 1 0 0,0-1-1 0 0,1 0 0 0 0,-1 1 1 0 0,0-1-1 0 0,0 1 0 0 0,2 0 0 0 0,-1 1-3 0 0,0-1 3 0 0,-1 0 0 0 0,0-1 0 0 0,0 2 0 0 0,0-1 0 0 0,0 0 0 0 0,0 0 0 0 0,0 0 0 0 0,0 0 1 0 0,0 1-1 0 0,-1-1 0 0 0,1 0 0 0 0,0 1 0 0 0,-1-1 0 0 0,1 0 0 0 0,-1 1 0 0 0,0-1 0 0 0,1 1 0 0 0,-1-1 0 0 0,0 1 0 0 0,0-1 0 0 0,0 1 0 0 0,0 1 0 0 0,1 2-1 0 0,2 16 4 0 0,-1 0 0 0 0,0 1 0 0 0,-2-1 0 0 0,0 0 0 0 0,-2 0 0 0 0,-3 23 0 0 0,0-15 30 0 0,-5 19-1095 0 0,10-46 539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5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21 504 0 0,'-12'-17'853'0'0,"10"14"36"0"0,-6 5 5 0 0,-5 0-442 0 0,0 2-1 0 0,0 0 0 0 0,0 1 0 0 0,1 0 1 0 0,-1 1-1 0 0,1 0 0 0 0,1 1 1 0 0,-21 15-1 0 0,21-11 98 0 0,1 0 1 0 0,-1 1-1 0 0,2 0 1 0 0,0 1-1 0 0,0 0 1 0 0,1 1-1 0 0,1-1 1 0 0,0 2-1 0 0,-8 27 0 0 0,13-38 203 0 0,5-1-422 0 0,-1-1-278 0 0,0-1 0 0 0,0 1-1 0 0,0-1 1 0 0,1 1 0 0 0,-1-1 0 0 0,0 0 0 0 0,1 0-1 0 0,-1 0 1 0 0,1 0 0 0 0,-1 0 0 0 0,1-1 0 0 0,-1 1 0 0 0,1-1-1 0 0,0 1 1 0 0,-1-1 0 0 0,1 0 0 0 0,0 0 0 0 0,-1 0-1 0 0,1-1 1 0 0,5 0 0 0 0,9-2 64 0 0,0-1 0 0 0,0 0 0 0 0,-1-1 0 0 0,1-1 0 0 0,-1-1 0 0 0,18-9 0 0 0,87-59 456 0 0,-43 25-13 0 0,-74 46-328 0 0,11-6-174 0 0,-15 10-23 0 0,0 0 0 0 0,0-1-1 0 0,0 1 1 0 0,1 0 0 0 0,-1 0-1 0 0,0 0 1 0 0,0 0 0 0 0,1-1 0 0 0,-1 1-1 0 0,0 0 1 0 0,0 0 0 0 0,0 0 0 0 0,1 0-1 0 0,-1 0 1 0 0,0 0 0 0 0,0 0 0 0 0,1 0-1 0 0,-1-1 1 0 0,0 1 0 0 0,1 0 0 0 0,-1 0-1 0 0,0 0 1 0 0,0 0 0 0 0,1 1 0 0 0,-1-1-1 0 0,0 0 1 0 0,0 0 0 0 0,1 0-1 0 0,-1 0 1 0 0,0 0 0 0 0,0 0 0 0 0,1 0-1 0 0,-1 0 1 0 0,0 0 0 0 0,0 1 0 0 0,0-1-1 0 0,1 0 1 0 0,-1 0 0 0 0,0 0 0 0 0,0 1-1 0 0,1 4 44 0 0,0 0-1 0 0,0 0 1 0 0,-1 0 0 0 0,0 1-1 0 0,0-1 1 0 0,0 0-1 0 0,-1 0 1 0 0,1 0-1 0 0,-4 10 1 0 0,-20 53 717 0 0,17-50-452 0 0,0-1 0 0 0,-6 28 1 0 0,5-3 334 0 0,-3-1 1 0 0,-19 50-1 0 0,-28 99 1846 0 0,50-165-2184 0 0,7-19-206 0 0,-1-1 0 0 0,0 1-1 0 0,0 0 1 0 0,0-1 0 0 0,-1 1 0 0 0,-5 7-1 0 0,4-2 87 0 0,-3 7-217 0 0,6-17-130 0 0,1-1-1 0 0,0 1 1 0 0,0-1-1 0 0,-1 0 1 0 0,1 1 0 0 0,0-1-1 0 0,0 1 1 0 0,-1-1-1 0 0,1 0 1 0 0,0 1-1 0 0,-1-1 1 0 0,1 0-1 0 0,-1 1 1 0 0,1-1-1 0 0,0 0 1 0 0,-1 0-1 0 0,1 1 1 0 0,-1-1 0 0 0,1 0-1 0 0,-1 0 1 0 0,1 0-1 0 0,-1 0 1 0 0,1 1-1 0 0,-1-1 1 0 0,1 0-1 0 0,-1 0 1 0 0,1 0-1 0 0,-1 0 1 0 0,0 0-1 0 0,-58-12-3431 0 0,46 11 1158 0 0,0 0 1 0 0,0 1-1 0 0,-17 2 1 0 0,-20 4-3274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3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75 180 0 0,'0'0'1962'0'0,"0"3"-979"0"0,1 14 5194 0 0,2-12-3447 0 0,10-18-2831 0 0,4-7-236 0 0,-11 14 18 0 0,-1 1-1 0 0,1 0 0 0 0,0 0 0 0 0,0 1 1 0 0,1 0-1 0 0,-1 0 0 0 0,8-3 0 0 0,33-11-4294 0 0,-18 10 2128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4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37 244 0 0,'0'0'830'0'0,"-7"2"-6"0"0,-8 4-272 0 0,0 0 0 0 0,0 2 0 0 0,0 0 0 0 0,1 0 0 0 0,0 1 0 0 0,-18 16 0 0 0,27-20-400 0 0,-8 5 254 0 0,1 1-1 0 0,-1 0 1 0 0,2 0-1 0 0,0 2 1 0 0,0-1-1 0 0,-11 19 1 0 0,5-9 229 0 0,15-20-448 0 0,0 0 0 0 0,0 0 0 0 0,0 1-1 0 0,0-1 1 0 0,0 1 0 0 0,0-1 0 0 0,0 1 0 0 0,1 0 0 0 0,0 0 0 0 0,-1 0 0 0 0,1 0 0 0 0,0 0 0 0 0,0 0 0 0 0,0 3 0 0 0,24 4 500 0 0,-17-13-503 0 0,29-16 32 0 0,-9 5 29 0 0,34-15 1 0 0,-18 8-30 0 0,-35 17-159 0 0,-1 0 1 0 0,2 1-1 0 0,-1-1 0 0 0,14-3 1 0 0,-19 7-12 0 0,-1 0-40 0 0,0 0 0 0 0,0 0 0 0 0,0 1-1 0 0,0-1 1 0 0,0 1 0 0 0,0-1 0 0 0,0 1-1 0 0,0-1 1 0 0,0 1 0 0 0,0-1 0 0 0,0 1 0 0 0,0 0-1 0 0,-1 0 1 0 0,1-1 0 0 0,0 1 0 0 0,-1 0-1 0 0,1 0 1 0 0,0 0 0 0 0,-1 0 0 0 0,1 0-1 0 0,-1 0 1 0 0,0 0 0 0 0,1 1 0 0 0,10 30 166 0 0,-7-21-69 0 0,6 25 408 0 0,9 68-1 0 0,-18-100-477 0 0,-1 45 335 0 0,0-12-66 0 0,-1-26-178 0 0,0 0 0 0 0,0 0 1 0 0,-1 0-1 0 0,0-1 0 0 0,-1 1 0 0 0,0-1 1 0 0,-1 1-1 0 0,0-1 0 0 0,-1 0 0 0 0,0 0 1 0 0,0-1-1 0 0,-1 1 0 0 0,-1-1 0 0 0,1-1 0 0 0,-1 1 1 0 0,-1-1-1 0 0,1 0 0 0 0,-1-1 0 0 0,-1 0 1 0 0,0 0-1 0 0,0-1 0 0 0,-13 8 0 0 0,20-14-93 0 0,1 1 0 0 0,0-1 0 0 0,0 1 0 0 0,-1-1 0 0 0,1 0 0 0 0,0 0 0 0 0,0 0 0 0 0,-1 0 0 0 0,1 0 0 0 0,0 0 0 0 0,0 0 0 0 0,-1 0 0 0 0,1-1 0 0 0,0 1 0 0 0,0 0 0 0 0,-1-1 0 0 0,1 1 0 0 0,0-1 0 0 0,0 1-1 0 0,0-1 1 0 0,0 0 0 0 0,0 1 0 0 0,0-1 0 0 0,0 0 0 0 0,0 0 0 0 0,-1-1 0 0 0,0 1-92 0 0,2 0 65 0 0,-1 1 0 0 0,1 0 0 0 0,0-1 0 0 0,-1 1 0 0 0,1-1 1 0 0,0 1-1 0 0,-1-1 0 0 0,1 1 0 0 0,0-1 0 0 0,0 1 0 0 0,0-1 0 0 0,-1 1 0 0 0,1-1 0 0 0,0 1 0 0 0,0-1 0 0 0,0 0 0 0 0,0 1 0 0 0,0-1 0 0 0,0 1 0 0 0,0-1 0 0 0,0 1 0 0 0,0-1 0 0 0,1 1 1 0 0,-1-2-1 0 0,3-5 14 0 0,2-3 2 0 0,39-52-90 0 0,-19 26-178 0 0,1 2 0 0 0,58-60 0 0 0,-14 29-166 0 0,107-93-651 0 0,-134 132 708 0 0,-22 16 164 0 0,-20 9 149 0 0,-1 9 21 0 0,-1 0 58 0 0,1 1-1 0 0,-1 0 1 0 0,-1-1 0 0 0,0 1-1 0 0,0-1 1 0 0,-1 0 0 0 0,0 0-1 0 0,-6 12 1 0 0,-26 68 510 0 0,21-52 104 0 0,13-34-335 0 0,4 1-163 0 0,-2-1-130 0 0,1-1-1 0 0,0 1 0 0 0,0-1 0 0 0,0 0 0 0 0,0 0 1 0 0,0 0-1 0 0,0 0 0 0 0,1 0 0 0 0,-1 0 0 0 0,0-1 0 0 0,0 1 1 0 0,1-1-1 0 0,-1 0 0 0 0,0 1 0 0 0,0-1 0 0 0,1 0 0 0 0,-1 0 1 0 0,0 0-1 0 0,1-1 0 0 0,-1 1 0 0 0,0-1 0 0 0,1 1 1 0 0,-1-1-1 0 0,0 0 0 0 0,4-1 0 0 0,12-5 91 0 0,35-17 0 0 0,-49 22-99 0 0,62-30 90 0 0,-8 3-41 0 0,80-50 0 0 0,-113 62-113 0 0,-1-2 0 0 0,0 0 0 0 0,-2-1 0 0 0,0-1 0 0 0,-2-2 1 0 0,32-42-1 0 0,-43 49 4 0 0,4-3-13 0 0,-12 18 41 0 0,-8 8-7 0 0,-40 41 328 0 0,-82 109 0 0 0,51-40 638 0 0,49-70-319 0 0,28-45-472 0 0,9-7-4401 0 0,-2 2 3945 0 0,0 0 1 0 0,-1-1-1 0 0,0 1 1 0 0,0-1-1 0 0,0-1 1 0 0,0 1-1 0 0,5-6 1 0 0,-8 6-561 0 0,1 1 0 0 0,0-1 0 0 0,-1 0-1 0 0,0 0 1 0 0,0-1 0 0 0,0 1 0 0 0,0 0 0 0 0,1-8 0 0 0,0-4-3373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4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25 277 660 0 0,'0'0'1535'0'0,"-4"1"-728"0"0,-16 9 5690 0 0,27-12-6042 0 0,340-81-1143 0 0,-298 73 122 0 0,114-25-4200 0 0,-105 24 2552 0 0</inkml:trace>
  <inkml:trace contextRef="#ctx0" brushRef="#br0" timeOffset="1">964 0 100 0 0,'0'0'935'0'0,"-6"4"1"0"0,-37 21 344 0 0,1 2 1 0 0,1 2 0 0 0,2 2-1 0 0,1 1 1 0 0,1 2 0 0 0,2 2-1 0 0,-49 64 1 0 0,20 0 1020 0 0,61-94-2105 0 0,0 0 1 0 0,1 0 0 0 0,-1 0 0 0 0,1 0 0 0 0,0 0 0 0 0,1 0-1 0 0,-1 1 1 0 0,1-1 0 0 0,1 1 0 0 0,-1 7 0 0 0,2-13-201 0 0,-1 0 1 0 0,1 0-1 0 0,-1 0 1 0 0,1 0 0 0 0,0 0-1 0 0,0 0 1 0 0,-1 0 0 0 0,1 0-1 0 0,0 0 1 0 0,0 0-1 0 0,0-1 1 0 0,0 1 0 0 0,0 0-1 0 0,0 0 1 0 0,0-1 0 0 0,0 1-1 0 0,0-1 1 0 0,1 1-1 0 0,0-1 1 0 0,24 10-314 0 0,-25-10 299 0 0,26 6-687 0 0,0-1-1 0 0,0-2 1 0 0,0 0 0 0 0,38-3-1 0 0,-32 1-74 0 0,55-2-5134 0 0,-51-1 2504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37 952 0 0,'0'0'4718'0'0,"-8"5"-3831"0"0,-9 9-71 0 0,0 0 1 0 0,1 1-1 0 0,0 1 0 0 0,-24 32 0 0 0,18-16 839 0 0,0 1 0 0 0,2 1 0 0 0,-27 61 0 0 0,42-58 951 0 0,8-35-2309 0 0,1-1-219 0 0,-1 0-1 0 0,1 0 0 0 0,0-1 1 0 0,-1 1-1 0 0,1-1 0 0 0,0 1 1 0 0,-1-1-1 0 0,1 0 0 0 0,0-1 1 0 0,-1 1-1 0 0,1-1 0 0 0,0 1 1 0 0,-1-1-1 0 0,1 0 0 0 0,3-2 1 0 0,63-25 198 0 0,-54 21-184 0 0,142-69 263 0 0,24-11-167 0 0,-171 82-182 0 0,18-7 12 0 0,0-2-1 0 0,37-24 1 0 0,-63 36-32 0 0,-2 7-18 0 0,6 13 36 0 0,-6-18-4 0 0,-1 0 0 0 0,0 1 0 0 0,0-1 0 0 0,0 0 0 0 0,0 1 0 0 0,0-1 0 0 0,0 0 0 0 0,0 1 0 0 0,0-1 0 0 0,1 0 0 0 0,-1 1 0 0 0,0-1 0 0 0,0 0 0 0 0,-1 1 0 0 0,1-1 0 0 0,0 1 0 0 0,0-1 0 0 0,0 0-1 0 0,0 1 1 0 0,0-1 0 0 0,0 0 0 0 0,0 1 0 0 0,-1-1 0 0 0,1 0 0 0 0,0 1 0 0 0,0-1 0 0 0,-1 1 0 0 0,-37 67 27 0 0,17-33 315 0 0,-31 71 0 0 0,26-55 347 0 0,25-50-517 0 0,-2 18 838 0 0,4-17-80 0 0,6-5-353 0 0,17-12-170 0 0,34-26-419 0 0,-53 38 123 0 0,21-13-146 0 0,-1 0-1 0 0,55-21 0 0 0,-77 36-82 0 0,-2 1-19 0 0,0 0 118 0 0,0 0 0 0 0,0 0 0 0 0,1 0 0 0 0,-1 0-1 0 0,0 0 1 0 0,0 0 0 0 0,0 1 0 0 0,0-1 0 0 0,1 0 0 0 0,-1 1-1 0 0,0-1 1 0 0,0 1 0 0 0,0 0 0 0 0,0-1 0 0 0,0 1 0 0 0,0 0-1 0 0,0-1 1 0 0,-1 1 0 0 0,3 2 0 0 0,15 19-416 0 0,-17-20 417 0 0,-1 0 0 0 0,1 0-1 0 0,0-1 1 0 0,0 1 0 0 0,-1 0 0 0 0,1-1-1 0 0,0 1 1 0 0,1-1 0 0 0,-1 1 0 0 0,0-1 0 0 0,0 0-1 0 0,1 1 1 0 0,-1-1 0 0 0,0 0 0 0 0,1 0-1 0 0,-1 0 1 0 0,1 0 0 0 0,0 0 0 0 0,-1 0 0 0 0,1-1-1 0 0,0 1 1 0 0,0 0 0 0 0,2 0 0 0 0,2-1-29 0 0,1 0-1 0 0,-1 0 1 0 0,0 0 0 0 0,0-1 0 0 0,0 0 0 0 0,11-3 0 0 0,20-7-209 0 0,-1-2 1 0 0,0-2 0 0 0,61-35 0 0 0,-36 18 32 0 0,-44 22 131 0 0,0 0 0 0 0,-1-1 0 0 0,25-23 1 0 0,8-6-103 0 0,30-30-17 0 0,-12 17 98 0 0,-65 52 101 0 0,-2 9 11 0 0,0 0 28 0 0,0 1 0 0 0,-1-1 0 0 0,0 0 0 0 0,0 0 0 0 0,-1 0 0 0 0,-4 10 0 0 0,-4 2 123 0 0,0-1 0 0 0,-20 25 0 0 0,-7 15 233 0 0,30-47-307 0 0,-2 6 115 0 0,0-1 0 0 0,-13 37 1 0 0,20-45-80 0 0,-1-1 0 0 0,0 0 0 0 0,-1 0 0 0 0,-8 13 0 0 0,11-19-93 0 0,2 3-115 0 0,-1-4 46 0 0,0 0 1 0 0,0 0 0 0 0,0 0-1 0 0,0 0 1 0 0,0 0 0 0 0,0 0-1 0 0,1 0 1 0 0,-1-1 0 0 0,0 1-1 0 0,1 0 1 0 0,-1 0 0 0 0,0 0-1 0 0,1 0 1 0 0,-1 0 0 0 0,1-1 0 0 0,-1 1-1 0 0,2 1 1 0 0,1-1-165 0 0,0 0 1 0 0,1 0-1 0 0,-1-1 1 0 0,0 1-1 0 0,1-1 1 0 0,-1 0-1 0 0,1 0 1 0 0,-1 0-1 0 0,0 0 1 0 0,1 0-1 0 0,-1-1 1 0 0,0 0-1 0 0,1 1 0 0 0,-1-1 1 0 0,5-3-1 0 0,23-14-3372 0 0,-27 16 2341 0 0,-1-1 0 0 0,0 0-1 0 0,1-1 1 0 0,-2 1 0 0 0,1 0 0 0 0,3-5-1 0 0,7-14-3469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5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945 599 304 0 0,'-3'-9'951'0'0,"-2"-4"-1606"0"0,1-2 13071 0 0,12 19-12034 0 0,-7-3-368 0 0,4 1 28 0 0,-1 1-1 0 0,0-1 1 0 0,1 0-1 0 0,-1 0 1 0 0,1-1-1 0 0,0 1 1 0 0,0-1-1 0 0,-1 0 1 0 0,1 0 0 0 0,0-1-1 0 0,0 0 1 0 0,0 0-1 0 0,0 0 1 0 0,8-1-1 0 0,11-3-320 0 0,0-1 0 0 0,0-1 0 0 0,33-14 1 0 0,-44 15-1259 0 0,0-1 0 0 0,0-1 1 0 0,-1 0-1 0 0,14-11 0 0 0</inkml:trace>
  <inkml:trace contextRef="#ctx0" brushRef="#br0" timeOffset="1">54 76 888 0 0,'-4'0'1093'0'0,"-33"-4"4523"0"0,29 3-4718 0 0,8 1-845 0 0,-1 0 0 0 0,1 0-1 0 0,0 0 1 0 0,0 0 0 0 0,0 0-1 0 0,-1 0 1 0 0,1 0 0 0 0,0 0-1 0 0,0 0 1 0 0,0 0 0 0 0,0-1 0 0 0,-1 1-1 0 0,1 0 1 0 0,0 0 0 0 0,0 0-1 0 0,0 0 1 0 0,0 0 0 0 0,0 0-1 0 0,0-1 1 0 0,-1 1 0 0 0,1 0-1 0 0,0 0 1 0 0,0 0 0 0 0,0 0-1 0 0,0-1 1 0 0,0 1 0 0 0,0 0 0 0 0,0 0-1 0 0,0 0 1 0 0,0-1 0 0 0,0 1-1 0 0,0 0 1 0 0,0 0 0 0 0,0 0-1 0 0,0-1 1 0 0,0 1 0 0 0,0 0-1 0 0,0 0 1 0 0,0 0 0 0 0,0-1-1 0 0,0 1 1 0 0,0 0 0 0 0,0 0-1 0 0,0 0 1 0 0,0 0 0 0 0,0-1 0 0 0,1 1-1 0 0,-1 0 1 0 0,0 0 0 0 0,0 0-1 0 0,0 0 1 0 0,0-1 0 0 0,0 1-1 0 0,1 0 1 0 0,-1 0 0 0 0,6-6-316 0 0,0 0 0 0 0,0 0 0 0 0,1 1 0 0 0,12-8 1 0 0,19-6-4942 0 0,-19 12 2428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6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0 488 0 0,'22'23'846'0'0,"7"5"214"0"0,-2 2 0 0 0,0 1 0 0 0,-2 2 0 0 0,35 59 0 0 0,-38-44-98 0 0,-2 2 1 0 0,-2 0-1 0 0,-3 0 0 0 0,16 90 1 0 0,-29-127-757 0 0,0 0 0 0 0,-1 1 0 0 0,-1-1 1 0 0,0 0-1 0 0,-1 0 0 0 0,0 0 0 0 0,-1 0 1 0 0,-1 0-1 0 0,0 0 0 0 0,0-1 0 0 0,-1 1 1 0 0,-1-1-1 0 0,0 0 0 0 0,-1 0 0 0 0,0 0 0 0 0,-1-1 1 0 0,0 0-1 0 0,-1 0 0 0 0,0-1 0 0 0,-1 0 1 0 0,0-1-1 0 0,0 1 0 0 0,-1-2 0 0 0,-15 11 1 0 0,-56 37 839 0 0,-95 49 1 0 0,156-94-1196 0 0,-6 0-831 0 0,15-10-5007 0 0,3-22-2444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6:28:06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0 668 0 0,'0'0'1704'0'0,"9"12"3537"0"0,4-8-5609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19:2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1 588 440 0 0,'0'0'2196'0'0,"0"-3"-1872"0"0,2-14 6327 0 0,3 22-6362 0 0,8 13 220 0 0,0 0-1 0 0,-2 1 0 0 0,0 0 0 0 0,12 30 1 0 0,43 121 1915 0 0,-63-163-2323 0 0,-3-4-15 0 0,1-1 0 0 0,0 1 0 0 0,0-1 0 0 0,0 0 0 0 0,0 1 0 0 0,0-1 0 0 0,1 0-1 0 0,-1 0 1 0 0,1 0 0 0 0,1 3 0 0 0,-2-5-70 0 0,0 0 1 0 0,0 0-1 0 0,0 0 0 0 0,0 0 1 0 0,1-1-1 0 0,-1 1 0 0 0,0 0 1 0 0,0 0-1 0 0,0-1 0 0 0,0 1 1 0 0,0-1-1 0 0,0 1 0 0 0,0 0 1 0 0,-1-1-1 0 0,1 0 0 0 0,0 1 1 0 0,0-1-1 0 0,0 0 0 0 0,0 1 1 0 0,-1-1-1 0 0,1 0 0 0 0,1-2 0 0 0,69-59 206 0 0,111-90-4 0 0,8 9-54 0 0,-20 21-90 0 0,-60 45 20 0 0,-42 29-67 0 0,181-141 363 0 0,-238 179-363 0 0,1-2 63 0 0,0 1 0 0 0,1 1-1 0 0,0 0 1 0 0,17-9 0 0 0,-29 18-14 0 0,5-6 52 0 0,7-9-366 0 0,-17 23-1859 0 0,-24 40 284 0 0,27-45 1528 0 0,0-1 1 0 0,0 1-1 0 0,0 0 1 0 0,0 0-1 0 0,1-1 1 0 0,-1 1-1 0 0,0 0 1 0 0,1 0-1 0 0,0 0 1 0 0,-1 3-1 0 0,-3 13-4214 0 0,-1-7 912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0:1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53 983 396 0 0,'-2'-3'289'0'0,"0"1"1"0"0,0-1-1 0 0,0 1 1 0 0,0 0-1 0 0,-1 0 1 0 0,1 0-1 0 0,-1 0 1 0 0,1 0-1 0 0,-1 0 1 0 0,0 1-1 0 0,1-1 1 0 0,-5-1-1 0 0,4 2 610 0 0,-4-13 980 0 0,0 6 4283 0 0,10 15-6000 0 0,-2-6-159 0 0,11 21 321 0 0,1-1 1 0 0,1-1-1 0 0,22 25 1 0 0,-10-14 13 0 0,-1 2 0 0 0,21 36 1 0 0,-29-43-104 0 0,-2-6 49 0 0,-13-17-205 0 0,-1-3-66 0 0,-1 0-1 0 0,0 1 0 0 0,0-1 0 0 0,1 0 1 0 0,-1 1-1 0 0,0-1 0 0 0,0 0 0 0 0,1 0 0 0 0,-1 1 1 0 0,0-1-1 0 0,1 0 0 0 0,-1 0 0 0 0,1 1 0 0 0,-1-1 1 0 0,0 0-1 0 0,1 0 0 0 0,-1 0 0 0 0,0 0 1 0 0,1 0-1 0 0,-1 0 0 0 0,1 0 0 0 0,-1 1 0 0 0,1-1 1 0 0,-1 0-1 0 0,0 0 0 0 0,1-1 0 0 0,-1 1 0 0 0,1 0 1 0 0,-1 0-1 0 0,0 0 0 0 0,1 0 0 0 0,-1 0 1 0 0,1 0-1 0 0,-1 0 0 0 0,0-1 0 0 0,1 1 0 0 0,-1 0 1 0 0,0 0-1 0 0,1-1 0 0 0,-1 1 0 0 0,0 0 0 0 0,1 0 1 0 0,0-1-1 0 0,33-31 215 0 0,57-67 0 0 0,-21 22-55 0 0,88-92 229 0 0,106-104 284 0 0,-94 115-388 0 0,-56 54-86 0 0,-53 51-93 0 0,26-25 69 0 0,-54 44-21 0 0,1 2 0 0 0,1 2-1 0 0,73-47 1 0 0,-106 75-141 0 0,5-1-242 0 0,15-5 833 0 0,-12 6-2293 0 0,-5 11-1672 0 0,-5-3 2939 0 0,1 0 1 0 0,-1 1-1 0 0,-1-1 0 0 0,0 10 1 0 0,-5 44-6721 0 0,0-44 3685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1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1 740 0 0,'0'0'11255'0'0,"3"17"-10893"0"0,2 4-244 0 0,-2-8 1 0 0,-1 0 0 0 0,0 1-1 0 0,0-1 1 0 0,-1 15 0 0 0,2 28 217 0 0,-5-27 7 0 0,-10 66 383 0 0,-2-7-1 0 0,5-24-56 0 0,2-23-354 0 0,6-31-23 0 0,0 1-19 0 0,-3 55 907 0 0,0-10 939 0 0,16-84-2056 0 0,64-154 16 0 0,-61 147-81 0 0,2 1 0 0 0,35-52 0 0 0,11-4-67 0 0,-46 66 38 0 0,1 4 6 0 0,1 2-31 0 0,3-3-6 0 0,-17 16 3 0 0,7 20-338 0 0,37 43 388 0 0,-48-57 8 0 0,0 0 0 0 0,0 1 0 0 0,0-1 0 0 0,0 0 0 0 0,0 0 0 0 0,0 0 0 0 0,0 0-1 0 0,-1 1 1 0 0,1-1 0 0 0,0 0 0 0 0,-1 1 0 0 0,1-1 0 0 0,-1 1 0 0 0,1-1 0 0 0,-1 1 0 0 0,0-1 0 0 0,1 1 0 0 0,-1 1-1 0 0,2 10-1 0 0,0-6 4 0 0,-1 0 1 0 0,-1-1-1 0 0,1 1 1 0 0,-1 0-1 0 0,0 0 1 0 0,-1 9-1 0 0,-2 37 12 0 0,2-40 5 0 0,-1 2 25 0 0,-6 45-2 0 0,6-45 55 0 0,1-2-62 0 0,-4 39 24 0 0,4-38 221 0 0,0-11-270 0 0,0 0 1 0 0,-1 0-1 0 0,1 0 0 0 0,1 0 0 0 0,-1 0 1 0 0,0 1-1 0 0,1-1 0 0 0,-1 0 0 0 0,1 5 1 0 0,0 2 18 0 0,-2-1 1865 0 0,18-32-1890 0 0,71-100-28 0 0,-65 90 1 0 0,-17 25-6 0 0,1 2-26 0 0,19-17-24 0 0,-19 17-10 0 0,10 20-576 0 0,44 41 612 0 0,-44-41-4 0 0,-16-4 2 0 0,2 51-310 0 0,6 6-1357 0 0,-1-25 1149 0 0,-6-32-95 0 0,11-8-10521 0 0,46 6 7591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637 14 232 0 0,'0'0'1112'0'0,"-9"-9"737"0"0,9 9-1728 0 0,-1-1 0 0 0,1 1 0 0 0,0 0 0 0 0,0 0 0 0 0,-1-1 0 0 0,1 1-1 0 0,0 0 1 0 0,0 0 0 0 0,-1-1 0 0 0,1 1 0 0 0,0 0 0 0 0,0 0 0 0 0,-1 0 0 0 0,1-1 0 0 0,0 1 0 0 0,-1 0-1 0 0,1 0 1 0 0,0 0 0 0 0,-1 0 0 0 0,1 0 0 0 0,-1 0 0 0 0,1 0 0 0 0,0 0 0 0 0,-1 0 0 0 0,1 0 0 0 0,0 0-1 0 0,-1 0 1 0 0,1 0 0 0 0,0 0 0 0 0,-1 0 0 0 0,1 0 0 0 0,0 0 0 0 0,-1 0 0 0 0,1 0 0 0 0,0 1 0 0 0,-1-1-1 0 0,1 0 1 0 0,0 0 0 0 0,-1 0 0 0 0,1 1 0 0 0,-9 25 111 0 0,2 1-1 0 0,1 0 1 0 0,1 0-1 0 0,2 0 1 0 0,-2 46-1 0 0,1-7 67 0 0,-68 362 1126 0 0,18-149-731 0 0,23-32-128 0 0,-18 98 111 0 0,20-201-414 0 0,-72 312 647 0 0,-41 135 325 0 0,103-394-946 0 0,28-136-215 0 0,-28 146-1009 0 0,33-191-66 0 0,3-10-1124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1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0 300 0 0,'0'0'3020'0'0,"-23"12"-2316"0"0,-77 41-3 0 0,88-46-514 0 0,1 1 1 0 0,-1 1-1 0 0,1 0 0 0 0,1 0 0 0 0,0 1 1 0 0,0 1-1 0 0,1 0 0 0 0,-9 13 1 0 0,3-4 210 0 0,-28 40 662 0 0,0 4 255 0 0,35-54-1145 0 0,4-6-56 0 0,0 1 0 0 0,0-1 1 0 0,1 1-1 0 0,-1 0 1 0 0,1 0-1 0 0,-3 9 0 0 0,3-5 163 0 0,-5 9-257 0 0,-2-4 3700 0 0,38-28-3580 0 0,87-42-2 0 0,-111 54-119 0 0,1 0 1 0 0,-1 0 0 0 0,1-1 0 0 0,-1 1-1 0 0,0-1 1 0 0,7-5 0 0 0,36-36 248 0 0,-21 19-138 0 0,-19 19 186 0 0,-1 0-225 0 0,16-17-24 0 0,-17 17 606 0 0,7 19-562 0 0,37 37 7 0 0,-37-37 405 0 0,-7-6-394 0 0,16 23 9 0 0,-16-22 1298 0 0,14-15-1362 0 0,58-18 8 0 0,-58 19 4 0 0,-10-2-17 0 0,26-22-6 0 0,-27 22-3 0 0,-3 2-13 0 0,16-16-29 0 0,-16 17 65 0 0,2-3-59 0 0,19-22 10 0 0,-20 22 12 0 0,1 2-19 0 0,21-19-27 0 0,-21 19 6 0 0,9 19-127 0 0,49 38 140 0 0,-64-50-16 0 0,1 0 1 0 0,0 0-1 0 0,0 1 1 0 0,0-1-1 0 0,-1 1 1 0 0,1-1-1 0 0,-1 1 1 0 0,1 0-1 0 0,-1-1 1 0 0,2 5-1 0 0,21 37 143 0 0,6 2 87 0 0,1 2 4 0 0,-11-18-123 0 0,-14-21-7 0 0,0 0 0 0 0,20 26-1 0 0,-19-25 159 0 0,-2-1-197 0 0,19 26 6 0 0,-18-26 4 0 0,-1-2-151 0 0,15 17-100 0 0,-14-17-76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552 0 224 0 0,'0'0'8005'0'0,"-19"18"-7339"0"0,-8 6-424 0 0,-70 68 756 0 0,-61 54 2029 0 0,113-103-2300 0 0,6-3-105 0 0,-3-3-107 0 0,1 0-136 0 0,14-13-270 0 0,20-17-72 0 0,-1 0-199 0 0,-26 23-52 0 0,26-23-107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75 912 0 0,'0'0'3631'0'0,"18"-4"-2816"0"0,53-10-68 0 0,-53 11-51 0 0,-2 0-36 0 0,3 1-453 0 0,-4 0 109 0 0,1 0 0 0 0,25-8-1 0 0,26-7 624 0 0,-25 8-545 0 0,-31 6 262 0 0,2 2-376 0 0,49-3 722 0 0,-55 15-857 0 0,19 34 1 0 0,-20-34-3 0 0,-9 4-16 0 0,-11 43 2 0 0,11-44 1 0 0,-4-1 7 0 0,-21 41 3 0 0,21-40-4 0 0,4-4 15 0 0,-11 31-22 0 0,10-31 871 0 0,8 3-876 0 0,13 39-7 0 0,-13-39 134 0 0,14-16-323 0 0,52-11-108 0 0,-53 10-120 0 0,-3-5-1591 0 0,41-28 675 0 0,-50 35 725 0 0,0-1 0 0 0,-1 1 0 0 0,0-1 0 0 0,0-1 0 0 0,0 1 1 0 0,0 0-1 0 0,0-1 0 0 0,4-5 0 0 0,-1 0-656 0 0,0 3-2044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3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148 219 624 0 0,'0'0'8695'0'0,"-10"27"-8076"0"0,-3 9-397 0 0,0-4 87 0 0,2 1 0 0 0,-9 42 0 0 0,0 31 1196 0 0,-21 59 130 0 0,39-154-1273 0 0,0 1-26 0 0,-6 36-38 0 0,6-36 235 0 0,-1-3-288 0 0,1-3 1074 0 0,4-12-569 0 0,10-34-415 0 0,20-59-504 0 0,17-42 233 0 0,-31 88-70 0 0,86-230-146 0 0,-70 208 90 0 0,-16 39 24 0 0,-14 27 8 0 0,-1 1 5 0 0,8-25-8 0 0,-9 25-1 0 0,-4 43-267 0 0,-8 105 322 0 0,4-90-24 0 0,-14 38 61 0 0,16-75-45 0 0,1-5-2 0 0,0 1 1 0 0,1 0 0 0 0,0-1-1 0 0,-1 12 1 0 0,-7 45 40 0 0,1-4 96 0 0,3-17-134 0 0,4-33 451 0 0,29-31-471 0 0,81-61 7 0 0,-74 54 25 0 0,28-33-52 0 0,-58 55 2 0 0,12 14-68 0 0,46 25 74 0 0,-61-33 18 0 0,0-1 0 0 0,0 0-1 0 0,0 1 1 0 0,0-1-1 0 0,0 1 1 0 0,0-1-1 0 0,0 1 1 0 0,0 0 0 0 0,0-1-1 0 0,-1 1 1 0 0,1 0-1 0 0,0 0 1 0 0,0-1-1 0 0,-1 1 1 0 0,1 0 0 0 0,0 0-1 0 0,-1 0 1 0 0,1 0-1 0 0,-1 0 1 0 0,1 0 0 0 0,-1 0-1 0 0,1 0 1 0 0,-1 0-1 0 0,0 0 1 0 0,0 0-1 0 0,1 1 1 0 0,13 52 1 0 0,-11-40 22 0 0,-3-4-4 0 0,0 33-8 0 0,0-33-42 0 0,-1 3-352 0 0,-4 40 135 0 0,3-40-65 0 0,6-4-3898 0 0,11 27 3291 0 0,-11-27-243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3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234 200 372 0 0,'0'0'5473'0'0,"-25"16"-4867"0"0,-74 47-33 0 0,69-41-32 0 0,22-16-370 0 0,-17 25 678 0 0,7-4-353 0 0,14-20 829 0 0,0 3-949 0 0,-12 29-42 0 0,11-30 1733 0 0,31-24-1951 0 0,77-48-12 0 0,-77 47-12 0 0,-17 13-18 0 0,29-10-21 0 0,-29 9 172 0 0,0 16-177 0 0,24 34 8 0 0,-25-34 76 0 0,-7 0-83 0 0,2 1-26 0 0,1 32 313 0 0,1-37-264 0 0,14 23-18 0 0,-14-24 186 0 0,19-19-178 0 0,79-43-6 0 0,-90 47-41 0 0,0 0 1 0 0,0 0 0 0 0,-1-1-1 0 0,14-13 1 0 0,6-7 40 0 0,19-15 100 0 0,64-72 0 0 0,-108 108-69 0 0,0-1-4 0 0,19-24-5 0 0,-19 25 219 0 0,-4 1-240 0 0,11-21-13 0 0,-11 21 264 0 0,-6 36-255 0 0,-10 89 9 0 0,10-89 4 0 0,4-25-55 0 0,-1 0-1 0 0,-1 0 1 0 0,1 0-1 0 0,0 0 1 0 0,-1-1-1 0 0,0 1 0 0 0,-2 6 1 0 0,2-5 14 0 0,-1 0-1 0 0,1-1 1 0 0,1 1-1 0 0,-1 0 1 0 0,1 0 0 0 0,-1 0-1 0 0,1-1 1 0 0,1 1 0 0 0,1 9-1 0 0,1 33 51 0 0,-2-35 322 0 0,9-8-372 0 0,27 12 12 0 0,-28-12-2 0 0,14-20-4 0 0,73-55-26 0 0,-78 58-1 0 0,0-1-1 0 0,0-1 1 0 0,25-30 0 0 0,-4 3-36 0 0,-24 26 30 0 0,6-5-5 0 0,26-38 0 0 0,-6 7-17 0 0,-16 22 20 0 0,-19 22 4 0 0,-2 1-14 0 0,14-21-12 0 0,-13 21 172 0 0,-18 37-71 0 0,-37 89 19 0 0,-4 3 574 0 0,50-113-475 0 0,-1 0-5 0 0,-14 25-12 0 0,15-25 561 0 0,0-2-538 0 0,-13 25 12 0 0,13-24 761 0 0,22-30-988 0 0,58-64-44 0 0,-48 57-12 0 0,-19 19 46 0 0,-6 7 11 0 0,0-1-1 0 0,1 1 1 0 0,0-1 0 0 0,0 1-1 0 0,0 0 1 0 0,0 0 0 0 0,0 1 0 0 0,9-5-1 0 0,21-12-63 0 0,-25 15-34 0 0,53-4-780 0 0,-55 23 816 0 0,24 46 6 0 0,-24-45-6 0 0,-6-5 0 0 0,2 1-18 0 0,-2-6-153 0 0,0-1 0 0 0,0 0 0 0 0,0 1 0 0 0,-1-1-1 0 0,0 1 1 0 0,0-1 0 0 0,-1 1 0 0 0,0 6 0 0 0,-4 36-468 0 0,4-36-155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4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1 156 764 0 0,'0'0'8806'0'0,"30"-16"-9238"0"0,100-56-202 0 0,-112 62-68 0 0,0 1-1 0 0,1 1 1 0 0,0 0 0 0 0,22-5-1 0 0,-27 9 31 0 0,42-11-1760 0 0</inkml:trace>
  <inkml:trace contextRef="#ctx0" brushRef="#br0" timeOffset="1">840 378 160 0 0,'0'0'2294'0'0,"-8"12"-1126"0"0,-22 40-21 0 0,22-39 3807 0 0,4-5-4112 0 0,-12 20-86 0 0,12-21 2564 0 0,20-34-11747 0 0,67-111 4933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5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44 264 0 0,'0'0'12124'0'0,"15"12"-11472"0"0,-6-4-528 0 0,-2-2-33 0 0,0 0 0 0 0,0 0 1 0 0,0 1-1 0 0,-1-1 0 0 0,0 2 0 0 0,0-1 0 0 0,-1 1 0 0 0,0-1 0 0 0,0 1 0 0 0,-1 1 0 0 0,4 9 0 0 0,3 17 718 0 0,-9-28-697 0 0,-1-1-1 0 0,1 1 1 0 0,-1 0-1 0 0,0 12 1 0 0,1 0 290 0 0,4 47 669 0 0,-5-25-557 0 0,-1-31-35 0 0,0 3-39 0 0,0 35-29 0 0,0-35 713 0 0,-1 0-798 0 0,-5 40-22 0 0,5-40 3499 0 0,21-35-3737 0 0,63-75-50 0 0,42-56-223 0 0,-115 140 179 0 0,-3 4-8 0 0,1 0 0 0 0,-1 0 0 0 0,16-12 0 0 0,10-11-44 0 0,-24 25-21 0 0,-3 2-23 0 0,19-12-28 0 0,-19 13-1 0 0,5 21-651 0 0,31 51 744 0 0,-32-51 8 0 0,-7-8-81 0 0,7 26 119 0 0,-8-26 41 0 0,20-18-199 0 0,63-25 29 0 0,-50 18-18 0 0,39-27-190 0 0,-40 22 169 0 0,-25 16 13 0 0,-3 1-159 0 0,20-13 155 0 0,-19 13-21 0 0,-2 21-811 0 0,14 51 947 0 0,-15-52-10 0 0,-5 60-1372 0 0,9-71 1064 0 0,27 15-25 0 0,-27-15-23 0 0,12-8-614 0 0,58-11 406 0 0,-58 11-7 0 0,-5-3-7 0 0,2 0 435 0 0,-6 3 4 0 0,-1-1-1 0 0,0 0 1 0 0,0 0 0 0 0,13-9 0 0 0,-11 8 11 0 0,-8 3 77 0 0,1 0 0 0 0,0 0 1 0 0,0-1-1 0 0,-1 1 0 0 0,0-1 1 0 0,1 0-1 0 0,6-7 0 0 0,0 3-53 0 0,-6 4 72 0 0,-1 0-1 0 0,1-1 1 0 0,-1 1-1 0 0,0-1 1 0 0,0 0-1 0 0,0 0 1 0 0,4-6-1 0 0,14-16-290 0 0,-13 11 82 0 0,-5 8 228 0 0,-3 4 47 0 0,1 0 1 0 0,-1 1 0 0 0,0-1 0 0 0,1 0-1 0 0,-1 1 1 0 0,-1-1 0 0 0,1 0 0 0 0,0 0-1 0 0,-1 0 1 0 0,1-5 0 0 0,-7-9 88 0 0,-19-52 37 0 0,19 52 157 0 0,-5 14-90 0 0,-35-10 26 0 0,35 10 2074 0 0,-6 14-2083 0 0,-51 35 5 0 0,51-35 1383 0 0,23 7-1404 0 0,19 55 11 0 0,-18-54 649 0 0,-2-8-671 0 0,19 34-3 0 0,-18-34 724 0 0,7-10-747 0 0,39 5-22 0 0,-38-5 150 0 0,0-3-195 0 0,43-5-4 0 0,-42 6 60 0 0,-5 5-24 0 0,30 14 34 0 0,-30-13 3 0 0,-1 1 2 0 0,2 0-78 0 0,-7-4-18 0 0,0 0 1 0 0,0 0-1 0 0,0 0 1 0 0,-1 1 0 0 0,1 0-1 0 0,-1-1 1 0 0,0 1-1 0 0,1 0 1 0 0,4 7-1 0 0,11 12 191 0 0,-14-16 370 0 0,2 1-456 0 0,20 23 34 0 0,-20-22 1021 0 0,0-3-1025 0 0,21 14-23 0 0,-21-14 768 0 0,9-15-2092 0 0,52-31 917 0 0,-51 30 13 0 0,-12 5 4 0 0,17-20-3 0 0,-16 19 8 0 0,0 1-277 0 0,21-19 371 0 0,-21 18 15 0 0,2 2-523 0 0,22-17 659 0 0,-22 17 1112 0 0,2 1-1002 0 0,30-10 6 0 0,-30 10 1426 0 0,1 19-1365 0 0,4 3-105 0 0,-3-3 68 0 0,0 0 0 0 0,14 25 0 0 0,10 18 319 0 0,-15-24-256 0 0,-16-26-20 0 0,1 2-25 0 0,16 27-7 0 0,-16-28-10 0 0,-1-2-16 0 0,15 23-27 0 0,-15-23-16 0 0,0 0-693 0 0,11 21 211 0 0,-12-21-95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6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695 0 568 0 0,'0'0'2828'0'0,"-25"15"-1859"0"0,-74 43-2 0 0,34-17 548 0 0,48-28-1215 0 0,-7 4 233 0 0,-52 28 1305 0 0,-171 92 1166 0 0,163-80-1801 0 0,76-50-950 0 0,0 0-94 0 0,-26 20-111 0 0,26-20-146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0 888 0 0,'0'0'3374'0'0,"-20"13"-2296"0"0,-61 37-45 0 0,79-49-974 0 0,0 0 1 0 0,0 0-1 0 0,0 0 0 0 0,0 0 0 0 0,1 0 0 0 0,-1 0 0 0 0,0 1 0 0 0,1-1 1 0 0,-1 1-1 0 0,1-1 0 0 0,0 1 0 0 0,-1-1 0 0 0,1 1 0 0 0,0 0 0 0 0,0 0 1 0 0,-1 2-1 0 0,-21 42 1227 0 0,2 2 1 0 0,3 0-1 0 0,-14 58 0 0 0,27-92-1041 0 0,-8 43 891 0 0,5-6-538 0 0,6-39-66 0 0,2 1-34 0 0,2 39-46 0 0,-2-39 309 0 0,3-2-419 0 0,0 1-220 0 0,-2-6-4 0 0,0-1-1 0 0,0 0 1 0 0,0 0 0 0 0,1 0 0 0 0,0 0 0 0 0,3 6-1 0 0,5-7-81 0 0,28 13-109 0 0,-28-12-82 0 0,9-10-855 0 0,56-15 423 0 0,-56 15-143 0 0,-8-2-1161 0 0,33-21 589 0 0,-32 21-1002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0 508 0 0,'0'0'7608'0'0,"-6"23"-7045"0"0,-18 67-12 0 0,4-32 242 0 0,5-17-58 0 0,11-29-576 0 0,-10 37 617 0 0,6-9-335 0 0,6-30 346 0 0,1 0-419 0 0,-7 33-19 0 0,7-32 5149 0 0,19-37-5447 0 0,4-6-40 0 0,53-72-8 0 0,-58 82-16 0 0,-13 17 5 0 0,3-2 0 0 0,21-22 0 0 0,-21 22-22 0 0,6 23-256 0 0,38 47 288 0 0,-39-48 282 0 0,-10 50 362 0 0,18-78-653 0 0,90-61-30 0 0,-99 66 25 0 0,-4 3-3 0 0,-1 1 1 0 0,0-1-1 0 0,1 2 1 0 0,0-1 0 0 0,8-2-1 0 0,-4 0-10 0 0,34-13-142 0 0,-8 8 99 0 0,-28 8-39 0 0,3 11-512 0 0,37 25 549 0 0,-37-25 13 0 0,-10 4-115 0 0,6 36 38 0 0,-6-36-16 0 0,-1-2-606 0 0,3 31 378 0 0,-2-31-62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8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1160 30 100 0 0,'-4'-14'802'0'0,"4"11"652"0"0,-8-7-462 0 0,1 7 2424 0 0,3 4-3299 0 0,0 0-1 0 0,0 1 1 0 0,-1-1 0 0 0,1 1-1 0 0,0 0 1 0 0,0 0 0 0 0,1 0 0 0 0,-1 1-1 0 0,0-1 1 0 0,1 1 0 0 0,-1 0-1 0 0,1 0 1 0 0,0 0 0 0 0,0 0 0 0 0,0 1-1 0 0,1-1 1 0 0,-1 1 0 0 0,-2 5-1 0 0,-8 12 141 0 0,1 1-1 0 0,-11 27 0 0 0,-125 358 1284 0 0,105-277-1161 0 0,-13 87 249 0 0,27-92-267 0 0,-4 8 3 0 0,-62 210 613 0 0,43-188-498 0 0,-107 283 1143 0 0,91-257-1020 0 0,6-16-82 0 0,39-118-371 0 0,-3-1 1 0 0,-40 56-1 0 0,58-92-419 0 0,0-1-1 0 0,0 0 1 0 0,-2 0 0 0 0,-12 10-1 0 0,20-18-107 0 0,1 0 304 0 0,1-1 0 0 0,-1 0 0 0 0,1 1 0 0 0,-1-1 0 0 0,1 0 0 0 0,-1 1 0 0 0,0-1 0 0 0,1 0 0 0 0,-1 0 0 0 0,1 0 0 0 0,-1 1 0 0 0,0-1 0 0 0,1 0 0 0 0,-1 0 0 0 0,0 0 0 0 0,1 0 0 0 0,-1 0 0 0 0,0 0 0 0 0,1 0 0 0 0,-1 0-1 0 0,1-1 1 0 0,-1 1 0 0 0,0 0 0 0 0,1 0 0 0 0,-1 0 0 0 0,0-1 0 0 0,1 1 0 0 0,-1 0 0 0 0,1-1 0 0 0,-1 1 0 0 0,-6-3-383 0 0,0-1-1 0 0,1 1 0 0 0,0-1 1 0 0,-12-9-1 0 0,-11-15-5174 0 0,15 14 2411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0 296 0 0,'0'0'6123'0'0,"-30"6"-5749"0"0,-92 14-30 0 0,92-15 284 0 0,23 2-343 0 0,-21 22-20 0 0,21-21 3133 0 0,31 1-3230 0 0,70 26 3 0 0,-71-26 682 0 0,-14-5-683 0 0,27 9-11 0 0,-27-10 986 0 0,11-10-1051 0 0,5-1-64 0 0,-10 3-4 0 0,1 0 1 0 0,-1-1 0 0 0,23-13-1 0 0,-7 3 32 0 0,-24 12-13 0 0,5 0-22 0 0,35-12 5 0 0,-36 12 168 0 0,-1 13-140 0 0,29 27 2 0 0,-30-26 138 0 0,-5-1-126 0 0,13 29-20 0 0,-13-28 206 0 0,2-3-182 0 0,-1 2-43 0 0,17 20 274 0 0,-19-26-293 0 0,0-1-1 0 0,-1 1 1 0 0,2-1 0 0 0,-1 0-1 0 0,0 0 1 0 0,0 0 0 0 0,1 0 0 0 0,5 2-1 0 0,0 0 10 0 0,0 1 121 0 0,-5-5-273 0 0,-1 0 104 0 0,1 1-1 0 0,-1-1 1 0 0,1 1 0 0 0,-1 0-1 0 0,0 0 1 0 0,1 0 0 0 0,-1 0-1 0 0,3 2 1 0 0,4 1-48 0 0,-1-2-212 0 0,2-15-6487 0 0,34-39 3439 0 0,-33 39 256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1 244 0 0,'0'0'6023'0'0,"15"16"-5351"0"0,44 52-27 0 0,-40-43-26 0 0,-4 6-16 0 0,-11-23-35 0 0,-1 3-33 0 0,9 32-16 0 0,-9-33-47 0 0,1 0-47 0 0,9 29-26 0 0,-9-29-15 0 0,-2-1-30 0 0,9 29-39 0 0,-8-29 229 0 0,0 0-311 0 0,10 26-26 0 0,-10-26 133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8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610 0 644 0 0,'0'0'7737'0'0,"-21"19"-7187"0"0,-7 7-345 0 0,-84 68 647 0 0,45-36 506 0 0,14-12-598 0 0,0-2-126 0 0,-2-1-131 0 0,39-29-421 0 0,-87 66 477 0 0,64-53-571 0 0,-21 12-2474 0 0,58-38 1377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29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0 888 0 0,'0'0'2997'0'0,"3"11"-2044"0"0,-1-4-843 0 0,1 1 261 0 0,-1 1 1 0 0,0-1-1 0 0,0 1 1 0 0,-1 0-1 0 0,0-1 1 0 0,-1 1-1 0 0,0 0 0 0 0,-1 13 1 0 0,-2-7 4 0 0,0 0 1 0 0,-1 0 0 0 0,-1-1-1 0 0,0 0 1 0 0,-1 1 0 0 0,0-2-1 0 0,-1 1 1 0 0,-1-1 0 0 0,0 0-1 0 0,-12 13 1 0 0,-11 12-52 0 0,14-17-921 0 0,-1 0-1 0 0,-1-1 1 0 0,-42 35 0 0 0,25-26-4522 0 0,22-18 2158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0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58 224 0 0,'18'-43'4181'0'0,"-18"41"-3429"0"0,3-8 51 0 0,-1 8-286 0 0,1 9 2619 0 0,-1 22-2624 0 0,-1 0 0 0 0,-1 0 0 0 0,-7 52 0 0 0,-4 24 446 0 0,7-61-227 0 0,-16 77 1 0 0,-42 78 1297 0 0,57-184-1943 0 0,1 2 464 0 0,-1 0-1 0 0,-9 18 1 0 0,13-33-47 0 0,-4 5-258 0 0,3-7-29 0 0,6-7 1083 0 0,10-22-1303 0 0,2 1-1 0 0,0 1 0 0 0,26-31 1 0 0,-3 13-30 0 0,-19 21-5 0 0,1 0-1 0 0,1 2 1 0 0,41-33 0 0 0,-34 33-20 0 0,16-12-172 0 0,-44 34 155 0 0,0-1-13 0 0,-1 1 81 0 0,0 0 0 0 0,1-1 0 0 0,-1 1-1 0 0,0 0 1 0 0,1-1 0 0 0,-1 1 0 0 0,0 0-1 0 0,1 0 1 0 0,-1 0 0 0 0,0-1 0 0 0,1 1-1 0 0,-1 0 1 0 0,1 0 0 0 0,-1 0 0 0 0,1 0-1 0 0,-1 0 1 0 0,0 0 0 0 0,1-1 0 0 0,-1 1-1 0 0,1 0 1 0 0,-1 0 0 0 0,1 1 0 0 0,-1-1-1 0 0,1 0 1 0 0,-1 0 0 0 0,0 0 0 0 0,1 0-1 0 0,-1 0 1 0 0,1 0 0 0 0,-1 1 0 0 0,1-1-1 0 0,-1 0 1 0 0,0 0 0 0 0,1 0 0 0 0,0 1-1 0 0,4 7-8 0 0,0 0 1 0 0,-1 0-1 0 0,0 0 0 0 0,0 0 0 0 0,-1 1 0 0 0,0 0 0 0 0,3 13 0 0 0,8 71-109 0 0,-2-9 133 0 0,-8-38 59 0 0,-3-43-36 0 0,0 2 10 0 0,-1-5-35 0 0,0 1-1 0 0,0-1 1 0 0,0 0 0 0 0,0 0-1 0 0,0 1 1 0 0,0-1-1 0 0,0 0 1 0 0,0 1-1 0 0,0-1 1 0 0,0 0 0 0 0,0 1-1 0 0,0-1 1 0 0,0 0-1 0 0,0 1 1 0 0,0-1 0 0 0,0 0-1 0 0,0 0 1 0 0,1 1-1 0 0,-1-1 1 0 0,0 0-1 0 0,0 0 1 0 0,0 1 0 0 0,0-1-1 0 0,1 0 1 0 0,-1 0-1 0 0,0 1 1 0 0,0-1-1 0 0,0 0 1 0 0,1 0 0 0 0,-1 0-1 0 0,0 1 1 0 0,1-1-1 0 0,-1 0 1 0 0,0 0 0 0 0,0 0-1 0 0,1 0 1 0 0,-1 0-1 0 0,0 0 1 0 0,1 0-1 0 0,-1 0 1 0 0,0 0 0 0 0,0 0-1 0 0,1 0 1 0 0,5-1 3 0 0,-1-1 0 0 0,1 0 0 0 0,-1 0 0 0 0,0-1 0 0 0,1 0 0 0 0,-1 0 0 0 0,0 0 0 0 0,-1 0 0 0 0,1-1 0 0 0,5-5 0 0 0,48-52-47 0 0,-26 26 15 0 0,14-9-66 0 0,87-66 1 0 0,-132 109 52 0 0,0 1 27 0 0,-1-1 1 0 0,1 1-1 0 0,0-1 1 0 0,-1 1-1 0 0,1-1 0 0 0,-1 1 1 0 0,1 0-1 0 0,0-1 1 0 0,0 1-1 0 0,-1 0 0 0 0,1-1 1 0 0,0 1-1 0 0,0 0 1 0 0,-1 0-1 0 0,1 0 0 0 0,0-1 1 0 0,0 1-1 0 0,-1 0 1 0 0,1 0-1 0 0,0 0 0 0 0,0 0 1 0 0,0 1-1 0 0,-1-1 1 0 0,1 0-1 0 0,0 0 0 0 0,0 1 1 0 0,2 0 4 0 0,-1 0-1 0 0,0 0 1 0 0,1 0 0 0 0,-1 1 0 0 0,0-1 0 0 0,0 1 0 0 0,0-1 0 0 0,0 1-1 0 0,0 0 1 0 0,0 0 0 0 0,-1 0 0 0 0,1 0 0 0 0,0 0 0 0 0,-1 0 0 0 0,0 0-1 0 0,0 1 1 0 0,2 3 0 0 0,4 10-84 0 0,13 33 39 0 0,-19-47 56 0 0,0 0 1 0 0,0 1-1 0 0,1-1 0 0 0,-1 0 1 0 0,1 1-1 0 0,-1-1 1 0 0,1 0-1 0 0,0 0 0 0 0,0-1 1 0 0,0 1-1 0 0,0 0 1 0 0,3 2-1 0 0,-3-3-18 0 0,3-5-32 0 0,165-116-9 0 0,-164 118 35 0 0,6 1 15 0 0,-6 5 0 0 0,-3 3 24 0 0,1 1 0 0 0,-1-1 0 0 0,-1 1-1 0 0,1 0 1 0 0,-1 0 0 0 0,-1 0 0 0 0,0 1-1 0 0,0-1 1 0 0,0 0 0 0 0,-1 0 0 0 0,0 1 0 0 0,-1-1-1 0 0,-3 15 1 0 0,4-20 16 0 0,3 0-302 0 0,-3-3 217 0 0,0 1 1 0 0,0-1 0 0 0,0 0 0 0 0,0 0-1 0 0,1 1 1 0 0,-1-1 0 0 0,0 0 0 0 0,0 0-1 0 0,0 1 1 0 0,0-1 0 0 0,1 0-1 0 0,-1 0 1 0 0,0 0 0 0 0,0 1 0 0 0,1-1-1 0 0,-1 0 1 0 0,0 0 0 0 0,0 0-1 0 0,1 0 1 0 0,-1 1 0 0 0,0-1 0 0 0,0 0-1 0 0,1 0 1 0 0,-1 0 0 0 0,0 0-1 0 0,1 0 1 0 0,-1 0 0 0 0,0 0 0 0 0,0 0-1 0 0,1 0 1 0 0,-1 0 0 0 0,0 0 0 0 0,1 0-1 0 0,-1 0 1 0 0,0 0 0 0 0,0 0-1 0 0,1 0 1 0 0,-1 0 0 0 0,0 0 0 0 0,1-1-1 0 0,-1 1 1 0 0,0 0 0 0 0,0 0-1 0 0,1 0 1 0 0,-1 0 0 0 0,0-1 0 0 0,0 1-1 0 0,0 0 1 0 0,1 0 0 0 0,-1 0-1 0 0,0-1 1 0 0,41-34-2428 0 0,-5 16-5142 0 0,-33 18 4233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0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18 816 0 0,'0'0'2076'0'0,"6"13"1657"0"0,-7 8-905 0 0,0 8-946 0 0,7-35-2832 0 0,44-46-4178 0 0,-25 30 2167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65 852 0 0,'-8'9'619'0'0,"1"1"0"0"0,0-1 0 0 0,1 1 0 0 0,0 1 0 0 0,0-1 0 0 0,1 1 0 0 0,-6 21 0 0 0,9-26-345 0 0,1 0-1 0 0,0 0 1 0 0,0 1 0 0 0,0-1 0 0 0,1 1 0 0 0,0-1-1 0 0,0 0 1 0 0,1 1 0 0 0,0-1 0 0 0,0 0-1 0 0,1 1 1 0 0,-1-1 0 0 0,1 0 0 0 0,0 0-1 0 0,6 10 1 0 0,-6-13-161 0 0,0-1-1 0 0,0 1 1 0 0,0-1 0 0 0,0 0-1 0 0,0 0 1 0 0,0 0-1 0 0,1 0 1 0 0,-1 0-1 0 0,1 0 1 0 0,-1 0 0 0 0,1-1-1 0 0,0 0 1 0 0,0 1-1 0 0,0-1 1 0 0,-1 0-1 0 0,1 0 1 0 0,0-1 0 0 0,0 1-1 0 0,1 0 1 0 0,4-1-1 0 0,1 1 56 0 0,0-1-1 0 0,0 0 0 0 0,0-1 0 0 0,0 0 1 0 0,15-4-1 0 0,0-1 149 0 0,0-1 0 0 0,-1 0 0 0 0,0-2 0 0 0,0-1 0 0 0,-1-1 0 0 0,31-20-1 0 0,-52 30-281 0 0,0 0 0 0 0,0 0 0 0 0,0 0 0 0 0,0 0 0 0 0,0 1 0 0 0,1-1 0 0 0,-1 0-1 0 0,0 1 1 0 0,1-1 0 0 0,-1 0 0 0 0,0 1 0 0 0,1 0 0 0 0,-1-1 0 0 0,1 1 0 0 0,-1 0-1 0 0,0 0 1 0 0,1-1 0 0 0,-1 1 0 0 0,1 0 0 0 0,1 1 0 0 0,-2-1-17 0 0,0 1 0 0 0,0 0 1 0 0,0-1-1 0 0,-1 1 0 0 0,1 0 0 0 0,0-1 1 0 0,0 1-1 0 0,-1 0 0 0 0,1 0 0 0 0,0 0 1 0 0,-1-1-1 0 0,1 1 0 0 0,-1 0 0 0 0,1 0 1 0 0,-1 0-1 0 0,0 0 0 0 0,1 0 0 0 0,-1 0 1 0 0,0 0-1 0 0,0 0 0 0 0,1 1 1 0 0,-1 7 52 0 0,1 0 1 0 0,-1-1 0 0 0,0 1-1 0 0,-1 0 1 0 0,-2 11 0 0 0,-4 9 96 0 0,-2 1 0 0 0,-1-1-1 0 0,-2-1 1 0 0,0 0 0 0 0,-2-1 0 0 0,-1 0 0 0 0,-30 40 0 0 0,27-41 60 0 0,0-1 0 0 0,-2 0 0 0 0,-1-2 0 0 0,-43 39 0 0 0,62-61-151 0 0,-1 0 11 0 0,3-1-85 0 0,0 0 0 0 0,0 0 0 0 0,-1 0 0 0 0,1 1 0 0 0,0-1-1 0 0,0 0 1 0 0,-1 0 0 0 0,1 0 0 0 0,0 0 0 0 0,-1 0 0 0 0,1 0 0 0 0,0 0 0 0 0,-1 1 0 0 0,1-1 0 0 0,0 0 0 0 0,0 0 0 0 0,-1 0 0 0 0,1 0 0 0 0,0 0 0 0 0,-1-1 0 0 0,1 1 0 0 0,0 0 0 0 0,-1 0 0 0 0,1 0 0 0 0,0 0 0 0 0,-1 0 0 0 0,1 0 0 0 0,0 0 0 0 0,0-1 0 0 0,-1 1 0 0 0,1 0 0 0 0,0 0 0 0 0,0 0 0 0 0,-1-1 0 0 0,1 1 0 0 0,0 0 0 0 0,0 0 0 0 0,-1-1 0 0 0,1 1 0 0 0,0 0 0 0 0,0 0 0 0 0,0-1 0 0 0,0 1 0 0 0,0 0 0 0 0,0-1-1 0 0,-1 1 1 0 0,3-10-52 0 0,-1 0 0 0 0,1 1 0 0 0,1-1 0 0 0,0 1 0 0 0,0-1 0 0 0,1 1 0 0 0,0 0 0 0 0,7-11 0 0 0,51-74-455 0 0,-54 83 440 0 0,31-42-204 0 0,2 3 0 0 0,1 1 0 0 0,3 2 0 0 0,2 2 0 0 0,68-49 0 0 0,-5 8-443 0 0,-108 85 757 0 0,-3 9 4 0 0,-3 21 125 0 0,-2 0 0 0 0,-1-1 0 0 0,-2 1 0 0 0,-18 42-1 0 0,7-19 69 0 0,18-46-177 0 0,1 0-1 0 0,0-1 1 0 0,-1 1 0 0 0,2 0 0 0 0,-1 0-1 0 0,1 0 1 0 0,0 0 0 0 0,0-1 0 0 0,1 1-1 0 0,0 0 1 0 0,2 10 0 0 0,-2-16-56 0 0,-1 1 0 0 0,1 0 0 0 0,0-1 0 0 0,0 1 0 0 0,0 0 0 0 0,-1-1 0 0 0,1 1 0 0 0,0-1 0 0 0,0 0 1 0 0,0 1-1 0 0,0-1 0 0 0,0 0 0 0 0,0 1 0 0 0,0-1 0 0 0,0 0 0 0 0,0 0 0 0 0,0 0 0 0 0,1 0 0 0 0,8-2 55 0 0,17-11-139 0 0,0-1 0 0 0,-1-1 0 0 0,44-35 0 0 0,256-235-1302 0 0,-278 242 1052 0 0,-47 41 249 0 0,2 2 20 0 0,-3-1 58 0 0,0 1 0 0 0,0 0 1 0 0,1 0-1 0 0,-1 0 0 0 0,0-1 0 0 0,0 1 1 0 0,1 0-1 0 0,-1 0 0 0 0,0 0 0 0 0,1 0 0 0 0,-1 0 1 0 0,0 0-1 0 0,1-1 0 0 0,-1 1 0 0 0,0 0 1 0 0,1 0-1 0 0,-1 0 0 0 0,0 0 0 0 0,0 0 0 0 0,1 0 1 0 0,-1 0-1 0 0,0 1 0 0 0,1-1 0 0 0,-1 0 0 0 0,0 0 1 0 0,1 0-1 0 0,-1 0 0 0 0,0 0 0 0 0,1 0 1 0 0,-1 0-1 0 0,0 1 0 0 0,0-1 0 0 0,1 0 0 0 0,-1 0 1 0 0,0 0-1 0 0,0 1 0 0 0,1-1 0 0 0,-1 0 1 0 0,0 0-1 0 0,0 1 0 0 0,0-1 0 0 0,1 0 0 0 0,-1 1 1 0 0,0-1-1 0 0,0 0 0 0 0,0 0 0 0 0,0 1 0 0 0,0-1 1 0 0,0 1-1 0 0,2 13 92 0 0,0 1-1 0 0,-2 0 1 0 0,0 0 0 0 0,0 0 0 0 0,-5 24 0 0 0,-1-14 148 0 0,1 0 1 0 0,1 0-1 0 0,1 0 1 0 0,1 0-1 0 0,2 0 1 0 0,4 45-1 0 0,1-30 823 0 0,1 74 0 0 0,-6-110-1039 0 0,0-2-270 0 0,3 4 363 0 0,1-9-2881 0 0,0-5 2280 0 0,0-1-1 0 0,-1 1 0 0 0,0-1 1 0 0,-1 1-1 0 0,0-1 0 0 0,2-16 1 0 0,-1-34-7062 0 0,-5 38 3348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1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1 195 960 0 0,'0'0'7701'0'0,"3"-3"-7046"0"0,17-13-377 0 0,2 0 0 0 0,0 2 0 0 0,1 1 0 0 0,25-12 0 0 0,20-11-1258 0 0,-34 18-1614 0 0,60-23 0 0 0,-59 28 40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1 224 0 0,'-23'20'1098'0'0,"1"1"0"0"0,1 1 0 0 0,1 1 0 0 0,1 1 0 0 0,-17 26 0 0 0,27-34-640 0 0,0-1 1 0 0,2 1 0 0 0,0 0 0 0 0,0 1-1 0 0,2-1 1 0 0,0 1 0 0 0,0 0 0 0 0,2 1-1 0 0,0-1 1 0 0,0 20 0 0 0,3-19-122 0 0,1-1 1 0 0,0 1 0 0 0,2-1 0 0 0,0 0-1 0 0,0 0 1 0 0,2 0 0 0 0,10 27-1 0 0,-11-34-217 0 0,-4-8-154 0 0,1 1-1 0 0,0-1 1 0 0,-1 1-1 0 0,1-1 1 0 0,0 0-1 0 0,1 1 1 0 0,-1-1-1 0 0,0 0 1 0 0,1 0-1 0 0,-1 0 1 0 0,1 0-1 0 0,0 0 1 0 0,0 0-1 0 0,-1 0 1 0 0,1 0-1 0 0,0-1 1 0 0,1 1-1 0 0,2 1 1 0 0,-3-2-100 0 0,1-1 0 0 0,-1 1 0 0 0,0-1 0 0 0,1 1 0 0 0,-1-1 0 0 0,0 0 0 0 0,0 0 0 0 0,1 0 0 0 0,3 0 0 0 0,-1-1-916 0 0,1-1 0 0 0,-1 1 0 0 0,0-1 0 0 0,-1 1 0 0 0,1-1 0 0 0,9-5 0 0 0,-12 5-1952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2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1 345 36 0 0,'26'-13'9134'0'0,"-23"16"-8472"0"0,0 0-480 0 0,-1 1 0 0 0,0-1 1 0 0,0 1-1 0 0,-1-1 1 0 0,1 1-1 0 0,-1 0 1 0 0,0 0-1 0 0,0 0 1 0 0,0 0-1 0 0,0 0 1 0 0,-1 0-1 0 0,1 7 1 0 0,-3 61 1342 0 0,1-33-728 0 0,0-27-472 0 0,1 0 0 0 0,1 0 0 0 0,0 0 0 0 0,1 0 0 0 0,0 0 0 0 0,5 15 1 0 0,-6-24-109 0 0,0-2-182 0 0,-1 0 1 0 0,1 0-1 0 0,-1 0 0 0 0,1 0 1 0 0,0 0-1 0 0,0-1 0 0 0,-1 1 1 0 0,1 0-1 0 0,0 0 0 0 0,0 0 1 0 0,0-1-1 0 0,0 1 1 0 0,0 0-1 0 0,0-1 0 0 0,0 1 1 0 0,0-1-1 0 0,0 1 0 0 0,0-1 1 0 0,0 1-1 0 0,0-1 0 0 0,0 0 1 0 0,0 0-1 0 0,0 1 0 0 0,0-1 1 0 0,1 0-1 0 0,-1 0 1 0 0,0 0-1 0 0,0 0 0 0 0,0 0 1 0 0,0-1-1 0 0,0 1 0 0 0,2-1 1 0 0,39-21 176 0 0,-2-3 0 0 0,0-1 0 0 0,67-60 0 0 0,-87 69-153 0 0,1 0 1 0 0,1 1-1 0 0,0 2 1 0 0,1 0-1 0 0,0 1 1 0 0,35-14-1 0 0,-56 27-48 0 0,0 0-1 0 0,0-1 0 0 0,0 1 1 0 0,-1 0-1 0 0,1 0 0 0 0,0 0 1 0 0,0 0-1 0 0,0 0 0 0 0,-1 1 0 0 0,1-1 1 0 0,0 0-1 0 0,0 1 0 0 0,-1 0 1 0 0,1-1-1 0 0,0 1 0 0 0,-1 0 1 0 0,1 0-1 0 0,0 0 0 0 0,-1 0 1 0 0,1 0-1 0 0,-1 0 0 0 0,0 0 0 0 0,1 0 1 0 0,-1 1-1 0 0,0-1 0 0 0,0 0 1 0 0,0 1-1 0 0,0-1 0 0 0,0 1 1 0 0,0-1-1 0 0,0 1 0 0 0,0 2 0 0 0,1 0 40 0 0,0 1 0 0 0,0-1-1 0 0,-1 1 1 0 0,0 0-1 0 0,0 0 1 0 0,0 0 0 0 0,0-1-1 0 0,-1 1 1 0 0,0 0-1 0 0,0 0 1 0 0,0 0 0 0 0,-2 6-1 0 0,-11 61 553 0 0,13-69-506 0 0,6 26 637 0 0,-6-27-196 0 0,6-6-459 0 0,25-23-9 0 0,-4 3-99 0 0,31-20 0 0 0,-56 42-36 0 0,17 3-154 0 0,-15-1 193 0 0,0 0 0 0 0,-1 0 1 0 0,1 1-1 0 0,0-1 0 0 0,0 1 0 0 0,0 0 1 0 0,6 2-1 0 0,-7-2 9 0 0,1-1 0 0 0,-1 0 0 0 0,1 0 0 0 0,-1 0 1 0 0,1 0-1 0 0,-1-1 0 0 0,1 1 0 0 0,-1-1 0 0 0,1 0 0 0 0,-1 0 0 0 0,0 0 0 0 0,1-1 1 0 0,4-2-1 0 0,-5 3 9 0 0,31-16-176 0 0,-1-2 0 0 0,-2-1-1 0 0,0-1 1 0 0,33-30-1 0 0,-41 32 66 0 0,155-131-722 0 0,-163 136 723 0 0,0-1 0 0 0,-1 0 0 0 0,-1-1 0 0 0,19-29 0 0 0,-15 12 217 0 0,-15 31 335 0 0,-4 12-265 0 0,-6 39 48 0 0,1-15 135 0 0,2 0 0 0 0,1 0-1 0 0,1 47 1 0 0,5-58-129 0 0,-1 0 49 0 0,1-1-1 0 0,0 0 1 0 0,2 0 0 0 0,13 41 0 0 0,-7-44-698 0 0,-4-15-1935 0 0,-1-25-1561 0 0,-4 10 4636 0 0,1 1-1507 0 0,-1 0 0 0 0,-1 1 0 0 0,0-1 0 0 0,-2-17 0 0 0,-5-11-5071 0 0,2 11 1754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29 516 0 0,'0'0'5637'0'0,"5"-3"-5252"0"0,18-13-21 0 0,-21 15-309 0 0,0-1 0 0 0,1 1 0 0 0,-1 0 1 0 0,1 0-1 0 0,0 0 0 0 0,-1 0 0 0 0,1 1 0 0 0,0-1 0 0 0,-1 1 1 0 0,1-1-1 0 0,0 1 0 0 0,-1 0 0 0 0,6 1 0 0 0,0-1 153 0 0,5-1 59 0 0,0 2 1 0 0,0 0-1 0 0,0 1 0 0 0,0 0 0 0 0,0 1 1 0 0,-1 0-1 0 0,16 6 0 0 0,-27-8-243 0 0,1 0-1 0 0,-1-1 0 0 0,1 1 1 0 0,-1 0-1 0 0,1 0 1 0 0,-1 0-1 0 0,1 0 0 0 0,-1 0 1 0 0,0 0-1 0 0,0 0 0 0 0,0 1 1 0 0,0-1-1 0 0,1 0 1 0 0,-2 1-1 0 0,1-1 0 0 0,0 0 1 0 0,0 1-1 0 0,0 0 0 0 0,0 2 1 0 0,0 0 16 0 0,0 0 0 0 0,0 0 0 0 0,0 0-1 0 0,-1 1 1 0 0,0-1 0 0 0,0 0 0 0 0,0 0 0 0 0,-1 4 0 0 0,-1 3 47 0 0,0 0 0 0 0,-1 0 0 0 0,-1-1 1 0 0,1 1-1 0 0,-7 12 0 0 0,-9 6 198 0 0,-1 0-1 0 0,-1-1 1 0 0,-1-1 0 0 0,-1-1 0 0 0,-30 26-1 0 0,18-18 637 0 0,-49 62-1 0 0,72-81-552 0 0,9-13-257 0 0,1 0 0 0 0,0 1 0 0 0,0-1 0 0 0,0 1 0 0 0,1-1 0 0 0,-1 1 0 0 0,0 0 0 0 0,1 0 0 0 0,0 0 0 0 0,-2 4 0 0 0,2-2 201 0 0,0-4-273 0 0,1 0 0 0 0,-1 0-1 0 0,1-1 1 0 0,-1 1 0 0 0,1 0 0 0 0,0 0-1 0 0,-1 0 1 0 0,1 0 0 0 0,0 0 0 0 0,0 0 0 0 0,0 0-1 0 0,0 0 1 0 0,0 0 0 0 0,0 0 0 0 0,0 0-1 0 0,0 0 1 0 0,0 0 0 0 0,0-1 0 0 0,0 1-1 0 0,0 0 1 0 0,1 0 0 0 0,-1 0 0 0 0,0 0-1 0 0,1 0 1 0 0,-1 0 0 0 0,1 0 0 0 0,-1-1-1 0 0,1 1 1 0 0,-1 0 0 0 0,1 0 0 0 0,0-1 0 0 0,-1 1-1 0 0,1 0 1 0 0,0-1 0 0 0,0 1 0 0 0,1 0-1 0 0,13 4-12 0 0,0 0-1 0 0,0-2 1 0 0,1 0 0 0 0,-1-1-1 0 0,1 0 1 0 0,0-1-1 0 0,0-1 1 0 0,-1 0-1 0 0,1-1 1 0 0,0-1-1 0 0,-1-1 1 0 0,17-4-1 0 0,29-10-2950 0 0,97-41 0 0 0,-115 41 503 0 0,-10 3-1484 0 0,-1 4 298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2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1024 261 304 0 0,'0'0'1445'0'0,"2"-3"-700"0"0,-1 1-553 0 0,0 1-1 0 0,0-1 1 0 0,0 1-1 0 0,1 0 1 0 0,-1-1-1 0 0,1 1 1 0 0,-1 0-1 0 0,1 0 1 0 0,-1 0-1 0 0,1 0 1 0 0,-1 0-1 0 0,1 0 1 0 0,0 0-1 0 0,0 1 1 0 0,-1-1-1 0 0,1 0 1 0 0,2 1-1 0 0,18-9 1263 0 0,54-33 1406 0 0,39-36-2714 0 0,-50 24-1309 0 0,-27 13-3661 0 0,-28 27 2338 0 0</inkml:trace>
  <inkml:trace contextRef="#ctx0" brushRef="#br0" timeOffset="1">152 159 272 0 0,'-36'11'1283'0'0,"17"-6"-67"0"0,1 1 0 0 0,0 1 0 0 0,0 1 0 0 0,-17 10 0 0 0,28-12-218 0 0,7-6-987 0 0,0 0-1 0 0,0 0 1 0 0,0 0 0 0 0,0 0 0 0 0,0 1 0 0 0,0-1-1 0 0,0 0 1 0 0,0 0 0 0 0,0 0 0 0 0,0 0-1 0 0,0 1 1 0 0,0-1 0 0 0,0 0 0 0 0,0 0 0 0 0,0 0-1 0 0,0 0 1 0 0,0 0 0 0 0,1 0 0 0 0,-1 1-1 0 0,0-1 1 0 0,0 0 0 0 0,0 0 0 0 0,0 0 0 0 0,0 0-1 0 0,0 0 1 0 0,0 0 0 0 0,1 0 0 0 0,-1 0-1 0 0,0 0 1 0 0,0 1 0 0 0,0-1 0 0 0,0 0 0 0 0,0 0-1 0 0,0 0 1 0 0,1 0 0 0 0,-1 0 0 0 0,0 0-1 0 0,0 0 1 0 0,0 0 0 0 0,0 0 0 0 0,0 0 0 0 0,1 0-1 0 0,-1 0 1 0 0,0 0 0 0 0,0 0 0 0 0,0 0-1 0 0,0 0 1 0 0,0 0 0 0 0,1 0 0 0 0,-1-1 0 0 0,0 1-1 0 0,0 0 1 0 0,10 1-917 0 0,0-1 0 0 0,0 0 0 0 0,-1-1-1 0 0,20-3 1 0 0,6-4-1723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3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14 15081 0 0,'0'0'147'0'0,"5"-1"-84"0"0,12-5 0 0 0,-12 5 15 0 0,-1-1-5 0 0,1 1-15 0 0,-1 0 0 0 0,0 0 0 0 0,1 1-1 0 0,0-1 1 0 0,-1 1 0 0 0,1 0-1 0 0,-1 0 1 0 0,1 1 0 0 0,-1-1-1 0 0,1 1 1 0 0,-1 0 0 0 0,5 2-1 0 0,-1 0 35 0 0,0 0 0 0 0,0 1 0 0 0,-1 0 0 0 0,1 0 0 0 0,-1 1 0 0 0,0 0 0 0 0,0 0-1 0 0,0 1 1 0 0,-1-1 0 0 0,0 1 0 0 0,0 1 0 0 0,6 8 0 0 0,-5-4 39 0 0,-1 0 1 0 0,0 0-1 0 0,0 1 1 0 0,-1-1-1 0 0,-1 1 0 0 0,0 0 1 0 0,4 21-1 0 0,-4-5 177 0 0,-1 0 0 0 0,-1 0 1 0 0,-2 0-1 0 0,0 1 0 0 0,-2-1 0 0 0,-10 50 0 0 0,3-44 114 0 0,0-1-1 0 0,-2 1 1 0 0,-2-1 0 0 0,-18 34 0 0 0,-79 117 1552 0 0,78-139-1169 0 0,-66 73 0 0 0,96-116-1147 0 0,-15 16 947 0 0,17-18-763 0 0,0 1 0 0 0,0-1 0 0 0,0 0 0 0 0,0 1 1 0 0,-1-1-1 0 0,1 1 0 0 0,0-1 0 0 0,0 0 0 0 0,-1 1 0 0 0,1-1 0 0 0,0 0 0 0 0,-1 0 0 0 0,1 1 1 0 0,0-1-1 0 0,-1 0 0 0 0,1 1 0 0 0,0-1 0 0 0,-1 0 0 0 0,1 0 0 0 0,-1 0 0 0 0,1 0 0 0 0,-1 1 1 0 0,1-1-1 0 0,0 0 0 0 0,-1 0 0 0 0,1 0 0 0 0,-1 0 0 0 0,1 0 0 0 0,-1 0 0 0 0,1 0 0 0 0,0 0 1 0 0,-1 0-1 0 0,1 0 0 0 0,-1 0 0 0 0,0-1 0 0 0,1-6-422 0 0,-1-1 0 0 0,2 0 0 0 0,-1 0 0 0 0,1 0 0 0 0,0 1 1 0 0,0-1-1 0 0,1 0 0 0 0,0 1 0 0 0,1-1 0 0 0,0 1 0 0 0,0 0 0 0 0,7-13 0 0 0,3-9-4488 0 0,2 1 389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67 1168 0 0,'2'-2'1048'0'0,"3"-6"144"0"0,1 1-1 0 0,0 0 0 0 0,1 1 0 0 0,8-8 1 0 0,-13 13-528 0 0,1-1-71 0 0,5-2-424 0 0,-5 2 130 0 0,1-1 0 0 0,0 1-1 0 0,0 1 1 0 0,0-1 0 0 0,0 0-1 0 0,7-1 1 0 0,-9 3-231 0 0,0 0-1 0 0,0 0 1 0 0,0 0 0 0 0,0 0 0 0 0,-1 0-1 0 0,1 0 1 0 0,0 0 0 0 0,0 1-1 0 0,0-1 1 0 0,-1 1 0 0 0,1 0 0 0 0,0-1-1 0 0,-1 1 1 0 0,1 0 0 0 0,-1 0-1 0 0,1 0 1 0 0,-1 0 0 0 0,1 0 0 0 0,-1 0-1 0 0,1 0 1 0 0,-1 1 0 0 0,0-1 0 0 0,2 2-1 0 0,-1 1 14 0 0,1-1 1 0 0,-1 1-1 0 0,1 0 0 0 0,-1 0 0 0 0,0 0 1 0 0,-1 0-1 0 0,1 0 0 0 0,-1 0 0 0 0,0 1 1 0 0,0-1-1 0 0,0 0 0 0 0,0 9 0 0 0,-1-4 30 0 0,0-1-1 0 0,-1 1 1 0 0,0 0-1 0 0,0 0 0 0 0,-1-1 1 0 0,-3 10-1 0 0,-6 11 314 0 0,-1 0 1 0 0,-29 47-1 0 0,34-63-249 0 0,-16 25 180 0 0,15-26-131 0 0,1 0 0 0 0,0 0-1 0 0,1 1 1 0 0,0-1 0 0 0,1 1 0 0 0,0 1-1 0 0,-5 25 1 0 0,10-39-207 0 0,0 1 0 0 0,0-1 0 0 0,1 0 0 0 0,-1 0-1 0 0,0 1 1 0 0,0-1 0 0 0,0 0 0 0 0,1 1 0 0 0,-1-1 0 0 0,0 0 0 0 0,0 0 0 0 0,1 1-1 0 0,-1-1 1 0 0,0 0 0 0 0,0 0 0 0 0,1 0 0 0 0,-1 1 0 0 0,0-1 0 0 0,1 0 0 0 0,-1 0 0 0 0,0 0-1 0 0,1 0 1 0 0,-1 0 0 0 0,0 0 0 0 0,1 0 0 0 0,-1 1 0 0 0,0-1 0 0 0,1 0 0 0 0,-1 0-1 0 0,0 0 1 0 0,1-1 0 0 0,-1 1 0 0 0,0 0 0 0 0,1 0 0 0 0,-1 0 0 0 0,0 0 0 0 0,1 0-1 0 0,-1 0 1 0 0,0 0 0 0 0,1-1 0 0 0,-1 1 0 0 0,0 0 0 0 0,1 0 0 0 0,-1 0 0 0 0,0-1 0 0 0,1 1-1 0 0,20-9-106 0 0,-19 8 147 0 0,18-8 52 0 0,32-22 0 0 0,-34 20-38 0 0,-17 10-57 0 0,0 0 0 0 0,0 1 0 0 0,0-1 0 0 0,0 0 0 0 0,0 1 0 0 0,-1-1 0 0 0,1 1 0 0 0,0-1 0 0 0,0 1 0 0 0,0-1 0 0 0,1 1 0 0 0,-1 0 0 0 0,0 0 0 0 0,0-1 0 0 0,0 1-1 0 0,0 0 1 0 0,0 0 0 0 0,0 0 0 0 0,0 0 0 0 0,0 0 0 0 0,0 0 0 0 0,0 1 0 0 0,1-1 0 0 0,-1 0 0 0 0,0 0 0 0 0,0 1 0 0 0,0-1 0 0 0,0 1 0 0 0,0-1 0 0 0,0 1-1 0 0,0-1 1 0 0,-1 1 0 0 0,1 0 0 0 0,0-1 0 0 0,0 1 0 0 0,0 0 0 0 0,0 0 0 0 0,-1-1 0 0 0,1 1 0 0 0,0 0 0 0 0,-1 0 0 0 0,2 2 0 0 0,0 4 118 0 0,0-1 1 0 0,0 1-1 0 0,0 0 1 0 0,0 0-1 0 0,0 12 0 0 0,0-4-6 0 0,0 4 146 0 0,-1-1 0 0 0,-1 1-1 0 0,0-1 1 0 0,-1 1 0 0 0,-1 0 0 0 0,-1-1 0 0 0,0 0 0 0 0,-11 30-1 0 0,-3 0 906 0 0,-45 87-1 0 0,55-119-1010 0 0,-2-1 0 0 0,0 0 0 0 0,-1 0 0 0 0,-1-1 0 0 0,0 0-1 0 0,0-1 1 0 0,-2 0 0 0 0,0-1 0 0 0,0 0 0 0 0,-16 10 0 0 0,26-21-381 0 0,1-1 0 0 0,-1 1 1 0 0,0-1-1 0 0,1 1 0 0 0,-1-1 1 0 0,0 0-1 0 0,0 0 0 0 0,1 0 0 0 0,-1 0 1 0 0,0-1-1 0 0,1 1 0 0 0,-1-1 1 0 0,0 0-1 0 0,1 1 0 0 0,-1-1 0 0 0,-3-2 1 0 0,3 2 312 0 0,-47-18-5366 0 0,24 7-4010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3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1 740 0 0,'0'0'3408'0'0,"-10"21"-1111"0"0,-11-17-1781 0 0,-1 0-664 0 0,5-3-1341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83 264 0 0,'12'-11'1392'0'0,"-10"10"-1317"0"0,5-5 555 0 0,1 0 0 0 0,-1 1 0 0 0,16-8-1 0 0,-21 12 11 0 0,5-3-415 0 0,-7 5-183 0 0,-1-1 0 0 0,1 0 0 0 0,0 0 0 0 0,0 0 0 0 0,0 0 0 0 0,0 0 0 0 0,0 0 0 0 0,0 0 0 0 0,0 0 0 0 0,0 0 0 0 0,0 1 0 0 0,0-1 0 0 0,0 0 0 0 0,0 0 0 0 0,0 0 0 0 0,0 0 0 0 0,-1 0 0 0 0,1 0 0 0 0,0 1 0 0 0,0-1 0 0 0,0 0 0 0 0,0 0 0 0 0,0 0 0 0 0,0 0 0 0 0,1 0 0 0 0,-1 0 0 0 0,0 0 0 0 0,0 1 0 0 0,0-1 0 0 0,0 0 0 0 0,0 0 0 0 0,0 0 0 0 0,0 0 0 0 0,0 0 0 0 0,0 0 0 0 0,0 0 0 0 0,0 1 0 0 0,0-1 0 0 0,0 0 0 0 0,0 0 0 0 0,1 0 0 0 0,-1 0-1 0 0,0 0 1 0 0,0 0 0 0 0,0 0 0 0 0,0 0 0 0 0,0 0 0 0 0,0 0 0 0 0,0 0 0 0 0,0 0 0 0 0,1 0 0 0 0,-1 0 0 0 0,0 0 0 0 0,0 0 0 0 0,0 0 0 0 0,0 0 0 0 0,0 0 0 0 0,0 0 0 0 0,1 0 0 0 0,-1 0 0 0 0,0 0 0 0 0,0 0 0 0 0,0 0 0 0 0,0 0 0 0 0,0 0 0 0 0,1 0 0 0 0,-104 222 2469 0 0,85-178-2113 0 0,2 1-1 0 0,2 0 1 0 0,1 1 0 0 0,-7 62 0 0 0,18-97-270 0 0,1 0 0 0 0,0 0 0 0 0,1 0 0 0 0,1 16 0 0 0,0-24-94 0 0,-1-1 1 0 0,1 1-1 0 0,-1 0 1 0 0,1-1-1 0 0,0 1 1 0 0,0-1-1 0 0,0 1 1 0 0,0-1-1 0 0,1 1 1 0 0,-1-1-1 0 0,0 0 1 0 0,1 0-1 0 0,0 0 1 0 0,0 0-1 0 0,-1 0 1 0 0,1 0-1 0 0,0 0 1 0 0,1 0-1 0 0,-1-1 1 0 0,0 1-1 0 0,0-1 1 0 0,1 0-1 0 0,2 2 1 0 0,4-3 120 0 0,13-4-78 0 0,-1-1 1 0 0,0-1-1 0 0,0 0 1 0 0,0-2 0 0 0,-1 0-1 0 0,0-1 1 0 0,-1-1 0 0 0,24-17-1 0 0,18-15 76 0 0,63-58 0 0 0,-99 78-112 0 0,0-2 0 0 0,-2 0-1 0 0,-1-1 1 0 0,0-2 0 0 0,25-41-1 0 0,-6-25 49 0 0,-35 83-77 0 0,5-9 11 0 0,0 0-1 0 0,15-40 0 0 0,0 16-28 0 0,-16 28 23 0 0,-13 19 19 0 0,-13 20 2 0 0,4-1 27 0 0,1 0 1 0 0,-8 27-1 0 0,-17 34 168 0 0,-34 52 625 0 0,-99 271-1 0 0,150-349-715 0 0,4-17 46 0 0,1 1 1 0 0,3 1 0 0 0,1 0-1 0 0,-6 72 1 0 0,17-29 38 0 0,5-51 49 0 0,-6-35-233 0 0,1 1-35 0 0,-1-1 0 0 0,0 0 0 0 0,0 1-1 0 0,0-1 1 0 0,1 0 0 0 0,-1 1 0 0 0,0-1 0 0 0,1 0 0 0 0,-1 0 0 0 0,0 1 0 0 0,1-1 0 0 0,-1 0 0 0 0,0 0 0 0 0,1 0 0 0 0,-1 1 0 0 0,0-1 0 0 0,1 0 0 0 0,-1 0 0 0 0,1 0 0 0 0,-1 0 0 0 0,0 0 0 0 0,1 0 0 0 0,-1 0 0 0 0,1 0 0 0 0,-1 0 0 0 0,0 0 0 0 0,1 0 0 0 0,-1 0 0 0 0,1 0 0 0 0,-1 0 0 0 0,0 0 0 0 0,1 0 0 0 0,-1 0 0 0 0,1-1 0 0 0,-1 1 0 0 0,0 0 0 0 0,1 0 0 0 0,-1 0 0 0 0,0-1 0 0 0,1 1 0 0 0,-1 0 0 0 0,8-8 7 0 0,-1 0 0 0 0,-1-1 0 0 0,0 0 1 0 0,0 0-1 0 0,0 0 0 0 0,-1 0 0 0 0,-1-1 1 0 0,1 0-1 0 0,-2 0 0 0 0,4-13 0 0 0,-2-2-30 0 0,-1 0 1 0 0,-1 0-1 0 0,-1 0 0 0 0,-2-26 1 0 0,4-53-154 0 0,-2 96 130 0 0,-2 2 1 0 0,0-1 0 0 0,1 1 1 0 0,0 0-1 0 0,1 0 0 0 0,-1 0 0 0 0,1 0 1 0 0,1 1-1 0 0,-1-1 0 0 0,1 0 1 0 0,5-9-1 0 0,18-18-539 0 0,1 1 0 0 0,2 1 0 0 0,64-53 0 0 0,-28 26-1200 0 0,-48 44 1063 0 0,-10 8 54 0 0,1-1 1 0 0,-1 1-1 0 0,0-1 0 0 0,-1 0 0 0 0,1-1 1 0 0,-1 0-1 0 0,-1 0 0 0 0,10-17 1 0 0,-13 21-2531 0 0,7-9 241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1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59 224 0 0,'-13'-9'2950'0'0,"-6"-7"-338"0"0,17 15-1922 0 0,7-3-1043 0 0,-1 1-9 0 0,0 0 1 0 0,0 0-1 0 0,1 0 1 0 0,-1 1-1 0 0,1 0 0 0 0,0-1 1 0 0,0 2-1 0 0,7-3 1 0 0,10 0-1256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540 1 120 0 0,'-13'0'375'0'0,"0"2"1"0"0,0-1-1 0 0,0 2 0 0 0,1 0 1 0 0,-1 0-1 0 0,1 1 1 0 0,0 0-1 0 0,0 1 0 0 0,-23 13 1 0 0,6 1 296 0 0,0 1 1 0 0,-38 34-1 0 0,44-32-320 0 0,1 0 0 0 0,0 1-1 0 0,2 2 1 0 0,0 0 0 0 0,2 1-1 0 0,1 0 1 0 0,-25 55 0 0 0,27-44-8 0 0,1 0 0 0 0,2 0 1 0 0,2 1-1 0 0,1 0 1 0 0,2 1-1 0 0,-2 41 1 0 0,5-39 26 0 0,2 0 1 0 0,2 0 0 0 0,1 1-1 0 0,14 79 1 0 0,-13-113-370 0 0,1 0-1 0 0,-1 0 1 0 0,1 0 0 0 0,0-1-1 0 0,1 1 1 0 0,0-1-1 0 0,0 1 1 0 0,1-1 0 0 0,0-1-1 0 0,0 1 1 0 0,0-1 0 0 0,10 9-1 0 0,-11-12-173 0 0,1 1 0 0 0,0-1-1 0 0,0 0 1 0 0,0 0 0 0 0,0 0-1 0 0,1-1 1 0 0,-1 0 0 0 0,1 0-1 0 0,-1 0 1 0 0,1-1 0 0 0,0 0-1 0 0,0 0 1 0 0,-1 0 0 0 0,1-1-1 0 0,0 0 1 0 0,0 0 0 0 0,0 0-1 0 0,6-2 1 0 0,28-6-4630 0 0,-13 2 2035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2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69 9357 0 0,'-5'-6'-63'0'0,"0"-1"1"0"0,0 0-1 0 0,1 0 1 0 0,-6-12-1 0 0,-1-1 233 0 0,10 18 754 0 0,-1 10-719 0 0,-6 47 162 0 0,-23 123 1072 0 0,11-64-460 0 0,9-36 89 0 0,9-51 742 0 0,2-27-1780 0 0,0 0 0 0 0,0 0-1 0 0,0 1 1 0 0,0-1 0 0 0,0 0-1 0 0,0 0 1 0 0,0 0-1 0 0,1 0 1 0 0,-1 1 0 0 0,0-1-1 0 0,0 0 1 0 0,0 0 0 0 0,0 0-1 0 0,0 0 1 0 0,1 0 0 0 0,-1 0-1 0 0,0 0 1 0 0,0 1 0 0 0,0-1-1 0 0,0 0 1 0 0,1 0-1 0 0,-1 0 1 0 0,0 0 0 0 0,0 0-1 0 0,0 0 1 0 0,0 0 0 0 0,1 0-1 0 0,-1 0 1 0 0,0 0 0 0 0,0 0-1 0 0,0 0 1 0 0,1 0 0 0 0,-1 0-1 0 0,0 0 1 0 0,0 0-1 0 0,0 0 1 0 0,1 0 0 0 0,-1 0-1 0 0,0 0 1 0 0,0-1 0 0 0,0 1-1 0 0,0 0 1 0 0,0 0 0 0 0,1 0-1 0 0,-1 0 1 0 0,0 0 0 0 0,0 0-1 0 0,0-1 1 0 0,0 1 0 0 0,0 0-1 0 0,0 0 1 0 0,1 0-1 0 0,20-29 609 0 0,12-21-428 0 0,3 1 0 0 0,1 2 0 0 0,67-65-1 0 0,-63 70-93 0 0,23-14 12 0 0,-37 33-188 0 0,-25 22 10 0 0,2 5-40 0 0,-1-2 84 0 0,0 1 0 0 0,0 0 0 0 0,0 0 0 0 0,0 0 0 0 0,-1 1 0 0 0,0-1 0 0 0,1 1 0 0 0,-1-1 0 0 0,0 1 0 0 0,-1 0 0 0 0,1-1 0 0 0,-1 1-1 0 0,0 0 1 0 0,0 0 0 0 0,0 0 0 0 0,0 0 0 0 0,0 7 0 0 0,-2 16-18 0 0,0-10 26 0 0,1 0 1 0 0,-2-1-1 0 0,0 1 1 0 0,-9 28-1 0 0,-52 114 250 0 0,61-145 246 0 0,7-12-205 0 0,22-22-126 0 0,34-45-133 0 0,11-13 74 0 0,136-114-1 0 0,-187 178-107 0 0,-18 12-1 0 0,0 0 0 0 0,0 0 0 0 0,0 0-1 0 0,0-1 1 0 0,0 1 0 0 0,0-1 0 0 0,3-3 0 0 0,-5 4-6 0 0,12 2-17 0 0,-12-1 22 0 0,-1 1 1 0 0,1 0-1 0 0,0 0 0 0 0,-1 0 0 0 0,1 0 0 0 0,0 0 1 0 0,-1 0-1 0 0,1 0 0 0 0,-1 0 0 0 0,1 0 1 0 0,0 0-1 0 0,-1 1 0 0 0,1-1 0 0 0,-1 0 0 0 0,1 0 1 0 0,0 1-1 0 0,-1-1 0 0 0,1 0 0 0 0,-1 0 0 0 0,1 1 1 0 0,-1-1-1 0 0,1 1 0 0 0,-1-1 0 0 0,1 0 1 0 0,-1 1-1 0 0,0-1 0 0 0,1 1 0 0 0,-1-1 0 0 0,0 1 1 0 0,1 0-1 0 0,-1-1 0 0 0,0 1 0 0 0,1-1 0 0 0,-1 1 1 0 0,0 0-1 0 0,5 10 5 0 0,-1 0-1 0 0,0 0 1 0 0,-1 1 0 0 0,0-1 0 0 0,-1 1 0 0 0,0 0-1 0 0,-1-1 1 0 0,0 1 0 0 0,-1 17 0 0 0,0 14 23 0 0,1-4 19 0 0,-2 1 1 0 0,-9 57 0 0 0,8-86-35 0 0,0 6-446 0 0,-2 0 0 0 0,-7 20 0 0 0,10-34-32 0 0,0 8-406 0 0,2-5-2882 0 0,2 4 2987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1 304 0 0,'-12'2'339'0'0,"0"2"0"0"0,0-1-1 0 0,0 1 1 0 0,1 1 0 0 0,-1 0 0 0 0,1 1-1 0 0,0 0 1 0 0,0 0 0 0 0,1 1-1 0 0,0 1 1 0 0,0 0 0 0 0,-8 9 0 0 0,-5 5 415 0 0,2 2 1 0 0,1 1 0 0 0,-27 41 0 0 0,36-48-356 0 0,0 1-1 0 0,1 1 1 0 0,-10 25 0 0 0,17-35-155 0 0,0-1 1 0 0,0 1-1 0 0,1 1 0 0 0,0-1 0 0 0,1 0 0 0 0,0 0 0 0 0,1 1 1 0 0,1 16-1 0 0,-1-26-205 0 0,0 0 0 0 0,1 0 0 0 0,-1 0-1 0 0,0 0 1 0 0,0 0 0 0 0,1 0 0 0 0,-1 0 0 0 0,1 0 0 0 0,-1 0 0 0 0,1 0 0 0 0,-1 0 0 0 0,1-1 0 0 0,-1 1 0 0 0,1 0 0 0 0,0 0 0 0 0,-1-1 0 0 0,1 1 0 0 0,0 0 0 0 0,0-1 0 0 0,0 1-1 0 0,0-1 1 0 0,-1 1 0 0 0,1-1 0 0 0,0 1 0 0 0,0-1 0 0 0,0 0 0 0 0,0 1 0 0 0,0-1 0 0 0,0 0 0 0 0,0 0 0 0 0,0 0 0 0 0,0 0 0 0 0,0 0 0 0 0,0 0 0 0 0,0 0 0 0 0,0 0 0 0 0,0 0-1 0 0,0 0 1 0 0,0 0 0 0 0,0-1 0 0 0,0 1 0 0 0,1-1 0 0 0,4-1 14 0 0,-1 1 0 0 0,0-1 0 0 0,0-1 0 0 0,0 1 0 0 0,0-1 0 0 0,5-3 0 0 0,42-35 346 0 0,63-65 0 0 0,-80 72-203 0 0,74-77 1006 0 0,-107 109-1090 0 0,-1 1-77 0 0,-1 0 0 0 0,1 0 0 0 0,-1 0 0 0 0,1 0 0 0 0,0 0 0 0 0,0 0 0 0 0,-1 0 0 0 0,1 0 0 0 0,0 1 0 0 0,0-1 0 0 0,0 0 0 0 0,0 0 0 0 0,0 1 0 0 0,0-1 0 0 0,0 1 0 0 0,0-1 0 0 0,0 1 0 0 0,1-1 0 0 0,-1 1 0 0 0,1-1 0 0 0,2 17 8 0 0,0 0 0 0 0,-2 1-1 0 0,2 19 1 0 0,1 10 84 0 0,-5-44-101 0 0,1 0 1 0 0,-1 0 0 0 0,1 0 0 0 0,0 0 0 0 0,0 0 0 0 0,0 0-1 0 0,0 0 1 0 0,0 0 0 0 0,1 0 0 0 0,-1 0 0 0 0,0-1 0 0 0,1 1 0 0 0,-1-1-1 0 0,1 1 1 0 0,0-1 0 0 0,-1 1 0 0 0,1-1 0 0 0,0 0 0 0 0,0 0 0 0 0,0 0-1 0 0,0 0 1 0 0,0 0 0 0 0,0 0 0 0 0,0 0 0 0 0,4 0 0 0 0,-3-1-13 0 0,0 0 1 0 0,0-1 0 0 0,0 1-1 0 0,0-1 1 0 0,0 1 0 0 0,-1-1-1 0 0,1 0 1 0 0,0 0 0 0 0,0-1-1 0 0,0 1 1 0 0,-1 0 0 0 0,1-1-1 0 0,-1 0 1 0 0,4-2 0 0 0,-3 2 4 0 0,38-24 77 0 0,28-17 97 0 0,66-56 0 0 0,-92 67-119 0 0,-31 24 26 0 0,0-1 0 0 0,0 0 0 0 0,14-16 0 0 0,-25 24-66 0 0,0 0-24 0 0,0 1-1 0 0,0 0 1 0 0,-1-1 0 0 0,1 1 0 0 0,0 0-1 0 0,0 0 1 0 0,0-1 0 0 0,-1 1-1 0 0,1 0 1 0 0,0 0 0 0 0,0 0-1 0 0,0 0 1 0 0,0 0 0 0 0,-1 0 0 0 0,1 0-1 0 0,0 0 1 0 0,0 1 0 0 0,0-1-1 0 0,1 1 1 0 0,6 7 54 0 0,-1 1 0 0 0,1 0 0 0 0,-1 0-1 0 0,-1 1 1 0 0,8 15 0 0 0,25 60 470 0 0,-23-49-303 0 0,103 199 1651 0 0,-40-91-655 0 0,-77-141-1271 0 0,-13-16-5082 0 0,-7-29 2240 0 0,4-11-98 0 0,10 20-2318 0 0,4 4 1396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689 0 404 0 0,'0'0'1575'0'0,"-10"6"-767"0"0,-33 24 645 0 0,1 2 0 0 0,-41 41 0 0 0,1 0 189 0 0,-120 102 1356 0 0,-1-8-1173 0 0,196-161-2256 0 0,-10 8-187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6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0 696 0 0,'-3'3'767'0'0,"-1"0"-510"0"0,-1 1 0 0 0,1 0 0 0 0,1 0 0 0 0,-1 0 0 0 0,1 0-1 0 0,-1 1 1 0 0,1-1 0 0 0,0 1 0 0 0,1 0 0 0 0,-1 0 0 0 0,1 0 0 0 0,0 0-1 0 0,0 1 1 0 0,1-1 0 0 0,0 0 0 0 0,-1 1 0 0 0,2-1 0 0 0,-1 7-1 0 0,1-4-47 0 0,0-1 0 0 0,0 1 0 0 0,1 0-1 0 0,0-1 1 0 0,1 1 0 0 0,-1-1 0 0 0,2 1 0 0 0,-1-1-1 0 0,1 0 1 0 0,0 0 0 0 0,0 0 0 0 0,1 0-1 0 0,5 8 1 0 0,12 9 332 0 0,0 0 1 0 0,2 0-1 0 0,0-2 0 0 0,2-1 1 0 0,0-2-1 0 0,38 24 0 0 0,-57-40-383 0 0,-1 1-1 0 0,1 0 1 0 0,-1 0 0 0 0,0 0-1 0 0,0 0 1 0 0,0 1 0 0 0,-1 0-1 0 0,0 0 1 0 0,0 0-1 0 0,0 1 1 0 0,3 6 0 0 0,-6-10-7 0 0,-4 3-16 0 0,-2 3-95 0 0,0-1 0 0 0,-1 1 1 0 0,1-1-1 0 0,-2 0 0 0 0,1-1 0 0 0,-1 0 0 0 0,0 0 0 0 0,0 0 0 0 0,-1-1 0 0 0,0 0 0 0 0,0 0 0 0 0,0-1 0 0 0,-12 4 0 0 0,-19 8-175 0 0,-65 15-1 0 0,95-28 49 0 0,0-1-226 0 0,-1-1 1 0 0,0 1-1 0 0,1-2 0 0 0,-1 1 0 0 0,1-1 0 0 0,-1-1 1 0 0,0 0-1 0 0,-13-3 0 0 0,11 1-1391 0 0,0 0 0 0 0,1-1 0 0 0,-17-7 0 0 0,12 2-1561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0 444 0 0,'-4'1'799'0'0,"-57"14"4051"0"0,58-15-3697 0 0,-7 2-735 0 0,6 1 873 0 0,7 0 2841 0 0,9 1-3862 0 0,1 0 0 0 0,-1 0 1 0 0,1-1-1 0 0,0-1 1 0 0,-1 0-1 0 0,25 0 0 0 0,147-16 1810 0 0,-122 8-1421 0 0,-33 0 604 0 0,-16 2-3064 0 0,-1 3-9114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4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64 0 0,'-3'2'792'0'0,"-42"31"3798"0"0,44-32-3269 0 0,-3 2-401 0 0,-2 3-747 0 0,8 0 3748 0 0,5-2-3723 0 0,-1 0 1 0 0,1-1-1 0 0,0 1 0 0 0,0-1 0 0 0,0-1 1 0 0,0 1-1 0 0,0-1 0 0 0,1-1 1 0 0,-1 1-1 0 0,1-1 0 0 0,-1 0 0 0 0,9-1 1 0 0,139-4 2295 0 0,-40-1-404 0 0,-72 2-245 0 0,-36 2-5885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0 184 0 0,'0'0'5474'0'0,"-1"8"-5004"0"0,-17 68 1321 0 0,-3-1 0 0 0,-47 108 1 0 0,-25 27 738 0 0,50-141-1303 0 0,28-47-613 0 0,14-21-497 0 0,0 1 1 0 0,-1-1 0 0 0,1 1 0 0 0,0 0 0 0 0,0-1 0 0 0,0 1-1 0 0,0 0 1 0 0,0 0 0 0 0,0 0 0 0 0,1-1 0 0 0,-1 1 0 0 0,1 0-1 0 0,-1 4 1 0 0,7-10-104 0 0,24-18-48 0 0,-2-1 1 0 0,0-1-1 0 0,-1-1 1 0 0,45-56-1 0 0,-59 66-35 0 0,2 1 0 0 0,0 0 0 0 0,1 1 0 0 0,27-17 0 0 0,-41 29 30 0 0,13-6-97 0 0,-14 7 131 0 0,0 0 0 0 0,0 0 0 0 0,0 0 0 0 0,1 0 0 0 0,-1 0 0 0 0,0 0 0 0 0,0 1 0 0 0,0-1 0 0 0,0 0 0 0 0,0 0 0 0 0,0 1 0 0 0,0-1 0 0 0,0 1 0 0 0,0-1 0 0 0,0 1 0 0 0,0-1 0 0 0,0 1 0 0 0,0 0 0 0 0,0-1 0 0 0,-1 1 0 0 0,1 0 0 0 0,0 0 0 0 0,0 0 0 0 0,-1-1 0 0 0,1 1 0 0 0,-1 0 0 0 0,1 0 0 0 0,-1 0 0 0 0,1 0 0 0 0,-1 0 0 0 0,1 0 0 0 0,-1 0 0 0 0,0 0 0 0 0,1 0 0 0 0,-1 1 0 0 0,0-1 0 0 0,0 0 0 0 0,0 1 0 0 0,2 13 3 0 0,-1 1 1 0 0,-1-1 0 0 0,0 0-1 0 0,-1 0 1 0 0,0 1 0 0 0,-2-1-1 0 0,0 0 1 0 0,0 0-1 0 0,-1-1 1 0 0,-1 1 0 0 0,0-1-1 0 0,-10 16 1 0 0,-1 23 115 0 0,14-50-83 0 0,2-1 10 0 0,-4 15-59 0 0,4-10 128 0 0,4-7 217 0 0,119-101-323 0 0,-99 81-42 0 0,29-19 0 0 0,-7 6-96 0 0,-45 32 107 0 0,3-1-57 0 0,-4 1 79 0 0,0 1 0 0 0,0 0 0 0 0,1-1 0 0 0,-1 1 1 0 0,0 0-1 0 0,0 0 0 0 0,1-1 0 0 0,-1 1 0 0 0,0 0 0 0 0,0 0 0 0 0,1-1 0 0 0,-1 1 0 0 0,0 0 0 0 0,0 0 0 0 0,1 0 0 0 0,-1 0 1 0 0,0 0-1 0 0,1-1 0 0 0,-1 1 0 0 0,0 0 0 0 0,1 0 0 0 0,-1 0 0 0 0,0 0 0 0 0,1 0 0 0 0,-1 0 0 0 0,0 0 0 0 0,1 0 1 0 0,-1 0-1 0 0,0 0 0 0 0,1 0 0 0 0,-1 0 0 0 0,0 1 0 0 0,1-1 0 0 0,-1 0 0 0 0,0 0 0 0 0,1 0 0 0 0,-1 0 0 0 0,1 1 1 0 0,2 5-1 0 0,0 5-18 0 0,-2 34-29 0 0,-2-34 54 0 0,-1 0 0 0 0,0 1 1 0 0,-1-1-1 0 0,0 0 0 0 0,-7 16 0 0 0,10-8-18 0 0,0-19 30 0 0,0 1 0 0 0,0-1 0 0 0,0 1 0 0 0,0-1 0 0 0,0 1 1 0 0,-1-1-1 0 0,1 1 0 0 0,0-1 0 0 0,1 1 0 0 0,-1-1 0 0 0,0 1 0 0 0,0-1 0 0 0,0 1 1 0 0,0-1-1 0 0,0 1 0 0 0,0-1 0 0 0,1 0 0 0 0,-1 1 0 0 0,0-1 0 0 0,0 1 1 0 0,1-1-1 0 0,-1 1 0 0 0,0-1 0 0 0,0 0 0 0 0,1 1 0 0 0,-1-1 0 0 0,0 0 0 0 0,1 1 1 0 0,-1-1-1 0 0,1 0 0 0 0,0 1 0 0 0,8-9-8 0 0,23-16 5 0 0,-30 23-6 0 0,0-2-4 0 0,0 1 0 0 0,1-1-1 0 0,-1 1 1 0 0,0 0 0 0 0,1 0 0 0 0,-1 0 0 0 0,1 0 0 0 0,0 0 0 0 0,0 0-1 0 0,3-1 1 0 0,-3 2 27 0 0,0-2-32 0 0,1-1 0 0 0,0 1 0 0 0,0 0 0 0 0,0 1 0 0 0,1-1-1 0 0,-1 1 1 0 0,1 0 0 0 0,-1 0 0 0 0,7-2 0 0 0,-8 3 7 0 0,0-1-11 0 0,0-1 0 0 0,0 1 0 0 0,0 0 0 0 0,0 0 0 0 0,1 0 0 0 0,-1 0 0 0 0,1 1 0 0 0,-1-1 0 0 0,5 0 0 0 0,-5 1 1 0 0,-1 3-113 0 0,7 8 121 0 0,-3 0 4 0 0,-4 0-3 0 0,-1-7 1 0 0,0 0 1 0 0,0 0 0 0 0,0 0-1 0 0,0 0 1 0 0,-1 0-1 0 0,1 0 1 0 0,-1 0-1 0 0,0 1 1 0 0,0-1 0 0 0,0 0-1 0 0,0 0 1 0 0,-1 0-1 0 0,1 0 1 0 0,-1 0 0 0 0,0 0-1 0 0,-1 5 1 0 0,-3 6 13 0 0,1 7 86 0 0,-1 0 0 0 0,-9 22 0 0 0,1 7 259 0 0,11-47-308 0 0,2-3-40 0 0,0 0 0 0 0,0 0 1 0 0,0 0-1 0 0,0 1 1 0 0,0-1-1 0 0,0 0 1 0 0,0 0-1 0 0,0 0 0 0 0,1 0 1 0 0,-1 0-1 0 0,0 0 1 0 0,0 0-1 0 0,0 1 1 0 0,0-1-1 0 0,0 0 0 0 0,0 0 1 0 0,0 0-1 0 0,0 0 1 0 0,1 0-1 0 0,-1 0 1 0 0,0 0-1 0 0,0 0 0 0 0,0 0 1 0 0,0 0-1 0 0,0 0 1 0 0,0 0-1 0 0,1 0 1 0 0,-1 1-1 0 0,0-1 1 0 0,0 0-1 0 0,0 0 0 0 0,0 0 1 0 0,0 0-1 0 0,1 0 1 0 0,-1-1-1 0 0,0 1 1 0 0,0 0-1 0 0,0 0 0 0 0,0 0 1 0 0,0 0-1 0 0,1 0 1 0 0,-1 0-1 0 0,0 0 1 0 0,0 0-1 0 0,0 0 0 0 0,0 0 1 0 0,0 0-1 0 0,0 0 1 0 0,0 0-1 0 0,1 0 1 0 0,-1-1-1 0 0,0 1 0 0 0,0 0 1 0 0,0 0-1 0 0,0 0 1 0 0,0 0-1 0 0,0 0 1 0 0,0 0-1 0 0,0-1 0 0 0,0 1 1 0 0,0 0-1 0 0,16-14 281 0 0,25-31-473 0 0,-25 26 246 0 0,153-143-281 0 0,-162 156 195 0 0,62-46-319 0 0,-68 51 330 0 0,-1 1 0 0 0,1-1 0 0 0,0 1 0 0 0,0 0 1 0 0,-1-1-1 0 0,1 1 0 0 0,0 0 0 0 0,0 0 0 0 0,0-1 0 0 0,0 1 0 0 0,0 0 0 0 0,-1 0 0 0 0,1 0 0 0 0,0 0 1 0 0,0 0-1 0 0,0 0 0 0 0,0 0 0 0 0,0 0 0 0 0,-1 1 0 0 0,1-1 0 0 0,0 0 0 0 0,0 0 0 0 0,0 1 0 0 0,-1-1 1 0 0,1 1-1 0 0,0-1 0 0 0,0 1 0 0 0,-1-1 0 0 0,2 1 0 0 0,12 17-97 0 0,-13-16 66 0 0,0 2 6 0 0,1 31 12 0 0,-1 1 1 0 0,-2-1-1 0 0,-5 37 0 0 0,-14 37-1074 0 0,19-105 681 0 0,0-1-1 0 0,0 1 1 0 0,0-1 0 0 0,-1 0 0 0 0,1 1 0 0 0,-1-1 0 0 0,0 0-1 0 0,0 0 1 0 0,-1 0 0 0 0,1 0 0 0 0,0 0 0 0 0,-1-1 0 0 0,-3 4-1 0 0,4-4-1608 0 0,-1-1-1338 0 0,-11 4 256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6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13 132 0 0,'0'0'7298'0'0,"3"1"-6826"0"0,-1 0-217 0 0,1 0 1 0 0,-1 0-1 0 0,0 1 0 0 0,0-1 1 0 0,0 1-1 0 0,0-1 0 0 0,0 1 1 0 0,0 0-1 0 0,-1-1 0 0 0,1 1 1 0 0,0 0-1 0 0,-1 0 0 0 0,0 0 1 0 0,1 1-1 0 0,-1-1 0 0 0,0 0 1 0 0,0 0-1 0 0,0 1 0 0 0,1 3 1 0 0,-2-3 532 0 0,-2 0-550 0 0,2-3-240 0 0,-2 3 120 0 0,0 0 1 0 0,0-1-1 0 0,0 1 0 0 0,0-1 1 0 0,0 0-1 0 0,0 0 0 0 0,-1 0 1 0 0,1 0-1 0 0,-1 0 0 0 0,1 0 1 0 0,-1-1-1 0 0,0 1 0 0 0,0-1 1 0 0,-3 2 159 0 0,7-11-907 0 0,0 0 564 0 0,0 0-394 0 0,0 0 0 0 0,0 0 0 0 0,1 1 0 0 0,0-1 0 0 0,1 0 1 0 0,4-10-1 0 0,-5 15-641 0 0,2-4-4318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85 336 0 0,'-5'-1'726'0'0,"-9"0"-55"0"0,-1 1 0 0 0,0 0 0 0 0,1 1 0 0 0,-1 0 0 0 0,1 1 0 0 0,-27 8 0 0 0,35-8-474 0 0,0 1 0 0 0,0 0 0 0 0,1 0 0 0 0,-1 0 0 0 0,1 1 0 0 0,0 0 1 0 0,0 0-1 0 0,0 0 0 0 0,-7 8 0 0 0,1 0 388 0 0,1 1 1 0 0,-12 19-1 0 0,20-29-495 0 0,0 0 0 0 0,1 0 0 0 0,0 0 0 0 0,-1 0 0 0 0,1 0 0 0 0,1 0 0 0 0,-1 0 0 0 0,0 1 0 0 0,1-1 0 0 0,-1 5 0 0 0,-1 6 449 0 0,2-12-198 0 0,3 4-62 0 0,-3-6-268 0 0,0 1 0 0 0,0-1 0 0 0,0 1 0 0 0,0-1 0 0 0,0 0 0 0 0,0 1 0 0 0,0-1 0 0 0,0 0 0 0 0,0 1 0 0 0,1-1 0 0 0,-1 1 0 0 0,0-1 0 0 0,0 0-1 0 0,0 1 1 0 0,0-1 0 0 0,1 0 0 0 0,-1 0 0 0 0,0 1 0 0 0,0-1 0 0 0,1 0 0 0 0,-1 1 0 0 0,0-1 0 0 0,1 0 0 0 0,-1 0 0 0 0,0 0 0 0 0,1 1 0 0 0,-1-1 0 0 0,0 0 0 0 0,1 0-1 0 0,-1 0 1 0 0,1 0 0 0 0,-1 0 0 0 0,0 0 0 0 0,1 0 0 0 0,-1 1 0 0 0,0-1 0 0 0,1 0 0 0 0,-1 0 0 0 0,1 0 0 0 0,0-1 0 0 0,15-1 110 0 0,1-1 0 0 0,-1-1 0 0 0,0-1 0 0 0,0-1 0 0 0,24-11 0 0 0,-13 4 161 0 0,0-2 0 0 0,33-24-1 0 0,-20 12 646 0 0,-38 27-766 0 0,-2 0-156 0 0,0 0 0 0 0,0 1 0 0 0,0-1 0 0 0,0 0 1 0 0,0 0-1 0 0,0 1 0 0 0,1-1 0 0 0,-1 0 0 0 0,0 1 1 0 0,0-1-1 0 0,0 0 0 0 0,0 0 0 0 0,0 1 0 0 0,0-1 0 0 0,1 0 1 0 0,-1 1-1 0 0,0-1 0 0 0,0 0 0 0 0,0 0 0 0 0,1 0 1 0 0,-1 1-1 0 0,0-1 0 0 0,0 0 0 0 0,1 0 0 0 0,-1 0 1 0 0,0 0-1 0 0,0 1 0 0 0,1-1 0 0 0,0 0 0 0 0,-1 0 3 0 0,1 1-1 0 0,0-1 0 0 0,-1 0 1 0 0,1 1-1 0 0,-1-1 1 0 0,1 1-1 0 0,0-1 1 0 0,-1 1-1 0 0,1-1 0 0 0,-1 1 1 0 0,1-1-1 0 0,-1 1 1 0 0,1-1-1 0 0,-1 1 1 0 0,0 0-1 0 0,1-1 0 0 0,-1 1 1 0 0,0 0-1 0 0,0-1 1 0 0,1 2-1 0 0,2 7 49 0 0,0 1 15 0 0,0 0-1 0 0,0 0 0 0 0,-1 0 0 0 0,0 0 0 0 0,-1 0 0 0 0,0 1 0 0 0,0-1 0 0 0,-1 1 0 0 0,0-1 0 0 0,-3 13 0 0 0,-2 1 140 0 0,1 0-1 0 0,1 0 1 0 0,1 26-1 0 0,2-32-40 0 0,-1 0 0 0 0,0 1-1 0 0,-2-1 1 0 0,0 0-1 0 0,-1 0 1 0 0,0 0 0 0 0,-8 16-1 0 0,9-27-122 0 0,-7 16 235 0 0,-1 0 1 0 0,-1-1 0 0 0,-27 38-1 0 0,33-53-201 0 0,-1 0-1 0 0,1 0 0 0 0,-1-1 1 0 0,-1 0-1 0 0,1 0 0 0 0,-1 0 0 0 0,0-1 1 0 0,0 0-1 0 0,0-1 0 0 0,-13 5 1 0 0,19-8 78 0 0,-3-2-106 0 0,-13-4-4 0 0,18 5-48 0 0,-1-1-1 0 0,0 0 1 0 0,1 0-1 0 0,-1 1 1 0 0,0-1-1 0 0,1 0 1 0 0,-1 0-1 0 0,1 0 1 0 0,-1 0-1 0 0,1 0 1 0 0,0 0-1 0 0,-1 0 1 0 0,1 0-1 0 0,0 0 1 0 0,0 0-1 0 0,-1 0 1 0 0,1 0-1 0 0,0 0 1 0 0,0 0-1 0 0,0 0 1 0 0,0 0-1 0 0,0 0 1 0 0,1 0-1 0 0,-1-1 0 0 0,3-23-75 0 0,-3 25 80 0 0,3-14-72 0 0,1 0 0 0 0,0 1 0 0 0,1 0 0 0 0,0 0 1 0 0,1 0-1 0 0,0 0 0 0 0,1 1 0 0 0,1 0 0 0 0,14-17 0 0 0,9-8-235 0 0,48-45-1 0 0,300-270-1068 0 0,-356 336 1320 0 0,-18 13 32 0 0,-1 0-1 0 0,1 0 0 0 0,-1 0 0 0 0,0 0 0 0 0,0-1 1 0 0,5-5-1 0 0,6 0-86 0 0,-15 8 106 0 0,0 1 0 0 0,0 0 0 0 0,0 0 0 0 0,0 0 1 0 0,0-1-1 0 0,1 1 0 0 0,-1 0 0 0 0,0 0 0 0 0,0 0 0 0 0,0 0 1 0 0,1 0-1 0 0,-1-1 0 0 0,0 1 0 0 0,0 0 0 0 0,0 0 0 0 0,1 0 1 0 0,-1 0-1 0 0,0 0 0 0 0,0 0 0 0 0,1 0 0 0 0,-1 0 1 0 0,0 0-1 0 0,0 0 0 0 0,1 0 0 0 0,-1 0 0 0 0,0 0 0 0 0,0 0 1 0 0,1 0-1 0 0,-1 0 0 0 0,0 0 0 0 0,0 0 0 0 0,0 0 1 0 0,1 0-1 0 0,-1 0 0 0 0,0 1 0 0 0,0-1 0 0 0,0 0 0 0 0,1 0 1 0 0,-1 0-1 0 0,0 0 0 0 0,0 0 0 0 0,0 1 0 0 0,1-1 1 0 0,-1 0-1 0 0,0 0 0 0 0,0 0 0 0 0,0 1 0 0 0,-24 47 247 0 0,-56 85 0 0 0,77-128-233 0 0,-11 14 84 0 0,0 1 0 0 0,2 1 0 0 0,0 0 0 0 0,2 1 0 0 0,0 0 0 0 0,1 0 1 0 0,-8 35-1 0 0,12-35 16 0 0,0 21 132 0 0,5-40-182 0 0,8 11 115 0 0,-3-13-161 0 0,-1-1 0 0 0,1 0-1 0 0,-1 0 1 0 0,1 0 0 0 0,-1-1-1 0 0,0 1 1 0 0,1-1 0 0 0,-1 0 0 0 0,0-1-1 0 0,0 1 1 0 0,1-1 0 0 0,4-2-1 0 0,57-34 51 0 0,-33 19-61 0 0,19-10-15 0 0,-2-2-1 0 0,-2-3 0 0 0,-1-1 1 0 0,44-44-1 0 0,-64 51-57 0 0,-1-2-1 0 0,-2-1 1 0 0,-1-1-1 0 0,-2 0 1 0 0,28-58-1 0 0,-48 88 27 0 0,-5 13 10 0 0,-70 178 573 0 0,63-156-282 0 0,1 0 1 0 0,-9 64-1 0 0,13-64-80 0 0,5-25-101 0 0,0 0 1 0 0,1 0-1 0 0,0 0 0 0 0,1 12 1 0 0,0 0 35 0 0,-1-19-130 0 0,0 0 0 0 0,0 0 1 0 0,0 0-1 0 0,0 0 0 0 0,0 0 1 0 0,0 0-1 0 0,0 0 1 0 0,0 0-1 0 0,0 0 0 0 0,1 0 1 0 0,-1 0-1 0 0,0 0 0 0 0,1 0 1 0 0,-1 0-1 0 0,1 0 1 0 0,-1 0-1 0 0,1-1 0 0 0,-1 1 1 0 0,1 0-1 0 0,0 0 0 0 0,-1 0 1 0 0,1-1-1 0 0,0 1 1 0 0,0 0-1 0 0,-1-1 0 0 0,1 1 1 0 0,0-1-1 0 0,0 1 0 0 0,0-1 1 0 0,0 1-1 0 0,0-1 0 0 0,0 0 1 0 0,0 1-1 0 0,0-1 1 0 0,0 0-1 0 0,0 0 0 0 0,0 0 1 0 0,0 0-1 0 0,0 0 0 0 0,0 0 1 0 0,0 0-1 0 0,0 0 1 0 0,0 0-1 0 0,0 0 0 0 0,1-1 1 0 0,1 0-136 0 0,-1 1 0 0 0,0-1-1 0 0,1 0 1 0 0,-1 0 0 0 0,0 0 0 0 0,1-1 0 0 0,-1 1 0 0 0,0 0 0 0 0,0-1 0 0 0,0 0 0 0 0,0 1-1 0 0,0-1 1 0 0,-1 0 0 0 0,1 0 0 0 0,0 0 0 0 0,-1 0 0 0 0,0 0 0 0 0,1 0 0 0 0,0-3 0 0 0,0-1-357 0 0,0 0 0 0 0,-1 1 0 0 0,1-1 0 0 0,-1 0 0 0 0,-1 0 0 0 0,1-12 0 0 0,-1 14-374 0 0,0 0 0 0 0,-1 0 1 0 0,1 0-1 0 0,-1 1 1 0 0,0-1-1 0 0,0 0 0 0 0,-1 1 1 0 0,-1-5-1 0 0,1 5-2378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8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1 113 236 0 0,'0'0'4259'0'0,"8"-1"-3709"0"0,28-5 441 0 0,-1-2-1 0 0,53-19 1 0 0,-65 19-862 0 0,1 0 0 0 0,34-4 0 0 0,-34 7-473 0 0,0-1 0 0 0,30-11 1 0 0,-4 3-3634 0 0,-48 14 2065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0 332 0 0,'0'0'2350'0'0,"-3"0"-1624"0"0,-3 2-472 0 0,0-1 0 0 0,0 1 0 0 0,0 0 1 0 0,0 1-1 0 0,1-1 0 0 0,-1 1 0 0 0,1 0 1 0 0,0 1-1 0 0,0-1 0 0 0,0 1 0 0 0,0 0 1 0 0,0 0-1 0 0,1 1 0 0 0,-5 5 1 0 0,-5 6 358 0 0,1 0 0 0 0,0 1 0 0 0,-11 22 0 0 0,17-24-299 0 0,0 0 1 0 0,1 1 0 0 0,1 0-1 0 0,0 1 1 0 0,1-1-1 0 0,1 1 1 0 0,-2 23 0 0 0,3-12 205 0 0,1 0 0 0 0,2 0 0 0 0,6 45 0 0 0,-6-67-431 0 0,9 34 396 0 0,-9-39-543 0 0,0 1 0 0 0,0-1 0 0 0,0 1 0 0 0,0-1 0 0 0,0 1-1 0 0,0-1 1 0 0,0 0 0 0 0,0 0 0 0 0,0 1 0 0 0,1-1-1 0 0,-1 0 1 0 0,1 0 0 0 0,-1 0 0 0 0,1 0 0 0 0,-1-1 0 0 0,1 1-1 0 0,-1 0 1 0 0,1-1 0 0 0,0 1 0 0 0,-1-1 0 0 0,1 1-1 0 0,2-1 1 0 0,9 0-541 0 0,0 0-1 0 0,-1-1 1 0 0,1 0 0 0 0,24-7-1 0 0,20-9-4555 0 0,-25 3 2140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49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 9645 0 0,'0'0'92'0'0,"-4"3"-307"0"0,-5 8 398 0 0,1 0 0 0 0,0 1 0 0 0,1 0-1 0 0,0 0 1 0 0,1 1 0 0 0,1 0 0 0 0,0 0-1 0 0,0 0 1 0 0,-4 23 0 0 0,0 9 897 0 0,-5 76 1 0 0,14-114-963 0 0,0-1 1 0 0,0 1 0 0 0,1-1-1 0 0,0 0 1 0 0,0 1 0 0 0,0-1 0 0 0,1 0-1 0 0,0 1 1 0 0,0-1 0 0 0,1 0 0 0 0,-1 0-1 0 0,5 5 1 0 0,-6-9 17 0 0,-1-1-119 0 0,1 0 0 0 0,-1 0-1 0 0,0-1 1 0 0,1 1 0 0 0,-1 0 0 0 0,1 0-1 0 0,-1-1 1 0 0,1 1 0 0 0,-1 0 0 0 0,1-1-1 0 0,0 1 1 0 0,-1-1 0 0 0,1 1-1 0 0,0 0 1 0 0,-1-1 0 0 0,1 0 0 0 0,0 1-1 0 0,0-1 1 0 0,-1 1 0 0 0,1-1 0 0 0,0 0-1 0 0,0 0 1 0 0,0 1 0 0 0,0-1 0 0 0,-1 0-1 0 0,1 0 1 0 0,0 0 0 0 0,0 0 0 0 0,0 0-1 0 0,0 0 1 0 0,0 0 0 0 0,-1 0 0 0 0,1 0-1 0 0,0-1 1 0 0,0 1 0 0 0,0 0 0 0 0,0 0-1 0 0,-1-1 1 0 0,1 1 0 0 0,0 0 0 0 0,0-1-1 0 0,1 0 1 0 0,38-21 150 0 0,43-30 0 0 0,-3-1-45 0 0,21-16 62 0 0,-93 63-174 0 0,1 0 0 0 0,-1 0 0 0 0,1 1 1 0 0,1 0-1 0 0,-1 1 0 0 0,1 0 0 0 0,16-4 1 0 0,-24 7 49 0 0,17 11 64 0 0,-17-10-108 0 0,-1 1 1 0 0,0 0 0 0 0,0 1 0 0 0,0-1-1 0 0,0 0 1 0 0,-1 0 0 0 0,1 0 0 0 0,0 0-1 0 0,0 1 1 0 0,-1-1 0 0 0,1 0 0 0 0,-1 1-1 0 0,1-1 1 0 0,-1 1 0 0 0,0-1 0 0 0,1 0-1 0 0,-1 3 1 0 0,2 5 99 0 0,0-3-31 0 0,-1 0-1 0 0,1 1 1 0 0,-1-1 0 0 0,-1 1 0 0 0,0 0-1 0 0,1-1 1 0 0,-2 1 0 0 0,1-1 0 0 0,-1 1 0 0 0,0-1-1 0 0,-3 11 1 0 0,-5 11 468 0 0,-15 35-1 0 0,6-20 187 0 0,9 7 505 0 0,9-48-752 0 0,4 1-273 0 0,-4-2-209 0 0,0-1 0 0 0,0 0-1 0 0,0 1 1 0 0,0-1 0 0 0,1 0-1 0 0,-1 0 1 0 0,0 1 0 0 0,0-1-1 0 0,0 0 1 0 0,1 0 0 0 0,-1 1-1 0 0,0-1 1 0 0,1 0 0 0 0,-1 0-1 0 0,0 0 1 0 0,0 0 0 0 0,1 1-1 0 0,-1-1 1 0 0,0 0 0 0 0,1 0-1 0 0,-1 0 1 0 0,0 0-1 0 0,1 0 1 0 0,-1 0 0 0 0,0 0-1 0 0,1 0 1 0 0,-1 0 0 0 0,0 0-1 0 0,1 0 1 0 0,-1 0 0 0 0,0 0-1 0 0,1 0 1 0 0,-1 0 0 0 0,0 0-1 0 0,1 0 1 0 0,-1-1 0 0 0,0 1-1 0 0,1 0 1 0 0,-1 0 0 0 0,0 0-1 0 0,0 0 1 0 0,1-1 0 0 0,-1 1-1 0 0,1-1 1 0 0,45-50 5 0 0,3 2-1 0 0,57-45 0 0 0,-104 92-46 0 0,0 1 0 0 0,0-1 0 0 0,0 1 0 0 0,0 0 0 0 0,0-1 0 0 0,0 1 0 0 0,1 0 0 0 0,-1 0 0 0 0,0 0 0 0 0,1 1 0 0 0,-1-1 0 0 0,1 0 0 0 0,2 1 0 0 0,-3 0 17 0 0,-1 0 1 0 0,1 1-1 0 0,-1 0 1 0 0,0-1-1 0 0,1 1 1 0 0,-1 0-1 0 0,0 0 1 0 0,1-1-1 0 0,-1 1 1 0 0,0 0-1 0 0,0 0 1 0 0,0 0-1 0 0,0 1 1 0 0,0-1-1 0 0,0 0 1 0 0,0 0-1 0 0,-1 0 1 0 0,1 1-1 0 0,0-1 1 0 0,-1 0-1 0 0,1 1 1 0 0,-1-1-1 0 0,1 1 1 0 0,-1-1-1 0 0,1 1 1 0 0,-1 2-1 0 0,5 24-31 0 0,-4-21 29 0 0,0-1 1 0 0,0 1 0 0 0,1-1-1 0 0,0 1 1 0 0,0-1-1 0 0,0 0 1 0 0,1 0 0 0 0,3 7-1 0 0,-2-7-14 0 0,-4-4 32 0 0,1-1 0 0 0,-1 0 1 0 0,1 1-1 0 0,0-1 0 0 0,0 1 0 0 0,-1-1 1 0 0,1 0-1 0 0,0 0 0 0 0,0 1 1 0 0,0-1-1 0 0,0 0 0 0 0,0 0 0 0 0,1 0 1 0 0,-1 0-1 0 0,0 0 0 0 0,0 0 0 0 0,1-1 1 0 0,-1 1-1 0 0,0 0 0 0 0,1-1 1 0 0,-1 1-1 0 0,1-1 0 0 0,-1 1 0 0 0,1-1 1 0 0,-1 0-1 0 0,1 1 0 0 0,-1-1 0 0 0,1 0 1 0 0,-1 0-1 0 0,3 0 0 0 0,16-8-5 0 0,0-1-1 0 0,-1-1 1 0 0,0 0 0 0 0,0-2-1 0 0,-1 0 1 0 0,-1 0-1 0 0,26-25 1 0 0,-17 11-44 0 0,-2 0 1 0 0,0-2-1 0 0,37-57 1 0 0,-37 43-79 0 0,19-48-1 0 0,-42 88 98 0 0,-3 10 24 0 0,-7 28 194 0 0,-20 45 1 0 0,17-51 57 0 0,2 1 0 0 0,0 0 1 0 0,-8 53-1 0 0,14-29 29 0 0,-4 28 276 0 0,7-81-545 0 0,1-1 1 0 0,-1 1 0 0 0,1-1-1 0 0,0 0 1 0 0,0 1 0 0 0,0 0-1 0 0,-1-1 1 0 0,2 1-1 0 0,-1-1 1 0 0,0 1 0 0 0,0-1-1 0 0,0 1 1 0 0,1-1 0 0 0,-1 1-1 0 0,1-1 1 0 0,-1 0 0 0 0,1 1-1 0 0,0 1 1 0 0,0-3-44 0 0,0 1-1 0 0,-1-1 1 0 0,1 1 0 0 0,0-1-1 0 0,0 1 1 0 0,-1-1 0 0 0,1 1 0 0 0,0-1-1 0 0,0 0 1 0 0,0 0 0 0 0,0 1-1 0 0,-1-1 1 0 0,1 0 0 0 0,0 0 0 0 0,0 0-1 0 0,0 0 1 0 0,0 0 0 0 0,0 0 0 0 0,0 0-1 0 0,-1 0 1 0 0,3-1 0 0 0,2 0-114 0 0,0 0 0 0 0,-1-1 0 0 0,1 0 0 0 0,-1 0 1 0 0,1-1-1 0 0,-1 1 0 0 0,5-4 0 0 0,3-4-304 0 0,-1 1 0 0 0,0-2-1 0 0,-1 0 1 0 0,-1 0 0 0 0,1-1 0 0 0,-2 0-1 0 0,12-20 1 0 0,-16 23-175 0 0,0 1 1 0 0,0-1-1 0 0,-1 0 0 0 0,0 0 0 0 0,2-13 1 0 0,-4 17-138 0 0,-1 0 1 0 0,0-1-1 0 0,1 1 1 0 0,-1-1 0 0 0,-1 1-1 0 0,1 0 1 0 0,-1-1-1 0 0,0 1 1 0 0,-3-10 0 0 0,2 12-2764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1 134 424 0 0,'0'0'1366'0'0,"0"3"-662"0"0,1 9 23 0 0,0-9 1370 0 0,1 0-1457 0 0,0-1-518 0 0,0 0 1 0 0,1-1-1 0 0,-1 1 0 0 0,0-1 1 0 0,1 1-1 0 0,-1-1 0 0 0,1 0 1 0 0,-1 0-1 0 0,1 0 0 0 0,0 0 1 0 0,-1 0-1 0 0,1 0 0 0 0,0-1 1 0 0,0 1-1 0 0,0-1 0 0 0,-1 0 1 0 0,1 0-1 0 0,0 0 0 0 0,0 0 1 0 0,0-1-1 0 0,-1 1 0 0 0,1-1 1 0 0,0 0-1 0 0,5-1 1 0 0,7-4-53 0 0,1-1 1 0 0,-1 0 0 0 0,18-13 0 0 0,0 1-312 0 0,-7 6-328 0 0,-2-1 1 0 0,33-24 0 0 0,-17 3-3398 0 0,-31 26 2058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0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47 200 0 0,'0'0'849'0'0,"-7"-6"424"0"0,9-1 5576 0 0,0 4-7000 0 0,0 1 0 0 0,1-1 0 0 0,-1 1 0 0 0,1-1 0 0 0,-1 1 0 0 0,1 0 0 0 0,0 0 0 0 0,0 0 0 0 0,4-2 0 0 0,12-4-3790 0 0,-17 7 1849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7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1 212 480 0 0,'7'-4'201'0'0,"48"-26"2047"0"0,1 2 1 0 0,115-39 0 0 0,-56 32-138 0 0,36-10 781 0 0,-148 45-2887 0 0,7-2-22 0 0,-3 2-1730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0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99 100 0 0,'0'0'923'0'0,"0"-4"-48"0"0,0-11-8 0 0,0 12 820 0 0,1-10-505 0 0,0 6 4628 0 0,2-7-5456 0 0,-2 10 2868 0 0,-14-8-2685 0 0,-38-14 110 0 0,48 25 126 0 0,10 5-746 0 0,1 0-15 0 0,-1 0 0 0 0,0 1 0 0 0,-1 0 0 0 0,1 1 1 0 0,-1-1-1 0 0,0 1 0 0 0,0 0 0 0 0,7 11 1 0 0,-4-4 47 0 0,-2 0 0 0 0,1 1 0 0 0,-2-1 0 0 0,0 1 0 0 0,0 1 0 0 0,-2-1 0 0 0,6 27 1 0 0,-9-31-8 0 0,0 0 1 0 0,0 0-1 0 0,-1 0 1 0 0,0 0-1 0 0,-1 1 1 0 0,0-1 0 0 0,-1 0-1 0 0,0 0 1 0 0,-1-1-1 0 0,0 1 1 0 0,0 0-1 0 0,-9 15 1 0 0,-7 9 140 0 0,-2 0 1 0 0,-1-1-1 0 0,-2-1 0 0 0,-1-1 0 0 0,-40 38 1 0 0,22-29-145 0 0,-3-2 0 0 0,-97 63-1 0 0,66-57-3062 0 0,75-43 2791 0 0,-1 0 1 0 0,1 0-1 0 0,0 0 1 0 0,0-1-1 0 0,0 1 1 0 0,-1-1-1 0 0,1 1 1 0 0,0-1-1 0 0,-1 0 1 0 0,1 0-1 0 0,0 0 1 0 0,-3-1-1 0 0,-11-1-4321 0 0,12 2 2413 0 0,-20-3-1830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3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0 511 384 0 0,'271'-355'5258'0'0,"-229"304"-4291"0"0,-39 47-813 0 0,1-1 0 0 0,-1 1-1 0 0,0 0 1 0 0,-1-1 0 0 0,1 0 0 0 0,-1 1-1 0 0,0-1 1 0 0,0 0 0 0 0,0 0-1 0 0,-1 0 1 0 0,1-1 0 0 0,0-8-1 0 0,-2 11 127 0 0,-6-16 233 0 0,5 15-293 0 0,1 4 20 0 0,0-1-220 0 0,0 1 1 0 0,-1-1-1 0 0,1 1 1 0 0,0 0-1 0 0,0-1 1 0 0,0 1-1 0 0,0 0 1 0 0,-1-1-1 0 0,1 1 1 0 0,0 0 0 0 0,0-1-1 0 0,-1 1 1 0 0,1 0-1 0 0,0-1 1 0 0,0 1-1 0 0,-1 0 1 0 0,1 0-1 0 0,0-1 1 0 0,-1 1-1 0 0,1 0 1 0 0,0 0-1 0 0,-1 0 1 0 0,1 0-1 0 0,-1-1 1 0 0,1 1-1 0 0,0 0 1 0 0,-1 0-1 0 0,1 0 1 0 0,-1 0-1 0 0,1 0 1 0 0,0 0-1 0 0,-1 0 1 0 0,1 0-1 0 0,-1 0 1 0 0,1 0 0 0 0,0 0-1 0 0,-1 0 1 0 0,1 0-1 0 0,0 1 1 0 0,-1-1-1 0 0,0 0 1 0 0,-12 10 94 0 0,-1 0 0 0 0,2 0 0 0 0,-1 2 0 0 0,2 0 0 0 0,-1 0 0 0 0,2 1 0 0 0,-1 0 0 0 0,2 1 0 0 0,0 0 0 0 0,0 0 0 0 0,2 1 1 0 0,-10 24-1 0 0,9-18 5 0 0,0 1 1 0 0,2 0-1 0 0,0 1 1 0 0,2-1-1 0 0,0 1 0 0 0,2 0 1 0 0,0 0-1 0 0,4 45 1 0 0,-1-60-78 0 0,0-1 0 0 0,1 0-1 0 0,1 0 1 0 0,-1 0 0 0 0,1 0 0 0 0,0 0 0 0 0,0 0-1 0 0,7 9 1 0 0,-8-15 23 0 0,6 6 51 0 0,-8-6-113 0 0,0 0 0 0 0,1-1-1 0 0,-1 1 1 0 0,1 0 0 0 0,-1-1 0 0 0,1 1 0 0 0,-1 0 0 0 0,1-1-1 0 0,-1 1 1 0 0,1-1 0 0 0,-1 1 0 0 0,1-1 0 0 0,0 1 0 0 0,-1-1-1 0 0,1 1 1 0 0,0-1 0 0 0,0 0 0 0 0,-1 1 0 0 0,1-1 0 0 0,0 0 0 0 0,0 0-1 0 0,-1 0 1 0 0,1 0 0 0 0,0 1 0 0 0,0-1 0 0 0,-1 0 0 0 0,1 0-1 0 0,1-1 1 0 0,8 0 15 0 0,0-1 0 0 0,-1-1 0 0 0,1 1 0 0 0,-1-2 0 0 0,0 1 0 0 0,0-1 0 0 0,0-1 0 0 0,9-6 0 0 0,73-52 74 0 0,-56 37-57 0 0,12-8 43 0 0,-43 28-40 0 0,-4 7-35 0 0,0-1 0 0 0,1 0 0 0 0,-1 0 0 0 0,0 0-1 0 0,0 0 1 0 0,0 0 0 0 0,0 0 0 0 0,0 0 0 0 0,0 0 0 0 0,0 0 0 0 0,0 0 0 0 0,0 0 0 0 0,0 0 0 0 0,0 0 0 0 0,1 0 0 0 0,-1 0 0 0 0,0 0 0 0 0,0 0 0 0 0,0 0-1 0 0,0 0 1 0 0,0 0 0 0 0,0 0 0 0 0,0 0 0 0 0,0 0 0 0 0,1 0 0 0 0,-1 0 0 0 0,0 0 0 0 0,0 0 0 0 0,0 0 0 0 0,0 0 0 0 0,0 0 0 0 0,0 0 0 0 0,0 0 0 0 0,0 0-1 0 0,0 0 1 0 0,1 0 0 0 0,-1 0 0 0 0,0 0 0 0 0,0 0 0 0 0,0 0 0 0 0,0 0 0 0 0,0 0 0 0 0,0 0 0 0 0,0-1 0 0 0,0 1 0 0 0,0 0 0 0 0,0 0 0 0 0,0 0 0 0 0,0 0-1 0 0,0 0 1 0 0,0 0 0 0 0,0 0 0 0 0,0 0 0 0 0,0 0 0 0 0,0-1 0 0 0,0 1 0 0 0,0 0 0 0 0,0 0 0 0 0,0 0 0 0 0,0 0 0 0 0,0 0 0 0 0,2 5 18 0 0,-1 0-1 0 0,0 0 1 0 0,0 1 0 0 0,0-1 0 0 0,-1 0 0 0 0,0 1 0 0 0,0-1 0 0 0,0 0 0 0 0,-1 1 0 0 0,0-1 0 0 0,-2 10-1 0 0,1-7-9 0 0,1 10 88 0 0,-1-1 0 0 0,3 31 0 0 0,0-15 16 0 0,0-31-102 0 0,-1 0-1 0 0,1 1 1 0 0,0-1 0 0 0,0 1 0 0 0,0-1 0 0 0,0 0 0 0 0,0 0 0 0 0,0 0-1 0 0,1 1 1 0 0,-1-1 0 0 0,1-1 0 0 0,-1 1 0 0 0,1 0 0 0 0,0 0 0 0 0,0 0-1 0 0,0-1 1 0 0,3 3 0 0 0,1-4-54 0 0,0 0-1 0 0,0-1 0 0 0,0 1 1 0 0,0-1-1 0 0,0-1 1 0 0,0 1-1 0 0,0-1 1 0 0,-1 0-1 0 0,1 0 0 0 0,-1 0 1 0 0,1-1-1 0 0,-1 0 1 0 0,0 0-1 0 0,0-1 1 0 0,0 1-1 0 0,7-8 0 0 0,6-6-540 0 0,0-1-1 0 0,24-32 0 0 0,-33 38 127 0 0,-1-1 0 0 0,0 0 0 0 0,-1-1 0 0 0,-1 0 0 0 0,8-21 0 0 0,6-39-5022 0 0,-15 44 2697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48 0 0,'0'0'3836'0'0,"-8"38"-6964"0"0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3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0 218 368 0 0,'11'-9'704'0'0,"1"-1"0"0"0,0 1 1 0 0,0 1-1 0 0,1 0 0 0 0,0 1 0 0 0,0 1 0 0 0,0 0 1 0 0,16-5-1 0 0,-24 10-557 0 0,-1 0 0 0 0,1-1-1 0 0,0 2 1 0 0,0-1 0 0 0,0 1 0 0 0,-1-1 0 0 0,1 1 0 0 0,0 1-1 0 0,0-1 1 0 0,0 1 0 0 0,0 0 0 0 0,-1 0 0 0 0,1 0 0 0 0,0 1 0 0 0,-1-1-1 0 0,1 1 1 0 0,-1 0 0 0 0,0 0 0 0 0,1 1 0 0 0,-1 0 0 0 0,0-1-1 0 0,-1 1 1 0 0,1 0 0 0 0,0 1 0 0 0,-1-1 0 0 0,0 1 0 0 0,1 0-1 0 0,2 5 1 0 0,-2-3-31 0 0,0 0 0 0 0,-1 0 0 0 0,0 0 0 0 0,-1 1 0 0 0,1-1 0 0 0,-1 1 0 0 0,0 0 0 0 0,-1-1 0 0 0,0 1 0 0 0,0 0 0 0 0,0 0 0 0 0,-1 0 0 0 0,0 0-1 0 0,-1 9 1 0 0,-1-3 68 0 0,0 1 1 0 0,-1-1-1 0 0,-1 0 0 0 0,0-1 0 0 0,-1 1 0 0 0,-8 17 0 0 0,-21 33 691 0 0,33-60-774 0 0,1-3-88 0 0,0 1 0 0 0,0 0 0 0 0,-1-1 0 0 0,1 1 1 0 0,0 0-1 0 0,-1 0 0 0 0,1-1 0 0 0,0 1 0 0 0,-1-1 0 0 0,1 1 0 0 0,-1 0 0 0 0,1-1 0 0 0,-1 1 0 0 0,1-1 0 0 0,-1 1 1 0 0,1-1-1 0 0,-1 1 0 0 0,0-1 0 0 0,1 1 0 0 0,-1-1 0 0 0,0 0 0 0 0,1 1 0 0 0,-1-1 0 0 0,0 0 0 0 0,0 0 0 0 0,1 0 1 0 0,-1 1-1 0 0,0-1 0 0 0,1 0 0 0 0,-1 0 0 0 0,0 0 0 0 0,0 0 0 0 0,1 0 0 0 0,-1 0 0 0 0,0 0 0 0 0,0-1 0 0 0,-1 1 1 0 0,0 0 10 0 0,-1-1 0 0 0,1 1 1 0 0,0-1-1 0 0,-1 1 1 0 0,1-1-1 0 0,0 0 0 0 0,0 1 1 0 0,-1-1-1 0 0,1-1 1 0 0,0 1-1 0 0,0 0 0 0 0,-3-3 1 0 0,-2-3 49 0 0,-9-13 23 0 0,15 19-100 0 0,1 0 0 0 0,0-1 0 0 0,0 1 1 0 0,0 0-1 0 0,0 0 0 0 0,0 0 0 0 0,0 0 0 0 0,0 0 1 0 0,0 0-1 0 0,0 0 0 0 0,1 0 0 0 0,-1 0 0 0 0,0 0 1 0 0,1 0-1 0 0,-1 0 0 0 0,1 0 0 0 0,-1 0 0 0 0,1 0 1 0 0,0 0-1 0 0,-1 0 0 0 0,1 0 0 0 0,1-1 0 0 0,7-8-42 0 0,0 1 0 0 0,1 0 0 0 0,0 0 0 0 0,1 1 0 0 0,16-10 0 0 0,11-7-55 0 0,182-157-355 0 0,-87 59 249 0 0,-104 97 817 0 0,-29 52-340 0 0,0 0 1 0 0,-7 46-1 0 0,0-15 91 0 0,-15 159 1135 0 0,20-182-1171 0 0,5 53 1 0 0,-2-84-501 0 0,3 8-87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4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0 187 696 0 0,'0'0'4841'0'0,"5"-1"-4075"0"0,83-1 2437 0 0,-57 1-2984 0 0,-1-2 0 0 0,0-1 0 0 0,0-1-1 0 0,0-2 1 0 0,-1 0 0 0 0,0-2 0 0 0,31-14-1 0 0,-17 4-1644 0 0,-1-1 1 0 0,64-41-1 0 0,-83 49-1217 0 0,3 0 203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4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33 212 0 0,'0'0'8990'0'0,"9"-2"-8641"0"0,113-15 1988 0 0,-59 5-1866 0 0,-52 10 14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5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0 452 0 0,'0'0'12483'0'0,"6"5"-12209"0"0,2 1-81 0 0,-1 1 0 0 0,1 0 0 0 0,-1 0 0 0 0,-1 1-1 0 0,1 0 1 0 0,-2 0 0 0 0,1 1 0 0 0,4 8 0 0 0,9 28 435 0 0,-3 1 0 0 0,-1 0 0 0 0,9 52 0 0 0,-8-32 71 0 0,-9-39-114 0 0,7 50-1 0 0,-11-56-239 0 0,2-1-1 0 0,0 0 1 0 0,10 26-1 0 0,9 21 862 0 0,-23-65-1152 0 0,2 7 305 0 0,-2-8-1221 0 0,-7-19-5207 0 0,2 3 5358 0 0,1 0 0 0 0,0 1 0 0 0,-2-28 0 0 0,1-11-5498 0 0,7 24 2643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6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13 448 0 0,'0'0'715'0'0,"2"-9"-49"0"0,-4 6 138 0 0,-4 7 4085 0 0,-13 17-4540 0 0,-100 104 2047 0 0,96-102-1814 0 0,0 1 0 0 0,-30 43 0 0 0,16-19 150 0 0,-3 11 302 0 0,31-43-820 0 0,-1-1 0 0 0,-14 17 0 0 0,7-13-548 0 0,-2 1 1 0 0,0-2 0 0 0,-1-1-1 0 0,-28 20 1 0 0,46-36-423 0 0,-1 0-286 0 0,2-1 506 0 0,-8 0 71 0 0,3 3-3945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6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12 944 0 0,'0'0'6165'0'0,"10"-2"-5649"0"0,8-1-199 0 0,0 0 0 0 0,0 1 0 0 0,1 0-1 0 0,-1 2 1 0 0,1 0 0 0 0,-1 1 0 0 0,26 5 0 0 0,-41-5-265 0 0,0 0 0 0 0,1 0 0 0 0,-1 1 0 0 0,0-1-1 0 0,0 1 1 0 0,0 0 0 0 0,0-1 0 0 0,0 1 0 0 0,0 0 0 0 0,-1 1 0 0 0,1-1-1 0 0,-1 0 1 0 0,1 1 0 0 0,-1 0 0 0 0,0-1 0 0 0,0 1 0 0 0,0 0-1 0 0,1 3 1 0 0,1 3 107 0 0,-1-1 0 0 0,-1 1 0 0 0,1 0-1 0 0,-2 0 1 0 0,3 17 0 0 0,3 35 802 0 0,-6-56-830 0 0,0-1 1 0 0,1 1-1 0 0,-1 0 0 0 0,1 0 0 0 0,0-1 1 0 0,5 9-1 0 0,-5-9-78 0 0,-1-3-12 0 0,6-5-704 0 0,-5 3 599 0 0,91-59-1919 0 0,-31 9-3797 0 0,-36 26 2638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10 784 0 0,'-5'0'777'0'0,"-122"-9"5733"0"0,124 9-5560 0 0,2 0-784 0 0,0 0 1 0 0,1 0 0 0 0,-1 1-1 0 0,0-1 1 0 0,0 0-1 0 0,0 1 1 0 0,0-1 0 0 0,0 1-1 0 0,1-1 1 0 0,-1 1-1 0 0,0-1 1 0 0,0 1 0 0 0,1 0-1 0 0,-1-1 1 0 0,0 1-1 0 0,1 0 1 0 0,-1-1 0 0 0,1 1-1 0 0,-1 0 1 0 0,1 0-1 0 0,-1-1 1 0 0,1 2 0 0 0,-10 30 1342 0 0,4 48-1361 0 0,5-51 467 0 0,-19 155 836 0 0,-7 166 2292 0 0,28-314-3182 0 0,2 0-1 0 0,8 39 1 0 0,2-39-87 0 0,-3-11-843 0 0,-9-22 24 0 0,1 0-332 0 0,1 2 346 0 0,3-7-4431 0 0,15-9 3256 0 0,-12 4-2591 0 0,-6 0 2214 0 0,-3 5 699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61 828 0 0,'-5'10'9821'0'0,"13"-37"-9567"0"0,-7 24-211 0 0,-1 0 0 0 0,1 0 0 0 0,-1 0-1 0 0,1 0 1 0 0,0 0 0 0 0,0 0-1 0 0,1 0 1 0 0,2-5 0 0 0,-3 6 287 0 0,4-5-267 0 0,-3 5 260 0 0,-5 8 1696 0 0,-39 78-258 0 0,-80 115 0 0 0,57-86 165 0 0,32-43-636 0 0,32-68-1189 0 0,-3 4 1045 0 0,2 0-4540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0 138 636 0 0,'12'-8'639'0'0,"0"1"-1"0"0,1 0 1 0 0,-1 1 0 0 0,2 0 0 0 0,-1 1-1 0 0,0 1 1 0 0,21-5 0 0 0,-13 3 70 0 0,33-8 1148 0 0,1 2-1 0 0,-1 2 0 0 0,111-4 1 0 0,-62 13 684 0 0,-99 1-2290 0 0,0 0-29 0 0,32 0 362 0 0,-33 0-576 0 0,8-2-753 0 0,-8-4-4290 0 0,-3-11 3917 0 0,0 13-861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5:57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83 112 0 0,'4'-9'988'0'0,"0"0"1"0"0,1 0-1 0 0,0 1 1 0 0,0 0-1 0 0,10-12 1 0 0,-14 18-783 0 0,1 1 442 0 0,1-1-425 0 0,-1 0 0 0 0,1 1-1 0 0,0-1 1 0 0,1 1 0 0 0,-1 0-1 0 0,0 0 1 0 0,0 0 0 0 0,0 0-1 0 0,4 0 1 0 0,3 0 143 0 0,0 0 0 0 0,0 0 1 0 0,0 1-1 0 0,0 0 0 0 0,0 0 0 0 0,14 3 0 0 0,-6 0 61 0 0,-12-2-289 0 0,0 0 0 0 0,-1 0 0 0 0,1 1 1 0 0,0 0-1 0 0,0 0 0 0 0,-1 0 0 0 0,0 1 0 0 0,1 0 1 0 0,-1 0-1 0 0,0 0 0 0 0,0 1 0 0 0,-1 0 0 0 0,7 6 1 0 0,-3-1 87 0 0,0 0 0 0 0,-1 0 1 0 0,0 1-1 0 0,-1 0 1 0 0,8 14-1 0 0,-12-18-134 0 0,-1-1 0 0 0,1 0-1 0 0,-1 1 1 0 0,0-1 0 0 0,0 1-1 0 0,0 0 1 0 0,-1-1 0 0 0,0 1-1 0 0,0 0 1 0 0,-1 7-1 0 0,-11 53 756 0 0,12-65-845 0 0,-21 87 980 0 0,-47 181 1511 0 0,32-105-1178 0 0,28-118-769 0 0,-1 0-1 0 0,-3-1 0 0 0,-18 45 1 0 0,6-21 404 0 0,23-66-822 0 0,0-1-89 0 0,1 0 0 0 0,-1 0 0 0 0,0 0 0 0 0,1 0 0 0 0,-1 0 0 0 0,0 0 0 0 0,0 0 0 0 0,0-1 0 0 0,0 1 0 0 0,-1 0 0 0 0,1-1 0 0 0,0 1 0 0 0,-1 0 0 0 0,1-1 0 0 0,-1 1 0 0 0,1-1 0 0 0,-4 2 0 0 0,3-2-90 0 0,-4-3-885 0 0,-18-10-248 0 0,-33-21-1 0 0,-24-11-3187 0 0,69 38 3318 0 0,-26-11-2583 0 0,11 10-2308 0 0,9 3 1641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0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131 181 364 0 0,'0'0'11212'0'0,"-4"-23"-11138"0"0,-9-69-10 0 0,9 69 215 0 0,10 16-236 0 0,16-21-5 0 0,-17 21 26 0 0,14 21-106 0 0,56 43 43 0 0,-57-43 6 0 0,-19-1-8 0 0,-3 39 6 0 0,3-39 37 0 0,-5 3-29 0 0,-19 52-8 0 0,18-51-5 0 0,2-9 8 0 0,-15 24-4 0 0,14-24-3 0 0,1 1 14 0 0,-17 24-1 0 0,16-24 21 0 0,0-1-16 0 0,-21 28-6 0 0,21-27 0 0 0,1-2 11 0 0,-14 23 18 0 0,14-23 5 0 0,1 1 4 0 0,-13 23-5 0 0,13-23 66 0 0,-1-1-58 0 0,-16 24 2 0 0,16-24 571 0 0,2 2-519 0 0,-13 26 0 0 0,13-26 3221 0 0,29-13-3205 0 0,82-13-3 0 0,-81 13 477 0 0,-12 1-551 0 0,46-11 7 0 0,-46 11 54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0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0 792 0 0,'0'0'11704'0'0,"4"15"-11389"0"0,13 46 9 0 0,-13-46 247 0 0,-4-2-308 0 0,-2 42-21 0 0,2-42 148 0 0,-3 1-225 0 0,0 2-111 0 0,2-8-19 0 0,0-1-1 0 0,0 1 1 0 0,-1-1 0 0 0,0 0-1 0 0,-1 0 1 0 0,-4 10 0 0 0,-13 30 198 0 0,15-38-589 0 0,-6 10 619 0 0,7 1-9115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4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521 184 484 0 0,'0'0'7944'0'0,"-11"-16"-7833"0"0,-37-50-9 0 0,37 49 88 0 0,2 12-123 0 0,-25-18 2 0 0,25 17 68 0 0,1 2-93 0 0,-25-15 9 0 0,25 14 117 0 0,-2 2-128 0 0,-27-13-1 0 0,28 12 1612 0 0,3 20-1494 0 0,-18 50 5 0 0,19-50 2 0 0,4-12-139 0 0,1-1 0 0 0,0 0-1 0 0,-1 1 1 0 0,1-1 0 0 0,-1 1 0 0 0,0-1 0 0 0,0 0 0 0 0,0 0 0 0 0,-3 5 0 0 0,0 1 24 0 0,1 1 107 0 0,3-5-118 0 0,0-1 0 0 0,0 1 0 0 0,-1 0 1 0 0,0 0-1 0 0,0 0 0 0 0,-3 7 0 0 0,1-1 13 0 0,1 0 102 0 0,-2 1 7 0 0,1 4-107 0 0,1-7 1 0 0,0-1-1 0 0,-1 1 1 0 0,0 0 0 0 0,-7 13 0 0 0,-13 30 273 0 0,-4-2 4 0 0,0 0 12 0 0,20-39-286 0 0,-14 34 221 0 0,9-13-125 0 0,9-24-10 0 0,-2 4-17 0 0,-16 34-10 0 0,16-35-9 0 0,1-3 5 0 0,-13 24-11 0 0,13-24 73 0 0,2 0-100 0 0,-10 27-4 0 0,9-26 110 0 0,2 2-123 0 0,-6 32-13 0 0,6-32 170 0 0,5 3-319 0 0,12 42-6 0 0,-12-42-56 0 0,8-14-1449 0 0,36 2 920 0 0,-36-2-123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7:14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49 576,'0'0'8141,"20"-8"-7923,59-25-29,-60 25 1821,-12 25-1880,19 52-3,-20-51 446,-19-1-407,-39 52 8,20-32 100,25-32-223,2 0 103,-3 1 8,-20 18 0,20-18 120,3 2-152,-17 21 10,16-22 430,2 2-437,-14 23-4,13-24 1081,26-3-1942,60 12 286,-61-13-139,2-13-1728,65-25 1233,-65 26-886,-14 5-1282,36-10 249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7:15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0 640,'0'0'1584,"-6"16"-824,-20 46-42,19-47-40,1-7-30,-20 25-25,19-25-17,2-1-18,-13 20-16,13-20-53,0 1-32,-17 24-16,17-24 395,-1 0-482,-17 25-29,17-25 530,0 0-641,-18 23-20,18-23 488,0-2-1337,-17 19 134,17-19-163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60 224 0 0,'0'0'5188'0'0,"14"-8"-4817"0"0,40-24-29 0 0,-40 24 1267 0 0,-4 7-1420 0 0,1-3-54 0 0,8-1-115 0 0,1 4 2924 0 0,-37 23-2790 0 0,-54 64 5 0 0,54-64 147 0 0,9-16-167 0 0,-24 18 5 0 0,24-18 837 0 0,11 8-948 0 0,1 2-19 0 0,-2-6 23 0 0,1 1-1 0 0,-2 0 0 0 0,1 0 0 0 0,-1 11 0 0 0,3 31-18 0 0,-3-39 14 0 0,-10-6 20 0 0,-25 23-3 0 0,25-24 7 0 0,4-2-1 0 0,-19 14 6 0 0,18-14 111 0 0,-2 2-127 0 0,-25 21-8 0 0,25-21 2 0 0,0-3-1291 0 0,-22 13 600 0 0,22-12-119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6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45 200 0 0,'0'0'13822'0'0,"27"-7"-13715"0"0,80-23-17 0 0,-80 22 269 0 0,-11 11-296 0 0,3 1-33 0 0,-10-2 34 0 0,-1 0 0 0 0,1 0 0 0 0,0-1-1 0 0,0 0 1 0 0,10-1 0 0 0,-11 6-17 0 0,25 15-9 0 0,-25-15 268 0 0,-12 47-246 0 0,1-37-49 0 0,1-2 187 0 0,-8-2-135 0 0,-32 36-17 0 0,31-37 19 0 0,3-4 6 0 0,-22 18-1 0 0,22-19 0 0 0,0-2 0 0 0,-24 15-14 0 0,24-15 14 0 0,0 1 8 0 0,-25 14-16 0 0,25-15 53 0 0,0 1-38 0 0,-24 15-22 0 0,25-15 151 0 0,-4-2-179 0 0,-30 9-2 0 0,31-9 1850 0 0,39 0-2042 0 0,86 6 149 0 0,-86-7-12 0 0,-23 5-28 0 0,16 22 49 0 0,-17-22-16 0 0,8 31-61 0 0,-10-26 80 0 0,0-2 8 0 0,-11 5-4 0 0,-24 44 8 0 0,24-44-2 0 0,-2-10-9 0 0,-1 2 6 0 0,-36 17 13 0 0,14-10-5 0 0,25-11 39 0 0,-2 0-36 0 0,0 1-6 0 0,7-2-3 0 0,-1-1-1 0 0,1 1 1 0 0,-1-1-1 0 0,1 0 0 0 0,-1 0 1 0 0,0 0-1 0 0,1-1 1 0 0,-1 1-1 0 0,-4-1 53 0 0,-7 0-35 0 0,-57 0-1860 0 0,59-5 1120 0 0,-38-13-157 0 0,38 13-171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7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350 1 252 0 0,'0'0'10706'0'0,"29"4"-10571"0"0,86 14-2 0 0,-86-14 294 0 0,-18-1-287 0 0,34 8-3 0 0,-34-8 822 0 0,0-2-873 0 0,45 9 414 0 0,-51-2-395 0 0,15 22-2 0 0,-15-23 191 0 0,-2 52-104 0 0,-2-47 170 0 0,-6 7-278 0 0,0 3-57 0 0,2-9 7 0 0,0 1-1 0 0,-1-1 1 0 0,-10 25-1 0 0,1-7 56 0 0,10-24 13 0 0,-2 5 8 0 0,-28 55 106 0 0,7-10-26 0 0,1-5 40 0 0,7-15-94 0 0,14-28-16 0 0,-2 2 11 0 0,-28 51 151 0 0,27-53-229 0 0,4-4-7 0 0,-1 0 0 0 0,1 0 1 0 0,0 0-1 0 0,1 0 1 0 0,-1 1-1 0 0,-1 5 1 0 0,-12 28 55 0 0,12-30 122 0 0,-1 1-113 0 0,-12 27-12 0 0,12-28 54 0 0,-1-1-82 0 0,-16 25-11 0 0,17-25 57 0 0,-2 0-64 0 0,-19 26-11 0 0,20-26 143 0 0,0-1-136 0 0,-14 19-16 0 0,15-20 141 0 0,-4 0-126 0 0,-26 17-12 0 0,27-17 71 0 0,-2-3-67 0 0,0 1-49 0 0,7-2-32 0 0,-1 0-1 0 0,1-1 1 0 0,-1 0 0 0 0,1 0 0 0 0,-1 0-1 0 0,1 0 1 0 0,-1 0 0 0 0,1-1 0 0 0,-7 1-1 0 0,-64-7-720 0 0,60 5 149 0 0,-5-2-2579 0 0,-53-10 701 0 0,54 10-1620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12 0 0,'4'-5'997'0'0,"0"-1"1"0"0,1 1-1 0 0,0 0 0 0 0,0 0 1 0 0,0 0-1 0 0,1 0 0 0 0,9-5 1 0 0,-13 9-219 0 0,-2 0-704 0 0,0 1 0 0 0,0 0 0 0 0,0-1 0 0 0,0 1 1 0 0,0 0-1 0 0,0-1 0 0 0,0 1 0 0 0,0 0 0 0 0,1-1 0 0 0,-1 1 0 0 0,0 0 0 0 0,0 0 0 0 0,0-1 0 0 0,0 1 0 0 0,0 0 1 0 0,1-1-1 0 0,-1 1 0 0 0,0 0 0 0 0,0 0 0 0 0,0-1 0 0 0,1 1 0 0 0,-1 0 0 0 0,0 0 0 0 0,1 0 0 0 0,-1-1 0 0 0,0 1 1 0 0,0 0-1 0 0,1 0 0 0 0,-1 0 0 0 0,0 0 0 0 0,1-1 0 0 0,-1 1 0 0 0,0 0 0 0 0,1 0 0 0 0,-1 0 0 0 0,0 0 0 0 0,1 0 1 0 0,-1 0-1 0 0,0 0 0 0 0,1 0 0 0 0,-1 0 0 0 0,0 0 0 0 0,1 0 0 0 0,-1 0 0 0 0,0 1 0 0 0,1-1 0 0 0,-1 0 0 0 0,0 0 0 0 0,1 0 1 0 0,-1 0-1 0 0,0 0 0 0 0,0 1 0 0 0,1-1 0 0 0,-1 0 0 0 0,0 0 0 0 0,0 1 0 0 0,1-1 0 0 0,-1 0 0 0 0,0 0 0 0 0,0 1 1 0 0,0-1-1 0 0,1 1 0 0 0,14 11 1279 0 0,-14-9-1281 0 0,0 1 0 0 0,0-1-1 0 0,0 0 1 0 0,0 0 0 0 0,0 1 0 0 0,-1-1 0 0 0,0 0 0 0 0,0 1 0 0 0,0-1 0 0 0,0 1 0 0 0,0 2 0 0 0,0 13 213 0 0,1 15 362 0 0,-1-1 0 0 0,-5 42-1 0 0,2-38-138 0 0,1-13-172 0 0,1-6-8 0 0,0 0 0 0 0,0-1 0 0 0,2 1 0 0 0,2 18 1 0 0,-1-23-58 0 0,-2 1 1 0 0,1 0-1 0 0,-2-1 1 0 0,0 1 0 0 0,0-1-1 0 0,-4 16 1 0 0,0 2 285 0 0,8 9-173 0 0,-3-37-595 0 0,1 4 857 0 0,-33-27-20814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8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 0 292 0 0,'0'0'8426'0'0,"-25"9"-8196"0"0,-76 28 6 0 0,65-21-9 0 0,-27 24 303 0 0,51-33-437 0 0,6-4-40 0 0,1 0-1 0 0,0 0 0 0 0,0 0 0 0 0,0 1 0 0 0,1 0 0 0 0,-1 0 0 0 0,1 0 0 0 0,-5 6 1 0 0,-114 139 1051 0 0,60-51-252 0 0,50-76-579 0 0,1 1 0 0 0,1 0 0 0 0,-10 33 1 0 0,18-48-250 0 0,-15 37 369 0 0,15-38-329 0 0,1 0 0 0 0,-1 0 0 0 0,2 1-1 0 0,-1-1 1 0 0,0 12 0 0 0,-1-8 7 0 0,-3 35 281 0 0,3-4-124 0 0,2-32 7 0 0,2 4-25 0 0,-1 2-143 0 0,5 48 408 0 0,2-12-309 0 0,-6-39-12 0 0,1-3 9 0 0,5 28-42 0 0,-5-29 141 0 0,17 38-284 0 0,-15-38-89 0 0,0-1-3447 0 0,2 0 2899 0 0,2 6-332 0 0,0 1-3850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19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482 61 436 0 0,'0'0'6171'0'0,"-8"-10"-5823"0"0,-25-30-5 0 0,24 30 4751 0 0,24 36-4970 0 0,59 115 123 0 0,-59-112-128 0 0,-11-22 4 0 0,-1 4-3 0 0,17 53 133 0 0,-16-54-208 0 0,7 36 305 0 0,-2 6-250 0 0,-7-39 96 0 0,-2 0-90 0 0,-3 37-6 0 0,2-37 84 0 0,-4-1-108 0 0,1 2-49 0 0,2-7-6 0 0,0-1 0 0 0,-1 1 0 0 0,0-1 1 0 0,1 0-1 0 0,-2 0 0 0 0,-6 10 0 0 0,-8 12 59 0 0,14-21-2 0 0,-4 4-5 0 0,1 1-51 0 0,4-7-10 0 0,0 0 0 0 0,0 0-1 0 0,0 0 1 0 0,0-1 0 0 0,-1 1 0 0 0,0-1-1 0 0,0 0 1 0 0,-7 5 0 0 0,3 0 6 0 0,4-5-6 0 0,0 0 0 0 0,0 0 0 0 0,0 0 0 0 0,0-1-1 0 0,-1 1 1 0 0,-6 2 0 0 0,-36 26 84 0 0,3-3 14 0 0,-2 4-16 0 0,16-11-51 0 0,23-17-5 0 0,-1 1-10 0 0,-22 17 4 0 0,23-17 32 0 0,-1-1-29 0 0,-24 14-2 0 0,24-14 55 0 0,-1 0-65 0 0,-28 18 0 0 0,27-17 38 0 0,2-2-50 0 0,-24 14-3 0 0,24-14-12 0 0,-2 0-1222 0 0,-29 13 662 0 0,29-13-152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40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72 380 0 0,'0'0'2682'0'0,"-9"2"-2469"0"0,7 0-61 0 0,7 0 746 0 0,37 2-771 0 0,-21-3-42 0 0,0 0 0 0 0,0 2-1 0 0,-1 1 1 0 0,1 0 0 0 0,22 9 0 0 0,-15-3 21 0 0,1 0 0 0 0,-1-3-1 0 0,55 9 1 0 0,-54-11-64 0 0,183 19 470 0 0,-212-24-511 0 0,9 1 23 0 0,174 7 428 0 0,-6 1-82 0 0,-15 1-94 0 0,208 5 153 0 0,-152-2-230 0 0,28 2-26 0 0,99 5 104 0 0,-39-10-105 0 0,-205-2-129 0 0,-49-3 18 0 0,87-2-1 0 0,109-17 96 0 0,-193 11-121 0 0,108 0 36 0 0,234 24 273 0 0,-140-6-214 0 0,-107-2-80 0 0,-97-7-28 0 0,0-2-1 0 0,102-5 1 0 0,-74-7 17 0 0,177-24 82 0 0,-221 26-92 0 0,49 0 1 0 0,7-1 21 0 0,94-8 38 0 0,-30 3-27 0 0,97 0 52 0 0,-178 7-58 0 0,-27 0-26 0 0,126-8 45 0 0,-89 9-56 0 0,67-1 28 0 0,-108 6-22 0 0,-8-1-23 0 0,37 6 0 0 0,109 6 17 0 0,-1 1 5 0 0,-106-9-4 0 0,-53-2-18 0 0,104 2 2 0 0,63-8 3 0 0,-55 9 28 0 0,36-3 56 0 0,-33-1 49 0 0,-9 1-37 0 0,135-9 159 0 0,-158 5-158 0 0,65 7 3 0 0,-92-1-35 0 0,-24-1-31 0 0,-21-1-2 0 0,48-2 0 0 0,-32-3 9 0 0,1 3 1 0 0,51 5 0 0 0,-80-4-30 0 0,42-3 1 0 0,11 0 23 0 0,-49 4-18 0 0,263 6 124 0 0,-116-6 19 0 0,-43-3 15 0 0,-97 0-141 0 0,162-5 233 0 0,-128 4-191 0 0,-32 0-25 0 0,50 4 0 0 0,173 2 246 0 0,-68-3-132 0 0,5 1-50 0 0,-128-4-96 0 0,-43 1-15 0 0,0 1 0 0 0,34 3-1 0 0,-3 3 53 0 0,67-2 0 0 0,14-1-20 0 0,-46-5 82 0 0,-36-1-48 0 0,-7 0 0 0 0,67-12 0 0 0,-30 3-29 0 0,316-45 148 0 0,-155 21-120 0 0,30-4-36 0 0,231-12-35 0 0,-193 30-22 0 0,304-10-8 0 0,-419 27 18 0 0,-40 5-18 0 0,-153 1 11 0 0,1-1-1 0 0,0 0 1 0 0,0 1-1 0 0,0 0 1 0 0,0 1-1 0 0,0-1 1 0 0,-1 1-1 0 0,1 0 1 0 0,6 4-1 0 0,-7-4 7 0 0,7 2-13 0 0,1 1-5 0 0,3 3 0 0 0,-15-7 23 0 0,71 45 19 0 0,-52-35-24 0 0,1 0 0 0 0,0-2 0 0 0,1 0 0 0 0,0-2 0 0 0,43 10 1 0 0,-10-4 11 0 0,-38-8-3 0 0,-1-1 1 0 0,1-1 0 0 0,25 2 0 0 0,100 3-7 0 0,102 0-6 0 0,-63-8 12 0 0,-50 1 4 0 0,77 1-31 0 0,154-5 25 0 0,-127 5-28 0 0,192 8-29 0 0,-126-14 16 0 0,-176-1 26 0 0,113 9-13 0 0,-95-2 16 0 0,-26-2-12 0 0,51 1 2 0 0,-81-3-13 0 0,146 17 0 0 0,-179-9 23 0 0,69-2 0 0 0,23 2-46 0 0,58 5 30 0 0,-134-10 10 0 0,-12-1 4 0 0,97 12 0 0 0,-117-8 9 0 0,47 1 0 0 0,29 2-25 0 0,187 26-87 0 0,-83-11 5 0 0,-58-11 42 0 0,-17-1 5 0 0,185 18-79 0 0,-47-9-44 0 0,-240-17 165 0 0,61 1-43 0 0,83 7-44 0 0,16-1-13 0 0,-40-5-32 0 0,77-2-75 0 0,-114 0 144 0 0,141 6-28 0 0,-201-10 94 0 0,-47 0 11 0 0,-1 2 0 0 0,21 1 0 0 0,215-4-32 0 0,-216 1 33 0 0,263-19-38 0 0,38 3 72 0 0,-103 7-9 0 0,-208 10-17 0 0,359-16 37 0 0,-202 14-6 0 0,112 2 26 0 0,-88 9-37 0 0,142 9 21 0 0,-115-13-48 0 0,-94-4 20 0 0,209 10-31 0 0,26-6 49 0 0,-259-4 34 0 0,-59-1-47 0 0,60 7 0 0 0,278 39-55 0 0,-356-42 37 0 0,73 9-2 0 0,55 12 7 0 0,-75-13-2 0 0,145 15 146 0 0,-53-8-8 0 0,-88-7 38 0 0,-10-2 31 0 0,148 34-1 0 0,-26 2-23 0 0,-175-39-159 0 0,62 9 253 0 0,186 6 0 0 0,-124-24 37 0 0,24-2-74 0 0,-109 0-171 0 0,15 3-41 0 0,-34 1-277 0 0,-1-2 1 0 0,59-10-1 0 0,-14-3-865 0 0,14-4-1217 0 0,-37-2-2733 0 0,-45 10 2298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7:55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0 344 0 0,'0'0'8583'0'0,"-5"5"-8366"0"0,-3 3-63 0 0,1 1 1 0 0,0 0 0 0 0,0 0-1 0 0,1 0 1 0 0,-9 18 0 0 0,-21 42 751 0 0,-51 144 0 0 0,-41 191 1689 0 0,121-367-2246 0 0,-3 5 236 0 0,9-39-477 0 0,-6 14 432 0 0,8-20-713 0 0,3-22 14 0 0,11-63-24 0 0,3-27-32 0 0,-15 93 121 0 0,0 0 0 0 0,-1-32 0 0 0,-2 52 87 0 0,0-2 0 0 0,5-41-180 0 0,-4 42 151 0 0,0 0-130 0 0,1-22-22 0 0,0 8 22 0 0,0 0 1 0 0,7-28 0 0 0,-8 42 147 0 0,0 1 0 0 0,-1-1 0 0 0,1 0-1 0 0,-1 0 1 0 0,0 0 0 0 0,0 0 0 0 0,0 0 0 0 0,-1-3 0 0 0,0 4 12 0 0,1 0-1 0 0,0 1 1 0 0,0-1-1 0 0,0 0 1 0 0,0 1 0 0 0,0-1-1 0 0,0 0 1 0 0,0 1-1 0 0,0-1 1 0 0,1 1 0 0 0,-1-1-1 0 0,2-2 1 0 0,-1 1-11 0 0,-6 46 184 0 0,-1-1 28 0 0,-14 43 1 0 0,-90 250 429 0 0,79-244-352 0 0,23-70-203 0 0,6-16-215 0 0,0 0-1 0 0,0 0 1 0 0,0 0-1 0 0,1 1 1 0 0,0-1 0 0 0,0 1-1 0 0,-1 5 1 0 0,2-8-473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2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133 286 356 0 0,'-1'-2'199'0'0,"-4"-22"1490"0"0,-1 0-1 0 0,-10-23 1 0 0,15 45 749 0 0,-1 42-1638 0 0,-14 76 0 0 0,9-77 12 0 0,-3 72 0 0 0,-1-46 315 0 0,11-62-854 0 0,0 0-126 0 0,2 9 7 0 0,-2-9 1249 0 0,3-11-1301 0 0,16-58 144 0 0,13-80 0 0 0,-22 95-176 0 0,4-50 54 0 0,-11 92-108 0 0,3-11-2 0 0,-6 17-26 0 0,-1 13-33 0 0,-16 62 40 0 0,17-70-7 0 0,-1 1 10 0 0,-2 20 78 0 0,12-37 130 0 0,13-47-70 0 0,-9 8-119 0 0,-6 24 30 0 0,6-39-1 0 0,-13 40-41 0 0,-1 24-6 0 0,1 0-5 0 0,0 0 2 0 0,0-11 2 0 0,0 11-11 0 0,-1 15-55 0 0,-53 293 117 0 0,36-178-30 0 0,17-124-7 0 0,-1 5 11 0 0,2-6-104 0 0,-1 1-1 0 0,1-1 1 0 0,0 1 0 0 0,-1-1 0 0 0,1 1 0 0 0,-1-1 0 0 0,1 0 0 0 0,-1 1 0 0 0,0-1-1 0 0,1 0 1 0 0,-1 1 0 0 0,0-1 0 0 0,0 0 0 0 0,0 0 0 0 0,-2 2 0 0 0,-43 19-3007 0 0,11-7-2488 0 0,16-9 2363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5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10 28 0 0,'0'0'7889'0'0,"-4"30"-7381"0"0,-11 88-23 0 0,11-89-36 0 0,4-16-32 0 0,3 62 1402 0 0,-3-44-1684 0 0,0-7 6880 0 0,12-52-6898 0 0,37-84-10 0 0,-31 75-18 0 0,-12 25-62 0 0,22-31 95 0 0,-5 12-57 0 0,-17 23-19 0 0,0 1-4 0 0,17-19-10 0 0,-17 20-2 0 0,6 23-294 0 0,36 55 243 0 0,-36-54 26 0 0,-12-7-4 0 0,-2 35 3 0 0,2-35 452 0 0,17-27-495 0 0,3-4 21 0 0,-1 0-29 0 0,37-29 0 0 0,-46 40 31 0 0,-4 3 0 0 0,0 0 0 0 0,1 1 1 0 0,0 0-1 0 0,10-6 0 0 0,15-9-35 0 0,-24 15-3 0 0,1 1-274 0 0,27-10 204 0 0,-27 10 10 0 0,2 14-223 0 0,36 32 250 0 0,-35-31-36 0 0,-10-1-166 0 0,8 30 115 0 0,-8-30-53 0 0,0 0-72 0 0,7 28-69 0 0,-7-29-75 0 0,1 2-1371 0 0,9 30 1080 0 0,-9-30-30 0 0,6-7-2760 0 0,26 10 1744 0 0,-27-10-1146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81 520 0 0,'0'0'6256'0'0,"-25"9"-5929"0"0,-74 27-19 0 0,74-27-25 0 0,19 0-16 0 0,-17 27-2 0 0,17-27 233 0 0,2-1-260 0 0,-14 27-11 0 0,13-27 3184 0 0,32-22-3314 0 0,44-29 0 0 0,-41 23-62 0 0,-5 5 557 0 0,-9 22-557 0 0,44 18 8 0 0,-44-18 195 0 0,-4-6-187 0 0,39 3-6 0 0,-38-3 120 0 0,-1-8-79 0 0,2-2-57 0 0,37-28 118 0 0,-22 14-34 0 0,-22 17-14 0 0,1-1-9 0 0,21-22 1 0 0,-22 22-2 0 0,0 1-11 0 0,20-19 3 0 0,-20 19 127 0 0,0 0-150 0 0,22-14-13 0 0,-21 15 377 0 0,11 12-353 0 0,58 20 5 0 0,-58-20 58 0 0,-10-1-70 0 0,26 17 11 0 0,-27-17 98 0 0,-1 1-100 0 0,20 20-17 0 0,-20-20 56 0 0,-2-1-60 0 0,16 18 5 0 0,-16-18 32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6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391 77 444 0 0,'0'0'462'0'0,"5"-13"7"0"0,22-51 7815 0 0,-50 83-7895 0 0,-72 57-15 0 0,66-50-29 0 0,-1 14 279 0 0,-11 6-123 0 0,31-37-426 0 0,3-4-5 0 0,1 1 1 0 0,0 0-1 0 0,1 0 1 0 0,-8 11-1 0 0,5-4-5 0 0,3-6-7 0 0,-1 0 0 0 0,1 0 1 0 0,-1 0-1 0 0,-11 9 1 0 0,7-7-15 0 0,4-4-17 0 0,0 0 0 0 0,1 1 0 0 0,0-1 1 0 0,0 1-1 0 0,-5 8 0 0 0,-15 19-11 0 0,19-25-72 0 0,0-2-100 0 0,-15 21-109 0 0,15-21-114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6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66 796 0 0,'0'0'3917'0'0,"16"-5"-3266"0"0,44-17-39 0 0,-44 16-62 0 0,-4 2-48 0 0,36-12-45 0 0,-36 12 347 0 0,-1 2-452 0 0,32-3-37 0 0,-33 4 1173 0 0,-10 8-1443 0 0,1 1 1 0 0,-1-1 0 0 0,1 0 0 0 0,0 1-1 0 0,1-1 1 0 0,2 8 0 0 0,1 1 17 0 0,-2 0 482 0 0,-11 1-371 0 0,-20 54-13 0 0,20-53 786 0 0,14-11-1459 0 0,18 19 157 0 0,-19-19-84 0 0,15-21-2275 0 0,60-40 1109 0 0,-60 41-1058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0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1 245 248 0 0,'0'0'3431'0'0,"7"-13"-2613"0"0,2-3-550 0 0,25-40 1010 0 0,-4 14 120 0 0,-24 33-1160 0 0,23-24 1396 0 0,-1 5-1067 0 0,-21 20 513 0 0,1 2-573 0 0,20-20-39 0 0,-20 19 4355 0 0,-1 26-4481 0 0,20 60 30 0 0,-26-77-345 0 0,0 0 1 0 0,0 0 0 0 0,0 0-1 0 0,-1 0 1 0 0,1 0 0 0 0,-1 0 0 0 0,1 0-1 0 0,-1 1 1 0 0,0-1 0 0 0,0 0-1 0 0,0 0 1 0 0,0 1 0 0 0,0 1 0 0 0,-3 12 103 0 0,-1 49 510 0 0,5-47-510 0 0,0-8-32 0 0,-1-1-1 0 0,0 0 1 0 0,0 0-1 0 0,-1 1 1 0 0,0-1-1 0 0,-3 11 0 0 0,-4 37 254 0 0,-17 105 1299 0 0,22-148-1520 0 0,-10 42 515 0 0,8-43-521 0 0,-9 41 481 0 0,5-14-264 0 0,7-30-23 0 0,0 3-17 0 0,-6 37-23 0 0,6-37-13 0 0,-1-5-19 0 0,-12 43 540 0 0,5-14-1327 0 0,7-27-213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2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0 142 248 0 0,'0'0'4986'0'0,"5"-18"-4778"0"0,15-53 5 0 0,-15 53 1629 0 0,-1 13-1658 0 0,12-19-2 0 0,-12 18 3186 0 0,0 31-2985 0 0,1 4-253 0 0,-1-4 85 0 0,0 1 1 0 0,0 29-1 0 0,-4 138 1615 0 0,-1-135-1156 0 0,5-4 304 0 0,-2-10-685 0 0,-2-32 8 0 0,-1-9-247 0 0,1 0 0 0 0,-1 1 0 0 0,1-1-1 0 0,0 1 1 0 0,0-1 0 0 0,0 1 0 0 0,0-1 0 0 0,1 6-1 0 0,0 0 45 0 0,-1 0 506 0 0,1 0-343 0 0,1 1-397 0 0,-1 5 217 0 0,0-8-3827 0 0,1 2-3404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28 88 0 0,'13'-6'561'0'0,"0"1"0"0"0,1 1 0 0 0,0 0 0 0 0,0 1 0 0 0,0 1 0 0 0,0 0 0 0 0,18 0-1 0 0,-25 3-331 0 0,0-1 0 0 0,0 1-1 0 0,0 1 1 0 0,0-1-1 0 0,0 1 1 0 0,0 0 0 0 0,0 1-1 0 0,-1 0 1 0 0,1 0-1 0 0,-1 0 1 0 0,0 1 0 0 0,0-1-1 0 0,0 2 1 0 0,0-1-1 0 0,-1 1 1 0 0,7 7-1 0 0,3 6 160 0 0,-1 0 0 0 0,-1 1-1 0 0,0 1 1 0 0,-2 0-1 0 0,0 1 1 0 0,-2 0-1 0 0,0 0 1 0 0,-1 1 0 0 0,-1 0-1 0 0,-1 1 1 0 0,-1 0-1 0 0,2 29 1 0 0,-6-37-224 0 0,-1 1 0 0 0,-1 0 0 0 0,0 0 0 0 0,-1-1 0 0 0,0 1 0 0 0,-1-1-1 0 0,-1 0 1 0 0,-1 1 0 0 0,0-2 0 0 0,-1 1 0 0 0,0-1 0 0 0,-9 15 0 0 0,3-10-104 0 0,0 0-1 0 0,-1-1 1 0 0,-1-1 0 0 0,0 0-1 0 0,-2-1 1 0 0,0 0 0 0 0,-31 23-1 0 0,13-14-230 0 0,16-11-244 0 0,0-1-1 0 0,-1 0 1 0 0,0-1 0 0 0,0-1 0 0 0,-2-1 0 0 0,1-1 0 0 0,-36 11 0 0 0,54-19 392 0 0,-14 3-1696 0 0,0-1 0 0 0,0 0 0 0 0,-18 1 0 0 0,-4-2-1498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8:21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50 12,'2'-3'621,"0"0"-289,-1 0 0,2 0 0,-1 1 0,0-1 0,1 0 0,-1 1 0,1 0 0,0-1 0,3-1 0,-4 3 121,2 0-40,48-14 1193,-50 15-1356,6 0 96,-7 0-335,-1-1-1,1 1 1,-1 0 0,1 0-1,-1 0 1,1 0-1,-1 0 1,1 0-1,-1-1 1,1 1 0,-1 0-1,1 0 1,-1 1-1,1-1 1,-1 0-1,1 0 1,-1 0 0,0 0-1,1 0 1,-1 0-1,1 1 1,-1-1 0,1 0-1,-1 0 1,1 1-1,-1-1 1,0 0-1,1 1 1,6 3 103,-4-3-67,-1 1 0,1-1-1,-1 1 1,1-1 0,-1 1 0,0 0 0,1 0 0,-1 0-1,0 0 1,-1 0 0,1 1 0,0-1 0,2 6-1,-1-2-5,-1 0-1,0 1 0,0 0 0,0-1 1,-1 1-1,0 0 0,-1 0 0,1 0 0,-1 0 1,-1 0-1,1 0 0,-1-1 0,0 1 1,-1 0-1,0 0 0,-4 10 0,-6 10 81,0-2-1,-30 46 1,3-7 87,-11 19 660,49-81-744,-2 11 173,3-12-260,-1 0 0,1 0-1,-1 0 1,1 0-1,0 0 1,-1 0 0,1 0-1,0 0 1,0 0-1,0 0 1,-1 0 0,1 0-1,0 0 1,1 0 0,-1 0-1,0 0 1,0 0-1,0 0 1,1 0 0,-1 0-1,0 0 1,1 0-1,-1 0 1,1 0 0,-1 0-1,1 0 1,0 0 0,-1 0-1,1-1 1,0 1-1,-1 0 1,1-1 0,0 1-1,0 0 1,0-1-1,1 1 1,5 3-24,0 0 0,0-1 0,1 0 1,0 0-1,-1-1 0,1 0 0,0 0 0,11 0 0,6-1-1106,35-2-1,-3-1-679,-22-1-2266,-15 4 1725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8:22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0 144,'0'0'4782,"2"7"-4109,-1-3-443,-1-3-170,0 1 0,0-1 0,0 1 0,1-1 1,-1 1-1,1-1 0,-1 1 0,1-1 0,0 1 0,-1-1 1,1 1-1,0-1 0,0 0 0,0 0 0,0 1 0,0-1 0,0 0 1,0 0-1,1 0 0,-1 0 0,0 0 0,0 0 0,1-1 0,-1 1 1,3 1-1,147 56 4161,-150-58-4190,0 1 1,0-1 0,0 0 0,0 1 0,0-1-1,0 1 1,0-1 0,0 1 0,0 0-1,0-1 1,0 1 0,-1 0 0,1-1-1,0 1 1,0 0 0,-1 0 0,1 0-1,-1 0 1,1 0 0,-1 0 0,1 0-1,-1 0 1,1 0 0,-1 0 0,0 0-1,0 0 1,1 0 0,-1 0 0,0 0-1,0 0 1,0 0 0,0 0 0,0 1-1,0-1 1,-1 0 0,1 0 0,0 0-1,0 0 1,-1 0 0,1 0 0,-1 1-1,-3 5 47,1 0-1,-1 1 1,0-2-1,-7 10 0,6-10-62,-20 29 42,-61 61 1,84-94-323,0-1-469,-7 0 752,5-7-4604,1-20 1596,2 19 227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8:22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0 240,'0'0'1072,"1"4"-63,-1 5-333,11 112 4833,-5-74-3448,22 89 0,4 23 794,-31-157-2793,-1-1-152,1 1-1,-1-1 1,1 0 0,-1 0 0,0 1-1,1-1 1,-1 0 0,0 1 0,0-1-1,0 0 1,0 1 0,0-1 0,0 2-1,-6 11-559,4-11-120,1 0-144,-33 35-5597,20-23 3451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40 240 0 0,'0'0'13127'0'0,"5"-4"-13004"0"0,16-12 2 0 0,-16 12 1 0 0,23-11 355 0 0,-25 15-334 0 0,2 2-100 0 0,2 0-37 0 0,-3 0 6 0 0,-1-1-1 0 0,1 1 1 0 0,0-1-1 0 0,-1 1 0 0 0,1 0 1 0 0,-1 0-1 0 0,1 1 1 0 0,-1-1-1 0 0,0 1 0 0 0,0-1 1 0 0,0 1-1 0 0,5 6 1 0 0,-6-4-7 0 0,0 0 1 0 0,0 0-1 0 0,0 0 1 0 0,0 0-1 0 0,-1 0 0 0 0,0 0 1 0 0,0 1-1 0 0,0-1 1 0 0,-1 0-1 0 0,0 1 1 0 0,0-1-1 0 0,0 1 1 0 0,0-1-1 0 0,-1 0 1 0 0,0 1-1 0 0,-3 8 1 0 0,-4 10 3 0 0,0 0 1 0 0,-17 31 0 0 0,6-15 12 0 0,-20 71 16 0 0,38-108-50 0 0,1-3 5 0 0,0 1 0 0 0,-1 0 1 0 0,1-1-1 0 0,0 1 0 0 0,0-1 0 0 0,0 1 1 0 0,0 0-1 0 0,0-1 0 0 0,0 1 0 0 0,0 0 1 0 0,0-1-1 0 0,0 1 0 0 0,0-1 0 0 0,0 1 1 0 0,0 0-1 0 0,0-1 0 0 0,0 1 1 0 0,1-1-1 0 0,-1 1 0 0 0,0 0 0 0 0,0-1 1 0 0,1 1-1 0 0,-1-1 0 0 0,0 1 0 0 0,1-1 1 0 0,-1 1-1 0 0,1-1 0 0 0,-1 1 0 0 0,1 0 1 0 0,33-1-38 0 0,-9-2 4 0 0,-15 1 78 0 0,0 1-1 0 0,0 0 0 0 0,0 1 1 0 0,0 0-1 0 0,-1 0 0 0 0,20 7 1 0 0,-27-8 34 0 0,22 25 439 0 0,-23-21-480 0 0,-1 0-1 0 0,1 0 0 0 0,0 0 1 0 0,-1 0-1 0 0,0 1 1 0 0,0-1-1 0 0,-1 0 1 0 0,1 0-1 0 0,-1 0 1 0 0,-1 6-1 0 0,0-4-19 0 0,-1 0 0 0 0,0 0 0 0 0,0-1 0 0 0,0 1 0 0 0,-1-1 0 0 0,0 1 0 0 0,0-1 0 0 0,-7 6 0 0 0,5-5-189 0 0,0 0 0 0 0,-1 0 0 0 0,0-1 0 0 0,0 0 0 0 0,0-1 0 0 0,-1 0 0 0 0,1 0 1 0 0,-1 0-1 0 0,0-1 0 0 0,-15 4 0 0 0,22-6-365 0 0,-4-3-864 0 0,2 1 1330 0 0,-24-13-1871 0 0,9-2-3161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5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1 276 0 0,'0'0'3116'0'0,"11"2"-2436"0"0,-2 0-685 0 0,84 24 2524 0 0,-78-21-2023 0 0,-1 0-1 0 0,0 1 1 0 0,-1 1-1 0 0,1 0 0 0 0,13 11 1 0 0,48 25 2558 0 0,-73-41-2822 0 0,11 10 584 0 0,-12-10-768 0 0,-1-1 0 0 0,1 0 0 0 0,0 1 0 0 0,0-1 1 0 0,-1 0-1 0 0,1 1 0 0 0,-1-1 0 0 0,1 1 0 0 0,-1-1 0 0 0,0 1 0 0 0,0-1 0 0 0,1 1 0 0 0,-1-1 0 0 0,0 1 0 0 0,0 0 0 0 0,-1-1 0 0 0,1 1 0 0 0,0-1 0 0 0,0 1 0 0 0,-1-1 0 0 0,1 1 1 0 0,-1-1-1 0 0,1 0 0 0 0,-1 1 0 0 0,0-1 0 0 0,-1 3 0 0 0,-27 38 365 0 0,22-34-382 0 0,6-6 15 0 0,-10 8 24 0 0,1 3-28 0 0,-37 27-1774 0 0,45-38 1146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69 304 0 0,'4'-52'5411'0'0,"-4"49"-4012"0"0,-2-7-1191 0 0,1 7 576 0 0,0 10 4108 0 0,19 261-1219 0 0,-17-259-3588 0 0,0-4-27 0 0,23 168 1773 0 0,-20-153-1523 0 0,1-1-1 0 0,10 21 1 0 0,-9-3 188 0 0,-2-10-1114 0 0,-4-24 264 0 0,-1-1-391 0 0,0 1 455 0 0,0 0 0 0 0,-1 0 0 0 0,1 0 1 0 0,-1-1-1 0 0,0 1 0 0 0,0-1 0 0 0,0 1 1 0 0,0-1-1 0 0,0 0 0 0 0,0 0 0 0 0,-4 3 1 0 0,-20 14-7408 0 0,15-12 3664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7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23 392 0 0,'0'0'2464'0'0,"-2"2"-1743"0"0,-3 2-1049 0 0,5 0 868 0 0,7-5 2786 0 0,17-6-3159 0 0,-5 1 313 0 0,1 0-1 0 0,1 2 1 0 0,29-4 0 0 0,-46 8-418 0 0,-1 0 1 0 0,1 1 0 0 0,0 0-1 0 0,0-1 1 0 0,-1 1-1 0 0,1 1 1 0 0,-1-1-1 0 0,1 0 1 0 0,-1 1 0 0 0,1 0-1 0 0,-1 0 1 0 0,0 0-1 0 0,0 0 1 0 0,0 0 0 0 0,0 1-1 0 0,0-1 1 0 0,-1 1-1 0 0,1 0 1 0 0,-1 0-1 0 0,1 0 1 0 0,-1 0 0 0 0,0 0-1 0 0,-1 1 1 0 0,1-1-1 0 0,0 0 1 0 0,-1 1-1 0 0,2 6 1 0 0,2 4 104 0 0,-2 0 0 0 0,0 0 1 0 0,-1 1-1 0 0,0-1 0 0 0,0 24 0 0 0,-4-10 78 0 0,-1 0 0 0 0,-1 0 0 0 0,-12 41 0 0 0,1-3 140 0 0,1-14 6 0 0,-2 0 1 0 0,-38 88 0 0 0,49-130-231 0 0,1 0 1 0 0,1 1-1 0 0,0 0 1 0 0,-3 22-1 0 0,6-31 195 0 0,2 0-267 0 0,0-1-52 0 0,-1 1-1 0 0,1-1 0 0 0,0 0 1 0 0,-1-1-1 0 0,1 1 1 0 0,0 0-1 0 0,0 0 0 0 0,-1-1 1 0 0,1 1-1 0 0,0-1 1 0 0,0 0-1 0 0,0 1 0 0 0,0-1 1 0 0,2 0-1 0 0,0 0 113 0 0,3-3-1 0 0,53-18 136 0 0,189-70 1068 0 0,-216 79-873 0 0,6-3-2231 0 0,-37 13 1195 0 0,-1-7-1471 0 0,0 0 735 0 0,1 0-1 0 0,4-15 1 0 0,1-2-2896 0 0,-1 1 645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24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0 136 268 0 0,'0'0'9281'0'0,"10"24"-8946"0"0,28 73-25 0 0,-28-72 253 0 0,-9-16-297 0 0,3 30-7 0 0,-3-29 1138 0 0,-1 2-1215 0 0,2 39 2 0 0,-2-39 3862 0 0,32-121-3924 0 0,-21 74-101 0 0,1-1 23 0 0,3 4-6 0 0,-11 25 11 0 0,1-1-1 0 0,15-21-4 0 0,-15 21 24 0 0,0 1-60 0 0,17-22-16 0 0,-16 21-6 0 0,6 25-69 0 0,36 49 85 0 0,-36-49-2 0 0,-8-9-27 0 0,16 22 38 0 0,-15-23 788 0 0,8-26-761 0 0,3-3-28 0 0,-2 3 11 0 0,25-44 1 0 0,-14 19 6 0 0,1 4-21 0 0,-21 33-4 0 0,1 0-12 0 0,19-18 2 0 0,-18 19-24 0 0,6 22-192 0 0,41 46 194 0 0,-41-47 17 0 0,-8 30-6 0 0,-3-31 16 0 0,-1-2-13 0 0,0-1-15 0 0,4 31 25 0 0,-4-32-15 0 0,0 1-888 0 0,5 31 565 0 0,-5-32-50 0 0,26-23-9021 0 0,80-39 6809 0 0,-80 39 199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25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4900 0 0,'13'-12'-80'0'0,"-8"8"37"0"0,0 0 0 0 0,-1-1 0 0 0,1 0 0 0 0,-1 0 0 0 0,4-7 0 0 0,15-18 0 0 0,-18 23 157 0 0,1-2-2 0 0,17-23 21 0 0,-17 24 4124 0 0,-19 34-4050 0 0,-38 78 12 0 0,39-77 3596 0 0,33-46-3657 0 0,63-54-5 0 0,-63 54 386 0 0,-15 13-451 0 0,27-24 347 0 0,-17 38-403 0 0,49 26 10 0 0,-49-26 328 0 0,-6-5-279 0 0,29 10 10 0 0,-30-10 224 0 0,5-8-206 0 0,41-15-3 0 0,-42 15-16 0 0,-3 0-8 0 0,29-16-6 0 0,-30 16 59 0 0,1 2-92 0 0,27-11 20 0 0,-28 10 115 0 0,6 5-160 0 0,57 4 42 0 0,-60 0-58 0 0,35 14-4 0 0,-36-15 15 0 0,-1 0-9 0 0,31 9-5 0 0,-31-9-25 0 0,-5 2-3200 0 0,19 17 2608 0 0,-18-17-12 0 0,-1-24-3954 0 0,17-54 4564 0 0,-17 54 2164 0 0,-29 39-1919 0 0,-104 92 187 0 0,78-69-54 0 0,-1 3-74 0 0,41-41-248 0 0,-24 24 147 0 0,13-7-141 0 0,15-18-82 0 0,0 1-98 0 0,-21 18-108 0 0,20-17-137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25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56 320 0 0,'0'0'5949'0'0,"17"-8"-5573"0"0,51-24-26 0 0,-51 24 275 0 0,38 2-106 0 0,-44 5 848 0 0,-3 14-1155 0 0,25 41 10 0 0,-24-41 768 0 0,-11 0-830 0 0,-6 39-12 0 0,5-39 836 0 0,27-24-2363 0 0,69-35 713 0 0,-63 28-223 0 0,-5-6-834 0 0,-19 18-1140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28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0 176 0 0,'-27'18'771'0'0,"2"-3"-219"0"0,1 1-1 0 0,0 1 0 0 0,2 1 1 0 0,0 1-1 0 0,0 1 0 0 0,-26 33 0 0 0,30-27-161 0 0,2 1 0 0 0,1 1 0 0 0,2 0 0 0 0,0 1 0 0 0,2 0 0 0 0,1 1 0 0 0,1 0 0 0 0,2 0 0 0 0,1 1 0 0 0,1 0 0 0 0,2 0-1 0 0,1 1 1 0 0,1-1 0 0 0,2 0 0 0 0,1 1 0 0 0,10 47 0 0 0,-5-53-79 0 0,0 0 0 0 0,2-1 0 0 0,0 0 1 0 0,2-1-1 0 0,1 0 0 0 0,21 32 0 0 0,-10-23-485 0 0,1-1 0 0 0,2-1 0 0 0,43 40 0 0 0,-57-63-341 0 0,4 5-772 0 0,-9-2-4123 0 0,-4 2 2201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26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25 128 620 0 0,'13'-9'809'0'0,"40"-28"-38"0"0,-49 33-637 0 0,0 1 0 0 0,0 0 0 0 0,0 0 0 0 0,1 1 0 0 0,-1-1 0 0 0,1 1 0 0 0,0 0 0 0 0,5-2 0 0 0,1 0 98 0 0,-3 0 443 0 0,3-1-45 0 0,31-14-54 0 0,-32 14-53 0 0,1 2-44 0 0,2 1-276 0 0,-8 1 169 0 0,0 0-1 0 0,0 0 0 0 0,0 0 0 0 0,0-1 0 0 0,0 0 0 0 0,7-3 0 0 0,2 11-71 0 0,40 22 16 0 0,-40-22 940 0 0,-27 17-928 0 0,-38 70 4 0 0,28-57 9 0 0,-153 169 1576 0 0,134-153-1366 0 0,19-24-307 0 0,17-21 188 0 0,1 0-242 0 0,-16 18-8 0 0,16-18 3912 0 0,36-16-3888 0 0,92-27-19 0 0,-79 21-18 0 0,30-21 139 0 0,-14 10-48 0 0,1 0-72 0 0,-23 9-100 0 0,-29 13-14 0 0,2 0-12 0 0,32-15-10 0 0,-33 15 1 0 0,-1 0-7 0 0,0-1-72 0 0,25-9-1415 0 0,-28 9 828 0 0,20-18-145 0 0,-19 18-190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45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1543 336 0 0,'3'13'309'0'0,"9"40"-30"0"0,-9-40-26 0 0,3-1-19 0 0,-1 3-163 0 0,-3-8-22 0 0,1 0 1 0 0,0-1-1 0 0,0 1 1 0 0,1-1-1 0 0,-1 1 1 0 0,7 7-1 0 0,-4-4 9 0 0,-3-4-13 0 0,0-1 0 0 0,1 1 0 0 0,0-1 0 0 0,0 0 0 0 0,7 7 0 0 0,-3-1 9 0 0,30 29 204 0 0,-28-31-222 0 0,26 24 171 0 0,54 38-1 0 0,187 117 289 0 0,-50-52-235 0 0,-188-112-226 0 0,-24-14 2 0 0,1-1-1 0 0,28 13 1 0 0,260 95 81 0 0,-116-63-23 0 0,-138-43-64 0 0,55 5 0 0 0,-31-7-15 0 0,261 20 49 0 0,-74-22-3 0 0,-216-9-45 0 0,47-7-1 0 0,-30 2-6 0 0,-40 6-4 0 0,-11 0 1 0 0,0 0 0 0 0,0 0-1 0 0,0-1 1 0 0,10-3 0 0 0,146-28 12 0 0,-119 22-16 0 0,-21 4 12 0 0,40-5 0 0 0,-54 10-12 0 0,78-11 21 0 0,115-32 0 0 0,-181 37-24 0 0,40-7-1 0 0,28-7-13 0 0,-49 11 19 0 0,24-6 9 0 0,104-41 1 0 0,-142 46-14 0 0,12-4-2 0 0,-1-2 0 0 0,0-2 0 0 0,39-26 0 0 0,-68 39 5 0 0,-4 2 2 0 0,-1 1-1 0 0,0-1 0 0 0,1-1 0 0 0,7-7 0 0 0,-5 5 1 0 0,28-27 19 0 0,-28 27-14 0 0,23-32 54 0 0,8-14 0 0 0,-4-1 11 0 0,-29 44-57 0 0,20-38 53 0 0,1-12-23 0 0,-22 50-40 0 0,16-38 21 0 0,0-9 38 0 0,1-3 10 0 0,2-3 14 0 0,-22 52-85 0 0,17-38 36 0 0,9-11-22 0 0,-3 5 2 0 0,-3 1 39 0 0,-11 22-58 0 0,-10 25 15 0 0,0-3 2 0 0,9-32 7 0 0,-9 32 3 0 0,-1-1-7 0 0,10-38-6 0 0,-9 37 13 0 0,0 2 21 0 0,9-30 2 0 0,-9 30-1 0 0,-2-1 2 0 0,3-38 4 0 0,-3 38-9 0 0,1-3 3 0 0,2-1-32 0 0,-3 8-5 0 0,1 1 1 0 0,-1-1 0 0 0,0 1 0 0 0,-1-1 0 0 0,1 1-1 0 0,-1-1 1 0 0,-2-9 0 0 0,-3-68 222 0 0,5 67-211 0 0,-1 5 7 0 0,0 1-1 0 0,0-1 1 0 0,-4-15 0 0 0,-7-29 99 0 0,-5-2-20 0 0,5 21-52 0 0,9 29-9 0 0,-3-4-9 0 0,0-2-32 0 0,-22-41 45 0 0,23 45-45 0 0,-20-29 42 0 0,-10-7-7 0 0,-1 4-5 0 0,28 33-29 0 0,-27-28 60 0 0,26 27-58 0 0,4 6-4 0 0,0-1 0 0 0,0 1 1 0 0,-1 0-1 0 0,0 0 1 0 0,-11-7-1 0 0,4 1 2 0 0,1 2 12 0 0,0 0-1 0 0,0 1 1 0 0,-1 0-1 0 0,-26-11 1 0 0,-43-18 75 0 0,62 28-81 0 0,-15-7 30 0 0,-1 3 0 0 0,-63-17 0 0 0,53 18-24 0 0,-150-30 142 0 0,112 32-95 0 0,-109 1-1 0 0,166 10-62 0 0,-310 9 143 0 0,76 14-79 0 0,14 11-24 0 0,158-21-33 0 0,-76 20 8 0 0,37-7-3 0 0,-90 30 21 0 0,98-22-23 0 0,-48 20 18 0 0,111-35-23 0 0,-2-1 5 0 0,32-11-14 0 0,1 1 0 0 0,0 1 0 0 0,-41 24 0 0 0,18-5 7 0 0,1 3-1 0 0,-44 38 0 0 0,82-62-7 0 0,2 0-1 0 0,-1 0 1 0 0,2 1-1 0 0,-12 15 0 0 0,3-2-1 0 0,-3 3-9 0 0,0 1-1 0 0,2 0 1 0 0,1 2 0 0 0,2 0 0 0 0,0 0 0 0 0,-14 47-1 0 0,21-43-71 0 0,4-17 62 0 0,-16 136-164 0 0,20-118 32 0 0,0-23 129 0 0,3 34-101 0 0,1-2 0 0 0,17 61 1 0 0,12 11-635 0 0,95 215 1 0 0,-59-167-287 0 0,-8-18-1114 0 0,-19-43 606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9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2 412 468 0 0,'0'0'2781'0'0,"2"-15"-2194"0"0,3-2-320 0 0,2-12-94 0 0,-5-13 3320 0 0,-1-8-3057 0 0,-1 37 1372 0 0,4-22-1644 0 0,-2 29 312 0 0,-1 21 2478 0 0,1 169-2899 0 0,-11-94 30 0 0,10-87-81 0 0,-1 0 0 0 0,0 1 1 0 0,0-1-1 0 0,-1 0 0 0 0,1 1 1 0 0,-1-1-1 0 0,0 0 0 0 0,-2 7 1 0 0,-8 26 76 0 0,8-24 1036 0 0,5-12-430 0 0,9-24-244 0 0,21-57-774 0 0,-28 69 504 0 0,16-30-124 0 0,53-69 39 0 0,-44 66-68 0 0,12-16-18 0 0,-24 36 2 0 0,-13 18 6 0 0,4 2-4 0 0,27-17-20 0 0,-26 17-37 0 0,6 16-272 0 0,44 31 309 0 0,-45-31-11 0 0,-8-2 7 0 0,14 31 3 0 0,-15-30-5 0 0,-2 0 2 0 0,8 40 3 0 0,-2 7 14 0 0,-7-45-12 0 0,0-3 10 0 0,7 29 8 0 0,-7-29 170 0 0,16-26-175 0 0,81-75-14 0 0,-74 69-7 0 0,-19 17-6 0 0,1 0-147 0 0,23-16 93 0 0,-23 17-5 0 0,5 16-621 0 0,34 36 629 0 0,-34-35 4 0 0,-3-7-182 0 0,25 15 208 0 0,-25-15 17 0 0,9-9-60 0 0,55-14 56 0 0,-55 13 14 0 0,-7 0 2 0 0,3 1 13 0 0,-9 2 3 0 0,1 0 0 0 0,-1 0 0 0 0,0 0 1 0 0,0 0-1 0 0,0-1 0 0 0,0 0 0 0 0,0 0 0 0 0,6-5 0 0 0,38-27-22 0 0,-19 11 23 0 0,-22 18-4 0 0,-2-3 8 0 0,22-26-8 0 0,-21 27-6 0 0,-2-1-8 0 0,12-24-14 0 0,-12 25 1 0 0,-5-4-24 0 0,-1-2 51 0 0,0-8 0 0 0,0-1-62 0 0,-7 12 56 0 0,-26-30-3 0 0,25 30-12 0 0,-5 9-39 0 0,-44-5 47 0 0,43 6 0 0 0,-2 5-57 0 0,-50 15 55 0 0,50-15-30 0 0,8 4-247 0 0,-1 1 272 0 0,7-5-10 0 0,-1-1 0 0 0,0 1 0 0 0,0-1 0 0 0,0 0 0 0 0,-1 0 0 0 0,-8 4 0 0 0,12 3-9 0 0,-3 30 7 0 0,3-30 10 0 0,11 5-110 0 0,32 45 116 0 0,-32-44 9 0 0,-2-10 7 0 0,24 18 17 0 0,-25-18 9 0 0,4-4-8 0 0,1 0-8 0 0,-6 0 6 0 0,-1-1 1 0 0,1 0 0 0 0,-1 0-1 0 0,1 0 1 0 0,8-1 0 0 0,5-5 0 0 0,56-18-4 0 0,-56 17 17 0 0,-10 2-1 0 0,27-14 13 0 0,-27 14 0 0 0,0-1-6 0 0,27-15-12 0 0,-27 15-6 0 0,-1-1-4 0 0,25-15 1 0 0,-25 16 20 0 0,-4 4-23 0 0,0 0 0 0 0,0-1 0 0 0,0 1 1 0 0,0-1-1 0 0,-1 0 0 0 0,1 0 0 0 0,6-5 1 0 0,0 1 1 0 0,-1 1 13 0 0,2 2-4 0 0,32-11-9 0 0,-33 11 26 0 0,8 7-34 0 0,50 13-2 0 0,-50-12 20 0 0,-10 2 8 0 0,26 23 3 0 0,-25-23-4 0 0,-2 0-6 0 0,21 23-4 0 0,-22-23 45 0 0,2 0-28 0 0,22 19 4 0 0,-22-19-11 0 0,-1-2-4 0 0,19 14 13 0 0,-20-14 45 0 0,4-1-56 0 0,30 11-17 0 0,-30-11-25 0 0,7-10-2663 0 0,50-18 2146 0 0,-50 18-74 0 0,-15-6-5270 0 0,5-46 3764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39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447 1 4 0 0,'0'0'4142'0'0,"-21"13"-3756"0"0,-64 41-16 0 0,56-33-17 0 0,-16 28 294 0 0,-7 12-88 0 0,10-15-97 0 0,33-39-392 0 0,3-2-20 0 0,2-1 1 0 0,-1 0-1 0 0,0 1 1 0 0,1 0-1 0 0,-6 8 0 0 0,-12 15 102 0 0,16-21-10 0 0,-1 1-4 0 0,-2 2-96 0 0,-23 31 34 0 0,11-11-192 0 0,16-23-86 0 0,1 1-416 0 0,-15 21 166 0 0,15-22-191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40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76 360 0 0,'0'0'1170'0'0,"13"-8"-626"0"0,40-23-36 0 0,-40 23 403 0 0,27-7-220 0 0,-27 11-561 0 0,-2 0 869 0 0,1 3-724 0 0,35-3-41 0 0,-35 4 2483 0 0,-24 26-2611 0 0,-35 80-1 0 0,35-79 655 0 0,26-27-771 0 0,41 2-59 0 0,-41-2-108 0 0,9-8-316 0 0,67-24 164 0 0,-34 10-261 0 0,-20 5-135 0 0,2 1 73 0 0,-29 12-552 0 0,1-1-784 0 0,40-19 150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8:4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107 167 208 0 0,'0'0'2062'0'0,"5"-13"-1631"0"0,17-38-5 0 0,-16 39 373 0 0,3 4-455 0 0,27-21-36 0 0,-27 21-23 0 0,-2 4-29 0 0,1-1-166 0 0,-5 4 7 0 0,1-1-1 0 0,-1 0 1 0 0,0 1-1 0 0,0-1 1 0 0,0-1-1 0 0,0 1 1 0 0,3-4-1 0 0,4 3 82 0 0,33-8-25 0 0,-32 8 742 0 0,5 11-815 0 0,49 25-8 0 0,-49-25 115 0 0,-15 2-130 0 0,3 31-9 0 0,-3-31 92 0 0,-10 6-97 0 0,-30 47-8 0 0,36-57-26 0 0,0 0 0 0 0,-1 0 0 0 0,0 0 0 0 0,0 0-1 0 0,0-1 1 0 0,-9 8 0 0 0,4-4 3 0 0,6-4-5 0 0,-1-1-1 0 0,1 0 1 0 0,-1 0 0 0 0,0 0-1 0 0,0 0 1 0 0,0-1-1 0 0,-8 6 1 0 0,2-2 3 0 0,-33 25 47 0 0,36-27-21 0 0,-2 0-10 0 0,-29 18 2 0 0,29-17 403 0 0,25 6-392 0 0,49 39 13 0 0,-49-39 82 0 0,-9-6-79 0 0,-1-1 16 0 0,-3-3 41 0 0,-1 0 1 0 0,0-1-1 0 0,1 1 0 0 0,-1 0 1 0 0,0 0-1 0 0,0 0 0 0 0,0 0 1 0 0,-1 0-1 0 0,1 1 1 0 0,2 3-1 0 0,-12 12 82 0 0,-22 52-19 0 0,22-52-11 0 0,-1-14-9 0 0,-30 13-24 0 0,30-12-7 0 0,0-2-13 0 0,-27 12-5 0 0,27-11 80 0 0,-2-1-104 0 0,-30 12-37 0 0,30-11-68 0 0,-1-4-1149 0 0,-36 2 485 0 0,36-2-294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8:41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0 287 508,'0'0'8564,"17"-8"-8384,50-22-8,-64 28-156,0 1 1,0 0 0,0 0-1,0 0 1,0 0 0,0 0 0,1 0-1,-1 1 1,4 0 0,268-28 641,-194 21-517,90-10 181,55-9-7,-106 16-68,67-6-65,-104 6-39,60-12-29,-116 20-58,277-23 179,-213 7-155,-48 12-51,-32 5-16,0-1 5,35-6 10,-35 6 15,-1-1-16,51-18 311,-20 9-283,-31 9 215,-43 9-6866,-101 20 4207,100-20 181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7:28:42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48 200,'0'0'2304,"-14"5"-1995,-42 12-25,41-12 4066,54-2-4064,117 8-25,-99-9-26,53-10 240,52-5 169,-82 5-283,16 0-33,-25-1-45,-58 6-235,41-5 307,11 2 4,-54 3-236,34-10 1,-34 9 797,30 0-914,-29 2-23,-2 1-83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9:05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0 520 304 0 0,'0'0'7411'0'0,"29"-1"-7326"0"0,6-2-55 0 0,1 1 71 0 0,40 2 1 0 0,-65-4-28 0 0,35-10-10 0 0,-35 11 42 0 0,0-1-50 0 0,54-15 80 0 0,-54 15-121 0 0,37-9 86 0 0,-5 5-65 0 0,-33 6 38 0 0,3-1-30 0 0,39-6-6 0 0,-39 7-12 0 0,-1-1 6 0 0,2-2-17 0 0,42-7 83 0 0,-11 5-63 0 0,-33 6-3 0 0,1-1 3 0 0,40-6-7 0 0,-40 6 0 0 0,1 0-11 0 0,69-12 24 0 0,-19 4 9 0 0,-46 9-42 0 0,-8 1-1 0 0,0 0 0 0 0,-1-1 1 0 0,1-1-1 0 0,-1 0 0 0 0,11-3 0 0 0,17-4 19 0 0,16-8 21 0 0,-6 1-22 0 0,-12 5-19 0 0,-26 8 1 0 0,2 0 16 0 0,34-8 10 0 0,-34 8 26 0 0,2 1-2 0 0,63-9 119 0 0,-15-1-30 0 0,-20 1-72 0 0,-31 8-7 0 0,8 1-12 0 0,2 1-40 0 0,57-9 54 0 0,-63 6-55 0 0,45-4 70 0 0,24 0 28 0 0,-68 7-93 0 0,-5 1 2 0 0,0-1-1 0 0,0 0 1 0 0,18-4 0 0 0,15-4 23 0 0,-33 7-10 0 0,6 1-8 0 0,74-5 27 0 0,-21-2 50 0 0,-51 5-93 0 0,-7 1 0 0 0,0 0 0 0 0,1 0 1 0 0,-1 1-1 0 0,14 1 0 0 0,42-1 52 0 0,-51 0-58 0 0,47-5 22 0 0,9-6 19 0 0,-1-4-24 0 0,-30 5-11 0 0,-30 9 13 0 0,1 0-15 0 0,63-6 15 0 0,-32 1-18 0 0,-33 5-3 0 0,1-1 10 0 0,33-9 1 0 0,13-1 7 0 0,-42 11-17 0 0,-3-1 11 0 0,-6 3-4 0 0,-1 0 0 0 0,1 0 0 0 0,0-1 0 0 0,0 0 1 0 0,9-3-1 0 0,-2 1 4 0 0,-2 1 73 0 0,1 0-47 0 0,34-6-7 0 0,-34 6 55 0 0,0 1-71 0 0,63-10 95 0 0,-27 5-102 0 0,-36 4 250 0 0,-2-1-234 0 0,26-9 8 0 0,-26 9 2149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29:06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482 1020 228 0 0,'0'0'708'0'0,"4"-14"-402"0"0,12-42-15 0 0,-12 42 2254 0 0,-12 5-2473 0 0,-25-28-9 0 0,25 28 164 0 0,-11 12-137 0 0,-53 10 10 0 0,54-10 84 0 0,10-3-166 0 0,0 0 0 0 0,1 0 0 0 0,-1 1-1 0 0,1 0 1 0 0,-11 3 0 0 0,5-1 75 0 0,0-1-1 0 0,0 0 1 0 0,-21 0 0 0 0,-22 1 31 0 0,42-2 365 0 0,1-2-289 0 0,-36-1-4 0 0,36 1 1777 0 0,1 1-1901 0 0,-38-4 2 0 0,38 3 539 0 0,42-11-553 0 0,91-36 21 0 0,-79 31 5 0 0,31-9 64 0 0,194-61 247 0 0,-194 67-286 0 0,-55 16-80 0 0,-1-1-1 0 0,25-9 0 0 0,227-74 193 0 0,-186 64-177 0 0,-8 5-7 0 0,-1 1-12 0 0,172-38 29 0 0,-197 44-30 0 0,-1-4-16 0 0,36-6-17 0 0,-14 7 54 0 0,6 0 18 0 0,9-5-10 0 0,-14 1-3 0 0,-5-2-6 0 0,-52 19-41 0 0,-6 0 1 0 0,0 0 0 0 0,0 0 0 0 0,-1 0-1 0 0,16-8 1 0 0,-11 5-2 0 0,38-14 12 0 0,-7 5-8 0 0,-33 10-1 0 0,3 0 10 0 0,62-19 23 0 0,-17 4-17 0 0,-46 15-15 0 0,35-10 33 0 0,16 0 31 0 0,3-3-18 0 0,-22 8-33 0 0,-33 7-4 0 0,4 0 10 0 0,75-11 13 0 0,-28 4 11 0 0,-19 2-24 0 0,-32 6 1 0 0,6 0 1 0 0,4 0-18 0 0,55-6 38 0 0,-9-1 0 0 0,-22 2-20 0 0,-33 4-3 0 0,3 1 3 0 0,75-8 44 0 0,-78 9-62 0 0,39-9 72 0 0,-7-1-57 0 0,-33 7 58 0 0,1 1-46 0 0,2 0-22 0 0,42-11 138 0 0,4-5 118 0 0,-23 6-236 0 0,-28 9 103 0 0,1-1-133 0 0,28-13 10 0 0,-28 13 26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39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4 259 788 0 0,'3'-4'946'0'0,"3"-6"7316"0"0,-2-2-3811 0 0,0 15-4303 0 0,12 11 9 0 0,-12-11 1147 0 0,14-9-1067 0 0,-15 5-205 0 0,0-1 0 0 0,1 0 0 0 0,-1 0 0 0 0,0 0 0 0 0,0-1 0 0 0,-1 1 0 0 0,1 0 0 0 0,0-1 0 0 0,-1 0 0 0 0,4-5-1 0 0,9-8 75 0 0,3-4 13 0 0,-10 12-65 0 0,-1 0 0 0 0,1 0 1 0 0,0 1-1 0 0,12-9 0 0 0,-16 13-21 0 0,1-1 1 0 0,-1 0-1 0 0,0 0 0 0 0,-1-1 0 0 0,5-6 1 0 0,-5 8-2 0 0,-2 1 60 0 0,3-2-18 0 0,-3 4-61 0 0,0-1 1 0 0,0 1 0 0 0,0-1-1 0 0,0 1 1 0 0,0-1 0 0 0,0 1-1 0 0,0-1 1 0 0,0 0 0 0 0,0 1-1 0 0,0-1 1 0 0,0 0 0 0 0,-1 0-1 0 0,1 0 1 0 0,0 0 0 0 0,-1 0-1 0 0,1 0 1 0 0,0-2 0 0 0,1 2 40 0 0,-3 3-98 0 0,1 1 44 0 0,0-1 0 0 0,-1 1 0 0 0,1-1 0 0 0,-1 1-1 0 0,0-1 1 0 0,1 0 0 0 0,-1 1 0 0 0,-1-1 0 0 0,1 0 0 0 0,-2 3 0 0 0,0 1 3 0 0,-20 36 139 0 0,22-39-74 0 0,-5 1-99 0 0,5-3 332 0 0,4-3 1565 0 0,7-7-1813 0 0,92-68 313 0 0,-68 53-322 0 0,-27 18-106 0 0,1 0 0 0 0,0 0 1 0 0,1 1-1 0 0,-1 0 1 0 0,1 1-1 0 0,0 0 0 0 0,0 0 1 0 0,1 1-1 0 0,-1 0 0 0 0,0 1 1 0 0,18-3-1 0 0,-23 5 18 0 0,-1 0 0 0 0,1 0 0 0 0,-1 1-1 0 0,1-1 1 0 0,-1 1 0 0 0,0 0 0 0 0,1 0 0 0 0,-1 0-1 0 0,0 0 1 0 0,0 0 0 0 0,0 1 0 0 0,4 2-1 0 0,-6-4 28 0 0,1 1 0 0 0,-1 1-1 0 0,0-1 1 0 0,0 0-1 0 0,1 0 1 0 0,-1 0-1 0 0,0 1 1 0 0,0-1 0 0 0,0 0-1 0 0,0 1 1 0 0,0-1-1 0 0,-1 1 1 0 0,1-1-1 0 0,0 1 1 0 0,-1 0 0 0 0,1-1-1 0 0,-1 1 1 0 0,0-1-1 0 0,1 1 1 0 0,-1 0-1 0 0,0 0 1 0 0,0-1-1 0 0,0 1 1 0 0,0 0 0 0 0,0-1-1 0 0,0 1 1 0 0,-1 0-1 0 0,1-1 1 0 0,-1 1-1 0 0,1 0 1 0 0,-1-1 0 0 0,1 1-1 0 0,-3 2 1 0 0,-6 14-36 0 0,-1 1 0 0 0,-1-1 0 0 0,-1-1 0 0 0,0 0 1 0 0,-2-1-1 0 0,-14 15 0 0 0,-104 89-156 0 0,76-72 87 0 0,53-46 80 0 0,1 0 0 0 0,0-1-1 0 0,0 1 1 0 0,0 0 0 0 0,0 1 0 0 0,0-1-1 0 0,0 0 1 0 0,1 0 0 0 0,-3 5 0 0 0,4-6 23 0 0,0 1 0 0 0,0-1 0 0 0,0 1 0 0 0,0-1 0 0 0,0 0 0 0 0,0 1 0 0 0,1-1 0 0 0,-1 1 0 0 0,1-1 0 0 0,-1 0 0 0 0,1 1 0 0 0,-1-1 0 0 0,1 0 0 0 0,0 1 0 0 0,-1-1 0 0 0,1 0 0 0 0,0 0 0 0 0,2 2 0 0 0,2 3-14 0 0,-1-1 0 0 0,1 1 0 0 0,1-1 0 0 0,10 7 0 0 0,-11-8-1 0 0,0 0 0 0 0,-1 0 1 0 0,1 0-1 0 0,-1 1 0 0 0,0-1 0 0 0,5 8 0 0 0,-8-10 29 0 0,0 0 0 0 0,-1 0 0 0 0,1 0 0 0 0,-1 0-1 0 0,0 0 1 0 0,1 0 0 0 0,-1 0 0 0 0,0 0 0 0 0,0 0 0 0 0,0 0-1 0 0,0 0 1 0 0,-1 0 0 0 0,1 0 0 0 0,0 0 0 0 0,-1 0 0 0 0,0 0 0 0 0,1-1-1 0 0,-1 1 1 0 0,0 0 0 0 0,0 0 0 0 0,0 0 0 0 0,0-1 0 0 0,-2 3-1 0 0,-31 39 8 0 0,24-34 11 0 0,0 0 1 0 0,0-1 0 0 0,0 0-1 0 0,-1-1 1 0 0,0 0 0 0 0,-1-1-1 0 0,0 0 1 0 0,-17 6 0 0 0,25-11-86 0 0,0 0 1 0 0,0 0 0 0 0,0 0-1 0 0,0 0 1 0 0,0-1-1 0 0,-1 0 1 0 0,1 0-1 0 0,0 0 1 0 0,0 0-1 0 0,0 0 1 0 0,0-1-1 0 0,0 0 1 0 0,0 0 0 0 0,0 0-1 0 0,0 0 1 0 0,0-1-1 0 0,0 0 1 0 0,0 1-1 0 0,1-1 1 0 0,-1-1-1 0 0,1 1 1 0 0,-1 0 0 0 0,1-1-1 0 0,-6-5 1 0 0,5 3-507 0 0,1 0 0 0 0,-1 0 0 0 0,1-1 0 0 0,0 1 1 0 0,0-1-1 0 0,1 1 0 0 0,-1-1 0 0 0,1 0 0 0 0,0 0 1 0 0,1 0-1 0 0,0 0 0 0 0,0 0 0 0 0,0 0 0 0 0,1-1 1 0 0,0-9-1 0 0,3-3-2676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16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0 60 0 0,'-49'98'276'0'0,"28"-29"-16"0"0,-11-3-20 0 0,8 6-4 0 0,3-8-52 0 0,-3-6-16 0 0,8-13 32 0 0,-11 9-92 0 0,15-14-52 0 0,-2-2 0 0 0,-5 2-128 0 0,3 4 8 0 0,-2-6-224 0 0,2 7-308 0 0,-8 23 140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31:03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44 0 0,'0'0'4876'0'0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32:5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0 660 0 0,'-4'7'808'0'0,"-11"19"-18"0"0,13-22-382 0 0,-1 0 1 0 0,0-1 0 0 0,0 1 0 0 0,0-1 0 0 0,-1 1 0 0 0,-4 2 0 0 0,-9 13 1266 0 0,16-18-1243 0 0,-4 5-264 0 0,1 0-4418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7:33:0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5 304 0 0,'0'0'3202'0'0,"-19"-1"-2477"0"0,-58-2-14 0 0,58 2 4458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08:29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1208 0 0,'0'0'24510'0'0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08:54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 0 0,'0'0'8257'0'0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1 448 0 0,'0'0'11200'0'0,"2"24"-10606"0"0,5 74-5 0 0,-5-74 17 0 0,-4 48 332 0 0,4 5-30 0 0,-2 12 290 0 0,3 7 2 0 0,-4-71-1006 0 0,0-2 276 0 0,4 44 1 0 0,0-18 73 0 0,-2-37-30 0 0,0 7-41 0 0,1 57-41 0 0,-2-56 356 0 0,0-4-432 0 0,0 79 1440 0 0,-2-39-1637 0 0,1-42 112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2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34 564 0 0,'0'0'9988'0'0,"31"-4"-9617"0"0,96-8-30 0 0,-96 9 1474 0 0,-17 1-1724 0 0,39-8-122 0 0,-40 8-138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3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0 105 304 0 0,'0'0'7157'0'0,"30"-4"-6633"0"0,91-13-1 0 0,-91 13 1855 0 0,-14-1-1946 0 0,47-15-9 0 0,-47 15 709 0 0,-3 1-817 0 0,36-12-36 0 0,-36 12 887 0 0,-1 0-1046 0 0,36-13-10 0 0,-36 13 80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4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24 456 0 0,'0'0'14352'0'0,"-3"36"-14117"0"0,-10 109-7 0 0,10-109 1181 0 0,-1-22-1124 0 0,2 2-159 0 0,1-9 84 0 0,0 1 0 0 0,-1-1 1 0 0,0 1-1 0 0,0-1 1 0 0,0 0-1 0 0,-1 0 1 0 0,-4 7-1 0 0,-12 30-111 0 0,14-33 402 0 0,3 4-427 0 0,-3 43-7 0 0,3-44 394 0 0,5 2-402 0 0,10 50-10 0 0,-10-49 552 0 0,28-37-666 0 0,91-59 20 0 0,-119 78 42 0 0,1-1-1 0 0,-1 0 1 0 0,0 0-1 0 0,1 0 1 0 0,-1-1 0 0 0,0 1-1 0 0,0-1 1 0 0,-1 1-1 0 0,1-1 1 0 0,-1 0-1 0 0,3-4 1 0 0,44-66-180 0 0,0 1-103 0 0,-41 58 243 0 0,27-39-165 0 0,7-5-33 0 0,-15 21 160 0 0,-21 28-4 0 0,2-1-111 0 0,22-31 121 0 0,-23 30 11 0 0,1 4-159 0 0,24-24 166 0 0,-24 23 10 0 0,5 30-339 0 0,36 66 429 0 0,-36-66 71 0 0,-13-10-95 0 0,0 1 0 0 0,1 0 0 0 0,3 12 0 0 0,-1-6-5 0 0,-1-2 97 0 0,0-2-29 0 0,7 46 9 0 0,-6-46 145 0 0,-4-1-140 0 0,-3 45 9 0 0,3-44 591 0 0,-1 1-624 0 0,-7 49-4 0 0,7-49 1735 0 0,20-51-1780 0 0,54-107-34 0 0,-45 94-34 0 0,23-28-60 0 0,-40 62 89 0 0,27-42-97 0 0,-30 41 83 0 0,-4 9 11 0 0,0 0 0 0 0,0-1-1 0 0,0 1 1 0 0,1 1 0 0 0,0-1 0 0 0,1 0 0 0 0,5-6-1 0 0,17-19-86 0 0,-20 24-1 0 0,2-2-94 0 0,28-25 119 0 0,-28 26 10 0 0,5 30-503 0 0,43 67 597 0 0,-40-55 25 0 0,-2 11-1 0 0,-11-33 12 0 0,0 1 30 0 0,14 41 6 0 0,-14-40 14 0 0,1-2-8 0 0,14 39-2 0 0,-14-39 0 0 0,2 1-1 0 0,18 38-10 0 0,-19-38-7 0 0,-1-3 9 0 0,16 30-20 0 0,-16-31 92 0 0,1 3-114 0 0,15 33-13 0 0,-15-34-54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0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3 156 0 0,'3'-1'894'0'0,"-2"1"-723"0"0,0 0-1 0 0,0-1 0 0 0,0 1 1 0 0,0 0-1 0 0,0 0 1 0 0,1-1-1 0 0,-1 1 1 0 0,0 0-1 0 0,0 0 1 0 0,0 0-1 0 0,0 0 1 0 0,0 0-1 0 0,0 1 0 0 0,0-1 1 0 0,0 0-1 0 0,0 0 1 0 0,0 1-1 0 0,0-1 1 0 0,0 1-1 0 0,0-1 1 0 0,0 1-1 0 0,0-1 1 0 0,0 1-1 0 0,-1-1 0 0 0,3 2 1 0 0,-2 0 10 0 0,0 0 1 0 0,-1-1-1 0 0,1 1 1 0 0,0 0-1 0 0,-1 0 0 0 0,1 0 1 0 0,-1-1-1 0 0,1 1 1 0 0,-1 0-1 0 0,0 0 1 0 0,1 0-1 0 0,-1 0 0 0 0,-1 3 1 0 0,0 9 410 0 0,-1 1-1 0 0,-1-1 1 0 0,-5 17 0 0 0,5-21-191 0 0,-4 21 795 0 0,-4 52 1 0 0,1-3 203 0 0,-1-20 229 0 0,-26 84-1 0 0,-28 52 1337 0 0,55-171-5652 0 0,15-47-2404 0 0,0 3 5657 0 0,0-3-2436 0 0,2 0 1 0 0,11-26 0 0 0,-10 29 83 0 0,11-26-1701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221 388 872 0 0,'-12'11'931'0'0,"-36"31"-42"0"0,43-39-737 0 0,1 1 0 0 0,0-1 0 0 0,0 1 0 0 0,0 0 0 0 0,0 0 0 0 0,0 0 0 0 0,1 1 0 0 0,-5 8 0 0 0,1-2 105 0 0,-5 10 488 0 0,-17 49 678 0 0,11-24-733 0 0,13-35-30 0 0,-1 6-36 0 0,-18 50-38 0 0,18-50-41 0 0,6-12-428 0 0,0 1 0 0 0,-1-1 0 0 0,0 1 0 0 0,0-1 0 0 0,0 1 0 0 0,-3 7 0 0 0,0 0 36 0 0,2-1 2597 0 0,9 5-2487 0 0,19 50-13 0 0,-19-51 715 0 0,27-41-828 0 0,107-86-27 0 0,-123 96-76 0 0,0 0 0 0 0,-2-1 1 0 0,0-1-1 0 0,-1 0 0 0 0,0-1 1 0 0,12-21-1 0 0,-11 15 10 0 0,47-71 96 0 0,-29 39-76 0 0,-28 47-46 0 0,0 0 0 0 0,-1-1 0 0 0,0 1-1 0 0,4-12 1 0 0,-2 4-1 0 0,2-9 28 0 0,10-51 9 0 0,0 2-8 0 0,-5 27-24 0 0,-10 36 1 0 0,-2-1-5 0 0,7-40-6 0 0,-7 40 21 0 0,2 0-19 0 0,8-37 6 0 0,-9 37 1099 0 0,-20 45-960 0 0,-52 95 36 0 0,48-82-24 0 0,16-30-109 0 0,-11 46 300 0 0,11-44-275 0 0,1-4 29 0 0,1 0 1 0 0,1 0 0 0 0,-2 18 0 0 0,1-14-19 0 0,-4 53 426 0 0,2 17 127 0 0,0-30-333 0 0,4-42-10 0 0,3 3-18 0 0,11 87 503 0 0,-4-49-586 0 0,-7-42 365 0 0,1-2-405 0 0,11 36-9 0 0,-10-36 1082 0 0,31-32-1210 0 0,113-69-52 0 0,-137 82 8 0 0,0-1-1 0 0,-1 0 1 0 0,0-1 0 0 0,0 0-1 0 0,-1 0 1 0 0,0-1 0 0 0,11-16-1 0 0,-7 9-32 0 0,3-7-78 0 0,-6 5 83 0 0,-2 5-27 0 0,0-1 0 0 0,20-25-1 0 0,-17 28 28 0 0,-4 3-12 0 0,0 0 0 0 0,-1 0 0 0 0,10-17 0 0 0,8-16-74 0 0,-18 31 2 0 0,-1 2 1 0 0,13-26 6 0 0,-14 26 1 0 0,0-4-466 0 0,12-36 502 0 0,-12 37-6 0 0,-17 46-96 0 0,-41 104 256 0 0,41-103 81 0 0,7 42-4 0 0,4-62 178 0 0,4 2-215 0 0,3 48-14 0 0,-4-48 474 0 0,4-5-480 0 0,14 36-9 0 0,-14-36 337 0 0,22-32-400 0 0,81-57 0 0 0,-70 47 5 0 0,23-27-34 0 0,-50 45 0 0 0,35-29-34 0 0,-11 13 19 0 0,-26 21 3 0 0,0-1 0 0 0,26-24-5 0 0,-26 24-7 0 0,0 0-13 0 0,27-23 32 0 0,-27 24-1 0 0,0 28 73 0 0,30 65 38 0 0,-29-65 265 0 0,-8 66-75 0 0,-2-69-16 0 0,1-5-114 0 0,3 41-3 0 0,-3-41 966 0 0,1 1-972 0 0,7 42 11 0 0,-7-42 852 0 0,17-43-965 0 0,103-161-94 0 0,-108 169 6 0 0,1 0-1 0 0,1 1 1 0 0,0 0-1 0 0,23-19 0 0 0,-25 25-2 0 0,27-27-33 0 0,-31 31-16 0 0,-2 3-1 0 0,24-20 2 0 0,-24 20-5 0 0,7 28-805 0 0,45 59 877 0 0,-45-59 3 0 0,-12-9-19 0 0,12 37 29 0 0,-11-37 12 0 0,0 0-2 0 0,11 36-3 0 0,-11-37 4 0 0,3-1-184 0 0,20 26-106 0 0,-20-26-162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5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1 428 0 0,'0'0'6419'0'0,"-23"15"-5809"0"0,-69 45-20 0 0,69-45-14 0 0,17-6-13 0 0,-17 29-15 0 0,17-29 460 0 0,-1 4-547 0 0,-22 40-12 0 0,22-39-5 0 0,2-2-14 0 0,-14 38-45 0 0,14-38-25 0 0,2 0-27 0 0,-7 35-12 0 0,7-36 292 0 0,0 2-309 0 0,-9 39-26 0 0,8-39 2498 0 0,39-30-2659 0 0,106-52-18 0 0,-97 45-27 0 0,-4-6-6 0 0,-31 22-22 0 0,0 0 6 0 0,27-25-15 0 0,-27 25 746 0 0,1 33-472 0 0,33 75 49 0 0,-42-98-330 0 0,1 1 0 0 0,-1 0 0 0 0,0-1-1 0 0,0 1 1 0 0,0 0 0 0 0,0 0 0 0 0,0 0 0 0 0,-1 0-1 0 0,1 0 1 0 0,-1 0 0 0 0,0 0 0 0 0,0 0 0 0 0,-1 5 0 0 0,-6 116 842 0 0,1-36-400 0 0,0-45 14 0 0,-54 205 1021 0 0,27-158-584 0 0,-46 95 344 0 0,71-165-1140 0 0,-23 54 456 0 0,25-59-473 0 0,-23 39 406 0 0,6-15-212 0 0,17-29-35 0 0,0 0-11 0 0,-22 29-1 0 0,22-30 2102 0 0,2-44-2364 0 0,-10-105-85 0 0,13 135 76 0 0,1 0 0 0 0,-1 0-1 0 0,1-1 1 0 0,0 1 0 0 0,0 0 0 0 0,1 0 0 0 0,-1 0-1 0 0,1 0 1 0 0,0 0 0 0 0,1 0 0 0 0,-1 0 0 0 0,3-5-1 0 0,4-15-49 0 0,82-227-686 0 0,122-161-2707 0 0,-89 220-248 0 0,-49 79-284 0 0,-53 77-815 0 0,-9 8 2456 0 0,-6 11 485 0 0,1 3-3302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0 168 0 0,'0'0'14542'0'0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7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0 632 0 0,'0'0'10082'0'0,"16"19"-9876"0"0,48 56 12 0 0,-48-56 1375 0 0,-35-3-1387 0 0,-57 49-18 0 0,57-49 1140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0:58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1 392 0 0,'0'0'5251'0'0,"-17"10"-4942"0"0,-48 33-22 0 0,48-32 4790 0 0,17 4-4939 0 0,-4 43 10 0 0,3-43 974 0 0,-8-7-906 0 0,-26 22-1 0 0,26-22 1631 0 0,14 12-1786 0 0,17 60 24 0 0,-17-60 1547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1 612 72 0 0,'0'0'9044'0'0,"30"-18"-8838"0"0,93-50-13 0 0,-119 66-173 0 0,0 0 0 0 0,0 0 1 0 0,0 0-1 0 0,0-1 0 0 0,0 1 0 0 0,-1-1 0 0 0,1 0 1 0 0,4-4-1 0 0,39-49 304 0 0,-38 43-277 0 0,-4 6-18 0 0,0 0 1 0 0,0 1-1 0 0,0 0 0 0 0,1 0 1 0 0,0 0-1 0 0,7-5 1 0 0,1-1 8 0 0,37-36 191 0 0,7-12 40 0 0,-49 48-230 0 0,-3 4 0 0 0,1 1-1 0 0,-1 0 0 0 0,1 0 1 0 0,10-7-1 0 0,15-14 63 0 0,-24 21-5 0 0,1-3-8 0 0,26-30-3 0 0,-27 30 65 0 0,1 2-91 0 0,23-27 8 0 0,-24 26 212 0 0,-3-1-202 0 0,17-30 2 0 0,-17 30 722 0 0,-39 27-857 0 0,-103 53 56 0 0,103-52 2 0 0,34-2-35 0 0,0 49 34 0 0,0-49 3 0 0,12 1-26 0 0,36 49 6 0 0,-36-49-10 0 0,-6-8-26 0 0,17 28 29 0 0,-17-28 6 0 0,-2 5-20 0 0,14 38 27 0 0,-14-38 2 0 0,-14 3 24 0 0,-29 54-6 0 0,29-53-3 0 0,1-13 7 0 0,-28 18 1 0 0,28-17 10 0 0,-4 1-26 0 0,-36 21 7 0 0,37-21 21 0 0,-1-3-16 0 0,-37 9-5 0 0,37-9-6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1 969 188 0 0,'18'-11'885'0'0,"89"-58"737"0"0,206-130 2030 0 0,-264 161-2929 0 0,-36 27-590 0 0,-3 3 245 0 0,1 0-20 0 0,31-24-10 0 0,-31 24 701 0 0,-5 0-699 0 0,19-25 3 0 0,-19 25 4021 0 0,-39 27-4296 0 0,-98 60-4 0 0,98-59 14 0 0,29-8-4 0 0,-12 38-22 0 0,12-37 38 0 0,2 0-52 0 0,-1 3-28 0 0,1-8 33 0 0,1 1 0 0 0,0-1 0 0 0,0 1 0 0 0,1 8-1 0 0,-1-5-31 0 0,2-1-1 0 0,0 0 1 0 0,0 0-1 0 0,4 11 1 0 0,-1-1-6 0 0,-2-4 674 0 0,21-19-653 0 0,3-2-22 0 0,-7 1 16 0 0,-1 1 1 0 0,32 0-1 0 0,-30-11-8 0 0,4-1-17 0 0,-3 3 3 0 0,-1-1-1 0 0,25-21 0 0 0,9-8-3 0 0,-32 25-4 0 0,-9 8-4 0 0,-1-2 0 0 0,19-18-1 0 0,-19 19 3 0 0,-6 5-2 0 0,-1-1-1 0 0,0 1 0 0 0,0-1 1 0 0,0 1-1 0 0,-1-1 1 0 0,0-1-1 0 0,6-8 1 0 0,18-23-36 0 0,-21 27-3 0 0,0 2 1 0 0,22-23 1 0 0,-22 24 21 0 0,1-2-76 0 0,24-28 64 0 0,-24 27 3 0 0,-2 1-52 0 0,21-26 79 0 0,-20 26 456 0 0,-16 50-397 0 0,-24 123-11 0 0,24-123 98 0 0,11-25-74 0 0,5 47 12 0 0,-5-47 79 0 0,2-5-105 0 0,14 34 0 0 0,-14-34 332 0 0,9-7-330 0 0,38 12-10 0 0,-38-12 97 0 0,7-20-117 0 0,58-49 4 0 0,-51 40-9 0 0,0-10-9 0 0,-20 26 42 0 0,1 0-39 0 0,20-30-17 0 0,-21 29 207 0 0,-3 40-120 0 0,10 91-15 0 0,-11-91 238 0 0,-2-17-279 0 0,3 40-6 0 0,-4-40 416 0 0,28-28-450 0 0,84-48-32 0 0,-84 47 7 0 0,-19 4 5 0 0,29-36-11 0 0,-29 36 5 0 0,-4 4-21 0 0,14-27-4 0 0,-14 26-8 0 0,-2-5-215 0 0,9-41 239 0 0,-9 41 3 0 0,-6-3-206 0 0,-9-54 206 0 0,9 54 4 0 0,-4 3-128 0 0,-19-39 117 0 0,19 40 17 0 0,-2 6-106 0 0,-26-21 108 0 0,27 21-1 0 0,-13 27-334 0 0,-60 56 332 0 0,60-56 4 0 0,58-16-238 0 0,112 15 264 0 0,-112-14-4 0 0,-21-13-1 0 0,0 1 0 0 0,33-10 1 0 0,-24 9 2 0 0,-3 0-10 0 0,-9 2 11 0 0,38-14-4 0 0,-38 14 9 0 0,0 4-15 0 0,40-10 14 0 0,-39 9 41 0 0,-4 17 14 0 0,30 42 45 0 0,-30-41 13 0 0,-5-5 17 0 0,13 32-12 0 0,-13-31 133 0 0,-3 5-129 0 0,6 51 15 0 0,-6-50 36 0 0,-1-3 15 0 0,2 3-120 0 0,-1-4 99 0 0,0 0 0 0 0,-1 0 1 0 0,-2 18-1 0 0,2-13-83 0 0,-3 55 1057 0 0,-4-4-1049 0 0,5-52 1555 0 0,25-50-1592 0 0,74-101-35 0 0,-63 89-18 0 0,26-24-57 0 0,-49 55 34 0 0,-5 5-13 0 0,1 0-1 0 0,1 0 1 0 0,15-12 0 0 0,13-11-44 0 0,-28 24 15 0 0,1 3-16 0 0,28-19 1 0 0,-29 19 15 0 0,13 16-466 0 0,64 35 509 0 0,-64-34 14 0 0,-12-2 17 0 0,30 30 26 0 0,-30-30 7 0 0,0-4 0 0 0,27 21-6 0 0,-27-20 3 0 0,3-3 14 0 0,38 15 0 0 0,-39-14 6 0 0,2-3-10 0 0,2 2-34 0 0,37 3 124 0 0,-39-6-124 0 0,1 0 1 0 0,-1-2 0 0 0,23-3 0 0 0,-12 1-4 0 0,-5 2 25 0 0,-4-5-9 0 0,4 0-23 0 0,-8 3 0 0 0,1-1 0 0 0,-1-1 0 0 0,0-1 0 0 0,11-6 0 0 0,-8 6-1 0 0,-6 2-2 0 0,-1 1-1 0 0,1-2 1 0 0,-1 1 0 0 0,0-1 0 0 0,9-8 0 0 0,-1 4-1 0 0,-7 4 0 0 0,1-1 0 0 0,-1 0 0 0 0,-1-1 1 0 0,14-12-1 0 0,24-21 4 0 0,-41 36-7 0 0,1-1 0 0 0,-1 1 0 0 0,0-1 0 0 0,0 0 0 0 0,0-1 0 0 0,-1 1 0 0 0,7-10 0 0 0,-3 2 0 0 0,31-38-7 0 0,-33 43-11 0 0,-2-4-33 0 0,12-35 18 0 0,-12 35 8 0 0,-44 26-339 0 0,-119 41 340 0 0,123-41 12 0 0,24-3-1 0 0,2-1 3 0 0,6-6 6 0 0,0 1-1 0 0,1 0 0 0 0,-1-1 0 0 0,1 1 0 0 0,-1 0 1 0 0,2 1-1 0 0,-1-1 0 0 0,-3 8 0 0 0,-14 32 28 0 0,14-34-30 0 0,2 1-49 0 0,-14 36 40 0 0,13-36 48 0 0,42-35-272 0 0,-37 23 239 0 0,154-102-134 0 0,-144 94 107 0 0,1 0 1 0 0,-1-1-1 0 0,0 0 0 0 0,-1 0 0 0 0,0-1 0 0 0,-1-1 0 0 0,0 1 0 0 0,9-16 0 0 0,-6 8-53 0 0,6-10-105 0 0,50-98-172 0 0,-48 89 135 0 0,-14 27 167 0 0,-1 1 0 0 0,0-1 0 0 0,5-20 0 0 0,-5 15 9 0 0,16-42-176 0 0,0 13 104 0 0,-15 33 19 0 0,-2-1-49 0 0,12-34 91 0 0,-11 35-26 0 0,-19 49-191 0 0,-43 115 413 0 0,54-147-115 0 0,1 1 0 0 0,1 0 0 0 0,0 1 0 0 0,0-1 0 0 0,0 0 0 0 0,-1 12 0 0 0,-11 186 530 0 0,10-85-65 0 0,3-99-402 0 0,0-3 52 0 0,1-1 0 0 0,3 31 0 0 0,2 10 93 0 0,1-31-21 0 0,14 25-25 0 0,-15-39-17 0 0,-1-1-12 0 0,16 38-16 0 0,-15-37-12 0 0,2-7-209 0 0,23 20-160 0 0,-22-20-174 0 0,23-21-2982 0 0,96-48 1754 0 0,-123 61 1350 0 0,0 1 0 0 0,0-1 0 0 0,1-1 0 0 0,-1 1 0 0 0,0 0 0 0 0,-1-1 0 0 0,1 0 0 0 0,-1 0 0 0 0,6-5-1 0 0,50-54-4502 0 0,-6 6 368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1 720 0 0,'0'0'13439'0'0,"-2"22"-13009"0"0,-7 68 25 0 0,6-67 37 0 0,2-5 27 0 0,1 5-350 0 0,-8 60 658 0 0,1-32-343 0 0,6-38-14 0 0,-2 2-7 0 0,-8 46-11 0 0,8-46 440 0 0,2 1-460 0 0,2 3-261 0 0,0-7 362 0 0,-1 0 1 0 0,-1 1-1 0 0,-3 23 0 0 0,-3 18-338 0 0,5-41 2084 0 0,24-46-2247 0 0,64-98-74 0 0,-56 86-26 0 0,21-23-153 0 0,-1 3-45 0 0,-6 5-27 0 0,-20 30 162 0 0,-18 22 15 0 0,3 1-370 0 0,25-23 402 0 0,-26 23 8 0 0,3 33-284 0 0,32 79 402 0 0,-33-79 80 0 0,-9-13-34 0 0,0 52 999 0 0,-4-47-952 0 0,-9 58-8 0 0,8-57 2005 0 0,23-48-2158 0 0,53-85-37 0 0,-44 75-6 0 0,29-22-79 0 0,-25 27 82 0 0,-24 26-6 0 0,1 1-235 0 0,26-19 192 0 0,-26 20 17 0 0,-3 34-377 0 0,19 83 470 0 0,-19-83 51 0 0,-3-14-2 0 0,10 43 24 0 0,-10-43 36 0 0,1-3 9 0 0,10 34 17 0 0,-10-34 236 0 0,2 2-265 0 0,17 37-7 0 0,-18-38 105 0 0,75-10-10428 0 0,-64-2 7180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34 540 0 0,'0'0'7993'0'0,"-31"15"-7301"0"0,-89 44-41 0 0,93-45-339 0 0,18-4-4 0 0,2 3-105 0 0,-23 35 798 0 0,21-36-804 0 0,-25 40 743 0 0,-1 10 123 0 0,8-18-548 0 0,21-33-21 0 0,2 0-39 0 0,-12 36-31 0 0,12-35 1641 0 0,2 2-1784 0 0,-3 42 8 0 0,3-43 1590 0 0,31-33-1776 0 0,86-62-23 0 0,-110 79-69 0 0,0 0-1 0 0,0 0 1 0 0,-1-1-1 0 0,1 1 1 0 0,-1-1-1 0 0,5-6 1 0 0,2-2 13 0 0,28-39 90 0 0,-13 12-44 0 0,-19 30 44 0 0,0-3-56 0 0,19-36-10 0 0,-19 36 119 0 0,-1 4-158 0 0,21-23-5 0 0,-21 23 720 0 0,-1 173-433 0 0,-4-132 502 0 0,3-22-636 0 0,13 33 20 0 0,-12-33 1004 0 0,23-25-1105 0 0,86-44-14 0 0,-109 55-53 0 0,0 1 1 0 0,0-1-1 0 0,0 0 1 0 0,0 0-1 0 0,9-7 1 0 0,47-44 44 0 0,-10 3-88 0 0,68-64-206 0 0,-106 104 220 0 0,35-30-73 0 0,-15 17 47 0 0,-25 18 0 0 0,3 1-197 0 0,33-16 225 0 0,-33 16 219 0 0,3 22-61 0 0,67 79 283 0 0,-32-36 137 0 0,1 4 99 0 0,-39-50-540 0 0,30 46 514 0 0,-26-35-458 0 0,51 76 787 0 0,-15-29-279 0 0,-39-58-563 0 0,31 45 498 0 0,-34-45-496 0 0,25 41 451 0 0,-9-12-273 0 0,-19-32-10 0 0,-1-1-12 0 0,14 28-41 0 0,-14-29 857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0 876 0 0,'0'0'2380'0'0,"-23"20"-1231"0"0,-67 59-41 0 0,59-50-28 0 0,-20 32 965 0 0,-159 183 3423 0 0,181-210-4461 0 0,13-13-684 0 0,-3 6 404 0 0,-8 10-143 0 0,21-28-39 0 0,-31 31 201 0 0,2 4 323 0 0,6-8-723 0 0,21-27 254 0 0,1-2-343 0 0,-22 23-34 0 0,22-23-39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0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19 248 0 0,'0'-1'111'0'0,"-1"-1"1"0"0,0 1-1 0 0,0 0 1 0 0,0 0-1 0 0,0 0 1 0 0,0 0-1 0 0,0 0 1 0 0,0 0-1 0 0,0 0 1 0 0,0 0-1 0 0,-1 1 1 0 0,1-1-1 0 0,0 0 1 0 0,0 1-1 0 0,-1-1 1 0 0,1 1-1 0 0,-1-1 0 0 0,1 1 1 0 0,0-1-1 0 0,-3 1 1 0 0,-2-1 88 0 0,0 1 1 0 0,-1 0-1 0 0,1 0 1 0 0,0 0-1 0 0,-7 2 1 0 0,-9 2 561 0 0,-38 13 1 0 0,14-2 408 0 0,1 1 0 0 0,0 3 0 0 0,-65 37 0 0 0,106-53-946 0 0,-1 0-1 0 0,1 0 1 0 0,0 1 0 0 0,0-1-1 0 0,1 1 1 0 0,-1 0 0 0 0,1 0-1 0 0,0 0 1 0 0,0 1 0 0 0,0-1-1 0 0,1 1 1 0 0,0 0 0 0 0,0 0 0 0 0,-3 9-1 0 0,4-12 355 0 0,4 2-316 0 0,2 1-190 0 0,0 0-1 0 0,1-1 0 0 0,-1 0 1 0 0,1 0-1 0 0,0 0 0 0 0,0-1 1 0 0,0 0-1 0 0,0 0 0 0 0,1 0 1 0 0,-1-1-1 0 0,1 0 1 0 0,0 0-1 0 0,12 1 0 0 0,11 2-74 0 0,58 1-1 0 0,-39-7-753 0 0,1-3 1 0 0,-1-1-1 0 0,0-3 0 0 0,78-23 0 0 0,-57 14-4903 0 0,-41 13 2404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0 876 0 0,'0'0'14145'0'0,"-10"30"-13838"0"0,-29 91 26 0 0,29-91 1483 0 0,4-18-1451 0 0,-17 36-1 0 0,17-36 1037 0 0,0-3-1072 0 0,-1 2-369 0 0,-5 7 201 0 0,1 2-6691 0 0,6-54 1412 0 0,-19-137 389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5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1 168 0 0,'0'0'12234'0'0,"-5"20"-11835"0"0,-12 59-32 0 0,13-59 3722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0 130 348 0 0,'0'0'6062'0'0,"37"5"-5833"0"0,112 15-23 0 0,-112-15-5 0 0,-22-3-12 0 0,2 0-124 0 0,-4 0 52 0 0,-1 0-1 0 0,1-2 1 0 0,24 0-1 0 0,42-1 51 0 0,-60 0-7 0 0,3 2 0 0 0,109 0 247 0 0,-53-1-212 0 0,-35-1-11 0 0,280-31 493 0 0,-207 19-315 0 0,83-8 6 0 0,-150 17-192 0 0,457-26 528 0 0,-194 11-263 0 0,-98 6-197 0 0,-69 11-34 0 0,187-2 149 0 0,-284 6-285 0 0,22 7-34 0 0,174 19 195 0 0,-225-25-220 0 0,-4-1 15 0 0,0-1-1 0 0,31-1 1 0 0,58-2 124 0 0,-27 1-82 0 0,-32 2 6 0 0,319-3 453 0 0,-274-1-457 0 0,7 3 53 0 0,-73 2-101 0 0,43 2 82 0 0,-5 2-16 0 0,39-1 12 0 0,-38-3-55 0 0,-47-1 12 0 0,7 0 23 0 0,107 3 122 0 0,-110-3-172 0 0,0 0 20 0 0,-1 0-1 0 0,28-4 0 0 0,86-4 128 0 0,-20 1 6 0 0,-12 0-25 0 0,-78 3-141 0 0,65-1 106 0 0,10 1 106 0 0,31-2-80 0 0,-35 0 161 0 0,-67 3-276 0 0,76-1 111 0 0,-84 4-124 0 0,61-4 168 0 0,49-6-37 0 0,-28 4 8 0 0,2 1 21 0 0,12 0-2 0 0,-1 5-31 0 0,-10-1 64 0 0,25-2-104 0 0,-30 5-1 0 0,-75-1-92 0 0,69 2 51 0 0,22-2 55 0 0,-13 2-10 0 0,19 0-5 0 0,-98-2-91 0 0,67 2 70 0 0,17-4 7 0 0,-6 0 40 0 0,27-1 34 0 0,-104 3-141 0 0,72-2 114 0 0,-68 0-110 0 0,76-6 145 0 0,14-4-1 0 0,221-1 217 0 0,-284 11-341 0 0,-41 1-10 0 0,6-3-2 0 0,60-4 2 0 0,-61 5 0 0 0,-3 0-7 0 0,49-1-10 0 0,-49 2 36 0 0,1-1-45 0 0,54-2-12 0 0,-54 2 83 0 0,-1 0-89 0 0,2-1-266 0 0,9 0 297 0 0,-13 1-4433 0 0,2 1-3998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8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56 261 536 0 0,'0'0'11011'0'0,"5"28"-10436"0"0,15 88-11 0 0,-16-87 23 0 0,-3-15-296 0 0,-1 1 0 0 0,-4 26 1 0 0,-5 29 1068 0 0,-4 45 203 0 0,12-94-1401 0 0,0-7 115 0 0,0 0 0 0 0,0 0 0 0 0,-7 23 0 0 0,-7 38 815 0 0,-2-2 462 0 0,5-16-1299 0 0,9-43 3389 0 0,13-64-3627 0 0,33-164-16 0 0,3 17-79 0 0,-40 176 67 0 0,97-296-623 0 0,-69 224 326 0 0,-19 53 201 0 0,-12 30 7 0 0,2-1-324 0 0,15-33 279 0 0,-15 33 4 0 0,2 45-746 0 0,20 98 857 0 0,-20-99 13 0 0,-4-13-15 0 0,8 56 11 0 0,-9-68 24 0 0,0 0 1 0 0,-1 0-1 0 0,0 0 0 0 0,-1 0 0 0 0,0 1 1 0 0,-1 11-1 0 0,-1-5 5 0 0,2-2 26 0 0,2 3 12 0 0,5 48 6 0 0,-5-48 82 0 0,-3-2-65 0 0,-2 55 1003 0 0,17-65-983 0 0,41 10 1 0 0,-41-10 69 0 0,7-23-95 0 0,62-54-13 0 0,-53 44-2 0 0,6-8-24 0 0,103-120 117 0 0,-91 94-126 0 0,-23 31 0 0 0,-19 24 12 0 0,3 1-49 0 0,24-24 1 0 0,-24 23 0 0 0,-5 36-50 0 0,16 86 90 0 0,-15-86 28 0 0,-3-8 30 0 0,7 90 129 0 0,-5-57-93 0 0,-3-40-9 0 0,-1 3 4 0 0,0 48-1 0 0,0-48 131 0 0,-1 1-129 0 0,-5 88 309 0 0,2-24-397 0 0,4-72-137 0 0,0-1 0 0 0,1 1 0 0 0,0 0 0 0 0,3 8 0 0 0,-1-1-30 0 0,-1-3-359 0 0,24-35-10494 0 0,91-71 5943 0 0,-43 39 385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9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1 572 0 0,'0'0'2840'0'0,"-30"16"-1921"0"0,-88 46-35 0 0,115-60-814 0 0,-1-1 0 0 0,1 0 0 0 0,0 1 0 0 0,0-1 0 0 0,1 1 0 0 0,-1 0 0 0 0,0 0 0 0 0,1 0 0 0 0,-1 0 0 0 0,1 0 0 0 0,-4 5 0 0 0,-40 53 1515 0 0,36-49-1340 0 0,5-6-77 0 0,0 0-1 0 0,0 0 1 0 0,1 1-1 0 0,0 0 1 0 0,0 0 0 0 0,-6 12-1 0 0,1-5 51 0 0,5-6-42 0 0,-1 0 0 0 0,1 1 0 0 0,0-1 1 0 0,0 1-1 0 0,-4 12 0 0 0,-11 29 416 0 0,14-37-15 0 0,0 2-36 0 0,-16 41-37 0 0,16-41 817 0 0,3-2-930 0 0,-5 38-6 0 0,5-38 2845 0 0,36-30-3096 0 0,102-54-8 0 0,-130 69-110 0 0,-1 1 0 0 0,1-1-1 0 0,-1 0 1 0 0,0 0 0 0 0,0-1 0 0 0,7-6-1 0 0,44-45 177 0 0,-26 27-106 0 0,-22 20 166 0 0,-2-2-177 0 0,19-34-5 0 0,-19 34 873 0 0,-3 41-863 0 0,7 92 47 0 0,-7-92 703 0 0,9-26-697 0 0,34 17-14 0 0,-35-17 170 0 0,17-17-178 0 0,82-37-13 0 0,-68 27-14 0 0,131-98 108 0 0,-98 69-106 0 0,-60 42-67 0 0,0 0-1 0 0,22-20 0 0 0,-32 24 22 0 0,11-2-2 0 0,48-21-10 0 0,-48 20 11 0 0,-3 8-20 0 0,2 1-12 0 0,-9 0 11 0 0,0-1 1 0 0,0 0-1 0 0,0 0 0 0 0,0 0 1 0 0,-1-1-1 0 0,1 0 0 0 0,7-2 0 0 0,2 15 107 0 0,43 36 43 0 0,-51-43-108 0 0,0 0 1 0 0,-1 1-1 0 0,1-1 1 0 0,-1 1-1 0 0,-1 0 0 0 0,6 8 1 0 0,-1-2 35 0 0,9 10 226 0 0,3 4-113 0 0,1 10 267 0 0,22 31 248 0 0,-1-1-53 0 0,-4 1 8 0 0,-33-54-571 0 0,24 38 370 0 0,-5-13-208 0 0,-19-28-15 0 0,-2 0-23 0 0,18 31-25 0 0,-17-31 460 0 0,0 0-537 0 0,17 30-16 0 0,-17-30 195 0 0,-8-50-20647 0 0,-9-158 15438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09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782 1 248 0 0,'0'0'6551'0'0,"-26"24"-5758"0"0,-81 74-42 0 0,67-60-23 0 0,-183 202 2525 0 0,117-134-1700 0 0,32-33-677 0 0,18-17-94 0 0,24-25-431 0 0,23-23 250 0 0,1 2-339 0 0,-28 27-43 0 0,27-27 392 0 0,0-4-1440 0 0,-28 18 228 0 0,28-18-171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10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1367 336 0 0,'0'0'10540'0'0,"24"20"-10173"0"0,73 58-14 0 0,-95-75-315 0 0,1 0 1 0 0,0-1-1 0 0,0 1 0 0 0,1-1 0 0 0,-1 0 0 0 0,0 0 0 0 0,1 0 0 0 0,6 3 0 0 0,36 11 284 0 0,-34-12 8 0 0,5 2 0 0 0,81 26 340 0 0,-86-27-556 0 0,43 10 713 0 0,47 9-241 0 0,-87-21-493 0 0,48 8 371 0 0,27-1 99 0 0,-70-8-474 0 0,66 3 338 0 0,412 0 1140 0 0,-385-8-1192 0 0,-38-1-267 0 0,214-8 638 0 0,-176 9-443 0 0,-34-2-176 0 0,-39 0-9 0 0,257-52 267 0 0,-191 34-260 0 0,92-24-16 0 0,-103 25-23 0 0,83-12 6 0 0,-168 33-85 0 0,-1 0 0 0 0,0-1 0 0 0,0 0 0 0 0,17-6 0 0 0,33-10 40 0 0,-42 15-37 0 0,47-13 23 0 0,-18 1-14 0 0,-35 12-10 0 0,2-3 8 0 0,38-19 9 0 0,-38 19-11 0 0,-4-1-3 0 0,29-18-1 0 0,-29 18-2 0 0,0-1-5 0 0,26-24-19 0 0,-31 28 10 0 0,0 1-1 0 0,1-1 0 0 0,-1 0 0 0 0,-1-1 1 0 0,1 1-1 0 0,-1-1 0 0 0,1 1 0 0 0,2-8 1 0 0,1 0-7 0 0,0 2-29 0 0,1 0-5 0 0,24-34-12 0 0,-24 33 12 0 0,-2-1-14 0 0,17-35-12 0 0,-17 36-29 0 0,0-4-27 0 0,19-45 5 0 0,-19 45 13 0 0,-2 5 10 0 0,12-32 5 0 0,-12 31-5 0 0,0-4-53 0 0,12-43 99 0 0,-12 43 0 0 0,-2-1-39 0 0,4-45 51 0 0,-4 45-4 0 0,-5-4-37 0 0,-11-59 49 0 0,10 59-15 0 0,-3 7 9 0 0,-23-40 7 0 0,28 48 28 0 0,-1 0-1 0 0,0 0 0 0 0,0 0 1 0 0,0 0-1 0 0,0 1 1 0 0,-1-1-1 0 0,1 1 1 0 0,-1 0-1 0 0,-5-4 0 0 0,-2-2-4 0 0,-1-4-13 0 0,-2 1 0 0 0,0 0 0 0 0,0 0 0 0 0,-1 1 1 0 0,-27-16-1 0 0,32 22 3 0 0,-13-9-44 0 0,-40-19 1 0 0,29 18 36 0 0,-18-13-66 0 0,-2 3-1 0 0,-107-37 0 0 0,32 23-70 0 0,-2 5-1 0 0,-2 5 1 0 0,-1 7 0 0 0,-1 5-1 0 0,-166 0 1 0 0,86 19-58 0 0,1 10 1 0 0,-279 49-1 0 0,25 40-63 0 0,331-64 161 0 0,-174 71 1 0 0,180-42 17 0 0,73-34 49 0 0,34-15-14 0 0,-31 27-50 0 0,34-22-58 0 0,-9 18-54 0 0,19-17-40 0 0,-6 27-50 0 0,13-36-76 0 0,8 4-82 0 0,13 53-76 0 0,-17-68 500 0 0,0 1 0 0 0,1-1 0 0 0,0 0 0 0 0,-1 1 0 0 0,1-1 0 0 0,0 1 0 0 0,0-1 0 0 0,0 0 0 0 0,1 0 0 0 0,1 3 0 0 0,27 40-694 0 0,-10-22-258 0 0,-6-9 444 0 0,8 8-268 0 0,16 9-3327 0 0,22 18 943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0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8 0 0,'0'0'11759'0'0,"12"19"-11485"0"0,35 58-13 0 0,-35-58 608 0 0,-12-2-650 0 0,0 48 2 0 0,0-49 2638 0 0,28-39-2802 0 0,86-69-19 0 0,-76 58 1 0 0,20-26 14 0 0,-4 7 3 0 0,-17 18-34 0 0,-28 26-7 0 0,0 2 0 0 0,28-23-10 0 0,-28 22-17 0 0,4 31-106 0 0,39 67 103 0 0,-39-67 32 0 0,-14-7-1 0 0,-1 46-4 0 0,2-47 9 0 0,-2 2-12 0 0,-5 53-3 0 0,5-52 36 0 0,1-1-20 0 0,-4 53 0 0 0,4-52 522 0 0,1-5-420 0 0,2 43 8 0 0,-2-42 970 0 0,19-43-1080 0 0,57-85-6 0 0,-57 85 62 0 0,-11 20-55 0 0,24-29-29 0 0,-24 28 9 0 0,-4 38-62 0 0,12 82 65 0 0,-12-83 44 0 0,-1-13-39 0 0,6 43-5 0 0,-7-43 6 0 0,34-33-40 0 0,112-61 24 0 0,-140 76 4 0 0,-1 0 1 0 0,0-1 0 0 0,0 0-1 0 0,0 0 1 0 0,8-8 0 0 0,8-9 9 0 0,30-27-14 0 0,-4 1 16 0 0,-40 39 14 0 0,-2 1-12 0 0,19-20 4 0 0,-19 21-15 0 0,0 32-174 0 0,22 78 170 0 0,-22-78 17 0 0,-5-10-1 0 0,5 43 4 0 0,-6-44 280 0 0,29-30-301 0 0,90-50 3 0 0,-115 64 1 0 0,-1 0 0 0 0,0 0-1 0 0,-1 0 1 0 0,1 0 0 0 0,0-1 0 0 0,-1 1 0 0 0,1-1-1 0 0,-1 0 1 0 0,4-4 0 0 0,4-8 1 0 0,40-39-7 0 0,9-3-1 0 0,-34 33-6 0 0,-19 18 11 0 0,2-1-96 0 0,26-21 90 0 0,-26 21 14 0 0,-5 37-2 0 0,12 92-6 0 0,-12-92 10 0 0,-5-13 5 0 0,-3 49-1 0 0,3-50 175 0 0,0-1-126 0 0,-3 44 3 0 0,4-44 1740 0 0,24-42-1766 0 0,74-77-12 0 0,-64 70-2 0 0,5 4-9 0 0,-29 23-12 0 0,1 2-11 0 0,35-13 6 0 0,-34 14-6 0 0,5 16-192 0 0,52 36 126 0 0,-52-37-12 0 0,-13 1-20 0 0,12 32-13 0 0,-12-32-12 0 0,0 0-185 0 0,12 35 131 0 0,-12-35-46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0 492 0 0,'0'0'7426'0'0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1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1 616 0 0,'0'0'12403'0'0,"19"12"-12317"0"0,57 35-6 0 0,-57-36 2 0 0,2-7 0 0 0,94 19 50 0 0,-62-11-49 0 0,-40-9 20 0 0,1 1 23 0 0,41 11-12 0 0,-41-11-11 0 0,-1 1-4 0 0,40 17-15 0 0,-40-16 88 0 0,-2-1-78 0 0,1 2-30 0 0,-8-4 85 0 0,1 0-1 0 0,-1 0 0 0 0,1-1 1 0 0,0 0-1 0 0,-1 0 1 0 0,1 0-1 0 0,7 2 1 0 0,-8 8 10 0 0,10 35 5 0 0,-11-35 204 0 0,-22 4-166 0 0,-10 10-111 0 0,-7 7 166 0 0,-50 33-1 0 0,21-20 171 0 0,-7-1-90 0 0,58-35-287 0 0,5-4-4 0 0,-1 0 1 0 0,1 0-1 0 0,-1-1 1 0 0,-13 5-1 0 0,-48 23 196 0 0,32-13-159 0 0,29-15-16 0 0,-2 3-127 0 0,-36 21-106 0 0,36-22-98 0 0,-1 0-502 0 0,-38 19 184 0 0,38-19-152 0 0,3-2-162 0 0,-33 17-187 0 0,32-17-359 0 0,1 3-4832 0 0,-41 33 2687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244 282 788 0 0,'-14'36'1645'0'0,"-2"0"0"0"0,-1-2 0 0 0,-2 0 0 0 0,-37 50 0 0 0,17-40-126 0 0,29-34-1059 0 0,0 1 1 0 0,1-1-1 0 0,0 2 0 0 0,-14 23 0 0 0,11-22 570 0 0,3-5-2583 0 0</inkml:trace>
  <inkml:trace contextRef="#ctx0" brushRef="#br0" timeOffset="1">864 7 360 0 0,'0'0'4091'0'0,"6"-7"-3059"0"0,-6 7-967 0 0,0 1 0 0 0,0-1 0 0 0,-1 0 0 0 0,1 0 0 0 0,0 0 0 0 0,0 0 0 0 0,0 0 0 0 0,0 1 0 0 0,0-1 0 0 0,0 0 0 0 0,0 0 0 0 0,0 0 0 0 0,0 0 0 0 0,0 0 0 0 0,0 1 0 0 0,0-1 0 0 0,0 0 0 0 0,0 0 1 0 0,0 0-1 0 0,0 0 0 0 0,0 1 0 0 0,0-1 0 0 0,0 0 0 0 0,0 0 0 0 0,1 0 0 0 0,-1 0 0 0 0,0 0 0 0 0,0 0 0 0 0,0 1 0 0 0,0-1 0 0 0,0 0 0 0 0,0 0 0 0 0,0 0 0 0 0,0 0 0 0 0,1 0 0 0 0,-1 0 0 0 0,0 0 0 0 0,0 0 0 0 0,0 0 0 0 0,0 1 0 0 0,0-1 0 0 0,1 0 0 0 0,-1 0 0 0 0,0 0 0 0 0,0 0 0 0 0,0 0 0 0 0,0 0 0 0 0,0 0 0 0 0,1 0 0 0 0,-1 0 0 0 0,0 0 0 0 0,0 0 0 0 0,0 0 0 0 0,0 0 0 0 0,0 0 0 0 0,1 0 0 0 0,-1 0 0 0 0,0 0 0 0 0,0-1 0 0 0,0 1 0 0 0,0 0 0 0 0,0 0 0 0 0,1 0 1 0 0,-1 0-1 0 0,0 0 0 0 0,0 0 0 0 0,-2 47 1524 0 0,-1 0 1 0 0,-15 67 0 0 0,10-57 149 0 0,2-1 1 0 0,2 102 0 0 0,4-148-1574 0 0,1 91 1963 0 0,-2-82-1631 0 0,1-10-293 0 0,-1 0-1 0 0,0 0 1 0 0,-4 18 0 0 0,5-25-264 0 0,0 2-1337 0 0,-2 1 3727 0 0,9-45-23119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3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17 564 0 0,'0'0'12211'0'0,"3"33"-11863"0"0,7 99-6 0 0,-7-99-14 0 0,-3-18-144 0 0,-1-1 0 0 0,-4 24 0 0 0,2-17-73 0 0,1-4 206 0 0,1 0-14 0 0,-3 66 463 0 0,0-68-529 0 0,-9 46-31 0 0,9-45 357 0 0,4-12-532 0 0,0 0 0 0 0,-1 1 0 0 0,1-1 0 0 0,-1 0 0 0 0,0 1 0 0 0,0-1 0 0 0,-1 0 0 0 0,-2 6 0 0 0,0 1 19 0 0,1 1 2264 0 0,15-50-2308 0 0,36-112-6 0 0,-31 101-3 0 0,3 5-1 0 0,-7 23-7 0 0,19-19 11 0 0,-24 30-11 0 0,-1 0 14 0 0,19-29-13 0 0,-19 29-4 0 0,8 34-133 0 0,47 74 137 0 0,-46-74 23 0 0,-15-7-26 0 0,3 63-4 0 0,-4-75 17 0 0,0 0 1 0 0,1 0-1 0 0,-1 0 0 0 0,1 0 1 0 0,0-1-1 0 0,1 1 0 0 0,2 7 1 0 0,0 1 2 0 0,-1-1 138 0 0,20-32-125 0 0,71-59-10 0 0,-61 48-2 0 0,-22 16-3 0 0,36-39 20 0 0,-37 42-21 0 0,-3 4-3 0 0,0 0 0 0 0,1 1-1 0 0,15-13 1 0 0,11-8-2 0 0,-26 21-21 0 0,3 1-60 0 0,33-16 67 0 0,-33 16 13 0 0,-1 29 9 0 0,27 68 7 0 0,-27-68-32 0 0,-8-9-1 0 0,9 41 9 0 0,-9-41 59 0 0,2-4-41 0 0,10 34-28 0 0,-11-33 14 0 0,10-11-514 0 0,0 0 466 0 0,-1-1 0 0 0,1-1 1 0 0,15-4-1 0 0,-5 2-11 0 0,-2 1-135 0 0,-2-12-192 0 0,4-2 324 0 0,-1 0-103 0 0,38-35 0 0 0,-47 42 115 0 0,-6 5 19 0 0,-1 0 0 0 0,0-1 0 0 0,0 0 0 0 0,0 0 0 0 0,0 0 1 0 0,5-9-1 0 0,1 2-16 0 0,30-43-183 0 0,-31 43 198 0 0,-6 7 13 0 0,0 0-1 0 0,-1-1 1 0 0,1 0-1 0 0,-1 0 1 0 0,0 0-1 0 0,4-12 1 0 0,15-30-87 0 0,-17 37 28 0 0,-3 1 6 0 0,11-33-8 0 0,-10 33-1 0 0,-44 26-582 0 0,-119 46 641 0 0,119-46 7 0 0,35-5 0 0 0,-17 26 2 0 0,17-26-1 0 0,23 9-5 0 0,57 60 10 0 0,-56-59 8 0 0,-15-7-9 0 0,16 39 9 0 0,-15-39 14 0 0,-1-3-2 0 0,14 32 12 0 0,-14-31 36 0 0,9-8-36 0 0,40 12-13 0 0,-40-11 12 0 0,9-15 14 0 0,78-43-6 0 0,-74 40-16 0 0,-16 8-4 0 0,1-1 0 0 0,-1 0 0 0 0,0 0 0 0 0,0-1 0 0 0,10-11 0 0 0,45-42-5 0 0,-7 5 28 0 0,-25 22-13 0 0,-25 25-12 0 0,-1 0 0 0 0,20-27-3 0 0,-21 27 501 0 0,19 23-357 0 0,72 43-16 0 0,-72-43-11 0 0,-15-7 0 0 0,30 23 20 0 0,-30-22-25 0 0,2-2-24 0 0,34 17 21 0 0,-35-18-17 0 0,1 2 6 0 0,34 20 1 0 0,-34-20-14 0 0,0-3-22 0 0,36 16 5 0 0,-36-16 129 0 0,1 1-151 0 0,40 15 3 0 0,-40-15 74 0 0,-2 1-90 0 0,30 14-11 0 0,-31-14 18 0 0,-1 2-135 0 0,26 25-36 0 0,-27-25-71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769 1 104 0 0,'0'0'7286'0'0,"-23"19"-6767"0"0,-67 60-41 0 0,60-49-20 0 0,22-17-310 0 0,-31 37 539 0 0,29-37-564 0 0,5-6-30 0 0,-1 0 1 0 0,0 0-1 0 0,0-1 1 0 0,0 1-1 0 0,-13 8 1 0 0,-53 47 466 0 0,-97 91 262 0 0,164-147-792 0 0,0 0-1 0 0,-1-1 0 0 0,0 1 0 0 0,-1-1 0 0 0,1-1 0 0 0,-9 6 0 0 0,-32 21-49 0 0,36-21-14 0 0,5-5-36 0 0,-1 1 0 0 0,0-1-1 0 0,0 0 1 0 0,-13 6 0 0 0,-16 10-309 0 0,27-16-114 0 0,-4-1-998 0 0,-40 13-211 0 0,40-13-1130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1:54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610 0 44 0 0,'0'0'10270'0'0,"-16"26"-10065"0"0,-49 79-27 0 0,64-101-159 0 0,-1 0 0 0 0,0-1-1 0 0,-1 1 1 0 0,1-1 0 0 0,0 0 0 0 0,-1 0 0 0 0,0 0 0 0 0,-5 5-1 0 0,-4 3 36 0 0,-40 29 187 0 0,40-33-196 0 0,-36 29 167 0 0,37-26-174 0 0,-36 27 146 0 0,34-30-147 0 0,5-2 3 0 0,1 0 0 0 0,-1 0 0 0 0,1 1 0 0 0,-8 8 0 0 0,-21 17 103 0 0,27-24-7 0 0,-2 2-12 0 0,-35 26 34 0 0,34-26-13 0 0,2-1 0 0 0,-33 24-3 0 0,32-24 87 0 0,4-1-127 0 0,-23 25-10 0 0,22-24 631 0 0,2 1-617 0 0,-21 26-4 0 0,21-26 619 0 0,30 5-596 0 0,74 43 5 0 0,-95-55-114 0 0,1 1 0 0 0,0-1 1 0 0,0 0-1 0 0,0 0 0 0 0,0 0 0 0 0,0-1 0 0 0,9 3 0 0 0,82 18 266 0 0,-6 3-30 0 0,-9-6-34 0 0,-25-8-112 0 0,-41-9-8 0 0,-2 2-4 0 0,39 9-15 0 0,-38-10 166 0 0,0 0-262 0 0,41 12-86 0 0,-40-12-110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6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22 333 752 0 0,'0'0'2832'0'0,"-3"-25"-2227"0"0,-1-5-397 0 0,1 8 283 0 0,1 0 1 0 0,0-30 0 0 0,0-28 527 0 0,2 64 355 0 0,-1 2-959 0 0,-2-43-12 0 0,2 43 4229 0 0,10 53-4314 0 0,30 116 12 0 0,-27-98-8 0 0,5 51 276 0 0,34 168 651 0 0,-33-210-1029 0 0,7 34 424 0 0,9 80 210 0 0,-18-81-328 0 0,-4-12-95 0 0,-4-38-256 0 0,-6-36-12 0 0,2 4-26 0 0,8 52 19 0 0,-9-52-22 0 0,0-4-4 0 0,10 39-16 0 0,-10-39-15 0 0,0 0-18 0 0,10 40-42 0 0,-10-40-150 0 0,-1 0-1424 0 0,-1 2 1113 0 0,1 9 231 0 0,0-12-3635 0 0,1 2-3418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6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46 429 8301 0 0,'0'0'26'0'0,"2"-22"-73"0"0,5-68 33 0 0,-5 67-12 0 0,2 8-8 0 0,16-47 31 0 0,-15 47 22 0 0,1 3 13 0 0,18-35 7 0 0,-17 35-1 0 0,-2 4-6 0 0,17-27-4 0 0,-17 26 41 0 0,6 1-35 0 0,31-26 4 0 0,-31 25 68 0 0,2 5-66 0 0,37-15-3 0 0,-37 14 418 0 0,1 27-315 0 0,41 66 22 0 0,-53-87-151 0 0,-1 1 1 0 0,1 0 0 0 0,-1 0 0 0 0,0 0 0 0 0,0 0 0 0 0,0 0 0 0 0,0 0-1 0 0,0 1 1 0 0,0-1 0 0 0,0 0 0 0 0,-1 0 0 0 0,1 1 0 0 0,-1-1 0 0 0,1 3 0 0 0,3 57 367 0 0,-8-39-162 0 0,-12 69 23 0 0,7-53 10 0 0,4-19-163 0 0,2-5 23 0 0,-1-1-1 0 0,-1 1 1 0 0,-8 17 0 0 0,-74 171 973 0 0,52-122-529 0 0,9-28-371 0 0,-83 179 1082 0 0,89-190-944 0 0,17-36-270 0 0,1 1 1 0 0,-1 0-1 0 0,1 0 0 0 0,0 0 0 0 0,-1 13 0 0 0,-13 52 520 0 0,3-20-435 0 0,10-38 275 0 0,4 2-292 0 0,1 66 322 0 0,4-68-355 0 0,19 39-1 0 0,-19-40 341 0 0,20-20-397 0 0,77-20-11 0 0,-77 20-60 0 0,-8-6-66 0 0,-1 2 68 0 0,108-84-312 0 0,-12-12-676 0 0,-39 32-203 0 0,-60 62 973 0 0,34-39-1199 0 0,-38 40 1089 0 0,30-32-2617 0 0,-12 16-582 0 0,-21 21 270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7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9 324 0 0,'0'0'9784'0'0,"-2"32"-9252"0"0,-2 7-360 0 0,0-3 237 0 0,0 51 0 0 0,5-65 44 0 0,-1-12-342 0 0,0 0-1 0 0,-1-1 1 0 0,-3 16 0 0 0,-2 16 737 0 0,-2 16-487 0 0,6-43 555 0 0,-2 1-658 0 0,-8 42-22 0 0,9-43 4011 0 0,29-44-4119 0 0,80-90-28 0 0,-69 75-22 0 0,-22 19-51 0 0,-2 5 33 0 0,1-1 0 0 0,30-34 1 0 0,-12 17-7 0 0,-24 30-16 0 0,0 1-18 0 0,23-24-16 0 0,-23 24-3 0 0,9 30-190 0 0,52 65 211 0 0,-52-66 22 0 0,-18-4-19 0 0,-6 48-4 0 0,5-48 2704 0 0,17-44-2709 0 0,46-79-12 0 0,-37 69-4 0 0,11-5-10 0 0,-33 38 8 0 0,1 0 1 0 0,0 0-1 0 0,0 0 1 0 0,1 1-1 0 0,-1 0 1 0 0,1-1-1 0 0,0 1 1 0 0,0 1-1 0 0,4-4 0 0 0,2 0-1 0 0,-2-1-26 0 0,5 3-207 0 0,36-15 168 0 0,-36 14-8 0 0,3 21-260 0 0,50 49 296 0 0,-50-49 12 0 0,-12-6-25 0 0,12 31 40 0 0,-12-31 3 0 0,-1 5-34 0 0,7 42-24 0 0,-7-43-60 0 0,2-4-1174 0 0,14 31 790 0 0,-14-31-85 0 0,10-7-6159 0 0,43 10 4423 0 0,-43-10-1465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8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88 0 0,'0'0'5274'0'0,"-29"20"-4615"0"0,-86 56-25 0 0,111-74-578 0 0,1 0-1 0 0,-1 0 0 0 0,1 0 0 0 0,0 0 1 0 0,0 1-1 0 0,0-1 0 0 0,0 1 0 0 0,1-1 1 0 0,-1 1-1 0 0,-3 5 0 0 0,-4 4 142 0 0,6-6-78 0 0,-1 0 1 0 0,1-1-1 0 0,0 2 0 0 0,1-1 1 0 0,-1 0-1 0 0,1 1 0 0 0,-2 7 1 0 0,-16 33 422 0 0,15-35-27 0 0,2 1-41 0 0,-16 39-28 0 0,15-39 350 0 0,3-1-446 0 0,-7 34-20 0 0,7-35 2613 0 0,36-32-2757 0 0,102-62-4 0 0,-131 80-161 0 0,0 1 0 0 0,-1-1-1 0 0,1 0 1 0 0,0 0 0 0 0,-1-1 0 0 0,0 0 0 0 0,7-7 0 0 0,45-55 269 0 0,-27 29-141 0 0,-22 28 159 0 0,-1 0-172 0 0,20-23-5 0 0,-20 23 959 0 0,6 33-932 0 0,3 4-103 0 0,33 74 254 0 0,-30-62-100 0 0,-14-30-4 0 0,4 1-20 0 0,22 35-12 0 0,-22-35 7 0 0,2-1-4 0 0,29 28-10 0 0,-29-29 470 0 0,-3-3-512 0 0,23 19-2 0 0,-22-19 277 0 0,13-20-320 0 0,64-41-3 0 0,-54 33 5 0 0,30-29 76 0 0,7-6-77 0 0,-14 11-6 0 0,-23 19-39 0 0,-23 20 33 0 0,4 2-60 0 0,38-16-6 0 0,-38 16 1 0 0,5 20 60 0 0,3 3-36 0 0,3 2 60 0 0,27 31 0 0 0,6 9 266 0 0,-43-49-286 0 0,-5-3 1 0 0,-1-1 0 0 0,0 1 0 0 0,0 0 0 0 0,7 12-1 0 0,35 45 336 0 0,-41-51-338 0 0,31 38 245 0 0,-29-42-250 0 0,25 35 230 0 0,9 16 16 0 0,-19-30-179 0 0,-19-23 91 0 0,1 1-133 0 0,21 27-23 0 0,-21-27-11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8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550 1 452 0 0,'0'0'5999'0'0,"-18"25"-5227"0"0,-57 78-42 0 0,48-66-27 0 0,17-22-476 0 0,4-5 40 0 0,-1-1-1 0 0,-1 1 1 0 0,-15 15 0 0 0,10-13-71 0 0,-36 44 734 0 0,-29 40 47 0 0,75-93-910 0 0,0 0 1 0 0,0 0-1 0 0,1 0 1 0 0,-1 1-1 0 0,1-1 0 0 0,0 1 1 0 0,-1 0-1 0 0,2 0 0 0 0,-4 7 1 0 0,3-6-11 0 0,0 0 0 0 0,0 0-1 0 0,0 0 1 0 0,-1 0 0 0 0,0-1 0 0 0,0 1 0 0 0,0-1 0 0 0,0 0 0 0 0,-6 5 0 0 0,-2 2 61 0 0,5-4-29 0 0,-1-1 0 0 0,2 1-1 0 0,-1 1 1 0 0,1-1 0 0 0,-6 10 0 0 0,-15 25 181 0 0,19-31-25 0 0,-1-2-24 0 0,-23 29-43 0 0,23-29-86 0 0,0-1-405 0 0,-22 23 2 0 0,22-23-141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133 161 644 0 0,'0'0'17029'0'0,"12"-12"-16961"0"0,34-37-15 0 0,-35 37 637 0 0,-9-2-743 0 0,6-45 36 0 0,-6 44-4 0 0,-15 52-294 0 0,-37 109 313 0 0,37-109 10 0 0,5-30 4 0 0,-27 22 13 0 0,26-22 260 0 0,-5-4-295 0 0,-43 9-22 0 0,42-9 50 0 0,19 17-16 0 0,12 58 20 0 0,-12-58 24 0 0,1-4 10 0 0,15 48-4 0 0,-15-49 4 0 0,0-1-23 0 0,17 43-7 0 0,-17-43 11 0 0,0-2 19 0 0,16 35-28 0 0,-16-35-6 0 0,1 0-17 0 0,16 32-48 0 0,-17-32-90 0 0,0-2-1950 0 0,14 30 1347 0 0,-14-30-115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9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0 464 20 0 0,'0'0'3386'0'0,"9"-15"-2902"0"0,28-47 29 0 0,-27 47 518 0 0,2 7-538 0 0,36-21 9 0 0,-36 22 2 0 0,1-1-18 0 0,63-40 428 0 0,-14 10-57 0 0,-49 30-717 0 0,37-28 531 0 0,7-9 42 0 0,-24 17-376 0 0,-24 21-26 0 0,0-1-17 0 0,26-25 14 0 0,-26 24 647 0 0,-3-1-660 0 0,19-29-23 0 0,-18 29 3584 0 0,-12 48-3532 0 0,-15 117 16 0 0,15-117-11 0 0,1-19-11 0 0,-14 54 9 0 0,15-65-252 0 0,1 0-1 0 0,0-1 1 0 0,1 1-1 0 0,0 0 1 0 0,0 0-1 0 0,0 10 1 0 0,1-3 23 0 0,-1-3 184 0 0,-1 8-20 0 0,-7 92 427 0 0,3-21-98 0 0,0-35-520 0 0,5-41-102 0 0,-3-4-3218 0 0,-12 37 2298 0 0,12-36-172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1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0 516 0 0,'9'6'444'0'0,"0"1"1"0"0,-1 0-1 0 0,0 0 0 0 0,0 1 0 0 0,-1 0 1 0 0,0 0-1 0 0,0 1 0 0 0,-1 0 0 0 0,0 0 1 0 0,0 0-1 0 0,-1 1 0 0 0,-1 0 1 0 0,6 16-1 0 0,0 5 621 0 0,-1 0 0 0 0,-1 1 0 0 0,3 39 0 0 0,-9-56-715 0 0,-1 0 0 0 0,-1 1 0 0 0,0-1 1 0 0,-1 1-1 0 0,0-1 0 0 0,-2 0 0 0 0,1 0 1 0 0,-2 0-1 0 0,0 0 0 0 0,-1 0 0 0 0,-1-1 1 0 0,0 0-1 0 0,0 0 0 0 0,-2 0 0 0 0,-12 18 1 0 0,9-15-103 0 0,0-2 1 0 0,-1 1 0 0 0,-1-1-1 0 0,0-1 1 0 0,-29 24 0 0 0,28-28-495 0 0,0 0 0 0 0,-1 0 0 0 0,-1-2 0 0 0,0 0 0 0 0,0 0 0 0 0,0-2 0 0 0,-26 8 0 0 0,21-10-1328 0 0,1-1-1 0 0,-1 0 0 0 0,-32-1 1 0 0,24-3-2145 0 0,-2 0 284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1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126 133 528 0 0,'0'0'1494'0'0,"-12"-14"-775"0"0,-36-42-53 0 0,36 42 1071 0 0,3 6-1254 0 0,-26-24-19 0 0,26 24 4265 0 0,50 31-4615 0 0,131 78-12 0 0,-160-94-77 0 0,0 1 1 0 0,-1 0-1 0 0,0 0 1 0 0,0 1-1 0 0,-1 1 1 0 0,0-1 0 0 0,0 2-1 0 0,-1-1 1 0 0,7 13-1 0 0,-7-10-24 0 0,28 28 58 0 0,-32-36-68 0 0,-1 0-1 0 0,1 1 0 0 0,-1 0 1 0 0,0 0-1 0 0,0 0 0 0 0,4 10 1 0 0,17 28-131 0 0,-19-33-93 0 0,-3 3-87 0 0,7 42-90 0 0,-7-43-117 0 0,-4 2-4627 0 0,-1 59 2622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51 844 0 0,'0'0'7627'0'0,"36"8"-6982"0"0,108 25-20 0 0,-108-25-24 0 0,-14-11-21 0 0,5-1-390 0 0,76-14 722 0 0,7-4 117 0 0,-17 5-149 0 0,-75 13-740 0 0,-5 0 91 0 0,1 2 0 0 0,0 0-1 0 0,19-1 1 0 0,-13 2-105 0 0,58-8 1483 0 0,-23 0-1510 0 0,-41 7 27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2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276 594 68 0 0,'0'0'9211'0'0,"-14"28"-8812"0"0,-60 113 1348 0 0,59-138-1439 0 0,-46 9-22 0 0,46-9 872 0 0,1-24-982 0 0,-44-64-19 0 0,56 83-147 0 0,1 0 0 0 0,-1 0-1 0 0,0 0 1 0 0,1 0 0 0 0,0 0 0 0 0,-1 0 0 0 0,1-1 0 0 0,0 1 0 0 0,0 0-1 0 0,1-1 1 0 0,-1 1 0 0 0,0-1 0 0 0,1-2 0 0 0,-8-48 117 0 0,8 23-11 0 0,8-35-10 0 0,-7 48-7 0 0,7-6-10 0 0,22-71-18 0 0,-16 57-10 0 0,-8 20-41 0 0,-3 9-5 0 0,0 0 0 0 0,1 0 0 0 0,0 0-1 0 0,0 1 1 0 0,0-1 0 0 0,9-9 0 0 0,-6 4 5 0 0,-3 5-4 0 0,1 1 0 0 0,0 0 0 0 0,0 0 1 0 0,0 1-1 0 0,10-11 0 0 0,-4 4 0 0 0,-5 5 0 0 0,2-1 1 0 0,-1 1-1 0 0,17-13 1 0 0,11-11 19 0 0,-26 24 6 0 0,3 3-9 0 0,34-16-1 0 0,-35 16 119 0 0,12 16-104 0 0,69 33 5 0 0,-90-43-48 0 0,-1-1-1 0 0,1 1 1 0 0,0-1 0 0 0,-1 1 0 0 0,1-1 0 0 0,-1 1 0 0 0,1 0 0 0 0,-1 0 0 0 0,0 0-1 0 0,1 0 1 0 0,-1 0 0 0 0,0 0 0 0 0,0 0 0 0 0,1 0 0 0 0,-1 0 0 0 0,0 1 0 0 0,0-1-1 0 0,0 0 1 0 0,-1 1 0 0 0,2 1 0 0 0,5 8 26 0 0,-4-7-15 0 0,0 1 1 0 0,-1-1 0 0 0,0 1-1 0 0,0 0 1 0 0,0-1-1 0 0,0 1 1 0 0,-1 0-1 0 0,0 0 1 0 0,2 8-1 0 0,9 42 98 0 0,-8-24-10 0 0,1 70 173 0 0,-2-83-222 0 0,-2-6-2 0 0,0 0 0 0 0,0 0-1 0 0,-1-1 1 0 0,-2 16-1 0 0,2-6-4 0 0,-7 64 189 0 0,-7 36 86 0 0,11-103-262 0 0,-2 16 110 0 0,-1 0-1 0 0,-18 52 0 0 0,0-10 177 0 0,1 8-20 0 0,11-28-155 0 0,3-32-14 0 0,-22 41 170 0 0,12-23-149 0 0,14-31 25 0 0,-1 1-22 0 0,-17 37-28 0 0,17-36 116 0 0,-1-3-132 0 0,-23 31-20 0 0,22-31 1178 0 0,5-48-1339 0 0,-8-115-19 0 0,10 149 57 0 0,1 1-1 0 0,-1-1 1 0 0,1 0 0 0 0,0 1 0 0 0,-1-1 0 0 0,2 0 0 0 0,-1 0 0 0 0,0 1 0 0 0,1-1 0 0 0,0 0 0 0 0,0 1 0 0 0,2-8 0 0 0,6-13-28 0 0,-1 2-8 0 0,0 1 0 0 0,2 0 0 0 0,0 0 0 0 0,23-31 1 0 0,53-84-178 0 0,-81 126 191 0 0,1 0 0 0 0,1 1 0 0 0,-1 0 0 0 0,2 0 0 0 0,8-9 0 0 0,2-2-5 0 0,68-82-201 0 0,-8 13 87 0 0,-68 76 133 0 0,33-34-89 0 0,12-6 16 0 0,-22 24 51 0 0,-24 21 4 0 0,0 0 4 0 0,26-23 3 0 0,-26 24 7 0 0,-4 36 7 0 0,12 91 71 0 0,-13-90-2 0 0,-10 50 137 0 0,5-64-15 0 0,0 1-92 0 0,-2 53-4 0 0,2-53 246 0 0,1-2-276 0 0,0 57 569 0 0,32-101-594 0 0,104-98-3 0 0,-119 111-10 0 0,0-2 1 0 0,-1-1-1 0 0,-1 0 0 0 0,17-27 0 0 0,-24 33-14 0 0,56-80 13 0 0,-32 52-31 0 0,-25 30 13 0 0,-2 2 18 0 0,15-28-2 0 0,-15 28 130 0 0,-7 49-56 0 0,-5 122 12 0 0,5-122 6 0 0,2-26-3 0 0,0 44 13 0 0,0-44 227 0 0,4 0-236 0 0,10 40 0 0 0,-11-40 336 0 0,7-7-336 0 0,27 20-10 0 0,-27-20 224 0 0,17-29-254 0 0,162-137 50 0 0,-170 145-100 0 0,-13 10-8 0 0,0-1 0 0 0,0 0 0 0 0,0-1 0 0 0,-1 1 1 0 0,0-1-1 0 0,7-10 0 0 0,86-108 32 0 0,-48 64-16 0 0,3-2-8 0 0,-24 29-13 0 0,-22 25-6 0 0,-1-2-83 0 0,19-29 61 0 0,-19 29-10 0 0,1 41-196 0 0,19 93 226 0 0,-19-93 8 0 0,-10-13 9 0 0,-10 54 2 0 0,10-54 4 0 0,-2-3-8 0 0,-17 46 2 0 0,17-46 35 0 0,-2-3-27 0 0,-19 36 6 0 0,19-36 26 0 0,-1-5-27 0 0,-26 24 5 0 0,26-23 245 0 0,-17-22-266 0 0,-74-43-8 0 0,74 43-16 0 0,66 3-116 0 0,129-38 129 0 0,-141 40-1 0 0,-19 6 1 0 0,-1 0 0 0 0,1-1 0 0 0,0 0 0 0 0,16-11-1 0 0,-11 7-2 0 0,2-1 2 0 0,23-12-14 0 0,66-48 0 0 0,114-91-168 0 0,-115 77 82 0 0,-62 51 72 0 0,-33 24 14 0 0,-2 0-12 0 0,22-23-9 0 0,-23 23 6 0 0,-2-4-77 0 0,12-34 84 0 0,-12 35-8 0 0,-17 49-101 0 0,-34 115 184 0 0,33-101 24 0 0,2 31 111 0 0,3-29-79 0 0,5-41-1 0 0,3 6-8 0 0,0 55-13 0 0,0-55-3 0 0,3-4-5 0 0,0 3-51 0 0,-1-8 1 0 0,0-1 1 0 0,-1 0-1 0 0,0 1 0 0 0,0 12 120 0 0,3-10-110 0 0,10 38-20 0 0,-10-37-41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2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0 177 588 0 0,'0'0'8487'0'0,"35"-7"-8767"0"0,113-25-55 0 0,-140 30 277 0 0,0 1-10 0 0,0-2 1 0 0,0 1-1 0 0,0-1 0 0 0,0 0 1 0 0,14-8-1 0 0,8-5-668 0 0,-30 16 735 0 0,150-72-3588 0 0,-86 48 1523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203 419 8 0 0,'0'0'6721'0'0,"-16"10"-6123"0"0,-46 29-29 0 0,46-29-25 0 0,9 3-10 0 0,-32 64 488 0 0,19-37-544 0 0,15-30-17 0 0,0 8-16 0 0,-14 53-23 0 0,16-65-329 0 0,1 1-1 0 0,0 0 0 0 0,1 0 0 0 0,-1 0 0 0 0,1 0 0 0 0,0 10 0 0 0,1-4 28 0 0,-1-3 832 0 0,4 10-656 0 0,0 3-186 0 0,12 51 995 0 0,-14-69-1065 0 0,0-1 0 0 0,1 1 0 0 0,-1-1 0 0 0,1 1 0 0 0,1-1 1 0 0,-1 0-1 0 0,1 0 0 0 0,3 5 0 0 0,1 2 29 0 0,-1 0 853 0 0,30-32-808 0 0,118-71-11 0 0,-138 81-76 0 0,0 0 0 0 0,0-2 0 0 0,-1 1 0 0 0,22-26 0 0 0,-14 14 17 0 0,161-190 151 0 0,-147 172-162 0 0,-19 16-5 0 0,-7 4-22 0 0,34-59-7 0 0,-17 33-20 0 0,-16 24-3 0 0,12-51-68 0 0,-8 27 56 0 0,-12 36 9 0 0,0-1 2 0 0,12-39-8 0 0,-12 39 14 0 0,-2 0 1 0 0,9-39 2 0 0,-9 39 825 0 0,-14 57-588 0 0,-40 131 23 0 0,34-117 10 0 0,11-42-166 0 0,2-5 12 0 0,1 1 0 0 0,0-1 0 0 0,1 1 0 0 0,-2 13 0 0 0,-18 73 558 0 0,8-16-14 0 0,14-66-529 0 0,0-4 33 0 0,0 0 1 0 0,-1 0-1 0 0,-5 17 1 0 0,-5 26 195 0 0,9-42-16 0 0,0 3-20 0 0,-7 46-21 0 0,7-47-19 0 0,1-3-7 0 0,-7 35-17 0 0,6-36 2371 0 0,29-40-2622 0 0,79-87-4 0 0,-69 76-7 0 0,1-2 4 0 0,-28 31-22 0 0,-1 4-92 0 0,26-21 26 0 0,-25 21-12 0 0,3 27-873 0 0,34 60 962 0 0,-35-60 2 0 0,-5-7-21 0 0,17 40 31 0 0,-17-39-7 0 0,1-4 24 0 0,23 29 12 0 0,-22-29-6 0 0,5-7 0 0 0,42 11 9 0 0,-41-11 36 0 0,9-12-35 0 0,69-27-3 0 0,-56 19 0 0 0,38-28 4 0 0,0-2-4 0 0,-59 38-15 0 0,41-32-5 0 0,7-9 7 0 0,-33 27-3 0 0,-23 17 15 0 0,2-1-14 0 0,29-21-10 0 0,-28 21 107 0 0,-26 42 0 0 0,-49 105 1 0 0,46-95-4 0 0,5-2-2 0 0,10-32 89 0 0,3 4-97 0 0,-6 46-7 0 0,5-46 229 0 0,1 1-233 0 0,-1 49-9 0 0,2-49 601 0 0,31-42-653 0 0,95-80-13 0 0,-121 103-5 0 0,0-1 0 0 0,-1 1 0 0 0,1-2 0 0 0,-1 1 0 0 0,0 0 0 0 0,0-1 0 0 0,4-5 0 0 0,2-4-13 0 0,25-44-88 0 0,-7 8 31 0 0,-25 45 59 0 0,0 0 0 0 0,0 1 0 0 0,0-1 0 0 0,-1-1 0 0 0,0 1 0 0 0,0 0 0 0 0,-1 0 0 0 0,3-10-1 0 0,-2 2-15 0 0,2 2-74 0 0,-2-4-16 0 0,6-49-9 0 0,-5 48-23 0 0,-8-59-143 0 0,4 60 145 0 0,-4-1-133 0 0,-16-50 153 0 0,16 50 15 0 0,0 6-300 0 0,-17-31 320 0 0,16 31 0 0 0,-5 40-801 0 0,-37 91 874 0 0,36-91 31 0 0,58-43-6 0 0,-46 13-2 0 0,193-60-15 0 0,-182 57 12 0 0,0-2-1 0 0,-1 1 1 0 0,1-1-1 0 0,-1-1 1 0 0,0 0-1 0 0,-1 0 1 0 0,1-1 0 0 0,-1 0-1 0 0,13-14 1 0 0,-7 7-16 0 0,31-29-71 0 0,-35 31 68 0 0,-5 6 4 0 0,-1 1 0 0 0,1-1 0 0 0,-1 1 0 0 0,0-2 0 0 0,0 1 0 0 0,4-8 0 0 0,-1 0-7 0 0,0 4-43 0 0,0 0 9 0 0,28-31-6 0 0,-27 31-4 0 0,-2 2-94 0 0,19-24 125 0 0,-19 24 1 0 0,-19 45-47 0 0,-36 111 220 0 0,33-96 21 0 0,9-35-99 0 0,-12 53 257 0 0,6-5-119 0 0,9-36-16 0 0,3 23-11 0 0,0-39 5 0 0,-1 5 3 0 0,0 57 5 0 0,1-56 142 0 0,1-2-183 0 0,1 3-91 0 0,2 43 312 0 0,2-54-220 0 0,17 28-12 0 0,-18-28 299 0 0,13-7-347 0 0,53 4-9 0 0,-53-5 52 0 0,3-13-70 0 0,60-38-16 0 0,-50 28-8 0 0,-19 11-21 0 0,-3 4-2 0 0,-2 0-1 0 0,1-1 1 0 0,-1 0 0 0 0,9-11-1 0 0,24-31 1 0 0,-3 6 2 0 0,-30 36-1 0 0,2 0-14 0 0,27-22-7 0 0,-27 23-4 0 0,4 27-287 0 0,40 59 293 0 0,-40-60-3 0 0,-9-7-25 0 0,10 36 43 0 0,-11-37 1 0 0,20-31-3593 0 0,68-60 2715 0 0,-89 78 797 0 0,1 1 0 0 0,-1-1 0 0 0,0 0 1 0 0,0 0-1 0 0,0 0 0 0 0,0 0 0 0 0,0-1 0 0 0,0 1 0 0 0,0 0 1 0 0,0-1-1 0 0,-1 0 0 0 0,2-3 0 0 0,27-65-2250 0 0,-23 56 1883 0 0,-3 8 68 0 0,0 0-1 0 0,-1-1 1 0 0,0 1 0 0 0,-1-1-1 0 0,1 0 1 0 0,0-8-1 0 0,2 1-406 0 0,1-8-297 0 0,1-18-4229 0 0,4-43 1216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4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1 172 0 0,'0'0'6884'0'0,"-12"30"-6111"0"0,-35 89-37 0 0,35-89 613 0 0,5-20-717 0 0,-22 27-36 0 0,22-27 3022 0 0,0-1-3277 0 0,-22 25-34 0 0,22-25 345 0 0,13-51-3573 0 0,17-126 1980 0 0,-17 126-273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4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1 380 0 0,'0'0'4530'0'0,"-14"9"-3743"0"0,-41 28-58 0 0,41-28 4011 0 0,44-1-4420 0 0,88 22-27 0 0,-88-22 202 0 0,-11-9-285 0 0,55-1-24 0 0,-55 2 134 0 0,2-3-1610 0 0,62-9 569 0 0,-62 9-289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68 460 0 0,'0'0'9906'0'0,"10"26"-9360"0"0,31 76-26 0 0,-31-76-16 0 0,-10-13-29 0 0,-1 72 1192 0 0,-2-15-1303 0 0,2-53 1047 0 0,1 0-1186 0 0,0 49 1 0 0,0-50 3242 0 0,26-45-3374 0 0,79-89-8 0 0,-74 80-19 0 0,-10 5-11 0 0,-16 25-19 0 0,2-3-2 0 0,20-34-70 0 0,-21 34-52 0 0,1 1-109 0 0,18-29-66 0 0,-19 30-45 0 0,1-1-513 0 0,23-30 242 0 0,-22 30-121 0 0,-1 1-113 0 0,22-25-106 0 0,-22 26-92 0 0,2 1-297 0 0,25-22-1135 0 0,-25 21-1599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263 177 196 0 0,'0'0'1908'0'0,"-12"15"-932"0"0,-1 3-651 0 0,3-3 208 0 0,-1-1 1 0 0,-20 22-1 0 0,21-26-221 0 0,-29 34 1180 0 0,-10 20 159 0 0,21-23-897 0 0,16-21-38 0 0,-4 21-28 0 0,12-31-33 0 0,1 4-24 0 0,0 2-411 0 0,2-10-2 0 0,0 0 0 0 0,-1 1-1 0 0,1-1 1 0 0,-1 0 0 0 0,-1 0-1 0 0,-4 9 1 0 0,7 1 271 0 0,-2 3-295 0 0,-1 41 2546 0 0,9-45-2519 0 0,17 47-34 0 0,-17-46 717 0 0,18-42-795 0 0,75-74-9 0 0,-65 62-13 0 0,18-32 46 0 0,-6 12-33 0 0,-19 27-45 0 0,-21 23 78 0 0,2-1-134 0 0,25-26 1 0 0,-25 26 915 0 0,-16 48-828 0 0,-20 117-4 0 0,21-117 1618 0 0,42-62-1627 0 0,112-80-15 0 0,-135 94-46 0 0,0-1-1 0 0,-1 0 1 0 0,0 0-1 0 0,0-1 1 0 0,-1-1-1 0 0,14-22 1 0 0,-11 17 8 0 0,2-8 22 0 0,92-179 63 0 0,-102 196-103 0 0,-1 0 0 0 0,0 0 0 0 0,0 0-1 0 0,6-19 1 0 0,-5 13-1 0 0,-1 2 3 0 0,2 0-15 0 0,15-36 4 0 0,-16 36 11 0 0,-18 53 39 0 0,-40 122 125 0 0,34-108 29 0 0,12-39-130 0 0,3-7-8 0 0,0 0-1 0 0,1 1 1 0 0,0-1 0 0 0,1 1 0 0 0,-3 14-1 0 0,0-4 18 0 0,1-2 55 0 0,0 0 0 0 0,-2 24 0 0 0,-4 43 323 0 0,8-65-380 0 0,-3 44 287 0 0,9-49-166 0 0,12 45-15 0 0,-12-45 274 0 0,-1-3-331 0 0,1 2-61 0 0,-2-9 47 0 0,0 0 0 0 0,-1 0 1 0 0,0 1-1 0 0,0-1 0 0 0,0 0 0 0 0,0 1 0 0 0,-1 6 0 0 0,28-30-68 0 0,86-54-14 0 0,-110 70-27 0 0,1-1 0 0 0,-1 1 0 0 0,0-1 0 0 0,-1 0 1 0 0,1 0-1 0 0,0 0 0 0 0,-1 0 0 0 0,6-7 0 0 0,6-7 3 0 0,38-52 2 0 0,19-29-29 0 0,-68 92 6 0 0,6-4-1 0 0,28-33-6 0 0,-29 32 2 0 0,-2 3-110 0 0,19-24 99 0 0,-19 24-1 0 0,-13 47-51 0 0,-15 116 143 0 0,15-117 155 0 0,9-25-162 0 0,6 38 3 0 0,-7-39 509 0 0,29-33-538 0 0,95-65-3 0 0,-88 57-12 0 0,-11-1-5 0 0,-20 23 4 0 0,0-4 2 0 0,21-29-10 0 0,-21 29 1 0 0,-1 2-59 0 0,19-28 42 0 0,-18 28-7 0 0,-5 39-95 0 0,10 90 168 0 0,-9-90 4 0 0,0-17 6 0 0,8 38-10 0 0,-8-38 10 0 0,2 0 17 0 0,14 40 8 0 0,-14-39-7 0 0,2-6-19 0 0,19 25 7 0 0,-19-25 82 0 0,2 0-67 0 0,1 1-50 0 0,-7-6 12 0 0,0 1-1 0 0,1-1 0 0 0,0 0 1 0 0,0 1-1 0 0,0-2 0 0 0,0 1 1 0 0,7 3-1 0 0,14-11 13 0 0,76-15-3 0 0,-98 20-49 0 0,1-1 0 0 0,-1 1 0 0 0,0-1 0 0 0,1 0 0 0 0,-1 0 0 0 0,0 0 0 0 0,0-1 0 0 0,1 1 0 0 0,4-4 0 0 0,8-3 7 0 0,-5 2 0 0 0,-1 0 0 0 0,0 0 0 0 0,-1 0 0 0 0,15-14 0 0 0,5-1-6 0 0,8-7-21 0 0,-1 0 0 0 0,45-47 0 0 0,-69 64 5 0 0,-5 5 0 0 0,-1 0-1 0 0,0 0 1 0 0,-1 0-1 0 0,1-1 0 0 0,8-13 1 0 0,27-40-127 0 0,-16 22 55 0 0,-19 28-9 0 0,-3-3-98 0 0,7-43 100 0 0,-7 42 10 0 0,-26 43-841 0 0,-67 89 913 0 0,68-89 11 0 0,22-19 3 0 0,-1 0-1 0 0,1 0 1 0 0,-2 0 0 0 0,-3 14 0 0 0,2-5 2 0 0,0-3 44 0 0,5 2-12 0 0,5 50-7 0 0,-5-51 70 0 0,6-5-66 0 0,26 32 7 0 0,-26-33 20 0 0,9-10-107 0 0,51 2-63 0 0,-52-2-85 0 0,7-12-84 0 0,4-3 160 0 0,74-34-618 0 0,-82 42 558 0 0,-7 1-16 0 0,1 0-1 0 0,-1 0 1 0 0,0-1-1 0 0,14-10 1 0 0,-6 7-28 0 0,-8 3-16 0 0,-1 0 0 0 0,0 0-1 0 0,0-1 1 0 0,16-14 0 0 0,14-10-542 0 0,-30 24-61 0 0,-4 1-1130 0 0,21-17 802 0 0,-21 17-89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2:27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763 57 44 0 0,'0'0'633'0'0,"-28"1"-35"0"0,-87 4-34 0 0,72-2-30 0 0,-41 11 407 0 0,66-11-802 0 0,-56 7 503 0 0,11-4-304 0 0,47-5-23 0 0,-7 1-25 0 0,-67 7-13 0 0,67-6-5 0 0,7-2 2 0 0,-45 4-14 0 0,46-4 667 0 0,-1 0-738 0 0,-2 0-56 0 0,-11 0-58 0 0,-1 2 3588 0 0,71 6-3478 0 0,123 24 10 0 0,-122-24-13 0 0,55-5 165 0 0,-77-3-199 0 0,5-2-6 0 0,119-5 119 0 0,-18 2 0 0 0,176 1 179 0 0,-248 3-295 0 0,159 2 67 0 0,123 0 174 0 0,-152-8-172 0 0,232-14 197 0 0,-146 12-157 0 0,-51 3-45 0 0,-53-7-60 0 0,173-4 144 0 0,-23 15-14 0 0,91 1 11 0 0,-173-8-144 0 0,-82 1-56 0 0,387-33 399 0 0,-494 36-391 0 0,175-13 208 0 0,-196 17-277 0 0,66-6 94 0 0,-31-1-44 0 0,-44 6-1 0 0,0-2-22 0 0,2-1-316 0 0,11-2 427 0 0,-14 5-3875 0 0,3 0-3450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1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0 588 0 0,'-26'15'854'0'0,"0"1"-1"0"0,1 1 1 0 0,1 1 0 0 0,0 1-1 0 0,2 1 1 0 0,-31 36 0 0 0,4 3 701 0 0,-52 84 1 0 0,81-111-998 0 0,1 0 1 0 0,1 2-1 0 0,2 0 1 0 0,2 0-1 0 0,1 2 0 0 0,-13 57 1 0 0,13 31 852 0 0,9-106-1182 0 0,2 1-1 0 0,0 0 0 0 0,1 0 0 0 0,1-1 0 0 0,1 1 0 0 0,1 0 0 0 0,0 0 1 0 0,2-1-1 0 0,10 36 0 0 0,-11-47-198 0 0,0-1 1 0 0,0 0-1 0 0,1 1 1 0 0,6 7-1 0 0,4 9-621 0 0,-3-10 201 0 0,-6-8-1602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08:5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0 272 0 0,'0'0'6908'0'0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08:5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0 384 0 0,'0'0'9271'0'0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840 40 356 0 0,'0'0'14067'0'0,"-33"-3"-13971"0"0,-98-11-9 0 0,98 10 90 0 0,18 3-86 0 0,-49-3 0 0 0,48 3 139 0 0,-4-1-164 0 0,-62-6-4 0 0,62 6-4 0 0,4 2 12 0 0,-81 0 472 0 0,8 3 656 0 0,80 5-1186 0 0,-24 25-1 0 0,32-32-10 0 0,0 0 1 0 0,0 0-1 0 0,0 0 0 0 0,0 0 0 0 0,1 0 0 0 0,-1 0 1 0 0,0 0-1 0 0,1 0 0 0 0,-1 0 0 0 0,0 0 0 0 0,1 0 1 0 0,0 0-1 0 0,-1 1 0 0 0,1-1 0 0 0,0 0 0 0 0,-1 0 1 0 0,1 1-1 0 0,0-1 0 0 0,0 2 0 0 0,-15 88 10 0 0,14-76-13 0 0,0-4 5 0 0,0-1-1 0 0,-1 0 0 0 0,0 1 1 0 0,-4 10-1 0 0,-16 62 49 0 0,17-65-35 0 0,-12 57 69 0 0,1 15 63 0 0,-3-2-4 0 0,1-7-9 0 0,10-32-85 0 0,5-37 1 0 0,0 0 3 0 0,-12 37 43 0 0,11-37 45 0 0,2 3-122 0 0,-6 44-19 0 0,6-45 284 0 0,9 1-245 0 0,23 44 8 0 0,-22-44 157 0 0,6-13-174 0 0,1 3-18 0 0,-9-3 13 0 0,0 0 0 0 0,0-1 0 0 0,0 1 0 0 0,0-1 0 0 0,0-1-1 0 0,12 1 1 0 0,2-4-6 0 0,63-9 5 0 0,-62 9-1 0 0,-1-3-2 0 0,58-17 4 0 0,-59 18 68 0 0,-11 5-104 0 0,-1-1 0 0 0,0 1 0 0 0,0-1-1 0 0,0 0 1 0 0,0-1 0 0 0,9-3 0 0 0,0 1-49 0 0,-1 1-45 0 0,0 1-3998 0 0,44-8 3220 0 0,-45 7-138 0 0,-3-2-323 0 0,33-17-865 0 0,-33 17-1380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200 292 492 0 0,'0'0'5293'0'0,"-3"-19"-4875"0"0,-12-59-7 0 0,11 59 2471 0 0,2 5-2547 0 0,-2-3-184 0 0,-7-52 2291 0 0,4 9-2241 0 0,5 45 3512 0 0,-5 61-3645 0 0,-23 142 39 0 0,19-127-15 0 0,-7 24 133 0 0,9-33-115 0 0,7-39-14 0 0,-1 7-21 0 0,-10 90 111 0 0,6-60-88 0 0,6-37 17 0 0,-2 2-5 0 0,-8 44-2 0 0,9-45 76 0 0,-1 0-76 0 0,-7 42 20 0 0,7-42 484 0 0,0-2-526 0 0,-1 3-292 0 0,-2 7 216 0 0,4-11-4095 0 0,-2 3-3686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1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48 0 0,'0'0'12927'0'0,"-7"31"-12765"0"0,-31 125 328 0 0,37-152-464 0 0,0 0 0 0 0,0 0 0 0 0,0 0 0 0 0,-1-1 0 0 0,0 1 0 0 0,1 0 0 0 0,-5 4 0 0 0,4-5 59 0 0,0 1-1 0 0,0-1 1 0 0,0 1 0 0 0,1 0 0 0 0,-1 0 0 0 0,1 0 0 0 0,-1 5-1 0 0,-5 1-26 0 0,-22 32 0 0 0,22-31 7 0 0,0-1-155 0 0,-19 29-57 0 0,19-30-77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88 180 380 0 0,'0'0'4682'0'0,"1"-25"-4264"0"0,1-72-47 0 0,-2 72 619 0 0,10 20-693 0 0,31-17-20 0 0,-31 17 2438 0 0,5 29-2485 0 0,46 70-3 0 0,-46-70 224 0 0,-24-2-229 0 0,-27 67-12 0 0,28-67-6 0 0,0-5 14 0 0,0 3-144 0 0,3-8 0 0 0,0 0 0 0 0,0-1-1 0 0,-1 1 1 0 0,-12 15 0 0 0,-19 33 381 0 0,12-22-240 0 0,19-29 12 0 0,0 1-7 0 0,-17 31-26 0 0,18-31 535 0 0,-1 2-613 0 0,-15 35-12 0 0,15-36 1322 0 0,39-15-1302 0 0,96-11-16 0 0,-96 11 81 0 0,-14-2-99 0 0,57-18 6 0 0,-57 18 70 0 0,-4 0-84 0 0,47-16-21 0 0,-46 17 113 0 0,-4 2-125 0 0,38-9 9 0 0,-38 9-22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0 336 0 0,'0'0'8086'0'0,"-3"23"-7667"0"0,1 5-271 0 0,0-2 388 0 0,-10 51 0 0 0,1-17-158 0 0,8-45-33 0 0,0-2-25 0 0,-11 40-14 0 0,10-40 247 0 0,0 0-307 0 0,0 2-159 0 0,1-5 59 0 0,0-1 1 0 0,0 0-1 0 0,-1 1 1 0 0,-6 11 0 0 0,-12 24 23 0 0,17-33 220 0 0,-1-2-278 0 0,-17 31-22 0 0,17-31-24 0 0,1 0-2194 0 0,-16 32 1487 0 0,16-32-149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2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142 203 64 0 0,'0'0'5876'0'0,"7"-19"-5500"0"0,21-57-27 0 0,-21 57 265 0 0,2 12-342 0 0,29-21-25 0 0,-29 21 201 0 0,2 1-229 0 0,31-17-15 0 0,-31 18 594 0 0,-5 5-774 0 0,1 0 0 0 0,-1-1-1 0 0,0 1 1 0 0,0-1 0 0 0,11-3 0 0 0,-11 2 107 0 0,0 1 1 0 0,0 0 0 0 0,0 0-1 0 0,0 0 1 0 0,11 1 0 0 0,-8 20 13 0 0,28 58 14 0 0,-27-58 196 0 0,-17 2-180 0 0,-21 66 6 0 0,21-65 11 0 0,-2-6 9 0 0,-27 54-5 0 0,33-62-147 0 0,-1-1 0 0 0,0 1-1 0 0,-1-1 1 0 0,0 0-1 0 0,-7 7 1 0 0,-20 33 240 0 0,24-32-227 0 0,3-5-3 0 0,-1-1 1 0 0,0 1 0 0 0,0-1 0 0 0,-11 11 0 0 0,-35 50 283 0 0,43-57-291 0 0,4-5 0 0 0,-1 0-1 0 0,-1 0 1 0 0,1-1 0 0 0,-10 9-1 0 0,6-8 2 0 0,5-5-24 0 0,1 0 0 0 0,0 0 0 0 0,0 0 1 0 0,0 1-1 0 0,1 0 0 0 0,0-1 0 0 0,-1 1 0 0 0,-1 6 1 0 0,-15 22 117 0 0,15-25 14 0 0,-2 2-5 0 0,-23 31-1 0 0,22-31 671 0 0,2 0-713 0 0,-19 29-18 0 0,19-29 1289 0 0,34-9-1272 0 0,6 2-74 0 0,74 2 228 0 0,-82-10-180 0 0,76-15-4 0 0,-76 15-6 0 0,-7-1 3 0 0,3 0-55 0 0,60-21 71 0 0,-38 11-55 0 0,-33 12 44 0 0,3 1-52 0 0,42-10-9 0 0,-41 10-42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3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1 696 0 0,'0'0'4625'0'0,"-6"20"-3879"0"0,-19 62-19 0 0,19-62 618 0 0,-8 60-136 0 0,11-64-109 0 0,0-2-593 0 0,-9 44-31 0 0,9-43 390 0 0,0-2-469 0 0,-13 68 1151 0 0,6-24-1276 0 0,7-42 746 0 0,2-1-891 0 0,-8 70-209 0 0,8-68-240 0 0,-1 9 200 0 0,-4 1-8912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83 302 672 0 0,'0'0'6001'0'0,"7"-18"-5569"0"0,19-55-42 0 0,-19 54 256 0 0,2 11-338 0 0,26-27-2 0 0,-26 26 290 0 0,2 0-323 0 0,31-27-15 0 0,-31 27-18 0 0,-4 3-16 0 0,23-22-16 0 0,-22 22 373 0 0,3-2-412 0 0,31-22-21 0 0,-31 23 1246 0 0,0 29-1311 0 0,33 66-2 0 0,-33-66 339 0 0,-22 4-320 0 0,-33 80-6 0 0,33-80 4 0 0,6-15-14 0 0,-15 33-15 0 0,16-33 133 0 0,-4-1-124 0 0,-20 30-8 0 0,21-30 372 0 0,0-1-370 0 0,-20 28-8 0 0,21-28 762 0 0,33-6-870 0 0,79 9 27 0 0,-79-9 12 0 0,-18 4-1 0 0,26 22-8 0 0,-27-22 2 0 0,-6 9 5 0 0,6 49 32 0 0,-6-49 97 0 0,-13 2-54 0 0,-34 53-4 0 0,34-53 5 0 0,0-9 8 0 0,0 3-54 0 0,6-6-6 0 0,0-1-1 0 0,-1 0 0 0 0,0 0 1 0 0,0 0-1 0 0,0 0 0 0 0,-10 5 1 0 0,-18 11 43 0 0,26-16 29 0 0,-6 3-44 0 0,-39 25-9 0 0,40-25 33 0 0,0-2-45 0 0,-38 18 0 0 0,38-18 5 0 0,7-6-43 0 0,1 0 57 0 0,-1 0-1 0 0,1 1 0 0 0,-1-1 1 0 0,-9 4-1 0 0,-4 0-1324 0 0,-4-3-2813 0 0,17-19 2008 0 0,-19-57-1393 0 0,18 57 263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4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2176 802 84 0 0,'-3'-18'726'0'0,"-14"-85"590"0"0,6 40-145 0 0,3 26-630 0 0,6 28-47 0 0,1-5-20 0 0,-8-67 481 0 0,5 43-545 0 0,3 29-32 0 0,-2-5-26 0 0,-1-3-244 0 0,-14-43 424 0 0,5 26-227 0 0,10 25-20 0 0,-4-2-32 0 0,2-2-177 0 0,2 8-36 0 0,1 0 1 0 0,0 0-1 0 0,-1 0 0 0 0,0 1 0 0 0,0-1 0 0 0,-1 1 0 0 0,1-1 0 0 0,-7-5 0 0 0,3 2 26 0 0,-24-23 233 0 0,25 24-246 0 0,3 4-28 0 0,1 0 0 0 0,-1 0 0 0 0,0 1-1 0 0,0-1 1 0 0,0 1 0 0 0,0 0 0 0 0,-1 0 0 0 0,1 0 0 0 0,-6-2 0 0 0,-185-86 451 0 0,92 54-303 0 0,75 31-86 0 0,-217-16 213 0 0,205 23-233 0 0,-117 16 85 0 0,137-15-127 0 0,-41 10 98 0 0,40-8-103 0 0,-140 41 118 0 0,115-32-31 0 0,-80 38 1 0 0,100-39-73 0 0,-14 7 66 0 0,1 2 0 0 0,0 1 0 0 0,2 2 0 0 0,-46 39 0 0 0,-51 70 224 0 0,132-134-323 0 0,-26 34 136 0 0,0 0-1 0 0,2 2 1 0 0,-27 52-1 0 0,-11 27 94 0 0,54-101-193 0 0,6-9-13 0 0,-1 0 0 0 0,2 0 0 0 0,-1 0 0 0 0,0 1 0 0 0,1-1 1 0 0,-2 9-1 0 0,-93 222 419 0 0,90-216-393 0 0,1-1 0 0 0,0 1 0 0 0,-2 25 0 0 0,3-15 16 0 0,-9 60 129 0 0,11-58-114 0 0,2-13-54 0 0,3 56 143 0 0,-2-59-135 0 0,0-8-10 0 0,0 0 0 0 0,0-1 0 0 0,1 1 0 0 0,0 0 0 0 0,0-1 1 0 0,5 14-1 0 0,-3-5 11 0 0,-2-6 11 0 0,2 1-1 0 0,-1-1 1 0 0,9 21-1 0 0,-3-9 31 0 0,1 1 0 0 0,0-1 0 0 0,2-1 0 0 0,1 0 0 0 0,0 0 0 0 0,2-1 0 0 0,0-1-1 0 0,20 21 1 0 0,-23-27-38 0 0,34 32 142 0 0,-37-36-151 0 0,-4-5-12 0 0,0 0 0 0 0,0 0 0 0 0,0 0 0 0 0,0-1 0 0 0,0 0 0 0 0,1 1 0 0 0,8 3 0 0 0,4 6 19 0 0,-5-4-5 0 0,1-1 1 0 0,0 0 0 0 0,0 0 0 0 0,0-1-1 0 0,15 5 1 0 0,41 15 188 0 0,84 20 1 0 0,-134-41-185 0 0,-6-2-1 0 0,1 0 0 0 0,0-1 0 0 0,0-1 0 0 0,0 0 0 0 0,0-1 0 0 0,28-1 0 0 0,-22 1-4 0 0,-3-1 20 0 0,1-1 0 0 0,26-4 0 0 0,97-13 132 0 0,-112 11-94 0 0,-14 2-83 0 0,50-14 148 0 0,-2-4 1 0 0,106-51 0 0 0,-103 35-26 0 0,-1-3 1 0 0,-3-3 0 0 0,84-78 0 0 0,-140 117-103 0 0,0 0 0 0 0,0 0-1 0 0,0-1 1 0 0,5-9 0 0 0,-4 4-13 0 0,-3 9-11 0 0,-1-1-1 0 0,0 0 1 0 0,0 0-1 0 0,-1 0 1 0 0,1 0-1 0 0,-1 0 1 0 0,0 0 0 0 0,0-1-1 0 0,2-8 1 0 0,0 1 8 0 0,15-36 38 0 0,-16 36-42 0 0,-1 6-7 0 0,0 1-1 0 0,0-1 1 0 0,0 1-1 0 0,-1-1 0 0 0,0 0 1 0 0,0 0-1 0 0,-1 0 1 0 0,1-6-1 0 0,-1-2-5 0 0,2 2-33 0 0,-6-3 0 0 0,-9-42-12 0 0,4 33-31 0 0,3 12 38 0 0,3 6-8 0 0,0 0-1 0 0,0 0 1 0 0,-1 0 0 0 0,0 0 0 0 0,-7-8-1 0 0,4 4-19 0 0,5 5 25 0 0,-1 1 0 0 0,0 0 0 0 0,-1-1 0 0 0,1 1 1 0 0,-1 1-1 0 0,1-1 0 0 0,-1 0 0 0 0,-5-2 0 0 0,0-4-55 0 0,-31-23-510 0 0,15 15 158 0 0,19 13-91 0 0,-8 5-798 0 0,-40-3 588 0 0,41 2-54 0 0,-1 11-15 0 0,-77 60-1099 0 0,19-10-2671 0 0,26-18 1413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4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0 224 0 0,'0'0'4460'0'0,"-9"24"-3790"0"0,-27 72-19 0 0,27-72-40 0 0,4-14-48 0 0,-14 32-43 0 0,14-32-48 0 0,-1 1-37 0 0,-19 31-42 0 0,19-32 264 0 0,0 1-377 0 0,-19 31-32 0 0,19-32 69 0 0,-1 0-402 0 0,-19 27-89 0 0,19-27-100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4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119 223 84 0 0,'0'0'6313'0'0,"10"-15"-5789"0"0,27-46-43 0 0,-28 46 1081 0 0,1 7-1215 0 0,1-1-228 0 0,-6 5-31 0 0,-1 0-1 0 0,1 0 1 0 0,0 0 0 0 0,1 1-1 0 0,-1 0 1 0 0,0 0 0 0 0,1 1-1 0 0,7-3 1 0 0,40-19 164 0 0,-40 18-19 0 0,0 1-23 0 0,36-15-22 0 0,-37 15 266 0 0,3 1-342 0 0,44-11-9 0 0,-45 11 653 0 0,-5 13-719 0 0,-1-1 0 0 0,1-1-1 0 0,19 12 1 0 0,-11-7-10 0 0,-3-1 313 0 0,-31 18-292 0 0,-50 85 5 0 0,51-85-8 0 0,7-20 4 0 0,-25 29-2 0 0,25-28 1 0 0,1-1-5 0 0,-25 27 0 0 0,24-27 61 0 0,2 0-67 0 0,-22 26-8 0 0,22-26 266 0 0,39-9-303 0 0,94-1 5 0 0,-94 1-9 0 0,-19 4 3 0 0,43 12 4 0 0,-43-12-3 0 0,-6 4-13 0 0,19 26 32 0 0,-19-26 242 0 0,-18 18-212 0 0,-35 77 0 0 0,44-99-35 0 0,1 0-1 0 0,-1-1 1 0 0,0 1 0 0 0,0 0 0 0 0,0-1-1 0 0,0 1 1 0 0,-5 4 0 0 0,-25 29 52 0 0,24-28 7 0 0,-3 0 6 0 0,-1 2-50 0 0,-38 29 78 0 0,13-14-36 0 0,28-20-6 0 0,-4 2-12 0 0,-37 24 6 0 0,37-24 2 0 0,1-3-9 0 0,-1 2-29 0 0,6-3-6 0 0,0 0 0 0 0,0-1 0 0 0,0 0 0 0 0,-1 0 0 0 0,-14 3-1 0 0,-26 8 20 0 0,36-11 16 0 0,-2 0-69 0 0,-40 10-44 0 0,40-10-49 0 0,-1 1-1241 0 0,-47 8 744 0 0,46-9-160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5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8321 0 0,'0'0'54'0'0,"12"12"12"0"0,36 39 80 0 0,-36-38 836 0 0,-15 6-672 0 0,-10 56 10 0 0,10-56 298 0 0,-3-2-312 0 0,-21 53 4 0 0,20-53-13 0 0,1-3 0 0 0,-21 42-10 0 0,26-50-231 0 0,-2-1-1 0 0,1 0 0 0 0,0 0 0 0 0,-1-1 1 0 0,0 1-1 0 0,0-1 0 0 0,-7 9 0 0 0,2-4 28 0 0,2-1 153 0 0,-1 2-14 0 0,-22 29-24 0 0,22-30 119 0 0,1 2-181 0 0,-21 31-32 0 0,21-32-55 0 0,-2-1-666 0 0,-20 24 223 0 0,21-24-125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5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150 228 132 0 0,'0'0'6755'0'0,"11"-17"-6417"0"0,35-49-23 0 0,-34 49-25 0 0,-2 9-20 0 0,30-22-25 0 0,-30 23-25 0 0,3 0-22 0 0,36-21-10 0 0,-36 21-7 0 0,-1 3-9 0 0,36-12-11 0 0,-36 12 104 0 0,3 1-156 0 0,1-1-45 0 0,-10 2 114 0 0,1 0 0 0 0,0 0 0 0 0,0 1 1 0 0,0 0-1 0 0,-1 0 0 0 0,11 1 0 0 0,-35 36-71 0 0,-53 111 1 0 0,69-142-95 0 0,0 1 1 0 0,-1-1-1 0 0,0 0 0 0 0,1 0 1 0 0,-2 0-1 0 0,1 0 0 0 0,-6 6 1 0 0,-53 55 182 0 0,28-28-110 0 0,26-29-12 0 0,2 0-8 0 0,-19 26 2 0 0,18-26 97 0 0,3 2-119 0 0,-2 2-29 0 0,-10 32 147 0 0,31-30-132 0 0,44 46 12 0 0,-54-54-24 0 0,1-1 0 0 0,0 0 0 0 0,1 0 0 0 0,-1 0 0 0 0,12 7 0 0 0,-6-5 4 0 0,-2 0 44 0 0,-1 0 4 0 0,30 27 8 0 0,-29-26 9 0 0,-4 3 23 0 0,25 49 150 0 0,-28-49-126 0 0,8 38 0 0 0,-8-37 158 0 0,-15 8-138 0 0,-34 65 2 0 0,44-82-140 0 0,1 0 0 0 0,-1-1 0 0 0,0 1 0 0 0,-1-1 0 0 0,1 0 0 0 0,-1 1 0 0 0,-3 2 0 0 0,-50 52 252 0 0,1-5-14 0 0,45-41-212 0 0,4-5-5 0 0,-1 0 0 0 0,1-1 0 0 0,-1 1 0 0 0,-12 7-1 0 0,-21 18 71 0 0,30-24-12 0 0,-1 2-17 0 0,-32 26-12 0 0,33-26-12 0 0,-2-3 3 0 0,-34 20-4 0 0,35-20-33 0 0,1-2-12 0 0,-27 14-62 0 0,27-14-75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26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123 154 596 0 0,'0'0'12041'0'0,"28"-8"-11807"0"0,88-23-14 0 0,-74 21-17 0 0,37-5 190 0 0,-63 12-329 0 0,-6 2-15 0 0,-1-1 0 0 0,0 0-1 0 0,0-1 1 0 0,0 0 0 0 0,9-4-1 0 0,31-12 100 0 0,-36 14-20 0 0,2 2 13 0 0,45-12-3 0 0,-45 12 201 0 0,-1-1-236 0 0,42-12-2 0 0,-42 12 940 0 0,-2 18-876 0 0,37 42 16 0 0,-37-42-13 0 0,-12 5-19 0 0,0 55 31 0 0,0-55 25 0 0,-2 0-33 0 0,-6 92 206 0 0,5-57-190 0 0,2-40-4 0 0,0 7 26 0 0,1 6-138 0 0,0 1 120 0 0,-6 44-1 0 0,-4 27 284 0 0,2-17-6 0 0,3-29-255 0 0,4-39-16 0 0,1 3-2 0 0,0 55 12 0 0,0-54-1 0 0,0 0 10 0 0,1 4-142 0 0,0-8 26 0 0,-1 0 0 0 0,0 1-1 0 0,-4 24 1 0 0,-1 14 132 0 0,3-39-12 0 0,1 3-6 0 0,-4 54-9 0 0,4-53 177 0 0,0-1-206 0 0,-2 81 625 0 0,1-42-664 0 0,2-42 863 0 0,-5-3-875 0 0,-14 31 7 0 0,14-31 207 0 0,-9-5-240 0 0,-45 16-5 0 0,45-17 82 0 0,-3-3-107 0 0,-2 1-49 0 0,-61 5 112 0 0,-22-4-19 0 0,-4 1-384 0 0,32-1 30 0 0,56-3-108 0 0,2-4-1607 0 0,-47-8 1025 0 0,47 9-207 0 0,2-5-2078 0 0,-41-18-155 0 0,41 19-2193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4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24 544 0 0,'0'0'6539'0'0,"-27"0"-6349"0"0,-108-3 1860 0 0,119 0-1906 0 0,-50-11-5 0 0,50 10 1132 0 0,6 5-1252 0 0,-1 0 0 0 0,1 0 0 0 0,0 1 0 0 0,-12 4-1 0 0,3-1 6 0 0,3-1 200 0 0,7 5-156 0 0,-27 28 3 0 0,27-28 123 0 0,4 3-162 0 0,-16 35 22 0 0,16-36 149 0 0,1 2-133 0 0,-10 37-11 0 0,11-38 258 0 0,7 6-261 0 0,11 55 23 0 0,-11-55 168 0 0,0-4-155 0 0,12 42-4 0 0,-12-42 88 0 0,4-4-95 0 0,27 31-24 0 0,-27-30 89 0 0,0-5-62 0 0,22 22-9 0 0,-23-21 117 0 0,3 0-106 0 0,31 21-22 0 0,-31-21 388 0 0,79-7-288 0 0,-71 0 61 0 0,-2-9-167 0 0,50-28-6 0 0,-50 28-3 0 0,-8-1 1 0 0,23-28-5 0 0,-23 29-1 0 0,-1-3 14 0 0,20-37-6 0 0,-20 37-12 0 0,-1 0-14 0 0,18-35-4 0 0,-18 35 8 0 0,-2 1 4 0 0,13-34 3 0 0,-13 34 75 0 0,-4-4-101 0 0,2-47 6 0 0,-1 47 19 0 0,-10 1-40 0 0,-25-43 4 0 0,25 43-1 0 0,-2 9-325 0 0,-37-16 133 0 0,36 16-61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4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0 224 0 0,'0'0'13152'0'0,"-7"35"-12875"0"0,-17 105-34 0 0,18-105 187 0 0,5-22-227 0 0,-1 43 1 0 0,2-42 396 0 0,0 2-460 0 0,-1 3-75 0 0,3 57 958 0 0,3 17-2337 0 0,-4-76 971 0 0,1 9 83 0 0,-1 2-8399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5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194 137 192 0 0,'0'0'12961'0'0,"1"-23"-12895"0"0,5-68-6 0 0,-5 68 138 0 0,21 29-169 0 0,67 16 0 0 0,-67-17 134 0 0,-14 14-132 0 0,24 54 1 0 0,-24-54 102 0 0,-12 0-102 0 0,-10 60 11 0 0,10-59 79 0 0,-4-3-38 0 0,-26 51-3 0 0,26-51 0 0 0,0-5 6 0 0,-22 34 20 0 0,23-34 10 0 0,-3-1-11 0 0,-27 35-2 0 0,27-34-19 0 0,3-3 22 0 0,-25 28 10 0 0,24-28-3 0 0,-1-1 1 0 0,-29 21-1 0 0,29-21 6 0 0,-1 2-4 0 0,-31 28 8 0 0,31-28 110 0 0,3-3-148 0 0,-23 18 4 0 0,22-18 1201 0 0,36 0-1243 0 0,84 23 0 0 0,-84-22 263 0 0,-15-8-291 0 0,1-1 1 0 0,0 0-1 0 0,19-5 0 0 0,-10 2-2 0 0,-3 2 152 0 0,-4-4-5038 0 0,51-16 3549 0 0,-50 16-948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6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330 105 108 0 0,'0'0'14026'0'0,"26"-17"-13965"0"0,80-53-9 0 0,-79 53 356 0 0,-11 28-376 0 0,50 36 6 0 0,-50-35 162 0 0,-20 6-166 0 0,-13 55 4 0 0,12-55 88 0 0,-4-1-99 0 0,-29 52 0 0 0,29-52 33 0 0,2-7-47 0 0,-19 27 3 0 0,19-27 13 0 0,16 7-59 0 0,28 53 44 0 0,-28-53-4 0 0,-9-11-10 0 0,1 0-1 0 0,-1 0 0 0 0,1 0 1 0 0,0 0-1 0 0,0 0 0 0 0,1-1 1 0 0,2 7-1 0 0,0 3 3 0 0,-1-2-5 0 0,-9 2 15 0 0,-3 1-1 0 0,5-9-2 0 0,0 1 1 0 0,1 0 0 0 0,0 0-1 0 0,0 0 1 0 0,-3 10-1 0 0,-4-5 35 0 0,-2 3-28 0 0,-37 40 60 0 0,19-26-42 0 0,23-22 10 0 0,-6 2 0 0 0,-1 3-29 0 0,-41 31 45 0 0,27-23-17 0 0,20-16 50 0 0,-8 0-58 0 0,-50 16-21 0 0,50-16-61 0 0,6-5-107 0 0,-1 0 94 0 0,1-1 1 0 0,-1-1-1 0 0,-18-4 0 0 0,8 1-31 0 0,2 3-274 0 0,9-9-825 0 0,-33-32 308 0 0,32 32-316 0 0,13-6-4597 0 0,4-67 2467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7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0 204 320 0 0,'0'0'4862'0'0,"15"-10"-4491"0"0,43-29-21 0 0,-43 30 1497 0 0,-7 0-1566 0 0,26-24-11 0 0,-26 25 671 0 0,0 0-753 0 0,24-22-13 0 0,-24 22 563 0 0,1 0-538 0 0,27-25 10 0 0,-27 25 4772 0 0,-2 35-4750 0 0,23 80-2 0 0,-22-80 3 0 0,-11-8 5 0 0,-1 4-152 0 0,2-9 21 0 0,0-1 0 0 0,0 1 0 0 0,1 20 0 0 0,-1 62 379 0 0,2-77-203 0 0,-5 50 175 0 0,3-47-375 0 0,1-4 157 0 0,0-1-5 0 0,-3 52 2 0 0,3-52 189 0 0,3-3-251 0 0,2 42-20 0 0,-2-42 424 0 0,-4 0-2724 0 0,-2 44 1538 0 0,2-43-120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6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222 298 280 0 0,'0'0'7825'0'0,"20"-7"-7632"0"0,-6 1-148 0 0,15-6 85 0 0,0 2 1 0 0,57-13-1 0 0,170-21 514 0 0,110-23 244 0 0,-250 38-491 0 0,-100 25-396 0 0,-6 1 354 0 0,-48 11-334 0 0,-13 3-9 0 0,-181 35 54 0 0,195-39-45 0 0,-222 32 204 0 0,139-25-58 0 0,27-7-4 0 0,-55 0 40 0 0,139-7-85 0 0,-9 0-7 0 0,-51-3-9 0 0,52 3 136 0 0,5-1-120 0 0,-36-3 4 0 0,36 3 811 0 0,47-6-909 0 0,116-21-12 0 0,29-8 15 0 0,326-81 0 0 0,-442 100-20 0 0,-54 14 15 0 0,-6 3-21 0 0,0 0 0 0 0,0-1 0 0 0,-1 1 0 0 0,1-1-1 0 0,0 0 1 0 0,-1 0 0 0 0,1 0 0 0 0,4-2 0 0 0,2-1 0 0 0,0 2-2 0 0,-158 71-6238 0 0,145-68 6001 0 0,0 0 1 0 0,1 0-1 0 0,-1 0 1 0 0,0 1-1 0 0,1-1 1 0 0,-1 0-1 0 0,1 1 1 0 0,-1 0-1 0 0,1-1 1 0 0,-1 1 0 0 0,-3 4-1 0 0,-19 29-2395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7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1 8 0 0,'0'0'8725'0'0,"-31"17"-8167"0"0,-93 50-45 0 0,86-43-16 0 0,30-16-336 0 0,-29 25 631 0 0,0-4-336 0 0,27-22-13 0 0,3 2-10 0 0,-23 24-26 0 0,22-24-13 0 0,1-1-14 0 0,-23 26-22 0 0,22-26 344 0 0,-1 2-343 0 0,-31 30 2 0 0,31-30 722 0 0,3 0-849 0 0,-14 29-24 0 0,14-29 1338 0 0,51-21-2310 0 0,136-31 372 0 0,-173 41 309 0 0,0 0 0 0 0,0-1 0 0 0,0-1 0 0 0,-1 1 0 0 0,12-6 0 0 0,58-32-1230 0 0,0 3-466 0 0,-61 30 1405 0 0,45-22-2818 0 0,-12 7-721 0 0,-36 16 296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8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1 472 0 0,'0'0'10084'0'0,"11"29"-9902"0"0,33 86-5 0 0,-33-86 0 0 0,1-21-19 0 0,36 25 1 0 0,-36-24 2 0 0,-2-2 8 0 0,33 24 7 0 0,-32-23 179 0 0,-3 1-175 0 0,27 24 15 0 0,-26-24 289 0 0,-5 3-342 0 0,15 37 17 0 0,-15-37 684 0 0,-15 8-629 0 0,-34 63-15 0 0,45-81-186 0 0,-1 0 0 0 0,0 0 0 0 0,0 0 0 0 0,0 0 0 0 0,0 0 0 0 0,-1 0 0 0 0,1 0 0 0 0,0 0 0 0 0,-1-1 0 0 0,1 1 0 0 0,-1-1-1 0 0,1 1 1 0 0,-4 1 0 0 0,-29 21 155 0 0,25-18-11 0 0,-1 1-10 0 0,-27 22-9 0 0,27-22 193 0 0,-2-1-245 0 0,-35 14 0 0 0,35-14 17 0 0,-10-10-2068 0 0,-67-13 1245 0 0,67 13-129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38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0 166 852 0 0,'0'0'14921'0'0,"21"-9"-14673"0"0,62-27-16 0 0,-62 27 15 0 0,-3 6 7 0 0,87-14 223 0 0,-17 4 51 0 0,2-1 21 0 0,3 0 250 0 0,20 0-312 0 0,-33 1 248 0 0,16 0-98 0 0,-80 10-1039 0 0,10-3 463 0 0,-14 5-4519 0 0,3 0-4105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6:58.16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2773 1142 212 258701 57605,'0'0'640'0'0,"-20"-9"-448"0"0,-6-5-16 0 0,-12-5-12 0 0,-12-4 0 0 0,4 1-36 0 0,-12-7-4 0 0,-8-4-32 0 0,-10-5-12 0 0,-9-5-4 0 0,-2 0-32 0 0,-4-1 8 0 0,-5-1 32 0 0,-5 0-20 0 0,-3 1-32 0 0,-4 1-24-2214-221,-3 3 0 1117 96,-4-1 44 5-9,-3 0-64 8-10,-1-2 4 7-10,-2-2-44 8-9,-1-2 28 7-10,-1 0 4 9-8,-2-1-76 1053 181,-1-2-36-1045-191,-3 0-40 1045 191,-2-1-144-1035-200,-2 0-336 1035 200,-2 0 148 0 0,23 9 100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01.82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359 1 120 229905 58864,'0'0'260'0'0,"-12"14"-32"0"0,-4 6-60 0 0,-10 14-4 0 0,-7 10-80 0 0,-5 6-156 0 0,-4 4-24 0 0,-3 1-48 0 0,-2 1-156 0 0,-6 6 68 0 0,6-7 52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01.94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567 1 20 230810 58378,'-12'23'232'0'0,"-16"30"-16"-905"486,-13 28-56 905-486,-8 21-16 0 0,-4 11-92-1022-390,-1 5 8 1022 390,1 1-40 0 0,2 0-8 0 0,2-2-36 0 0,6-8-16 0 0,4-3-104 0 0,3-1-152 0 0,3 2 64 0 0,7-19 52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02.93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2950 72 180000 90000,'0'0'244'0'0,"6"-16"-20"0"0,3-5-36 0 0,5-11-36 0 0,0 1 36 0 0,4-9-32 0 0,-1 3-48 0 0,5-9 12 0 0,3-5-4 0 0,-3 6-40 0 0,3-6-12 0 0,1-4-16 0 0,-5 7 36 0 0,4-7-24 0 0,1-5-12 0 0,-3 7 24 0 0,2-6 16 0 0,1-4-4 0 0,1-2-24 0 0,1 0-8 0 0,2 1-8 0 0,1 0-16 0 0,1 0-4 0 0,4-5 28 2126-18437,2-2-48-5 18402,4-6-4-10-24,1 0-12-2111 59,6-6 56 2096-83,4-5-24-21-22,3-4-16-2075 105,2-1-16 0 0,1-2 28 1566-817,3 0-20-2019 127,-1-1 116 453 690,-2 5-56 1393-822,1 2-12-1393 822,0 7 12-459-686,1 1-24 459 686,-2 6-16 1737-143,-1 4-12-1737 143,-3 7 0 1716-162,0 3-28-25-17,-1 5-100-1691 179,-2 5 36 1665-196,-8 10-36-28-17,0 3-100-1637 213,2 0-156 1607-230,-7 7-400-30-15,1-1 176-1577 245,-6 5 116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03.24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1 100 210193 65765,'0'0'364'0'0,"20"7"-24"0"0,7 2-76 0 0,14 5-12 0 0,0 0-32 0 0,7 3 16 0 0,-4-2-76 0 0,5 3-12 0 0,-4-3 16 0 0,5 3-32 0 0,-6-3-48 0 0,8 0-36-1447 305,-4-1 48 1447-305,5 0-28 0 0,-5-2 24 0 0,5 0-24 0 0,4 1 0-1481 291,-7-2-40 1481-291,7 2-12 0 0,-6-1-8 0 0,8 1 0 0 0,7 1-8 0 0,-9-2-28 0 0,9 1 0 0 0,6 3-8 0 0,3 1-44 0 0,-11-2-8-1513 276,7 1-56 1513-276,5 0-32 0 0,3 1-224 0 0,-11-3-428 0 0,8 0 188 0 0,-8-2 124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09.646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47 0 304 233770 58594,'0'0'528'0'0,"0"0"-8"0"0,0 0-52 0 0,0 0-40 0 0,0 0-28 0 0,0 0-24 0 0,0 0-4 0 0,0 0-32 0 0,0 0-32-199-860,0 0 4 199 860,0 0-16 1039 339,0 0 48-1039-339,0 0-20-1039-339,0 0 1 1039 339,0 0-17 0 0,0 0-4 0 0,0 0-4 0 0,0 0 4 0 0,0 0 0 0 0,0 0 16 0 0,0 0-24 0 0,0 0 0 0 0,0 0 8 0 0,0 0-4 0 0,0 0-16 0 0,0 0-4 0 0,0 0-8 0 0,0 0-12 0 0,0 0 8 0 0,0 0-24 0 0,0 0-16 0 0,0 0 8 0 0,0 0-24 0 0,0 0-16 0 0,0 0-12 0 0,0 0 12 0 0,0 0-24 0 0,0 0 20 0 0,0 0-24 0 0,0 0-12 0 0,0 0 0 0 0,0 0-12 827-516,0 0 32-827 516,0 0-20 1029 329,0 0 8-1029-329,0 0 8 0 0,0 0-20 0 0,0 0 4 0 0,0 0 0 0 0,0 0 8 0 0,0 0 24 0 0,0 0-12 0 0,0 0-16 0 0,0 0 4 0 0,0 0-16 0 0,0 0-4 0 0,-6 30-16 0 0,-2 10-8 0 0,1-3-20 0 0,1-6 32 0 0,0 9 36 0 0,2-3-8 0 0,0-6-8 0 0,3 9 28 0 0,1-1-52 0 0,-1 5 20 0 0,1-5 17 0 0,0-8-5-817 526,0 6-4 817-526,-1-2-20 0 0,1-7-12 0 0,-1 7 24 0 0,0-2 28 0 0,0-7 48 0 0,2 10-36 0 0,0 0-24-1039-339,1-8 32 189 849,1 14-8 850-510,0-1-32 0 0,1 7 20 0 0,0-5-4 0 0,-1 4-12 0 0,0-6 8 0 0,-1-10-32 0 0,-1 10-4 0 0,0-2 40 0 0,-1 7-24 0 0,0-6 16 0 0,0-9 8 0 0,0 11 20 0 0,0-1-12 0 0,2 9-24 0 0,0-4-8 0 0,-1-9 12-1030-358,1 7-12 2060 716,-1-3 8-1030-358,-1 6-4 0 0,1-6-8 0 0,-1-9 8-1030-358,0 9-12 1030 358,0-1-12 0 0,0-9-8 0 0,-1 10-8 0 0,0-3-4 0 0,-1-7 0 0 0,2 6 0 0 0,0-4-8 0 0,0-7 12 0 0,2 11 12 0 0,2-1 0 0 0,0 7-12 0 0,-1-3 12 0 0,-1-9-4 0 0,1 10-16 0 0,0-3 4 0 0,0-7-24 0 0,2 6 4 0 0,0-4 24 0 0,0-7 16 0 0,-1 11-20 0 0,0-3-12-881 492,-2-5-8 1918-123,1 6 24-1037-369,-1-2-8 0 0,-1-7 8-898 497,2 9-12 898-497,-1-2-8 0 0,0-6 0 0 0,1 8-16 0 0,-1-3 24 0 0,1-6-12 0 0,-2 9 8-923 490,-1 0 16 923-490,0-7-20 0 0,0 10 0 0 0,-1 0 12 0 0,2 5-4 0 0,-1-4 12 0 0,1-9-16 0 0,0 11-4 0 0,1-1 8 0 0,0 6 4 0 0,-1-6 4 0 0,0 3-32 0 0,1 0 16 0 0,0-2-4 0 0,-1-2-4 0 0,0-3-8 1073 383,0-2 4-1073-383,-1-1-12 0 0,1 2 12 0 0,0 1 0 0 0,1 1 0 0 0,1 0-8 0 0,0 0 20 0 0,0-1-24 0 0,-1-1 13 0 0,-1 2-13 0 0,0 0 24 1097 373,-1 3 20-1097-373,0 1-12 0 0,-1 3 12 0 0,0 0-28 0 0,-1 4 4 0 0,1 1 0 0 0,0-1 24 0 0,1-1-36 0 0,0 0-4 0 0,0-2 20 0 0,0-1 0 0 0,-1-2-8 0 0,1-1-20-935 505,0-2 8 935-505,1 0-16 0 0,1 2 24 0 0,0 3-16 0 0,-1 1 4-965 499,0 0 20 965-499,0-1-12 0 0,0-1 4 0 0,-1-1-20 1139 386,-1-1 4-1139-386,1 0-36 0 0,-1-2 52 0 0,0-1-24 0 0,-1-2-12 0 0,0 0 0-987 503,-1 0 24 987-503,0 1-28 0 0,0 2 0 0 0,0 2 16 0 0,1 0-40 0 0,0 1 36 0 0,0-1-36 0 0,2-4 4 0 0,-1-3-16 0 0,1-8 32 0 0,0-4 8 0 0,0-5-32 0 0,-1-1 16 0 0,1-3-44 0 0,1 0 24 1175 388,0 3 0-1175-388,1 2 12 0 0,0 3-8 0 0,1 4 16 0 0,0 2-16 0 0,-1 0-28 0 0,0-4 36 0 0,0-2-40 0 0,0-4 36 0 0,-2 2 20 0 0,0 0-64 0 0,0 2 44 0 0,0 0-24 0 0,0-3-24 0 0,1 1-36 0 0,0-2-44 0 0,0-2-24 0 0,0-5-28 0 0,1 1-12 0 0,0-1-24 0 0,-1 1-40 0 0,0-2-16 0 0,0-2-52 0 0,0 1-60 0 0,1-1-72 0 0,-1-1-45 0 0,0-3-99 0 0,-1-1-104 0 0,1-1-56 1205 378,-1-1-100-1205-378,0 0-52 0 0,0 0-104 0 0,0 0-80 0 0,-1-12-260 0 0,-1-7 24 0 0,2-8-96 0 0,0-11-213 0 0,0-5-983 0 0,2-4-2828 0 0,1-3 1251 0 0,0 7 765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11.09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0 838 312 233571 57734,'0'0'484'0'0,"0"0"-44"0"0,0 0 44 0 0,0 0-52 0 0,0 0 16 0 0,0 0-44 0 0,0 0 28-1021-347,0 0-52 1021 347,0 0-12 0 0,0 0-16 0 0,0 0-4 0 0,0 0-8 0 0,0 0-23 0 0,0 0-13 0 0,0 0-12 0 0,0 0-20 0 0,0 0 4 0 0,0 0-36 0 0,0 0-16 0 0,11-31 4 0 0,3-9 12 0 0,0 1-20 0 0,-3 8-4 0 0,-3 9 8 1021 347,-3 8-32-1021-347,1-6-16 0 0,0 1-24 0 0,-2 4-16 0 0,0 3-16 0 0,-2 5-4 0 0,-1 4-4 0 0,-1 1 0 0 0,3-12 8 0 0,1-5 0 0 0,0 2 12 0 0,-1 3-16 0 0,-1 5-4 0 0,0 3-8 0 0,-2 3-8 0 0,0 2-16 0 0,0 1 0 0 0,0 0 8 0 0,0 1-20 0 0,3-13-4 0 0,0-5-12 0 0,0 1-4 0 0,0 3 0 0 0,-1 4-4 0 0,-1 3-4 1039 339,0 3 8-1039-339,-1 2-8 0 0,0 1 12 0 0,0 0 4 0 0,0 1 4 0 0,0 0 4 0 0,0-1-16 0 0,-1 1 8 0 0,1-1-16 0 0,0 0 8 0 0,0 0 4 0 0,0 0-24 0 0,5-11 28 0 0,1-5-32 0 0,0 1 0 0 0,-1 3-4 817-526,-2 4 8-817 526,-1 2 8 0 0,-1 3-12 0 0,0 2 8 0 0,-1 1-4 0 0,0 1 4 0 0,-1-1 4 0 0,1 1-4 0 0,0 0 0 0 0,0-1 4 0 0,0 0-12 0 0,0 0-4 0 0,0 0 4 0 0,0 0 0 795-533,0 0 16-795 533,0 0-24 0 0,0 0 16 0 0,0 0-8 0 0,0 0-4 0 0,2-14 4 0 0,1-5-4 0 0,-1 1 4 0 0,0 3 4 0 0,0 5-12 0 0,-1 3 8 0 0,-1 4 0 0 0,1 1 8 0 0,0-13-20 0 0,1-4 20 0 0,0 0-12 1033 309,-1 4 0-2066-618,0 5 8 2066 618,-1 4-12-1033-309,1 2 8-1033-309,-1 3-16 1033 309,0 1 0 0 0,0 1 0 0 0,0-1 0 0 0,0 1-4 0 0,-1-16 4 0 0,1-5 0 0 0,-1 1 4 0 0,1 3 4 0 0,0 5 4 0 0,-1 4-12 0 0,1 3-12 0 0,0 3 16 0 0,0 1-8 0 0,0 0 16 0 0,0 1-16 0 0,0 0 0 0 0,1-16-4 0 0,-1-4 8 0 0,1 0 0 0 0,-1 3-8 0 0,0 5-12 0 0,0 4 0 0 0,1 4 16 1033 309,-1 1 4-2066-618,0 2 4 2066 618,0 1 12-1033-309,0 0-24 0 0,0-1 20 0 0,0 1-16 0 0,0 0 4-1033-309,-1-1 8 1033 309,1 0 8 0 0,0 0-4-795 533,0 0 8 795-533,0 0-12 0 0,0 0 4 0 0,0 0-8 0 0,0 0 0 0 0,0 0 28-817 526,0 0 8 817-526,0 0-8 0 0,0 0-4 0 0,0 0-20 0 0,0 0 28 0 0,0 0-20 0 0,0 0 0 0 0,0 0-4 0 0,0 0-8 0 0,0 0-4 0 0,0 0 12 0 0,0 0-20 1057 330,0 0 24-1057-330,0 0-16 0 0,0 0-12 0 0,0 0 4 0 0,0 0-12 0 0,0 0-32 0 0,0 0-32 0 0,0 0-24-1057-330,0 0-40 1057 330,0 0-96 0 0,0 0-48-840 521,0 0-80 840-521,0 0-60 0 0,0 0-72 0 0,0 0-56 0 0,0 0-48 1067 340,0 0-68-1067-340,0 0-856 0 0,0 0-1653 0 0,0 0 733 0 0,0 0 452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75 156 172 0 0,'0'0'7565'0'0,"-13"-5"-7251"0"0,-36-14-16 0 0,37 14 2005 0 0,25-9-2255 0 0,41-41-4 0 0,-41 41-5 0 0,-4 11-8 0 0,26-9 1 0 0,-26 9 0 0 0,0 0-10 0 0,30-9-8 0 0,-30 9 4 0 0,-1 2-5 0 0,1-2-9 0 0,-7 2-3 0 0,1 0 0 0 0,0 1 0 0 0,0-1 0 0 0,0 1 1 0 0,0-1-1 0 0,0 1 0 0 0,0 0 0 0 0,0 0 0 0 0,0 1 0 0 0,0-1 1 0 0,0 0-1 0 0,0 1 0 0 0,3 1 0 0 0,48 6-2 0 0,-53-9 2 0 0,0 1 0 0 0,0 1-1 0 0,0-1 1 0 0,0 0-1 0 0,0 0 1 0 0,0 0 0 0 0,0 0-1 0 0,0 1 1 0 0,0-1 0 0 0,0 1-1 0 0,0-1 1 0 0,0 0 0 0 0,0 1-1 0 0,0 0 1 0 0,0-1-1 0 0,1 2 1 0 0,20 17 8 0 0,-17-15 11 0 0,-1 4 13 0 0,10 22 4 0 0,-11-23 5 0 0,-4 3 3 0 0,-1 31 15 0 0,2-31 71 0 0,-5 3-63 0 0,-1 3-39 0 0,4-8 7 0 0,-1 0-1 0 0,-1 1 1 0 0,0-1-1 0 0,-8 13 1 0 0,-29 45 332 0 0,25-38-176 0 0,-6 0 13 0 0,-12 9 61 0 0,-2 1 36 0 0,28-30-253 0 0,-23 20 203 0 0,-7 0 12 0 0,13-10-140 0 0,19-13 1 0 0,-1-1-1 0 0,-18 13-16 0 0,18-12 381 0 0,2-2-423 0 0,-19 11 2 0 0,18-10 344 0 0,29-5-406 0 0,69-1-2 0 0,-69 2 2 0 0,-8-2-3 0 0,54-4-2 0 0,17 0 18 0 0,-28 2 2 0 0,-13 2 7 0 0,-33 2-16 0 0,-1 0-6 0 0,31 1 3 0 0,-31-1 17 0 0,-1 0-17 0 0,28 1-5 0 0,-28-1 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7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255 122 304 0 0,'17'-14'759'0'0,"0"0"-1"0"0,1 2 1 0 0,1 0-1 0 0,26-13 1 0 0,-13 8 0 0 0,-22 12-591 0 0,0 1 0 0 0,1 0 0 0 0,0 0-1 0 0,0 1 1 0 0,0 1 0 0 0,0 0 0 0 0,0 0-1 0 0,1 1 1 0 0,-1 1 0 0 0,0 0 0 0 0,1 0-1 0 0,-1 1 1 0 0,0 1 0 0 0,0 0 0 0 0,0 0 0 0 0,0 1-1 0 0,0 0 1 0 0,0 1 0 0 0,-1 0 0 0 0,0 1-1 0 0,1 0 1 0 0,9 8 0 0 0,-17-9-117 0 0,1 0 0 0 0,-1 0 1 0 0,0 0-1 0 0,0 0 0 0 0,0 1 1 0 0,-1 0-1 0 0,1-1 0 0 0,-1 1 1 0 0,0 0-1 0 0,-1 0 0 0 0,1 0 1 0 0,-1 0-1 0 0,0 1 0 0 0,0-1 1 0 0,0 0-1 0 0,-1 0 0 0 0,0 1 1 0 0,-1 5-1 0 0,0 12 164 0 0,-1 0 1 0 0,-8 38-1 0 0,3-36-83 0 0,-1 0-1 0 0,0-1 0 0 0,-2 1 0 0 0,-1-2 0 0 0,-1 0 1 0 0,-16 24-1 0 0,-99 126 898 0 0,116-160-941 0 0,-9 12 90 0 0,-168 201 1403 0 0,47-87-133 0 0,113-112-665 0 0,-28 35 1 0 0,33-36 224 0 0,22-25-535 0 0,1-1-451 0 0,-1 1 1 0 0,1-1-1 0 0,0 0 0 0 0,0 0 1 0 0,-1 0-1 0 0,1 0 0 0 0,0 0 1 0 0,0 1-1 0 0,0-1 0 0 0,-1 0 1 0 0,1 0-1 0 0,0 1 0 0 0,0-1 0 0 0,0 0 1 0 0,0 0-1 0 0,0 0 0 0 0,-1 1 1 0 0,1-1-1 0 0,0 0 0 0 0,0 0 1 0 0,0 1-1 0 0,0-1 0 0 0,0 0 1 0 0,0 1-1 0 0,0-1 0 0 0,0 0 1 0 0,0 0-1 0 0,0 1 0 0 0,0-1 1 0 0,0 0-1 0 0,0 0 0 0 0,0 1 1 0 0,0-1-1 0 0,0 0 0 0 0,0 0 0 0 0,0 1 1 0 0,1-1-1 0 0,-1 0 0 0 0,0 0 1 0 0,0 1-1 0 0,0-1 0 0 0,0 0 1 0 0,1 0-1 0 0,-1 0 0 0 0,0 1 1 0 0,0-1-1 0 0,0 0 0 0 0,1 0 1 0 0,-1 0-1 0 0,0 1 0 0 0,0-1 1 0 0,0 0-1 0 0,1 0 0 0 0,-1 0 1 0 0,0 0-1 0 0,1 0 0 0 0,331-63 1380 0 0,-176 29-1045 0 0,-34 2-32 0 0,-28 7-709 0 0,-89 24-15 0 0,0 0-1 0 0,-1 0 0 0 0,1 0 0 0 0,0 0 1 0 0,-1-1-1 0 0,1 0 0 0 0,-1 0 1 0 0,0 0-1 0 0,1 0 0 0 0,-1-1 0 0 0,0 0 1 0 0,-1 0-1 0 0,1 0 0 0 0,0 0 1 0 0,-1 0-1 0 0,0-1 0 0 0,1 0 0 0 0,4-7 1 0 0,10-17-6529 0 0,-6 15 2947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13.40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163 389 364 237031 59585,'0'0'356'0'0,"0"0"-20"-830"547,0 0-32 830-547,0 0-28 0 0,0 0 0 0 0,0 0-16 0 0,0 0 0 0 0,0 0-12 0 0,0 0 8-1119-332,0 0-16 1119 332,0 0 20 0 0,0 0-36-869 530,0 0-12 869-530,0 0-24 0 0,0 0-12 0 0,0 0-12 0 0,0 0-12-1110-352,0 0-20 1110 352,0 0 20 0 0,0 0-24 0 0,0 0-8 0 0,0 0-12 0 0,0 0-4 0 0,0 0 4 0 0,0 0 61 0 0,0 0-21 0 0,0 0-4 0 0,0 0 4 0 0,0 0-4 0 0,0 0-4 0 0,0 0-12 0 0,0 0-12 0 0,0 0 12 0 0,0 0 16 0 0,0 0-32 0 0,-19-17 12 0 0,-7-5 24 0 0,2 1-4 0 0,4 4-24 0 0,6 5 16 0 0,5 5-4 0 0,4 3-16 0 0,4 2-4 0 0,0 2 16 0 0,2 1-32 0 0,-4-13 12 0 0,-2-3 4 0 0,0 0 12 0 0,1 2 0 0 0,2 5 20 0 0,0 2 28 0 0,1 3 4 0 0,0 2-16 0 0,1 1 0 0 0,0 1-48 0 0,1-1 44 0 0,-1 1-24 0 0,-4-13-8 0 0,-1-5-20 0 0,1 1 28 0 0,0 4 0 0 0,1 2 8 0 0,2 5 0 0 0,0 2 4 0 0,0 1-8 0 0,1 2-12 0 0,1 1 8 0 0,-1-1-4 0 0,0 1-4 0 0,0 0 8 0 0,0-1-16 0 0,0 0-12 0 0,0 1 16 0 0,0-1 4 0 0,0 0-12 0 0,0 0 4 880-519,0 0-28-880 519,0 0 8 0 0,0-1-16 0 0,0 1 4 0 0,0 0-8 854-525,0 0-8-854 525,0 0-12 0 0,0 0 0 0 0,0 0-8-1067-340,0 0 4 1067 340,0 0 16 0 0,0 0-4 0 0,0 0-20 0 0,0 0 8 0 0,0 0-8 0 0,0 0-20 1067 340,0 0-4-237-871,0 0-8-830 531,0 0-4 0 0,0 0 20 0 0,0 0-8 0 0,0 0 16 0 0,0 0-24 0 0,0 0 8 0 0,0 0-12 0 0,0 0 28 0 0,0 0-36 0 0,0 0 24 0 0,0 0-4 0 0,0 0 16 0 0,0 0-12 0 0,0 0 16 0 0,0 0-16 0 0,0 0 8 0 0,0 0-12 0 0,0 0 20 0 0,0 0 4 0 0,0 0 4 0 0,0 0 4 0 0,0 0 0 0 0,0 0 0 0 0,18-10 4 0 0,7-3-4 1075 320,-2 0-8-1075-320,-5 2-12 0 0,-5 4 20 0 0,-4 2-16 0 0,-5 3 12 0 0,-2 1-12 0 0,-2 1 8 0 0,20 3-12 0 0,6 2-8 0 0,0 0-8 0 0,-6-2 20 0 0,-5 0-12 0 0,-6-2 12 0 0,-4 0-16 0 0,-3 0 4 0 0,20 2 20 0 0,7 2 4 0 0,-1 0-16 0 0,-6-1-4 0 0,-7-2 4 0 0,-5 0-20 0 0,9 2 20 0 0,2 0-8 0 0,-2 0-20 0 0,-5-1 16 0 0,-5-1 24 0 0,-4-1 16 0 0,12 2 4 0 0,3 1-4 0 0,-2 0 8 0 0,-4-2 8 0 0,-5 0-28 0 0,16 1 0 0 0,3-1-8 0 0,-3 1-8 0 0,-6-2 4 0 0,11 2 12 0 0,-1-1-12 0 0,-5-1 4 0 0,-6 1 0 0 0,9-1-16 0 0,0 0 4 0 0,-5 0 0 0 0,-6-1 4 0 0,-5 1 0 0 0,-5-1-12 0 0,17 0 12 0 0,6 0-4 0 0,-3 0 0 0 0,-6 0-16 0 0,13 0 4 0 0,0 0 0 0 0,-5 0 16 0 0,-7 0-16 0 0,-8 0 8 0 0,14-1-16 0 0,2 1 16 0 0,-4 0 4 0 0,11 0-44 0 0,-1 0 32 0 0,-6 0-12 0 0,-8 0 20 0 0,11-1-24 0 0,2-1 4 0 0,-6-1 28 0 0,-8 2-36 0 0,11-2 8 0 0,0 0-40 0 0,-6 1 64 0 0,-6 0-16 0 0,8 0-12 0 0,-1 0 16 0 0,-4 1-24 0 0,-6 0 28 0 0,-6 1 8 0 0,-5 0-32 0 0,18-1 36 0 0,4 1-24 0 0,-2-1 20 0 0,-5 1-20 0 0,13-2 16 0 0,1 1-24 0 0,-5 0 0 0 0,-8 0 16 0 0,11 1 0 0 0,-1-1-4 0 0,-5 0-16 0 0,-7 1 28 0 0,-7 0-24 0 0,12 0 16 0 0,1-1 12 0 0,-3 1-24 0 0,-5 0 12 0 0,-6 0 4 0 0,17-3-20 1092 310,4 1 21-1092-310,-4-1-17 1111 301,-6 1 36-1111-301,8-1-16 1129 291,-1 1-12-1129-291,-5 0-4 0 0,-7 0-16 1146 280,10-1 32-1146-280,-1 1 0 1164 270,-3-1 4-1164-270,-7 1-36 0 0,16 0 8 0 0,2-1 12 1181 260,-5 1 0-1181-260,-6 1 0 0 0,9-2 12 0 0,0 0-20 0 0,-6 0 8 0 0,10 0-60 1199 248,-2-1 64-1199-248,-6 1-16 0 0,-8 2 0 0 0,9-2 8 0 0,-1 1 0 0 0,-5 0-4 0 0,-6 1 20 0 0,10-1 0 0 0,1 1-24 1215 237,-4 0 24-1215-237,-7 1-32 0 0,-5-1 24 0 0,14 2-16 0 0,4-1 4 0 0,-3 1-16 0 0,-7 0 24 0 0,12-2 8 0 0,0-1-20 0 0,-6 0 12 0 0,-6 1-8 0 0,11-1 12 0 0,0 0-4 0 0,-5 1 0 0 0,7-2-4 0 0,-1-1-24 0 0,-7 2 24 0 0,-7-1 0 0 0,10 2 8 0 0,1 0 8 0 0,-5 1-16 0 0,-7 0-8 0 0,-5 0 4 0 0,11-1-16 0 0,3 1 16 0 0,-4-1-4 0 0,-5 1 16 0 0,-6 0-4 0 0,-5-1 16 0 0,15 1-44 0 0,4-1 20 0 0,-2 1 12 0 0,-5 0-4 0 0,-6 0-12 0 0,13 1 12 0 0,2 0-4 0 0,-4 0-4 0 0,-5 1 16 0 0,-6-2-16 0 0,-5 1-16 0 0,13 0 52 0 0,3-1-16 0 0,-3 1 0 0 0,-3 0-16 0 0,11-1-12 0 0,3 1 4 0 0,-5 0-4 0 0,-7-1 12 0 0,13 0-12 0 0,0 0 4 0 0,-6-1-4 0 0,-6 1 28 0 0,-7-1-12 0 0,13 1-4 0 0,2-1 8 0 0,-3 0 4 0 0,-6 1-4 0 0,12-1-12 0 0,2 0 4 0 0,-6 0 8 0 0,-6 1 0 0 0,10 0 16 0 0,0 0-36 0 0,-6 1 20 0 0,-6-1-36 0 0,-7 1 24 1232 226,-5-1-28-1232-226,-4 0 28 0 0,-3 0-28 1247 214,15-1 36-1247-214,5 0 0 0 0,-2-1-12 1264 203,-2 1 16-1264-203,-6 0-8 0 0,-3 1 4 1278 191,-4-1 8-1278-191,-1 1-20 0 0,-2 0 12 0 0,-1 0 44 1292 178,0 0-36-1292-178,0 0 12 0 0,22 0-28 0 0,7 0 20 1306 166,-2 0 8-1306-166,-4 0-40 0 0,8-2 16 0 0,0 1 0 0 0,-5 0 16 0 0,-8 0-12 0 0,-5 0 12 1319 153,13 0-12-1319-153,4-1 12 0 0,-4 1-4 0 0,-6 0-56 0 0,14 0 68 0 0,2-1-24 0 0,-6 0 20 0 0,8 0-36 0 0,-3 0-8 0 0,-7 1 40 0 0,-8 0-20 0 0,-7 1 8 0 0,13 0-24 0 0,3 0 32 0 0,-4 1-20 0 0,-5-1 44 0 0,10-1-28 0 0,1 0-16 0 0,-6-1 20 0 0,-5 1-56 0 0,-8 0 48 0 0,-4 0 4 0 0,15 1 4 0 0,3 0-16 0 0,-1-1 12 0 0,-6 1 0 0 0,-6 0-8 0 0,-4 0 4 0 0,-4 0 28 0 0,15 0-52 0 0,4-1-4 0 0,-2 1 36 0 0,-4 0 12 0 0,-5-1-60 0 0,-5 1 28 0 0,-3 0-4 0 0,-3 0 16 0 0,-1 0 20 0 0,15 0-12 0 0,6-1-4 0 0,-1 1 4 0 0,-5-1 0 0 0,-3 1-24 0 0,-5-1 32 0 0,-4 1-16 0 0,16-1-28 0 0,3-1 36 0 0,-2 0-12 0 0,-3 0-8 0 0,-6 1 8 0 0,-4 1 0 0 0,13-1 0 0 0,3-1 8 0 0,-1 1-72 0 0,-6 1 80 0 0,-5-1-20 0 0,13 1 0 0 0,3 0-28 0 0,-3 1 28 0 0,-7-1-4 0 0,-5 0 20 0 0,14 1-48 0 0,2-1 32 0 0,-4 0-4 0 0,-5 1-24 0 0,-7-1 44 0 0,14 1-20 0 0,2 1 16 0 0,-4 0-8 0 0,-5-1 0 0 0,-7 0 4 0 0,13 0-32 0 0,3 0 0 0 0,-4 0 36 0 0,-6-1-16 0 0,-6 0-20 0 0,10 1 32 0 0,1 0-20 0 0,-3 0 20 0 0,-5 0 8 0 0,-6 0-8 0 0,-3-1 4 0 0,14 2-24 0 0,4 0 20 0 0,-2 0-8 0 0,-5-1-20 0 0,-5 0 8 0 0,11 2-4 0 0,2 0 0 0 0,-3 0 12 0 0,-6-1 8 0 0,-5-1 0 0 0,-4 0-20 0 0,11 0 12 0 0,3 1 20 0 0,-2 0-16 0 0,-4-1-8 0 0,-5 0-32 0 0,-4-1 36 1331 141,15 0 8-1331-141,4 0-20 0 0,-2-1 4 0 0,-6 0 8 1342 128,-4 1 12-1342-128,-6 0-16 0 0,16 0 16 0 0,3 0 0 1352 115,-2 1 12-1352-115,-5 0-44 0 0,-7-1 24 0 0,-4 0 32 0 0,13 1-20 0 0,4 0-4 1362 102,-3 0-8-1362-102,-5 0 16 0 0,-5 0-24 0 0,-5-1 16 0 0,15 0-32 0 0,5-1 28 0 0,-3 0 16 0 0,-6 0-12 0 0,12 1-20 0 0,-1 0 28 0 0,-4-1-20 0 0,-6 1 8 0 0,-7 0 8 0 0,12 0 28 0 0,3 0-20 0 0,-4 0-16 0 0,-5 0 0 0 0,-6 1 0 1369 88,12-1 24-1369-88,2 0 0 0 0,-3 1-20 0 0,-6-1-8 0 0,-5 0 12 0 0,12-2 8 0 0,3 0-16 0 0,-3 0 4 0 0,-6 0 8 0 0,10 0 0 0 0,2 0-12 0 0,-6 0 4 0 0,-6 1-8 0 0,-6 0-40 0 0,-6 1 56 0 0,15-2 0 0 0,2 0-32 0 0,-2 0 20 0 0,-4 1-12 0 0,-6 0 32 0 0,-4 0-24 0 0,-4 1 48 0 0,14-3-16 0 0,4 0-12 0 0,-2 0 0 0 0,-4 1-36 0 0,-4 1 0 0 0,-5 0 12 0 0,-3 0 0 0 0,-1 1 24 0 0,-2 0-36 0 0,-1 0 36 0 0,0 0-28 0 0,0 0 16 0 0,0 0 0 0 0,1 0 12 0 0,0 0-48 0 0,0 0 52 0 0,-1 0-32 0 0,1 0 36 0 0,1 0-20 1377 75,-1 0-20-1377-75,0 0 20 1383 61,0 0 8-1383-61,0 0-24 0 0,0 0 8 1387 48,0 0-4-1387-48,0 0 8 0 0,0 0 4 0 0,0 0-20 1391 34,0 0 16-1478 674,0 0-8 87-708,0 0 8 0 0,0 0-4 0 0,0 0-8 0 0,0 0-4 1437 21,0 0 20-1437-21,0 0 4 0 0,0 0-48 0 0,0 0 36 0 0,0 0-24 0 0,0 0 8 1439 8,0 0-64-1439-8,0 0-20 0-709,0 0-52 0 709,0 0-52 0 0,0 0-16 0 0,0 0-96 0 0,0 0-120 0 0,0 0-164 0 0,0 0-161 0 0,0 0-235 0 0,0 0-152 0 0,0 0-1144 0 0,0 0-2476 0 0,0 0 1095 0 709,0 0 673 0-709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16.206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853 237 392 268467 65189,'0'0'652'0'0,"0"0"-68"0"0,0 0-16 0 0,0 0-28 0 0,0 0-36 0 0,0 0-8 0 0,0 0-20 0 0,0 0-60 0 0,0 0-4 0 0,0 0-44 0 0,0 0-7 0 0,0 0-37 0 0,0 0 0 0 0,0 0-40 0 0,0 0 4 0 0,0 0-48 0 0,0 0 16 0 0,0 0 8 0 0,0 0 0 0 0,0 0-36 0 0,0 0 52 0 0,0 0-16 0 0,0 0-24 0 0,0 0-8 0 0,-6-26 4 0 0,-3-9 24 0 0,0 2-32 0 0,2 7-4 0 0,2 7-28 0 0,2 7-32 0 0,2 6 4 0 0,0 4 12 0 0,1 2-8 0 0,0 1 8 0 0,1 0-8 0 0,-1 1-8 0 0,-2-15 12 0 0,-2-4-32 0 0,1 0 8 0 0,0 3-4 0 0,1 4-32 0 0,1 4 20 0 0,1 3-16 0 0,-1 1 12 0 0,1 2-8 1533 8,0 1-12-3018-724,1-1 0 1485 716,-1 1 0 0 0,0 0-20 0 0,0-1 4 46-709,0 0-44 1393 717,0 1 36-1439-8,0-1-8 0 0,0 0 0 0 0,0 0-12 0 0,0 0 0-1439-8,0 0-12 1483-700,0 0-4-44 708,0 0-20 0 0,0 0 16 0 0,0 0-36 1395 7,0 0 28-1395-7,0 0-12-1395-7,0 0-4 1395 7,0 0-4 0 0,0 0 8 0 0,0 0-20 0 0,0 0 0 0 0,0 0-8 0 0,0 0 4 0 0,0 0 8-1394-21,0 0-16 1394 21,0 0 8 0 0,0 0 64 0 0,0 0 12 0 0,0 0-4 0 0,0 0-8 0 0,0 0 12 0 0,0 0-20 0 0,-9 40 28 0 0,-2 15 0-1391-34,-2 11 0 1391 34,3-6 4 0 0,2-13-28 0 0,-2 4 4 0 0,1-7 0 0 0,-1 1 12 0 0,1-7-12 0 0,0 3 32 0 0,1-5 8 0 0,2-9-4 0 0,-2 9-16 0 0,1-1 12 0 0,-3 6-28 0 0,1-5-4 0 0,-1 5 0 0 0,2-6 0 0 0,2-8 24 0 0,-2 9-20 0 0,1-1-48 0 0,2-7 48 0 0,1 6 9 0 0,2-3-9 0 0,2-7-20 0 0,-2 10 48 0 0,0-1-28 0 0,-3 6-8 0 0,-1-3 4 0 0,1-8-12 0 0,-3 11 8 0 0,0-3 12 0 0,-1 7-24 0 0,2-5 8 0 0,2-9 32 0 0,-2 9-44 0 0,0-4 44 0 0,1-6-16 0 0,2 6-16 0 0,0-1 40 0 0,2-8-64 0 0,0-7 12 0 0,2 11 32 0 0,1 1 4 0 0,1-5-16 0 0,-3 7 12 0 0,-1-3-32 0 0,1-5 12 0 0,-1-8 4 0 0,2 10-12 0 0,-1 0 24 0 0,1-4-4 0 0,1-7 24 0 0,-2 16-8 0 0,0 1 28 0 0,0-4-16 0 0,-2 9-24 0 0,-1-1 12 0 0,1-7-32 0 0,-1 6 4 0 0,0-4 12 0 0,0-7 8 0 0,1 10-20 0 0,0-2 8 0 0,1-6-4 0 0,-1 9-24 0 0,0-2-16 0 0,1-6 20 0 0,-4 6-4 0 0,0-3 8 0 0,1-6-16 0 0,1-8 44 0 0,0 12-20 0 0,0 0 40 0 0,1-4-48 0 0,-3 9 24 0 0,0-1 12 0 0,1-7-8 0 0,-2 9-12 0 0,1-1 8 0 0,1-7 12 0 0,-1 10 16 0 0,0 0 8 0 0,2-8-20 0 0,0 12 4 0 0,1-3 16 0 0,0 5-16 0 0,-1-5 8 0 0,1-9-24 0 0,-2 8 4 0 0,1-2 0 0 0,0-8 8-131 706,-1 7-16 131-706,-1-4 12 0 0,2-5-24 0 0,1-8 16-137 706,2 12 8 137-706,2 0-56 0 0,0-4 36 0 0,0-6 4 0 0,-2 10 4-145 706,-2 2 12 145-706,0-5-20 0 0,0 5 4 0 0,0-1 8 0 0,0-7-12 0 0,2-7 0 0 0,-2 14 28 0 0,-1 1-12 0 0,1-3 8 0 0,1-8-20-152 705,1 12-4 152-705,1 1 24 0 0,1-5-8 0 0,-2 6-8 0 0,-2-3-20 0 0,1-6 4 0 0,0-8-24 0 0,-3 9 20 0 0,0-1-8 0 0,-1-4 12 0 0,2-6-12 0 0,2-5-16 0 0,-2 11 12 0 0,0 1-16 0 0,1-2 8 0 0,1-5-16 0 0,1-5 24 0 0,-2 11 0 0 0,-2 5 0 0 0,2 1 4 0 0,-1 2 0 0 0,-1-1 12 0 0,1 1 12 0 0,-1-1-16 0 0,1-1 4 0 0,2-1-16 0 0,1 1 12 0 0,0 2 8 0 0,0 2-8 0 0,2 1-4 0 0,-1-1 8 0 0,1-2-20 0 0,-1-1-4 0 0,1 0 12 0 0,0-1 4 0 0,0 0 8 0 0,-1 0-12 0 0,1-1-12 0 0,0 1 4 0 0,-1 0 8 0 0,-1 1-12 0 0,1-1 4 0 0,1-5 8 0 0,-1 1-4 0 0,-1 1-20 0 0,0 0 0 0 0,0-1-16 0 0,1-3 16 0 0,-2 1 12 0 0,1 0 4 0 0,0 3-4 0 0,-1 1 4 0 0,0 1 8 0 0,0-1-16 0 0,1 0 4 0 0,1 0 16 0 0,1 1-8 0 0,1 1-12 0 0,0-1-4 0 0,-1 0 12 0 0,0-1-4 0 0,0 0 20 0 0,-3 1 0 0 0,0 2-8 0 0,-2 2 8-161 705,1 0-16 161-705,0 1 4 0 0,0-1-32 0 0,0-1-8 0 0,-1-2 36 0 0,1-1 12-171 706,1 1-8 171-706,-1 1-44 0 0,1 3 32 0 0,-2-1 4 0 0,1 0-16 0 0,-1-1 4 0 0,1 0 0 0 0,0 0 12 0 0,0 2 12 0 0,-2 1-32 0 0,0 2 12 0 0,-1 0-8 0 0,0 0 12 0 0,0-3-8 0 0,2-2 0-181 705,3-1 8 181-705,1-1-4 0 0,0 0-12 0 0,0 1 24 0 0,0 1-8 0 0,-1 0 4 0 0,0 1 8 0 0,-2 0-20 0 0,1-2 24 0 0,-1-1-16 0 0,0-1-16 0 0,0 1 8 0 0,1 0 4 0 0,0-1-8 0 0,0-1-4 0 0,1-4 4 0 0,0 1-20 0 0,0-1 20 0 0,0-3-4 0 0,1 1 4 0 0,0 2-4 0 0,0 1 8 0 0,-1 3-12 0 0,-1 0 16 0 0,0 1-8 0 0,0-1-20 0 0,0 0 28 0 0,2 0-8 0 0,0 0-20 0 0,0 3 28 0 0,0 0-12 0 0,-2 2-4 0 0,0-2-4 0 0,0 0 12 0 0,-1-1-20 0 0,2-2 16 0 0,-2 1-4 0 0,-1 0 8 0 0,1 2-32 0 0,-1 2 28 0 0,0 2-4 0 0,0 1 12 0 0,0 1-12 0 0,2 1 0 0 0,1 1 4 0 0,0 1-24 0 0,-1 2 24 0 0,0-1 0 0 0,0 1-8 0 0,0-2-8-192 704,1-2 0 192-704,0-3 8 0 0,0-1-8 0 0,0 0 20-205 705,-2 0-4 205-705,-1 2 0-218 704,-1 1 0 218-704,1 1 20 0 0,0 0-24-234 704,-1-2-4 234-704,0 0-16 0 0,1 1 32-251 704,0 0-20 251-704,1 0 24 0 0,2 1-12 0 0,0-1 0-270 703,1-1 4 270-703,1-3 0 0 0,0 1-8 0 0,-1 0-4 0 0,1 2 0 0 0,0-1 4 0 0,-1-2 0 0 0,1-1-4 0 0,-1-2-16 0 0,0-1 0-292 703,1-2-4 292-703,-1 0 12 0 0,1 0-16 0 0,1 0 16 0 0,-1-1-16 0 0,1 0 4 0 0,0 0 0 0 0,1 0-8 0 0,0-3 8 0 0,-1-2 4 0 0,-1-2-20 0 0,-1 0-4 0 0,0 1-20 0 0,0 3 12 0 0,0 2 4 0 0,0 1 8 0 0,0-4-28 0 0,-1 1 36 0 0,-1 0-16 0 0,0-4 8 0 0,1 2-8 0 0,0-3 8 0 0,1 2 8 0 0,0 2-24 0 0,0-4 16 0 0,1 3 0 0 0,-1-3 0 0 0,0 2 8 0 0,0-2-8 0 0,0 1-4 0 0,0-2 4 0 0,-1 0-16 0 0,1-2-28 0 0,-1-4-12 0 0,0-2 4 0 0,2 2-20 0 0,-1-1 20 0 0,1-1-32 0 0,-1-2 32 0 0,1-1-12 0 0,-1 0-28 0 0,0-2-48 0 0,-1 4-8 0 0,0 0-32 0 0,0 1-60 0 0,0-2-32 0 0,0-1-80 0 0,0 3-48 0 0,0 0-76 2296 65,1 0-56 12-26,-1-2-92 8-26,1-1-88-2316-13,-1 0-152 0 709,-2 0-224 0-709,-2 0-208 0 0,1 0-1565 0 0,0-1-3131 0 708,1 0 1383 0-708,2-1 853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17.96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274 5 100 259182 68391,'0'0'624'0'0,"0"0"-20"0"0,0 0-44-1758-125,-5-1-4 1758 125,-1 0-20 0 0,-1 0-8 0 0,2 1-40 0 0,2-1-44 0 0,0 1-16 0 0,2 0-12 0 0,1 0-19 0 0,0 0-21 0 0,0 0-4 0 0,0 4-24 0 0,-1 2-8 0 0,1-1-8 0 0,-1-1 28 0 0,1 3-4 0 0,-1 0 0 0 0,0 3-24 0 0,0-1 28 0 0,-1 6-12 0 0,-1 3 0 0 0,-1 2-24 0 0,1 2-12 0 0,0 2 0 0 0,-1 4-12 0 0,1 3-24 0 0,0 3-4 0 0,-3 1-4 0 0,0 1-20 0 0,-1 3-16 0 0,1 1 16 0 0,-1 5-8 0 0,0 0 28 0 0,0 0-24 1758 125,2-1-24-1758-125,0-3 0 0 0,1-1-8 0 0,0-1-88 0 0,2 0-12 0 0,0-1-24 0 0,1-1 28 0 0,1 0 16 0 0,1 0-20 0 0,1 0-4 0 0,2 1-16 0 0,1 1 16 0 0,0 0 12 0 0,-2-3-32 0 0,0-1 16 1775 106,-1 1-16-1775-106,-2 2 12 0 0,0 0 12 0 0,-2 5-8-336 697,-1 1 20 336-697,-1 0-12 0 0,-1-1-4 0 0,1-1 8 0 0,0 0 9 0 0,-1 0-13 0 0,0-1-24 0 0,0 0-24 0 0,-1-1 32 0 0,0 0-48 0 0,3-2 56 1855 91,0-1-24-1855-91,1-3-16 0 0,1-2 8 0 0,0-2 0 0 0,0 0-16 0 0,-1 0 0 0 0,0 1 60 0 0,-1 0-40 0 0,2 2 4-289 701,0-1 0 289-701,1 1 24 0 0,0 2 8 0 0,0 1-24 0 0,0 1 20 0 0,1 1 4 0 0,-2 6 16 0 0,-1 1-24 0 0,-1 1 28 0 0,0-2-8 0 0,-2 0-4 0 0,1-2-8 0 0,1-1 16 0 0,0 0-8 0 0,1-2-24 0 0,1-1-8 0 0,-1-1 4 0 0,0 0 0 0 0,-1-3 0 0 0,1-3-8 0 0,-1-2 0 0 0,1-2-24 0 0,-1-2 0 0 0,1-1 4 0 0,-1 1 16 0 0,2 2-12 0 0,0 2-8 0 0,0 2 0 0 0,0 0 36 0 0,0 0 4 0 0,-1 2 12 0 0,1 1-24-309 701,-1 1-4 309-701,2-2-8-332 699,-1 0 28-24 0,0 0-16 356-699,0-1-12-385 699,1 0 8 385-699,-1 0-4-416 697,0-1-20 416-697,-3-3 0 0 0,0-2-12-452 697,1-5 4 452-697,-1-1-16 0 0,0-3 4 0 0,0-3-12-492 696,2-1 0 492-696,0-2-24 0 0,1-3 8 0 0,2 1 28 0 0,0-2-32 0 0,0-1-12 0 0,0-2-12 0 0,1 2-24-538 694,0 0-8 538-694,-1-1 4 0 0,0-1-8 0 0,1 2-52 0 0,-1-1 32 0 0,1-1-36 0 0,-2 0-16 0 0,1-2 44 0 0,0 2-88 0 0,1 1-32 0 0,-1-1-44 0 0,0-1-28 0 0,0-1-80 0 0,0 0-88 0 0,-1-2-104 0 0,0 1-132 0 0,0-2-192-591 693,0 1-165 3462-573,0 0-147-3370 578,-7 0-1316 499-698,-3-1-2704-555 698,2 1 1195 555-698,0-1 737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19.518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1335 596 257663 76953,'0'0'708'0'0,"0"0"-44"0"0,0 0-20 0 0,0 0-16 0 0,5 0-8 0 0,2 0-24 3025 126,3 0 28-3025-126,0 0-23 0 0,3 1-29 0 0,3 1-36 0 0,-2 0-8 0 0,3-1-56 3075 92,-2 1-12-3075-92,3-2-16 0 0,1 0-32 0 0,3-1-28 3110 55,1-1-20-3110-55,2 0-12 0 0,2-1-40 0 0,1 0-4 0 0,3-1-20 170-708,-1 0-28 2787 725,2 1 4-2957-17,-1-2-20 0 0,0 1-8 0 0,-2 0-32 0 0,2-1-4 0 0,-1 0-8 0-708,1 1-40 0 708,1-1-16 0 0,1 1-8 0 0,2 0 8 0 0,2-2 0 0 0,1 0-20 0 0,-2 1 4 0 0,0-1 4 0 0,-1 0 4 0 0,3 1 12 0 0,1 0-24 0 0,2 0 16 0 0,1-1-20 0 0,2-1 36 0 0,1 0-40 0 0,2-1 12 0 0,5-1-48 0 0,-1 0 60 0 0,2 1-44 0 0,0 1 4 0 0,-2 1 4 0 0,-1 0 0 0 0,-1 1-8 0 0,0-1-4 0 0,3 1-12 0 0,0-1 8 0 0,0 0 8 0 0,-2-1-20 0 0,0 0-20 0 0,-3 2 20 0 0,-2 0-28 0 0,-2 1-12 0 0,-2 0 4 0 0,-1 1 20 0 0,0 0-12 0 0,1-1 16 0 0,1-1 28 0 0,1 0-40 0 0,1 0-16 0 0,1-2 8 0 0,4 0-15 0 0,3 0 3 0 0,-1-1 4 0 0,4 0-4 0 0,3 0 12 0 0,0-1 4 0 0,-2 1-32 0 0,-3 0 0 0 0,-1 1-4 0 0,-2 1-12 0 0,2 0 20 0 0,1 1 4 0 0,-1 1 4 0 0,-2 0-36 0 0,0 0 8 0 0,3 0 8 0 0,0 1 32 0 0,-1 1-32 0 0,-2 2 8 0 0,-5 0 12 0 0,-2 3 36 0 0,-2 2-44 0 0,-2-1 0 0 0,0 1 8 0 0,0-1-40 0 0,0 1 52 0 0,1-1-32 0 0,1-2-8 0 0,1-2 24 0 0,0-1 32 0 0,1-1-36 0 0,1-1-24 0 0,1-1 12 0 0,-1 1 12 0 0,-2-1 0 0 0,1 0 4 0 0,-1-1 0 0 0,0-1-32 0 0,-2 1 12 0 0,-1 1 4 0 0,-3 1-12 0 0,-2 2 36 0 0,-1 0-36 0 0,-1-1 0 0 0,0 1 24 0 0,0 0-12 0 0,1 0 8 0 0,-1 0 4 0 0,1 0 12 0 0,0 1 4 0 0,-3-1 20 0 0,1 1-44 0 0,-1 0 56 0 0,1 0-52 0 0,-1 2 16 0 0,0 0 24 0 0,0 1-28 0 0,-2 0 0 0 0,0 1 8 0 0,-1-1-4 0 0,0 0 12 0 0,-1 0 12 0 0,1 0-24 0 0,-1 0-8 0 0,-1 0 8 0 0,0-1-8 0 0,0-1 32 0 0,0 1-44 0 0,0-1 0 0 0,-5 0 16 0 0,1 0-4 0 0,2 0 24 0 0,-2 0-32 0 0,-3 0 8 0 0,2 1-16 0 0,1-1 0 0 0,2 1 4 0 0,-4-1 16 0 0,0 1 24 0 0,0 0 0 0 0,-4 0 12 0 0,2 1-12 0 0,0-1-8 0 0,3 1 16 0 0,-4 0-12 0 0,2 0 16 0 0,2 0-24 0 0,3 2 40 0 0,0-1-40 0 0,2 0 28 0 0,0 1-4 0 0,0-1 24 0 0,0 1-24 0 0,-1-1-20 0 0,0 1-12 0 0,-1-2 40 0 0,1 0-36 0 0,1-1-32 0 0,-1 1 16 0 0,4-2 20 0 0,1 1-20 0 0,0-1-16 0 0,0-1 20 0 0,-1 0-16 0 0,2-1 36 0 0,1 1-4 0 0,1-1 4 0 0,0 1 32 0 0,-2 0-36 0 0,-1 0-32 0 0,-1 0 32 0 0,0 0-28 0 0,-1 0 28 0 0,1 1-24 0 0,2 0 8 0 0,1 0 16 0 0,-2-1-44 0 0,-1 0 24 0 0,0 1 20 0 0,1-2-4 0 0,-2 1-20 0 0,-6-1 16 0 0,1 0-4 0 0,1 1-4 0 0,1-1-32 0 0,-5 1 40 0 0,4-1-20 0 0,1 0 4 0 0,0-1-8 0 0,1 0 0 0 0,-1 0 16 0 0,-4 0 24 0 0,1 0-64 0 0,-1 0 48 0 0,-3 0-36 0 0,1 0 16 0 0,-1 1-12 0 0,0 0-4 0 0,-2 0 0 0 0,0 0 24 0 0,-4 0-32 0 0,-2 1 24 0 0,-4-1-24 0 0,-2 1 36 0 0,3 0-60 0 0,1 1 12 0 0,0-1 40 0 0,-3 0 16 0 0,5 0-40 0 0,0 0 28 0 0,3-1-4 0 0,4-1 24 0 0,3 0-16 0 0,-1 1 24 0 0,2-2 4 0 0,2 1-4 0 0,2 0-12 0 0,1 1-8 0 0,1 0-12 0 0,1 0 32 0 0,-1-1-4 0 0,1 0 4 0 0,0 0-12 0 0,1 0 8 0 0,-1 1-36 0 0,-5 0 24 0 0,2 0-36 0 0,0 0 4 0 0,-5 1 8 0 0,1-1-8 0 0,1-1 8 0 0,-4 1 20 0 0,3-1-20 0 0,-2 1-12 0 0,1 0 48 0 0,-3 0-8 0 0,-1 0-36 0 0,-2-1 16 0 0,-4 1-24 0 0,0 0 16 0 0,-1 1 0 0 0,-1 0 20 0 0,-3 0-52 0 0,2 1 52 0 0,1 0-72 0 0,-2-1 92 0 0,0 1-68 0 0,-3-1 52 0 0,0 1-52 0 0,-2-1 40 0 0,0 0-4 0 0,0 0 16 0 0,0 0 0 0 0,0 0-12 0 0,-1 0-16 0 708,1 0 20 0-708,2-4-16 0 709,0 0-24 0-709,0 0 28 0 0,0 0-32 0 0,0-2-52 0 709,0 0 48 0-709,0 0-56 0 0,-1 2 24 0 0,0-2-16 0 0,0 0 4 0 0,-1 1 44 0 0,2-3-12 0 708,-1 1-20 0-708,2-2 40 0 0,2-2-16 0 0,-1 1 20 0 0,1-2 0 0 0,1 1 20 0 0,0 0-40 0 0,-1 1 44 0 0,1-1-36 0 0,-2 2-16 0 0,1-2 12 0 0,-1-1 32 0 0,1-2-52 0 0,-2 1 16 0 0,1-4-24 0 0,0-5-4 0 0,0-6-56 0 0,2-5 16 0 0,0-4 60 0 0,0-2-4 0 0,1 1 4 0 0,0 2-36 0 0,2 2-20 0 0,-1 3 32 0 0,1 2 16 0 0,0 2 48 0 0,-2 2-52 0 0,2 2 28 0 0,-2 1 28 0 0,-2 6 0 0 0,1 0-36 0 0,-1 0 40 0 0,-1 4-40 0 0,-2 3-16 0 0,1 1 8 0 0,-1 1-32 0 0,1-2 0 0 0,1-1-36 0 0,0 1-16 0 0,1-3-12 0 0,1-4-36 0 0,1-1-24 0 0,1-2-25 0 0,-2 2-15 0 0,1-1-76 0 0,-2 0-72 0 0,-2 3-124 0 0,-1 5-112 0 0,-3-3-224 0 0,-2-1-168 0 0,-3-1-188 0 0,-3 0-636 0 0,-3 0-2001 0 0,1 3 889 0 0,2 3 544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21.235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569 1 660 270000 65906,'0'0'700'0'0,"0"0"-68"0"0,0 0-24 0 0,0 0-68 0-709,0 0-32 0 709,0 0-80 0 0,0 0-16 0-709,0 0-28 0 709,-10 3-32 0 0,-3 1-7-1485-7,1 0-21 1485 7,0 1-12-1483-23,1-1 8 3-14,4 0-24 1480 37,1 1-36 0 0,1 0 4-1475-52,1 0-40 1475 52,-1 1 28 182-704,1 0-20-1607 640,-3 0-12 1425 64,1-1-24 0 0,1-1 8 0 0,-1 2-4-1418-78,1-1-4 1418 78,0 2 8 0 0,0-2 72 0 0,-2 3 16 0 0,-2 1-16 0 0,-3 3-16 0 0,-1 3 16-1411-92,-3 1-20 1411 92,-1 2 16 0 0,-2 0-32 0 0,-1 2-12 0 0,0-1 16 0 0,0 2 4 0 0,-2 2 0 0 0,1 2 0 0 0,-1 2 8 0 0,-1 1 12 0 0,1 1-36 0 0,0 0-4 0 0,1 2-28 0 0,0 1 48 0 0,2 1-24 0 0,1 2-36 0 0,1-1 24 0 0,2 1-8 0 0,2 1-20 0 0,3 0-16 0 0,1-1-8 0 0,3-2 16 0 0,3-2-20 0 0,1-1-28 0 0,1 1 20 0 0,2-1 0 0 0,1-2 8 0 0,2-2 17 0 0,0-2-33 0 0,1-3-4 0 0,2-1 32 0 0,1-2-32 0 0,2-1 0 0 0,3 0 12 0 0,2-1 20 0 0,1-1 0 0 0,0-2 0 0 0,1-1-20 0 0,1-1 20 0 0,1-2-16 0 0,1-1-16 0 0,-2-2-8 0 0,1-2 8 0 0,1-1 0 0 0,-3-2 32 0 0,2-1-56 0 0,-3 0 28 0 0,1-2-4 0 0,2-1-32 0 0,-3-1-24 0 0,1 2-4 0 0,-3-1 8 0 0,0 1-16 0 0,-2 0 0 0 0,-3 0-16 0 0,0 0-24 0 0,-1 0-4 0 0,-2 1 0 0 0,-3 0 8 0 0,0 0-44 0 0,-2 1 4 0 0,-1 0 8 0 0,0 0-12 0 0,-1 0-52 0 0,1 0 60 0 0,-1 0-28 0 0,5 0-20 1411 92,1 0-8-1411-92,-1-1-60 0 0,0 1-92 1634-623,-1 0 32-1634 623,-1 0-8 1383 61,-2 0-20-1383-61,1 0-20 0 0,-1 0-8 1387 48,0 0 32-1387-48,0 0-24 0 0,-1 0 16 0 0,1 0-8 0 0,0 0 8 0 0,0 0-12 0 0,0 0-16 0 0,0 0-8 0 0,0 0-8 0 0,0 0-25 0 0,0 0-27 125-706,0 0-28-125 706,0 0-56-125 706,0 0-40 250-1412,0 0-60-125 706,0 0-48 0 0,0 0-64 0 0,0 0-36 0 0,-10-3-80-125 706,-3 0-40 125-706,0 0-156 0 0,3 0-752 0 0,3 1-1801 0 0,-2 1 801 0 0,1-1 492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55.71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34 862 120 270000 68032,'0'0'644'0'0,"0"0"-76"0"0,0 0-12 0 0,0 0-60 0-709,6-3 4 0 0,3-2-16 0 1,1 0 12 0 708,3-4-36 0 0,2-2-20 0-709,1-2-48-1533 701,1-2 13 1-15,-1 0 3-1519-71,0 1-8 1774-676,-3 3 12-185 688,-1 1-16 9-14,-2 2-4 1453 96,-1-1-20-1443-111,-1-1 48 12-14,-2 1-40 1431 125,2-1-24-1419-138,-1 2-16 1853-540,2-2 4-434 678,1-2-28-1367-147,2-1-24 1367 147,0-2-16 0 0,0-1-4-1354-160,-1 0-12 1354 160,0 0-16 0 0,1 0-20 0 0,0 0 4-1340-173,1-1-32 1340 173,-2 1-8 0 0,0-1-16 0 0,-4 3-16 0 0,1 0-24 0 0,-1 0-8-1324-185,-2 3 0 1324 185,0-3-12 0 0,-2 3-20 0 0,-2-3-4 0 0,0 2-20 0 0,-2 3 12 0 0,0-2-12 0 0,0 1-16 0 0,0 3 0 0 0,-1-2 4 0 0,1 1-16 0 0,1 2-4 0 0,-1 2 16 0 0,-1-1-16 0 0,-1 0-12 0 0,1 1-4 0 0,0 2 4 0 0,-3-1 12 0 0,0 0-20 0 0,-1 0 4 0 0,-2 1 0 0 0,-1 1 16 0 0,2 0-12 0 0,-4 2-20 0 0,-1 0-12 0 0,-4 2 8-1309-199,-3 2 12 1309 199,-1 0-16 0 0,-1 2 12 0 0,2-2 0 0 0,0 1 0 0 0,1 1 12 0 0,-1 3-28 0 0,1 0 20 0 0,1 0-36 0 0,4-1 24 0 0,1 0 8 0 0,0 0-36 0 0,2-2 28 0 0,1 2 8 0 0,0 1-20 0 0,-1 1 20 0 0,3-1-16 0 0,-1 2 12 0 0,1 1-24 0 0,1-1 28 0 0,-1 0-16 0 0,2-3 4 0 0,1-1-4 0 0,0 0-4 0 0,1-2 4 0 0,1-1 8 0 0,0 3 8 0 0,0-1 20 0 0,3 4 32 0 0,2 2-12 0 0,0 0 16 0 0,2 3-16 0 0,3 4 16 0 0,1 1 4 0 0,0-1 12 0 0,-3-3-12 0 0,2-1 4 0 0,0-1 0 0 0,2-1 4 0 0,-2-3-8 0 0,1 0-20 0 0,0-2 8 0 0,0 0-28 0 0,0 1 48 0 0,-1-1-24 0 0,0 1 20 0 0,0 0-4 0 0,-1-2 28 0 0,1 2 4 0 0,3 1-4 0 0,-2-2 16 0 0,1 0-12 0 0,2-1-12 0 0,-1-1-12 0 0,1-1 4 0 0,-2-1 0 0 0,2-1 20 0 0,-1-1-20 0 0,3 0 24 0 0,-1-1 9 0 0,1-1-17 0 0,-2-1 12 0 0,3-2-16 0 0,-3 0 12 0 0,4-3 16 0 0,1-1-40 0 0,-1-1 64 0 0,1-1-36 0 0,-3 2 16 0 0,1-4 8 0 0,1-2 0 0 0,2-2-40 0 0,0-2 4 0 0,3-1-16 0 0,0-3 12 0 0,1 1-64 0 0,-1 0 64 0 0,1-1-20 0 0,0 2 20 0 0,-2 0-24 0 0,0 1-12 0 0,-3 2 0 0 0,-1 2 32 0 0,-1 0-68 0 0,-1 0 28 0 0,-1 0-32 0 0,0-1 16 0 0,0-1-8 0 0,-1 0 12 0 0,1-1-28 0 0,-2 0 24 0 0,0 0-8 0 0,-2 0-16 0 0,2-1-8 0 0,0 0 12-1292-210,1-3 0 1292 210,2 0-64-1276-223,0-1 12 1276 223,-1 0 28-1257-235,-1 0-16 1257 235,0 0 8 0 0,-2-1 4 0 0,-2 1 52 0 0,-2 5-36-1240-246,0 0-8 1240 246,-1 3-4 0 0,0 1 8-1221-258,-2 1-40 1221 258,1-1 36 0 0,-1 2-56 0 0,-1-1 80 0 0,1 1-20 0 0,-2 2-4 0 0,0-1-8 0 0,-1-1 16 0 0,0 3-20 0 0,0-3-16 0 0,0 2 24 0 0,0 1 12 0 0,1-2-40 0 0,-1 1 28 0 0,0 1 0 0 0,0 2-8 0 0,0-3 0 0 0,0 0 24 0 0,0 2-20 0 0,0 1 12 0 0,0-2 4 0 0,-1 0-4 0 0,0 1-32 0 0,1 2 36 0 0,-1 2-16 0 0,1 0 4 0 0,-2-1-4 0 0,0-1 20 0 0,-1 1-16-1203-268,2 0-32 1203 268,-1 2 44 0 0,1 0 8 0 0,1 0-12 1915-333,0 1-24-1915 333,0 0 28 0 0,0 0 0 0 0,0 0-64 0 0,0 0 104 0 0,0 1-48 0 0,-1-3-4 0 0,-2-1 16-1181-260,1 0 16 1181 260,0 1-32 0 0,1 0 12 0 0,0 1-4 0 0,1 1-16 0 0,0 0 28 0 0,-1 0-4 0 0,2 0-12 0 0,-1 0 4 0 0,0 0 16 0 0,0 0-36 0 0,0 0-8 0 0,-2-2 36 0 0,-1 0-8 0 0,0 0 0 708-596,0 0 20-708 596,2 1-16 0 0,0 0 4 0 0,0 0 0 0 0,-7 6-8 0 0,-2 1-8 0 0,-2 2-16 0 0,-2 2-12 0 0,0 2 44 0 0,2-2-12 0 0,1 2-4 0 0,1 0 4 0 0,3-1 4 0 0,-1 2-4 0 0,-1 2 16 0 0,-1 2-20 0 0,0 0-8 0 0,0 1 16 0 0,1 1-4 0 0,0 0-8 0 0,1 2 4 0 0,0 1 12 0 0,0 1 8 0 0,1 0 12 0 0,0 0-52 0 0,1-1 60 0 0,1 0 24 0 0,1-1-36 0 0,-1 0 0 0 0,1 1 4 0 0,1-4-4 0 0,0 0 20 0 0,2-4-16 0 0,0 1 28 0 0,1-2-8 0 0,1 1 8 0 0,1-3-40 0 0,-1 1 36 0 0,1-1-20 0 0,1 0 20 0 0,-1-1-4 0 0,1 1 0 0 0,1-2 44 0 0,1 0-72 0 0,0-2 20 0 0,-1-3-32 0 0,3 0 52 0 0,0-1 4 0 0,0 1-24 0 0,0-1 0 0 0,-1 0 4 0 0,3-1-12 0 0,1 0-12 0 0,1 0 12 0 0,-1-2-16 0 0,-2 1 0 0 0,2 0 4 0 0,0-1 0 0 0,-2 1-8 0 0,-2 0-16 0 0,2-2 12 0 0,1 1 16 0 0,-2-1-20 0 0,2 0 48 0 0,0 1-32 0 0,-2-1 8 0 0,1 2-28 0 0,1 0 44 1160 250,-3 0-16-1160-250,4 0-64 0 0,-1-1 40 0 0,2 1 24 0 0,1 1-12 0 0,-3-1-12 0 0,1 0 32 0 0,1 0-28 0 0,-3-1 8 0 0,2 0 0 0 0,-1 0 4 0 0,2-1-32 0 0,0-1 12 0 0,1 0-8 0 0,0 1-20 0 0,0 0 28 0 0,-1-1-8 0 0,1 0 12 0 0,2-2-36 0 0,-1 0 48 0 0,1-1-48 0 0,-2 0 40 0 0,0-2 12 0 0,-2 1 0 0 0,1-1-36 0 0,0-2 44 0 0,-1 1-40 0 0,2-3 52 0 0,1-1-24 0 0,1 1 4 0 0,0-2-8 0 0,0 1 12 0 0,-3 2-36 0 0,1-2 24 0 0,-1 0-4 0 0,-3 1 32 0 0,2 0-20 0 0,-1-1-60 0 0,0 2 52 0 0,-1 0-16 0 0,-2 1 0 0 0,1-1 24 0 0,-1 2-28 0 0,-1-2 4 0 0,-1 2 12 0 0,-1 2-16 0 0,0-1 28 0 0,0 1-28 0 0,0 1 4 0 0,-1-1 8 0 0,1 0-8 0 0,-1 2 8 0 0,0 0 8 0 0,-1 3-72 0 0,-1 0 76 0 0,1 0 8 0 0,-1 1-32 0 0,0 0 12 0 0,-1 1-24 0 0,1-6 4 0 0,-1-1 20 0 0,0 1-12 0 0,1 0-12 0 0,-1 2 32 0 0,-3-1-4 0 0,0 0-12 0 0,-1 1-8 0 0,-3 0 8 0 0,0 1 20 0 0,2 0-16 0 0,-4 1-4 0 0,0 1 4 0 0,3 0-40 0 0,-3 2 20 0 0,0 0-4 0 0,-1 2 24 0 0,-2 2-8 0 0,-1 3 0 0 0,-2 2 16 0 0,0 1 8 0 0,0 2-4 0 0,-1 0 8 0 0,1 5-16 0 0,-1 1 8 0 0,2 0-20 0 0,0 1 28 0 0,2-1-40 0 0,2 0 12 0 0,1 0 12 0 0,4 1 16 1176 239,1 0-52-1176-239,1 0 44 0 0,2-4-44 0 0,1 2 60 0 0,2 0-4 0 0,0-2 20 0 0,0 1-16-1176-239,2-1-12 1176 239,0-3 36 0 0,1 0 4 0 0,1-1-44 0 0,-1-2 12 0 0,2 0 44 0 0,0-1 0 0 0,2 0-20 0 0,2-1 44 0 0,-1-2-20 0 0,1 1-4 0 0,2-1 16 0 0,-2-1-4 0 0,3 0 0 0 0,-2-2-36 0 0,5-1 24 0 0,2 0-16 0 0,2 0 4 0 0,-3-1-12 0 0,2-1-12 0 0,1-1 4 0 0,1-1-36 0 0,-3-1-4 0 0,1 0-88 0 0,1-1-52 0 0,-3 0-32 0 0,0-1-20 0 0,-1-1-52 0 0,-2 1-72 0 0,-4 1-88 0 0,-3 2-124 0 0,1-1-128 0 0,-1 0-177 0 0,-2 1-119 0 0,-1 0-132 0 0,-2 1-1192 0 0,-1-1-2480 0 0,-1 1 1095 0 0,0 0 673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56.018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205 0 524 244252 59829,'0'0'892'0'0,"0"0"-60"0"0,0 6-28 0 0,-1 5-40 0 0,-2 4-44 0 0,0 3-48 0 0,-2 1-43 0 0,-1 2-17 0 0,0 0-88 0 0,0 1-20 0 0,1-4-44 0 0,0 1-24 0 0,0 0-40 0 0,-1 1-8 0 0,-2 0-52 0 0,-1 1-16 0 0,0 0-28 0 0,-2 1-28 0 0,-1 1-32 0 0,1-2-24 0 0,-1-2-92 0 0,0-1-112 0 0,1-3-100 0 0,1-2-132 0 0,-1-1-116 0 0,0-2-164 0 0,1-2-92 0 0,3-2-304 0 0,2-3-472 0 0,2-1-1493 0 0,2-1 665 0 0,1-2 404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56.42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0 352 253267 60606,'0'0'584'0'0,"0"0"8"0"0,0 0-40 0 0,0 0 0 0 0,0 0-36 0 0,0 0-32 0 0,0 0-12 0 0,0 0-28 0 0,0 0-36 0 0,0 0-24 0 0,0 0-39 0 0,0 0-33 0 0,0 0-32 0 0,0 0-40 0 0,0 0-60 0 0,0 0-52 0 0,0 0-104 0 0,0 0-84 0 0,0 0-80 0 0,0 0-160 0 0,0 0-184 0 0,0 0-497 0 0,0 0-1055 0 0,0 0 468 0 0,0 0 288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58.712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177 30 240 250818 60265,'0'0'812'0'0,"1"-2"-20"0"0,1-2-44 0 0,-1 1-44 0 0,0 0-36 0 0,0 1-48 0 0,0 1-48 0 0,-1 1-43 0 0,2-3-53 0 0,0 0-24 0 0,1 0-28 0 0,-2 1-32 0 0,1 1-4 0 0,-2 0-36 0 0,1 0 48 0 0,-1 1-12 0 0,0 0 24 0 0,0 0-32 0 0,0 0 8 0 0,-2 12-40 0 0,-1 7 8 0 0,1 0-16 0 0,0 5-24 0 0,-1 2-12 0 0,0 2 28 0 0,-2 4-32 0 0,-1 2 28 0 0,-1 1-12 0 0,2-1-24 0 0,-2 1-12 1219 176,0 1 4-1219-176,0 3-12 0 0,-2 5-16 0 0,0 1 8 0 0,-1 1-8 0 0,1 3 0 0 0,-1 0 4 0 0,1-2-44 0 0,1-2-20 0 0,1-6-8 0 0,3-2-24 0 0,1-1 29 0 0,0 0 23 0 0,0-1-12 0 0,0 1 8 0 0,1-2-12 0 0,1-3-36 1230 165,-1-3-40-1230-165,2-5 28 0 0,-1-3-32 0 0,2-1 4 0 0,-1-4 4 0 0,2 0-36 0 0,-1-3-24 0 0,1 1 20 0 0,-1-3 4 0 0,1 1-60 0 0,0-3 32-1230-165,0-2 8 1230 165,3 0 0 0 0,-1-2 28 0 0,0-2-12 0 0,-1 0-48 0 0,-1-1 20 0 0,6-3 4 0 0,1-1-4 0 0,4-5-92 0 0,2-6 72 0 0,2-2-48 1230 165,-1-4 100-1230-165,0-1-68 0 0,-2-1 12 0 0,-1-2-12 0 0,0-2-8 0 0,-2 0-4 0 0,-2-2-24 0 0,-3 0-4 0 0,-2 1-8 1242 153,-2-1 0-1242-153,0 0-20 0 0,-2 0-12 0 0,-1-2 16 0 0,0-1-8-1242-153,-3 0-12 1242 153,-1-1 8 1242 153,-1 2 36-2484-306,-2 3-44 1242 153,0 4 12 0 0,0 7-12 0 0,-1 1-24 0 0,-1 3 16 0 0,1 2-20 0 0,0 1 4 0 0,-1 0 16 0 0,2 0-4 0 0,-2 1 24 0 0,1 2-60 0 0,2 1 44 0 0,-2 1 0 0 0,-1 1-12 0 0,-1 1 16 0 0,0 0 20-1230-165,3 1 8 1230 165,2 1-28 0 0,-3 1 4 0 0,-1 0 8 0 0,2 1 28 0 0,2-1 0 0 0,-1 1 0 0 0,0-1-8 0 0,2 0-8 0 0,1 0 28 0 0,0 3-24 0 0,2 1-4 0 0,0 0-12 0 0,2-1 48 0 0,-1 3-32 0 0,1 1 4 0 0,0-2-8 0 0,0-1 20 0 0,5 2 0 0 0,3 1 20 0 0,0 0 8 0 0,3-1-28 0 0,1 0 16 0 0,0-1 28 0 0,2-2-76 0 0,0-2 40 0 0,5-3 32 0 0,4-3-16 1230 165,2-4 28-1230-165,1-4-4 0 0,2-4 0 0 0,1-3-12 0 0,3-4 16 0 0,3-2-16 0 0,-1-2-8 0 0,1-1 12 0 0,-2-1 0 0 0,0-1-20 0 0,-3 1 12 0 0,-1 2 36 0 0,-4 3-28 0 0,-5 3 12 0 0,-5 4-16 0 0,-4 4-32 0 0,-3 3 32 0 0,-1 2-56 0 0,-1 2 28 0 0,-2 1 20 0 0,-1 1 8 0 0,-1 2-8 0 0,-1 1 12 0 0,-1 1-4 0 0,2-3 4 0 0,0 0-12 0 0,0-1-24 0 0,0 2 0 0 0,-1 0-20 0 0,0 1-8 0 0,-1 0 24 1242 153,0 1 0-1242-153,0 0 16 0 0,0 0 0 1252 141,0 0-8-1252-141,0 1 8 0 0,-12 4-36 0 0,-6 5 16 0 0,-4 4 16 1262 130,-1 2-28-1262-130,0 1 40 0 0,1 2-20 0 0,0 2 4 0 0,2-1-4 0 0,3 0 4 0 0,3-3-28 0 0,4-3-20 0 0,1 0 12 0 0,1-1-12 0 0,2-2 24 0 0,2-1 4 0 0,0-1 0 0 0,2-3 8 0 0,1 2-4 0 0,0 1 16 0 0,1-2-32 0 0,2 1 12 0 0,1 0 20 0 0,-1-2-8 0 0,3 1 4 0 0,0-1 32 0 0,-1-2 0 0 0,4 0 16 0 0,0-1-16 0 0,4 0 28 0 0,0-1-28 0 0,2-1 32 0 0,-1 0-4 0 0,-4-2-8 0 0,4-1 24 0 0,0 0-28 0 0,1 0 12 0 0,-1 0-32 0 0,0 0 12 0 0,-2 0 12 0 0,-3 1-12 0 0,-2 0 12 0 0,2 0-20 0 0,0 1-12 0 0,-2 1 8 0 0,-1-1 0 0 0,2 3-12 0 0,-1 0-8 0 0,1 2 0 0 0,-2 0 28 0 0,0 4-8 0 0,-1 0 16 0 0,-1 4-24 0 0,-1 3-8 0 0,0-2 0 0 0,-1 2-24 0 0,-1-1 36 0 0,1 0-12 0 0,0 0-8 0 0,1 1 20 0 0,0-2 12 0 0,-1 2 4 0 0,1 3-12 0 0,-1-2 0 0 0,-1 1-4 0 0,0-1 0 0 0,0 1 24 0 0,0-3-20 0 0,1 0 4 0 0,-1-2 16 0 0,1-5 0 0 0,0 2 16 0 0,1-2-44 0 0,-1-2 48 0 0,2-1 16 0 0,0-1-8 0 0,0-1 32 0 0,-1-1-24 0 0,5-2-20 0 0,2 0-32 0 0,5-5 56 0 0,5-3-36 0 0,6-5 24 0 0,3-3-28 0 0,4-5 24 0 0,2-4-36 0 0,5-4 8 0 0,1-4-28 0 0,0-4-12 0 0,1-5 4 0 0,-1 0-12 0 0,-5 0-36 0 0,-6 3 24 0 0,-6 2 28 0 0,-5 3-60 0 0,-4 1 48 0 0,-2 4 4 0 0,-2 5-24 0 0,-1 3 4 0 0,-3 5 8 0 0,-1 3-8 0 0,-1 4 32 0 0,-1 3-24 0 0,-1 2-28 0 0,-1-1 12 0 0,0 1 0 0 0,-1 0 48 0 0,0 1-56 0 0,-1 1 40 0 0,1 1-32 0 0,-9 7 24 0 0,-7 5 16 0 0,-6 6-8 0 0,-3 3 8 0 0,-1 3-28 0 0,1 2 16 0 0,2 3 8 0 0,1 3-28 0 0,3 2 16 0 0,1 2-12 0 0,3-2-8 0 0,2-2 44 0 0,3-1-52 0 0,1-2 40 0 0,3-1 0 0 0,2-3 4 0 0,1-2 4 0 0,0-4-36 0 0,3-2 0 0 0,1-3-4 0 0,1 0 72 0 0,0-2 32 0 0,1 0-16 0 0,0-2 0 0 0,0-3 24 0 0,2-1-28 0 0,1-1 28 0 0,5-3-4 0 0,5-3-12 0 0,6-5 4 0 0,6-4 8 0 0,9-7-72 0 0,7-6 44 0 0,7-5-8 0 0,3-4-4 0 0,4-2-12 0 0,-1-3 16 0 0,1 0-32 0 0,-5 2 12 0 0,-5 4-8 0 0,-7 3 0 0 0,-6 4-8 0 0,-9 5-20 0 0,-6 3-12 0 0,-8 6 24 0 0,-2-1 4 0 0,-3 3-12 0 0,-2-1-20 0 0,-1 2 20 0 0,-2 2 20 0 0,0 2-4 0 0,-3-2-16 0 0,0 0 12 0 0,0 1 0 0 0,0 1 0 0 0,0 2-24 0 0,0 1 12 0 0,1 0 4 0 0,-1 1-28 0 0,0-4 4 0 0,-1-1 12 0 0,0 0-24 0 0,1 1 16 0 0,0 1 8 0 0,0 2-4 0 0,1 0-4 0 0,-8 6 0 0 0,-2 3 8 0 0,-2 3 8 0 0,-1 2 0 0 0,2-2 0 0 0,1 2-32 0 0,1-2 32 0 0,2 2-8 0 0,1 2 8 0 0,1-3-24 0 0,1 3 52 0 0,0 1-40 0 0,0-2 12 0 0,1 2 24 0 0,0 0-12 0 0,0-3 20 0 0,-1 1-12 0 0,1-2 4 0 0,0 0 8 0 0,1-1-32 0 0,0-4 28 0 0,-1 2 4 0 0,1-2 0 0 0,0-1 20 0 0,0-2-4 0 0,1-2 8 0 0,2 3 12 0 0,1 0 8 0 0,0 0-8 0 0,2 1-8 0 0,0 0 8 0 0,0-1 36 0 0,-2-1-4 0 0,0-2 16 0 0,-1-1-48 0 0,0 0-12 0 0,2 0 32 0 0,0 0 12 0 0,0 0 0 0 0,0 0-36 0 0,-1-1 0 0 0,3 1-40 0 0,1 0 36 0 0,-1 1-24 0 0,-1-2 56 0 0,-1 1-48-379 682,4-2 4 1685-560,0 0-8-1306-122,0 0-4 0 0,-2 1 24 0 0,-2-1 36 0 0,-1 1-72 0 0,-1-1 36 0 0,0 1-36 0 0,-1 0 32 0 0,-1 0-20 0 0,4-2 12-360 686,1 0 4 360-686,0-1 4 0 0,-1 1 16 0 0,-1 1-24 0 0,0 0 0 0 0,-1 0 12 0 0,-1 1-20 0 0,0 0 60 0 0,0 0-52 0 0,0 0-12 0 0,-1 0 16 0 0,1 1-12 0 0,0-1 0-377 685,0 0-4 377-685,2-2 12 0 0,1-1 0 0 0,0 1-28 0 0,-1 0 8 0 0,-1 1-28 0 0,4-3 8 0 0,1-1-8 0 0,2-3 20 0 0,1-2-32 0 0,2-2 8 0 0,-1 1 4 0 0,0 0 0 0 0,-1 2 8 377-685,0-1 12-377 685,-2 3-24 0 0,-1-1 16 0 0,-1 1-4 0 0,1-2 0 0 0,0 0 0 0 0,0 0-4 0 0,1 0 12 0 0,-2 1-8 0 0,2-2-4 0 0,-1 1 4 0 0,1-1-20 0 0,0 1 28 0 0,-1 0-48 0 0,0 2 56 0 0,-2 1-28 0 0,1 1 28 0 0,-1 0-4 0 0,-1 2-16 0 0,-1 1 12 0 0,-1 0 12 0 0,-1 2-24 0 0,1 0 28 0 0,-2-4-8 0 0,1 0 0 0 0,0 0-4 0 0,0 0-16 0 0,0 2 12 0 0,0 0 0 0 0,0 2-8 0 0,0-1 0 0 0,0 1 4 0 0,0 0-8 0 0,0 1-28 0 0,0-1 32 0 0,0 0-4 0 0,0 0-16 0 0,0 0 0 0 0,0 0 16 360-686,0 0-12-360 686,0 0 8 0 0,0 0 12 0 0,0 0 16 0 0,0 0 44 0 0,0 0-44 0 0,-2 14-16 0 0,-1 10 52 1315 110,-2 7 36-1315-110,-3 4 28 0 0,0 1-28 0 0,-1 1 12 0 0,-1 0 28 0 0,0 0 16 0 0,2 1 24 0 0,-2 1 8 0 0,0 0-4 0 0,1 1-24 0 0,-1-1-16 0 0,-1 0 16 0 0,1-1 24 0 0,-1-1-4 0 0,-1 0-16 0 0,-1-1 8 0 0,1-3-16 0 0,1-3-20 0 0,2-5-4 0 0,2-3 0 0 0,2-6-16 0 0,0-3 4 0 0,2-3-16 0 0,2-3-4 0 0,0-3 16 0 0,-1 1 32 0 0,1 0 24 0 0,0-1-8 0 0,1-1-4 0 0,-1-1 4 0 0,1-2 4 0 0,0 1-28 0 0,0-1-8 0 0,0 0-4 0 0,8-7-20 0 0,7-6-4 0 0,7-4-12 0 0,4-4-16 0 0,4-4-12 0 0,2-2-12 0 0,2-2-8 0 0,1 1-20 0 0,1-2 0 0 0,-1 1-40 0 0,1 0-16 0 0,-1 0-4 0 0,-2 1-16 0 0,-3-1-12 0 0,-3 3-4 0 0,-5 5-28 0 0,-5 4 4 0 0,-5 5-36 0 0,0 0-36 0 0,-2 2-20 0 0,-1 2-60 0 0,-1 1-48 0 0,-2 1-56 0 0,-2 1-48 0 0,1 0-96 0 0,-1 1-92 0 0,-1 0-80 0 0,-1 1-112 0 0,0-2-148 0 0,-1-1-172 0 0,0 2-116 0 0,0-5-185 0 0,-1 0-1295 0 0,1-2-2924 0 0,0 1 1295 0 0,0 1 793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7:59.07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244 11 732 261919 62127,'0'0'948'0'0,"2"-2"-28"0"0,0 0-76 0 0,0-1-32 0 0,0 1-28 0 0,0 1-47 0 0,4 0-45 0 0,2 2-12 0 0,2 2-24 0 0,3 4-16 0 0,2 4 8 0 0,0 3-44 0 0,-1 4-32 0 0,2 3 4 0 0,-3 4-4 0 0,1 4-16 0 0,-4 3 36 0 0,-2 2-8 0 0,-4 3 8 0 0,-3 2 16 0 0,-3 3 8 0 0,-2 0-8 0 0,-4 5 0 0 0,-1 1 17 0 0,-3-1-17 0 0,0-1-40 1337 71,-2-3-52-1337-71,0-3-44 0 0,0-3-36 0 0,1-3-40 0 0,-1-5-48 0 0,1-4-24 0 0,2-3-40 0 0,3-6-24 1342 59,1 0-12-1342-59,1 0-16 0 0,0-1-36 0 0,-1 0-12 0 0,-1 0-48 0 0,1-3-88 0 0,-3 0-132 0 0,-2 1-104 0 0,-2-1-124 0 0,-1-2-120 0 0,3-2-112 0 0,-3-2-168 0 0,-1-1-136 0 0,-3 0-240 0 0,-1-1-176 0 0,3-1-297 0 0,-1 0-947 0 0,3-1-2712 0 0,0-1 1203 0 0,2-1 733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1517 64 220 0 0,'-22'-11'285'0'0,"-1"1"0"0"0,-1 1 0 0 0,1 1 0 0 0,-1 2 0 0 0,0 0 1 0 0,-1 1-1 0 0,0 1 0 0 0,0 2 0 0 0,-28 0 0 0 0,19 3-13 0 0,0 2 0 0 0,0 1 1 0 0,0 2-1 0 0,0 1 0 0 0,1 2 0 0 0,-32 13 0 0 0,0 6 108 0 0,3 2 0 0 0,0 3 0 0 0,2 3 0 0 0,2 2 0 0 0,1 3 0 0 0,-52 49 0 0 0,-26 38 392 0 0,73-68-411 0 0,28-23-36 0 0,2 0 0 0 0,1 2 0 0 0,2 1-1 0 0,2 2 1 0 0,-34 68 0 0 0,47-76-44 0 0,0 2-1 0 0,2-1 1 0 0,2 2-1 0 0,-10 60 1 0 0,9-39 115 0 0,4-11-78 0 0,2 0 0 0 0,3 0 0 0 0,1 0 0 0 0,6 48 0 0 0,-2-30 55 0 0,-1-32-174 0 0,1-1 0 0 0,1 0 0 0 0,2 0 0 0 0,1 0 0 0 0,2 0 0 0 0,1-2 0 0 0,1 1 0 0 0,2-1 0 0 0,1-1 0 0 0,30 47 0 0 0,-21-46 30 0 0,0-2 1 0 0,2-1-1 0 0,1-1 1 0 0,1-2-1 0 0,2 0 0 0 0,0-2 1 0 0,46 27-1 0 0,-45-33-59 0 0,1-2 0 0 0,1-1-1 0 0,0-2 1 0 0,0-1-1 0 0,1-1 1 0 0,36 4 0 0 0,-18-7 121 0 0,1-1 0 0 0,0-3 0 0 0,66-5 1 0 0,-80 1-109 0 0,-1-2 1 0 0,1-2-1 0 0,61-17 1 0 0,-14-4 51 0 0,-2-4 0 0 0,0-4 0 0 0,153-89 0 0 0,-145 65-161 0 0,-2-4-1 0 0,-2-4 0 0 0,83-84 0 0 0,-133 113-111 0 0,0-2 0 0 0,-3-1-1 0 0,44-69 1 0 0,-60 81-20 0 0,-2-1 0 0 0,-1 0 0 0 0,-1-1 0 0 0,-2 0-1 0 0,-1-1 1 0 0,11-52 0 0 0,-18 56-56 0 0,-1 0-1 0 0,-1 0 1 0 0,-2 0-1 0 0,0 0 1 0 0,-2 0 0 0 0,-1 0-1 0 0,-2 0 1 0 0,0 0-1 0 0,-2 1 1 0 0,-1 0-1 0 0,-1 0 1 0 0,-22-45 0 0 0,23 59-68 0 0,-1 0 1 0 0,0 1 0 0 0,-1 0 0 0 0,0 1 0 0 0,-1 0-1 0 0,0 0 1 0 0,-1 1 0 0 0,0 1 0 0 0,0 0 0 0 0,-1 1-1 0 0,0 0 1 0 0,-1 1 0 0 0,0 0 0 0 0,-24-8 0 0 0,15 8-682 0 0,0 0 1 0 0,0 2 0 0 0,-35-4 0 0 0,35 7-1036 0 0,0 1 1 0 0,0 1-1 0 0,-31 4 0 0 0,14 4-2049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2.747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447 149 228 250574 57312,'0'0'536'-1084'-180,"0"0"-44"1084"180,0 0-20 0 0,0 0-8 1084 180,0 0-28-1084-180,0 0-12 0 0,0 0-24 0 0,0 0-4 0 0,0 0-28 0 0,0 0-8 0 0,0 0-16 0 0,0 0-28 0 0,0 0-31 0 0,0 0-1 0 0,0 0-20 0 0,0 0-12-1084-180,0 0-20 1084 180,0 0-8 0 0,0 0-12 0 0,0 0-24 0 0,0 0 4 0 0,0 0-20 0 0,0 0-28 0 0,0 0-8 0 0,0 0 12 0 0,0 0-16 0 0,0 0-8 0 0,0 0-16 0 0,0 0-8 0 0,0 0-20 0 0,0 0 4 0 0,0 0-8 0 0,0 0 0 0 0,0 0 0 0 0,0 0-16 0 0,0 0-4 0 0,0 0 4 0 0,0 0-20 0 0,0 0 4 0 0,0 0-16 0 0,0 0-4 0 0,0 0-4 0 0,0 0-4 0 0,0 0 12 0 0,0 0-32 0 0,0 0 28 0 0,0 0 0 0 0,0 0-12 0 0,0 0 20 0 0,0 0-16 0 0,0 0 20 0 0,0 0 28 0 0,0 0-20 0 0,0 0 12 0 0,0 0-8 0 0,0 0 28 0 0,0 0-4 516-641,0 0 4-516 641,0 0 0 0 0,0 0 16 0 0,0 0 8 0 0,0 0-16 0 0,0 0-20 0 0,0 0 0 0 0,0 0-4 0 0,0 0-16 0 0,0 0-4 0 0,0 0 0 0 0,0 0-20 0 0,0 0 16 0 0,0 0-4 0 0,0 0 4 0 0,0 0-8 1062 173,0 0 0-1062-173,0 0 20 0 0,0 0-12 0 0,0 0 4 0 0,0 0 4 0 0,0 0-4 0 0,0 0-12 0 0,0 0 0 0 0,0 0 12 0 0,0 0-16 0 0,0-24-20 0 0,0-8 28 0 0,0 1-8 0 0,0 7-8 0 0,0 6 24 0 0,0 7 20 0 0,0 5-4 0 0,0 4-4 0 0,0 2 0 0 0,0 1-4 0 0,0 0 24 0 0,0 1-24 0 0,0-1 24 0 0,0-1 0 0 0,0 1-24 0 0,0-1 20 0 0,0 0-8 0 0,0 0-20 0 0,0 0 16 0 0,0 0-12 0 0,0 0-8 0 0,0 0-4 0 0,0 0 4 0 0,0 0 0 0 0,0 0-12 0 0,0 0 12 0 0,0 0-12 0 0,0 0-8 0 0,0 0 12 0 0,0 0 0 0 0,0 0 4 0 0,0 0-8 0 0,0 0 0 0 0,0 0 16 0 0,0 0-24 0 0,0 0 12 0 0,0 0-4 0 0,0 0 0 0 0,0 0 0 0 0,0 0-16 0 0,0 0 8 0 0,0 0 4 0 0,0 0-8 0 0,0 0 12 0 0,0 0-8 0 0,0 0 8 0 0,0 0-4 0 0,0 0 44 0 0,0 0 0 0 0,0 0 4 0 0,0 0-16 0 0,0 0 12 0 0,0 0-24 0 0,0 0 88 0 0,0 0 8 0 0,0 0 40 0 0,0 0-4 0 0,-24 27 4 0 0,-7 9-8 0 0,-8 11 0-1062-173,3-4-20 1062 173,0 2-24 0 0,5-6-12 0 0,2 1-8 0 0,5-7 20 0 0,1 4 0 0 0,4-6 16 0 0,-1 5-32 0 0,3-5 8 0 0,-2 3-4 0 0,2-5-12 0 0,5-6-24 0 0,-2 7 24 0 0,3 0-12 0 0,3-6 4 0 0,2-7-16 0 0,1 8-12 0 0,0 1 4 0 0,1-5-4 0 0,2-5 16 0 0,-2 8 12 0 0,0 1 0 0 0,1-4 8 0 0,1-6-31 0 0,1-5-9 0 0,2 13 40 0 0,1 4-24 0 0,0-4 16 0 0,0-5-16 0 0,0-6-16 0 0,4 7 28 0 0,2 0-40 0 0,-1-3 8 0 0,-1-4 20 0 0,-2-4-4 0 0,5 6-8 0 0,2 1-8 0 0,-1-2-4 0 0,-3-4 20 0 0,-2-2 12 0 0,7 4 12 0 0,0 0-40 0 0,0-1 12 0 0,-4-3-8 0 0,-2-2 0 0 0,-2-2 0 0 0,-3-2-8 0 0,10 6-20 0 0,4 3 20 0 0,-2-2-32 0 0,-2-1 28 0 0,-4-2-28 0 0,-3-3-8 0 0,-1 0-8 0 0,-2-2-72 0 0,-1 0-8 0 0,-1 0-20 0 0,1 0-52 0 0,-1-1-8 0 0,1 1-36 0 0,-1 0-32 1062 173,1 0-56-1556 475,0 0-100 494-648,0 0-121 0 0,0 0-163 0 0,0 0-180 0 0,0 0-116 0 0,0 0-264 0 0,0 0-844 0 0,0 0-2236 0 0,0 0 991 0 0,0 0 605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3.86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123 384 468 258070 58978,'0'0'812'0'0,"0"0"-16"0"0,0 0-56 0 0,0 0-48 0 0,0 0-56 0 0,0 0-52 0 0,0 0-44 0 0,0 0-67 0 0,0 0-33 0 0,0 0-36 0 0,0 0-32 0 0,0 0-32 0 0,0 0-24 0 0,0 0-24 0 0,0 0 12 0 0,0 0-32 0 0,0 0 0 0 0,0 0-4 0 0,0 0 0 321-686,0 0-20-321 686,0 0 32 0 0,0 0 4 0 0,0 0-12 0 0,0 0-8 0 0,0 0 4 0 0,0 0-8 0 0,0 0-16 0 0,0 0-12 0 0,0 0-16 0 0,0 0-40 0 0,0 0-8 0 0,0 0-16 0 0,0 0-16 0 0,0 0-12 0 0,0 0-4 0 0,6-20-24 0 0,2-5 4 0 0,-1 0-32 0 0,-1 5 16 0 0,-1 6-32 0 0,-3 6 20 0 0,0 3-20 0 0,-2 3 28 0 0,0 2 0 0 0,0 1 8 310-687,-4-20-12-310 687,-2-6 0 0 0,0 1-12 0 0,2 5-4 0 0,1 5 0 0 0,1 5-4 0 0,1 5 4 0 0,1 2 28 0 0,0 2-16 0 0,0 1-8 0 0,0 0-20 0 0,0 0 20 0 0,1 0-16 0 0,-5-14-16 0 0,-2-3 4 0 0,1 0 8 0 0,1 3-32 0 0,1 4 12 0 0,1 3-12 0 0,1 3 24 0 0,1 2-20 0 0,0 1-4 0 0,0 0 0 0 0,0 1 0 0 0,0 0-4 0 0,0-1 4 0 0,1 1 0 0 0,-1-1 0 0 0,0 0 0 0 0,0 0-16 0 0,0 0 16 0 0,0 0 16 0 0,0 0 32 0 0,0 0-8 0 0,0 0 12 0 0,0 0 40 0 0,0 0-8 0 0,0 0 16 0 0,0 0-4 0 0,0 0-4 0 0,0 0-28 0 0,0 0 24 0 0,0 0-16 0 0,0 0-20 0 0,0 0 8 0 0,0 0-4 0 0,0 0-8 0 0,0 0 8 0 0,0 0-32 0 0,0 0 8 0 0,0 0-8 0 0,0 0 8 0 0,-4-13-4 0 0,-1-4-12 0 0,1 0-16 0 0,0 4-4 0 0,2 4 8 0 0,0 3 4 0 0,1 3 0 0 0,1 2-16 0 0,0 1 0 0 0,0 0 12 0 0,0 1-20 0 0,0 0-4 0 0,1-1-4 0 0,-1 1 12 0 0,0-1-12 0 0,0 0-8 0 0,0 0 36 0 0,0 0-20 0 0,0 0 4 0 0,0 0-12 0 0,0 0 0 0 0,0 0-16 0 0,0 0 48 0 0,0 0 16 0 0,0 0 20 0 0,0 0-12 0 0,0 0 33 0 0,-5 39 27 0 0,-1 12 4 0 0,-1 13-16 0 0,0-6-12 0 0,1-12-32 0 0,0 1 4 0 0,0-6 36 0 0,2-12 48 0 0,-2 9-8 0 0,0-2 0 0 0,-1 4-28 0 0,1-5 0 0 0,2-8 20 0 0,1-9-28 0 0,0 7-16 0 0,1 0-8 0 0,0-5-4 0 0,1-5 20 0 0,0-6-20 0 0,0-4 12 0 0,1-3-4 0 0,0-2 16 0 0,0-1 16 0 0,1 0 28 0 0,-1 0-68 0 0,0 0 0 0 0,0 1 4 0 0,0-1 24 0 0,0 1-16 0 0,0 0 0 0 0,0 0-24 0 0,0 0 0 0 0,0 0-8 0 0,0 0 16 0 0,0 0-44 0 0,0 0 8 0 0,0 0-44 0 0,0 0 64 0 0,0 0-28 0 0,0 0-12 0 0,18-33 12 0 0,6-12 4 0 0,-1 2 8 0 0,-4 9-8 0 0,-6 10 0 0 0,-3-6-12 0 0,-3 3-12 0 0,-3 6-12 0 0,-3 6-16 0 0,0 6 16 0 0,-1 5 8 0 0,-1 2-4 0 0,1 2-8 0 0,-1 1-16 0 0,1 0-20 0 0,-1 1 16 0 0,1-1 44 0 0,0-1-64 0 0,0 1 40 0 0,0-1-4 0 0,0 0 8 0 0,0 0 36 0 0,0 0-24 0 0,0 0 0 0 0,0 0-20 0 0,0 0 8 0 0,0 0 8 0 0,0 0 8 0 0,0 0 0 0 0,0 0 12 0 0,0 0-20 0 0,0 0 0 0 0,-7 43-28 0 0,-3 16 20 0 0,1-4-16 0 0,1-10 20 0 0,3-13 28 0 0,0 0-8 0 0,0-5-44 0 0,2-6 72 0 0,0-8-4 0 0,2-6-4 0 0,1-3-12 0 0,0-4-4 0 0,0-1-24 0 0,0 0 48 0 0,0 0-24 0 0,0-1 44 0 0,0 1-48 0 0,1 1 12 0 0,-1 0-4 0 0,0-1-12 0 0,-4 14-44 0 0,0 5-12 0 0,0-2-56 0 0,1-2-20 0 0,1-5-68 0 0,0-3-92-310 687,1-3-84 310-687,1-2-76 0 0,0 0-108 0 0,0-2-165 0 0,0 0-115 0 0,0 1-144 0 0,1-1-212 0 0,-1 0-1032 0 0,0 1-2404 0 0,0 0 1063 0 0,0 0 657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4.73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1 449 608 260152 59868,'0'0'764'-1212'-97,"0"0"-36"1212"97,0 0-48 0 0,0 0-68 0 0,0 0 0 0 0,0 0-64 0 0,0 0-24 0 0,0 0-15 0 0,0 0-45 0 0,0 0-36 0 0,0 0-8 0 0,0 0-32 0 0,0 0-12 0 0,0 0-16 0 0,0 0-8 0 0,0 0-32 0 0,0 0-8 0 0,16-13-4 0 0,7-6 12 0 0,-2 2-32 0 0,-4 3 16 1212 97,-5 4-24-1212-97,-4 4-8 0 0,-4 3-12 0 0,-3 1-12 0 0,-1 2-8 0 0,0 1-8 0 0,-1 0-12 0 0,0-1-16 0 0,0 1-8 0 0,1-1 8 0 0,-1 1-36 0 0,1-1-12 0 0,0 0-16 1218 86,0 0-4-1218-86,0 0 16 0 0,0 0-16 0 0,7-10-12 0 0,2-3-32 0 0,-1 0 8 0 0,-1 3 8 0 0,-2 3-4 0 0,-2 2-36 0 0,-1 3 20 0 0,-1 1 4 0 0,-1 1-20 0 0,-1 0-8 0 0,1 1 12 0 0,0-1-16 0 0,-1 1-8 0 0,1-1-24 0 0,0 0 4 0 0,0 0 4 0 0,0 1-20 0 0,0-1 0 0 0,0 0-8 0 0,0-1 4 0 0,0 1-20 0 0,0 0 20 0 0,0 0-28 0 0,0 0 12 0 0,0 0-12 0 0,0 0 12 0 0,0 0-20 239-697,0 0 20-239 697,0 0-8 0 0,0 0 24 0 0,0 0-12 0 0,0 0 32 0 0,0 0-8 0 0,0 0 20 0 0,0 0 8 0 0,0 0-4 0 0,0 0 0 0 0,0 0-16 0 0,0 0 4 0 0,0 0 8 0 0,0 0-12 0 0,0 0 20 0 0,0 0 8 0 0,0 0 20 0 0,0 0 20 0 0,0 0 12 0 0,0 0-16 0 0,0 0 44 0 0,0 0-4 0 0,0 0-8 0 0,0 0-32 0 0,0 0 12 0 0,0 0-20 0 0,0 0-8 0 0,0 0-11 0 0,0 0-17 0 0,0 0-4 0 0,0 0-8 0 0,0 0-8 0 0,0 0 4 0 0,0 0-36 0 0,4-16 24 0 0,2-6-20 0 0,4-10 8 0 0,-1 0-8 0 0,-1 6-20 0 0,3-6 20 0 0,-1 2 0 0 0,-1 7-16 0 0,-3 6 8 0 0,-2 7-12 0 0,-2 5 0 0 0,4-8-24 0 0,1-1 28 0 0,-1 0-24 0 0,-1 4 12 0 0,-1 4 0 0 0,-2 1 8 0 0,-1 4-20 0 0,-1 0 11 0 0,0 1 17 0 0,0 1-4 0 0,-1-1-16 0 0,1 1 20 0 0,0-1 4 0 0,0 1 0 0 0,0-1 16 0 0,0 0-24 0 0,0 0 0 0 0,0 0 12 0 0,-16 35-8 0 0,-4 13 16 0 0,1-3-8 0 0,3-9-8 0 0,1 3 4 0 0,2-6-4 0 0,5-8 16 0 0,2-9 4 0 0,-2 5-12 0 0,1-2 0 0 0,1-3 24 0 0,2-5-16 0 0,1-5-8 0 0,2-2-8 0 0,-4 11 20 0 0,-1 3-16 0 0,0-1-12 0 0,2-4-8 0 0,1-4-24 0 0,1-3-48 0 0,1-4-48 0 0,1-1-32 0 0,0-1-56 0 0,0 0-48 0 0,1-1-76 0 0,-6 11-68 0 0,0 5-100 0 0,-1-2-80 0 0,2-1-68 0 0,1-4-108 0 0,1-3-124 0 0,0-3-940 0 0,2-1-1993 0 0,0-1 881 0 0,0 0 544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6.06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377 352 76 268829 58814,'0'0'640'0'0,"0"0"-40"0"0,0 0-28 0 0,0 0-64 0 0,0 0-16 0 0,0 0-24 0 0,0 0-48 0 0,0 0-40 0 0,0 0-24 0 0,0 0-32 0 0,0 0-16 0 0,0 0-24 0 0,0 0-31 0 0,0 0-29 0 0,-4-20 0 0 0,-1-7-20 0 0,0 1-16 0 0,1 5 16 0 0,1 6 8 0 0,2 6-68 0 0,0 4 44 0 0,0 3-32 0 0,1 2 8 0 0,1 1 4 0 0,-4-14-4 0 0,-1-4-20 0 0,0 0-20 0 0,0 3 0 0 0,2 5-12 0 0,1 3-8 0 0,0 2-16 0 0,1 3-8 0 0,0 1 4 0 0,0 1 8 0 0,0-1-20 0 0,0 1-20 0 0,0 0 16 0 0,0-1 4 0 0,1 0 12 0 0,-4-12 16 0 0,-1-5 4 0 0,1 1 12 0 0,0 3 4 0 0,1 4-4 0 0,1 3-4 0 0,0 3 48 0 0,1 1-16 0 0,0 2 16 0 0,0 1-4 0 0,0 0 24 0 0,1-1-32 0 0,-1 1 0 0 0,0-1 4 0 0,0 1 8 0 0,0-1-20 0 0,0 0 4 0 0,0 0-24 0 0,0 0 16 0 0,0 0 0-1106-724,0 0-12 1106 724,-5-13 4 0 0,-1-3-16-1137-25,0 1-4 1137 25,1 2-8 0 0,2 4-4 0 0,1 4-12-1136-36,1 2-12 1136 36,0 2-4 0 0,1 1-8 0 0,1 0 0 0 0,-1 1-32-1133-46,0 0 8 1133 46,0-1-4 0 0,1 1-16 0 0,-1-1 8 0 0,0 0-12 0 0,0 0-4 0 0,0 0 32 0 0,0 0 0 0 0,0 0-12-1131-55,0 0 20 1131 55,0 0-24 0 0,-6 38 12 0 0,-1 13 16 0 0,0-3-24 0 0,0 7 16 0 0,0-7 0 0 0,1-10 16 0 0,1 2 4 0 0,0-5-4 0 0,2-8 8 0 0,1-9 0 0 0,-1 7-8 0 0,1-1-12 0 0,0-5-4 0 0,1-5 4 0 0,0-5-20 0 0,0-4 20 0 0,1-3 16 0 0,0-2 20 0 0,0-1 4 0 0,1 0-4 0 0,-1 0 12 0 0,0 0-4 0 0,0 1 8 0 0,0-1 36 0 0,0 1-28 0 0,0 0 0 0 0,0 0 4 0 0,0 0 8 0 0,0 0-48 0 0,0 0 0 0 0,0 0 8 0 0,0 0-44 0 0,0 0 8 0 0,0 0 4 0 0,0 0-16 0 0,0 0 4 0 0,17-36-48 0 0,5-13 8 0 0,1-9 8 0 0,-3 5 4 0 0,-4 11-4 0 0,-6-3-24 0 0,-3 7 12 0 0,-3 10 4 0 0,-2 9 4 0 0,-2 8 8 0 0,1-8 0 0 0,0-2 0 0 0,0 4-12 0 0,-1 4 0 0 0,1 4-4 0 0,-1 5-12 0 0,1 1 0 0 0,-1 3 12 0 0,0 0-12 0 0,0 1 12 0 0,0 0-16 0 0,-1 0 16 0 0,1-1-28 0 0,0 1 32 0 0,0-1-8 0 0,0 0 4 0 0,0 0-8 0 0,0 0 20-190 700,0 0-4 190-700,0 0 12 0 0,0 0-12 0 0,0 0-12 0 0,-5 47 12 0 0,-3 15 12 0 0,0-3 12 0 0,-1 4-12 0 0,1-10 4 0 0,2-13 12 0 0,2-14-12 0 0,-1 1 0 0 0,1-5 32 0 0,1-5-4 0 0,1-7-20 0 0,0-4 40 0 0,2-3 0 0 0,0-3 16 0 0,0 0 0 0 0,0-1-8 0 0,0-1 12 0 0,0 1-8 0 0,0 1 0 0 0,1-1-11 0 0,-1 1 19 0 0,0 0-64 0 0,0 0 36 0 0,0 0-20 0 0,0 0-8 0 0,0 0-16 0 0,0 0-8 0 0,0 0-16 0 0,0 0 20 0 0,0 0-28 0 0,2-46 28 0 0,2-16-12 0 0,-1 3-4 0 0,0 11 0 0 0,-3-3-20 0 0,-2 7 20 0 0,-1 11-12 0 0,1 11 24 0 0,1 9-28 0 0,-1 7 4 0 0,2 5-4 0 0,-1 1-8 0 0,1 3 8 0 0,0-1-12 0 0,0 0-17 0 0,0-1 37 0 0,0 0-4 0 0,1 0-4 0 0,-1-1-4 0 0,0 0 12 0 0,0 0 36 0 0,0 0-8 0 0,0 0 16 0 0,0 0-8 0 0,-14 38 49 0 0,-5 13-41 0 0,1-2 44 0 0,2 4-8 0 0,3-6 4 0 0,3-12-4 0 0,2 2-4 0 0,1-6 8 0 0,3-7-8 0 0,1-9-36 0 0,-2 11 40 0 0,1 0-8 0 0,0-4 28 0 0,1-6-28 0 0,-2 8-48 0 0,0 0 44 0 0,1-5-16 0 0,0-4 12 0 0,-2 10 4 0 0,-1 1-16 0 0,1-4-8 0 0,-1 5 24 0 0,0-1-36 0 0,1-6 20 0 0,2-6-4 0 0,-3 8-8 0 0,0-1 12 0 0,1-4 0 0 0,1-4-28 0 0,2-5 12 0 0,1-4 4 0 0,2-2-8 0 0,0-1 0 0 0,-4 11-4 0 0,0 4-4 0 0,0-1-4 0 0,0-3-8 0 0,2-3 20 0 0,0-4 0 0 0,2-2-36 0 0,-1-2 20 0 0,1-1-8 0 0,0 0-48 0 0,1-1-40 0 0,-1 0-64 0 0,0 1-92 0 0,0-1-68 0 0,0 1-48 0 0,0 0-69 0 0,0 0-95 0 0,0 0-184 0 0,0 0-72 0 0,0 0-16 0 0,0 0-84 0 0,-10-32-276-1158-68,-3-11-704 1158 68,0 2-2025 0 0,3 8 901 0 0,3 9 544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6.55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401 0 64 261120 60651,'0'0'704'0'0,"0"0"-56"0"0,0 0-52 0 0,0 0-60 0 0,0 0 16 0 0,0 0-24 0 0,0 0-32 0 0,0 0-16 0 0,21 14 4 0 0,7 4-27 0 0,6 13-9 0 0,1 12 0 0 0,-4-2 0 0 0,-1 14-4 0 0,-3 9 8 250-697,-5-7 16-250 697,-5 8-16 0 0,-4 4-8 0 0,-4-10-12 0 0,-6 2-36 239-697,-4-9-8-239 697,-7 5-24 0 0,-5 1-4 0 0,-1-8-8 0 0,-8 6-40 0 0,-6 3-16 0 0,1-9-12 0 0,-4-1-32 0 0,-5 0 0 229-697,4-9-32-229 697,-7 1-20 0 0,3-5-16 0 0,-2 1-16 0 0,7-6-36 0 0,0 2 8 0 0,6-6-32 0 0,7-6-60 0 0,-2 1-48 0 0,1-3-108 0 0,4-4-80 0 0,-5 1-108 0 0,-1-1-128 0 0,4-4-144 0 0,5-4-160 0 0,-9 3-84 0 0,-2 0-1008 0 0,3-2-1973 0 0,-7 4 877 0 0,2 0 532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7.59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208 235 516 252993 59120,'0'0'632'0'0,"0"0"-60"0"0,0 0-20 0 0,21-21 24 0 0,7-7-52 0 0,-1 1-40 0 0,5-2-12 0 0,-3 5-16 0 0,-6 7-28 0 0,3-1-19 0 0,-3 3 3 0 0,-5 4-32 0 0,-5 4-4 0 0,-6 3-12 0 0,8-4-16 0 0,1 1-32 0 0,-2 0-24 0 0,-4 2-28 0 0,-3 2-12 0 0,-3 1-40 0 0,-2 1-4 0 0,-1 1-40 0 0,-2 0-12 0 0,1 0-12 0 0,-1 1-24 0 0,1-1-12 0 0,-1 0-12 0 0,1 0 0 0 0,0 0-4 0 0,-1 0-4 0 0,1 0 0 0 0,0 0-12 0 0,0 0 20 0 0,1 0 12 0 0,-1 0 44 0 0,0 0-8 0 0,0 0 36 0 0,-31 25 20 0 0,-9 8 44 0 0,-9 8-12 0 0,5-2 4 0 0,-2 2-4 0 0,8-6 12 0 0,1 2-8 0 0,8-5 0 0 0,0 2-24 0 0,5-4-20 452-663,0 4-28-452 663,4-5 12 0 0,-1 4-4 0 0,2-4 28 0 0,1 6-4 0 0,4-2 4 0 0,2 7-12 0 0,4-3 0 0 0,1 6-28 0 0,1-3 12 0 0,2-10-24 0 0,3 11-28 0 0,2-1 16 0 0,0-8-32 0 0,3 5-20 0 0,0-4 20 0 0,0-7-12 0 0,4 4-4 0 0,0-3 12 0 0,-2-6 0 0 0,-1-7-8 0 0,4 7 0 0 0,2 0-12 0 0,-3-3-7 0 0,-1-6 11 0 0,5 6-8 0 0,2-1-28 0 0,-3-3 12 0 0,-2-5-8 0 0,-3-2-16 0 0,8 4 32 0 0,2 0-44 0 0,-2-1 28 0 0,-3-3-12 0 0,-4-2 0 0 0,-2-2 16 0 0,-3-2-24 0 0,-2-1-20 0 0,0 0 12 0 0,-1-1 12 0 0,1 1 0 0 0,-1-1-20 0 0,10 7 4 0 0,2 2-16 0 0,1-1 24 0 0,-3-1-28 0 0,-3-2-8 0 0,-1-1-28 0 0,-3-2-36 0 0,-1 0-48 1144 146,-1-1-48-1144-146,-1 0-40 0 0,1-1-109 1153 135,-1 1-67-1548 540,1 0-88 395-675,0 0-100 0 0,0 0-108 0 0,-1 0-128 0 0,1 0-136 0 0,0 0-232 1190 130,0 0-712-1190-130,0 0-2048 0 0,0 0 907 0 0,0 0 553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8.685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150 240 664 270000 59528,'0'0'732'0'0,"0"0"-44"0"0,0 0-32 0 0,0 0-44 0 0,0 0-24 0 0,0 0-40 0 0,0 0-28 0 0,0 0-15 0 0,0 0-21 0 0,0 0-24 0 0,0 0-20-1204-6,0 0-32 0-11,0 0 0 2-10,0 0-48 1202 27,0 0-8-1200-39,0 0-12 1200 39,0 0-16-1198-50,0 0-20 1198 50,0 0 32-1193-60,0 0 8 1193 60,0 0-24 0 0,0 0-16 0 0,0 0-8-1190-72,0 0-16 1190 72,0 0-24 0 0,0 0-16 0 0,0 0-32 0 0,0 0 12-1185-82,-13-19-28 1185 82,-3-6 24 0 0,0 1-12 0 0,3 5-28 0 0,4 5 8 0 0,3 5-20 0 0,3 5-20 0 0,2 2-24 0 0,1 2-24 0 0,0 1 12 0 0,1 0-24 0 0,-1 0-24 0 0,1 0 20 0 0,-1-1-28 0 0,18-17-16-1180-93,5-6-4 1180 93,-2 2-4 0 0,-3 3 0 0 0,-6 5-20 0 0,9 1 20 0 0,-1 3-12 0 0,-2 2-4 0 0,-5 2-4 0 0,-5 3 8 0 0,-3 1-20 0 0,-3 1 20 0 0,-1 1-24 0 0,-2-1 4 0 0,27 10-12 0 0,8 4 0 0 0,-2-2 16 0 0,-5-2-12 0 0,0 7 4 0 0,-4-1 8 0 0,-6-2-12 0 0,-6-4 20 0 0,1 6-16 0 0,-1 1-12 0 0,-3-4-4 0 0,-3-3 4 0 0,-1-4 4 0 0,-3-2 8 0 0,-1-2 0 0 0,0-2 8 0 0,3 12-12 0 0,2 5 8 0 0,-1-1 4 0 0,-1-3 16 0 0,-1-4-24 0 0,0-4 0 0 0,-1-2-8 0 0,-11 18 32 0 0,-2 4-20 0 0,0-1 16 0 0,-7 9-8 0 0,1-2 28 0 0,-5 4-20 0 0,1-4 24 0 0,-6 1 16 0 0,3-4 12 0 0,-7 2-8 0 0,4-5 4 0 0,5-6-12 0 0,-2 2 8 0 0,3-3-20 0 0,6-4 32 0 0,-6 1-12 0 0,2-1 20 0 0,5-3 12 0 0,3-3-16 0 0,-4 4 44 0 0,-1 0 4 0 0,3-2 8 0 0,4-3 0 0 0,3-2-20 0 0,-6 6 8 0 0,-2 1-12 0 0,2-2-32 0 0,3-2 56 0 0,4-3-4 0 0,2-1-24 0 0,2-3 32 0 0,2 0-3 0 0,0-2 3 0 0,0 1 28 0 0,1-1 8 0 0,0 1-8 0 0,-1 0 12 0 0,0-1 28 0 0,1 1-28 0 0,-1 0 0 0 0,0 0 4 0 0,0 0 16 0 0,0 0 0 0 0,0 0-16 0 0,0 0-16 0 0,0 0 8 0 0,0 0-20 0 0,0 0 12 0 0,34 4-76 0 0,11 0 56 0 0,-2 1 8 0 0,-8-2-16 0 0,8-2 16 0 0,-2-2-16 0 0,-9-1-36 0 0,-10 0 8 0 0,-8 1-12 0 0,12-2-32 0 0,3 1 8 0 0,-5-1 8 0 0,-5 2-16 0 0,-7 0 0 0 0,-5 0-4 0 0,-4 1-20 0 0,-2 0-12 0 0,-2 0 20 0 0,0 0-20 0 0,0 0 12 0 0,0 0-12 0 0,0 0 16 0 0,1 0-12 0 0,16 1 0 0 0,6-1-4 0 0,-1 1 8 0 0,-4 0-24 0 0,-4-1 32 1180 93,-6 0-20 5-11,-3 0 0-1185-82,-2 0-16 1190 72,-2 0 20 3-12,-1 0-20-1193-60,0 0-8 0 0,0 0-4 1198 50,1 0-4-1198-50,-1 0-44 0 0,1 0-24 1200 39,0 0-36-1200-39,0 0-48 0 0,0 0-72 1202 27,0 0-72-1202-27,0 0-80 0 0,0 0-92 0 0,0 0-100 0 0,0 0-124 0 0,0 0-128-69 708,0 0-145 69-708,0 0-115 1238 17,0 0-204-1238-17,0 0-996 0 0,0 0-2476 0 0,0 0 1095 0 0,0 0 673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09.27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239 1 732 263820 60092,'0'0'912'0'0,"0"0"-52"0"0,0 0-64 0 0,0 0-68 0 0,0 0-56 0 0,0 0-56 0 0,0 0-47 0 0,0 0-33 0 0,0 0-36 0 0,0 0-32 0 0,0 0-48 0 0,0 0-28 0 0,0 0-44 0 0,0 0-4 0 0,0 0-24 0 0,0 0 0 0 0,0 0 4 0 0,0 0 0 0 0,0 0-8 0 0,0 0-36 0 0,0 0-8 0 0,0 0 20 0 0,0 0-32 0 0,0 0-4 0 0,0 0-8 0 0,0 0-48 0 0,0 0-12 0 0,0 0-16 0 0,0 0-32 0 0,0 0 16 0 0,0 0-40 0 0,0 0-4 0 0,0 0-32 0 0,0 0-4 172-703,0 0 16-172 703,0 0-20 0 0,0 0-4 0 0,0 0 8 0 0,0 0-12 0 0,0 0-20 0 0,0 0 24 0 0,0 0-40 0 0,0 0 4 0 0,0 0 16 0 0,0 0 4 0 0,0 0 16 0 0,0 0 0 0 0,0 0-4 0 0,0 0 20 0 0,0 0 20 0 0,0 0-56 0 0,0 0 44 0 0,0 0-28 0 0,0 0-12 0 0,0 0-20 0 0,0 0 12 0 0,0 0-12 0 0,0 0 8 0 0,0 0-16 0 0,0 0-8 0 0,0 0 16 0 0,0 0-12 0 0,0 0 8 0 0,0 0 8 0 0,0 0 12 0 0,0 0 4 0 0,0 0 4 0 0,0 0 44 0 0,0 0-12 0 0,0 0-4 0 0,0 0 4 0 0,0 0 8 0 0,0 0 20 0 0,0 0-24 0 0,0 0 40 0 0,0 0-52 0 0,-21 21 20 0 0,-7 7-8 0 0,1-1 0 0 0,6-5-16 0 0,5-6-19 0 0,7-7 15 0 0,-1 7 8 0 0,1 1 4 0 0,3-3-16 0 0,1-4-8 0 0,3-3 4 0 0,-5 9-8 0 0,-2 3-8 0 0,-1 1-24 0 0,1-1 32 0 0,1-4-12 0 0,1-3-4 0 0,2-3-48 0 0,1-2 8 0 0,0-1-64 0 0,1-1-16 0 0,0-2-64 0 0,1-1-36 0 0,1 0-77 0 0,1-2-79 0 0,-2 2-96 0 0,-1 1-180 0 0,0-1-72 0 0,1 0-96 0 0,1-1-104 0 0,0 0-156 0 0,1-1-892 0 0,-1 0-2088 0 0,1 0 919 0 0,0 0 573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0.08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1 158 408 262593 60029,'0'0'880'0'0,"0"0"-28"0"0,0 0-28 0 0,0 0-60 0 0,0 0-56 0 0,0 0-36 0 0,0 0-35 0 0,0 0-49 0 0,0 0-52 0 0,0 0-32 0 0,0 0-60 0 0,0 0-36 0 0,0 0-40 206-700,0 0 4-206 700,0 0-56 0 0,0 0-16 0 0,8-21-8 0 0,3-7-8 0 0,-1 2-36 0 0,-1 4-12 0 0,9 2-28 0 0,3 3-8 0 0,-3 6-32 0 0,-5 4-4 0 0,-4 3-12 0 0,-3 2 0 0 0,18 5-24 0 0,4 2 0 0 0,-1 0-8 0 0,-6-1-16 0 0,-7-1-12 0 0,-5-1 16 0 0,11 8-16 0 0,3 3 8 0 0,-3-1-28 0 0,-5-3-8 0 0,-5-2 0 0 0,-4-3-20 0 0,6 7 8 0 0,0 1 0 0 0,-1-1 8 0 0,-4-2 4 0 0,-1-4 4 0 0,-3-1 36 0 0,-2-2-28 0 0,-1 14 4 0 0,-2 5-8 0 0,0-2 36 0 0,1-3-36 0 0,0-6 20 0 0,0-3-4 0 0,1-3-24 0 0,-9 16 12 0 0,-2 6 44 0 0,0-3 12 0 0,-6 5 20 1193 60,-1-3-16-1193-60,3-5 24 0 0,-6 3-16 1198 50,0-1 0-1198-50,4-4-28 0 0,-4 1-12 0 0,2-3 4 0 0,4-3-12 1200 39,4-4 12-1200-39,5-4 28 0 0,-8 5-24 0 0,-1 1 16 0 0,2-2 8 1202 27,3-2 8-2404-54,4-2-16 1202 27,2-3 21 1202 27,-6 7-21-1202-27,-1 2-20 0 0,1-2 16 0 0,2-1 28 0 0,2-3-20 0 0,3-2 0 0 0,2-1-12 0 0,0-2-12 0 0,1 0 76 0 0,1 0-28 0 0,-1-1-8 0 0,1 1 12 0 0,-1-1 28 0 0,0 1-40 0 0,1 0 16 0 0,-1 0-20 0 0,0 0 20-1202-27,0 0 0 1202 27,0 0 32 0 0,0 0-4-104 706,0 0 24 104-706,0 0-8 0 0,0 0 4 0 0,0 0-12 0 0,0 0 0 0 0,0 0-12 0 0,0 0-24 0 0,39-1 4 0 0,13-1 0 0 0,-2 0 4 0 0,18-4-12 0 0,8-5-28 0 0,-8 1 36 0 0,4-3-24 0 0,1 0-4 0 0,-12 1-12 0 0,-1 1-8 0 0,-10 1 4 0 0,-15 4-24 0 0,5 0-8 0 0,-5 2-16 0 0,-8 2-16 0 0,-9 0-8 0 0,-7 1-4 0 0,-6 1 16 0 0,-4 0-20 0 0,-1 1-20 0 0,-2-1-8 0 0,0 0 4 0 0,1 0-12 0 0,0 0-24 0 0,0 0-16 0 0,0 1-32 0 0,18-2-48 0 0,5 1-48 0 0,-1-1-76 0 0,-4 1-52 0 0,-4 0-64 1237 29,-6 0-92 1-12,-3 0-36-1238-17,-2 0-76 0 0,-2 0-56 0 0,-1 0-136 0 0,0 0-120 1239 6,1 0-152-1239-6,-1 0-201 0 0,0 0-247 0 0,1 0-924 0 0,0 0-2584 0 0,0 0 1143 0 0,0 0 701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0.45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274 1 592 270000 60945,'0'0'928'0'0,"0"0"-40"0"0,0 0-76 0 0,0 0-84 0 0,0 0-32 0 0,0 0-72 0 0,0 0-31 0 0,0 0-25 0 0,0 0 32 0 0,0 0-52 0 0,0 0 4 0 0,0 0-16 0 0,0 0-8 0 0,0 0-56 0 0,0 0 40 0 0,26 15-24 0 0,9 5-20 0 0,-2 0-24 0 0,-2 13-16 0 0,-7 2-8 0 0,-5 8 44 0 0,-5-3-20 0 0,-5 5-48 0 0,-4-6 28 0 0,-2-9-8 0-709,-5 12 8 0 709,-1-2-72 0 0,-2 8 12 0 0,0-5 8 0 0,-1 5-3 0 0,-1-5-21 0 0,-3 3-12 0 0,-1-6-52 0 0,-3 4 4 0-708,1-5-16 0 708,-4 3-8 0 0,1-5-56 0 0,-2 1 32 0 0,1-4-64 0 0,4-10 4 0 0,-6 3-52 0 0,-1-3-108 0 0,-4 1-112 0 0,1-3-88 0 0,5-5-112 0 0,-2 1-128 0 0,1-2-132 0 0,5-3-160 0 0,-9 4-161 0 0,1-2-163 0 0,4-2-172 0 0,-10 0-1100 0 0,0-2-2492 0 0,5-2 1103 0 0,6-4 673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9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91 744 0 0,'0'0'2956'0'0,"-9"-1"-2274"0"0,-1-1-423 0 0,-49-3 1467 0 0,8 3 29 0 0,-1-2-1 0 0,-78-17 0 0 0,29-6 473 0 0,19 6-269 0 0,79 20-1729 0 0,0 0-68 0 0,-1 0 0 0 0,0 0-1 0 0,0 0 1 0 0,1 0 0 0 0,-1 0 0 0 0,-6 1 0 0 0,7-1-48 0 0,-12 46 286 0 0,9-12-146 0 0,1 1 1 0 0,2 0-1 0 0,1 0 1 0 0,3 42-1 0 0,-2 31 380 0 0,1-37-185 0 0,1-45-233 0 0,-1 0-1 0 0,-2 0 1 0 0,-5 31 0 0 0,0-13 232 0 0,-2 65 1 0 0,7-66 13 0 0,-14 75 0 0 0,4-69-193 0 0,-8 37 880 0 0,-19 170 1 0 0,25-184-398 0 0,13-68-632 0 0,4 19 270 0 0,-2-21-379 0 0,0 1-1 0 0,0-1 1 0 0,0 0-1 0 0,1 0 1 0 0,-1 0-1 0 0,0 1 0 0 0,0-1 1 0 0,1-1-1 0 0,-1 1 1 0 0,0 0-1 0 0,1 0 1 0 0,-1 0-1 0 0,1-1 1 0 0,-1 1-1 0 0,1-1 0 0 0,0 1 1 0 0,-1-1-1 0 0,1 0 1 0 0,-1 1-1 0 0,1-1 1 0 0,3 0-1 0 0,41-3-196 0 0,-34 2 121 0 0,40-8-1089 0 0,1-1 1 0 0,-1-3-1 0 0,-1-3 0 0 0,0-1 0 0 0,69-35 0 0 0,-74 30-715 0 0,7-4-1959 0 0,-16 10-1759 0 0,-6 4 939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1.307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275 26 360 270000 60236,'0'0'660'0'0,"0"0"-64"0"0,0 0-12 0 0,2-2-48 0 0,1-1-20 0 0,0 0-44 0 0,0 1 4 0 0,-2 1-60 0 0,0 0-28 0 0,0 0-20 0 0,1-1-23 0 0,1-1-37 0 0,0 0-12 0 0,-1 1-32 0 0,-1 1-24 0 0,0 0-16 0 0,0 0-4 0 0,-1 1-24-1239-6,0 0 8 1239 6,0 0-16-1238-17,0 0-4 1238 17,-1 0 12-1237-29,1 1 52 1237 29,0-1 44-1235-40,-7 10 32 1235 40,-6 7 8-1231-52,-5 5 48 1403-651,-3 4 32-172 703,-2 4-16 0 0,-1 2-36-1193-60,-1 1-24 1193 60,1 0-12 0 0,0-1-20 0 0,3 0 16 0 0,3-1 24 0 0,-1 0-24 0 0,2 0-12-1190-72,2 1 4 1190 72,2 1-8 0 0,4-2-60 0 0,3-1 32 0 0,3-1-32 0 0,2-2-8 0 0,2-1-12 0 0,2-1-44 0 0,2 0 20 0 0,0-2 12 0 0,1-2-4 0 0,1-1-20 0 0,1-2-20 0 0,1-1-15 0 0,-1-2 7 0 0,0-3-32 0 0,1-1 4 0 0,1 0 28 0 0,-1-3-72 0 0,2 1-12 0 0,-1-2-8 0 0,2-1-16 0 0,-2 0-68 0 0,2-1-100 0 0,-2-2-96 0 0,0 1-68 0 0,-1-1-125 0 0,-2-1-119 0 0,1 0-148 0 0,-1 1-108 0 0,-1-1-160 0 0,-2-1-136 0 0,4-1-964 0 0,2 0-2208 0 0,6-3 979 0 0,1-1 597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2.45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223 120 276 270000 61654,'0'0'772'0'0,"0"0"4"0"0,-4-1-72 0 0,-1-1-20 0-709,1 1-44 0 709,0 0-52 0 0,2 0-16 0 0,-3 0-7 0 0,0-1-17 0-709,0 0-16 0 709,2 1-24 0 0,1 0-36 0 0,0 0-12 0 0,2 1-36 0 0,0 0-24 0 0,0 0-28 0 0,0 0-12 0 0,0 0-36-1239-6,1 0-28 1239 6,-1 0-20 0 0,0 0-28 0 0,0 0-32 35-708,0 0-8-35 708,0 0-12 0 0,0 0-24 0 0,0 0 0 0 0,0 0 4 0 0,-5 1-24 0 0,-2 1-24 0 0,1 0-12 0 0,1-1 16 0 0,1 0-16 0 0,2 0 4 0 0,-3 0-24-1204-17,1 1 24 1204 17,0-1-36 0 0,1 1 4 0 0,1-2-28 0 0,0 1 20 0 0,-1 0 4 0 0,-1 1-4 0 0,0 0 0 0 0,1-1 16 0 0,1 0 12 0 0,-3 1 16 0 0,0 1-20 0 0,0-1 28 0 0,1 0-20 0 0,1-1 4 0 0,0 1-8 0 0,-1 0-20 0 0,1 0 12 0 0,1-1-20 0 0,1 0 4 0 0,0-1-16 0 0,1 1 0 0 0,0-1 8 0 0,0 0-12 0 0,0-1-8 0 0,0 1-12 0 0,0 0 12 0 0,0 0-8 0 0,0 0-24 0 0,0 0 24 0 0,0 0-28 0 0,0 0 24-1202-27,0 0-16 1202 27,0 0 32 0 0,0 0-16 0 0,-2 2 12 0 0,-2 0 24 0 0,0 0-44 0 0,1 0 40 0 0,-2 1-48 0 0,-3 3 32 0 0,0-1-12 0 0,2-1-4 0 0,-1 1-16 0 0,1 0-8 0 0,1-2 24 0 0,1-1 24 0 0,2 0-16 0 0,1-2 16 0 0,1 1-32 0 0,0-2 44 0 0,0 1 9 0 0,1 0 3 0 0,-1 0-8 0 0,0 0 4 0 0,0 0 56 0 0,0 3-52 0 0,-1 2 28 0 0,1 0 24 0 0,-1-1-28 0 0,1-1-4 0 0,-1-1 0 0 0,1-1-48 0 0,0-1-8 1202 27,0 0 4-1202-27,0 0 8 0 0,0 0-8 0 0,9-10-16 0 0,7-6-4 0 0,3-4 20 0 0,2-1-20 0 0,2 0-20 0 0,3 1 12 0 0,1 1-40 0 0,2 3 4 0 0,1 0 24 0 0,-1 3-12 0 0,-1 1-16 0 0,-1 3 32 0 0,-1 1-80 0 0,-6 3 32 0 0,1 2 16 0 0,-4 1 16 0 0,1 2 20 0 0,1 2-56 0 0,-3 1 12 0 0,-1 3 24 0 0,-1 3-32 0 0,0 3 44 0 0,-2 1-36 0 0,-1 2 12 0 0,-2 2 8 0 0,-2 1-32 0 0,-3-2 12 0 0,-3 4 0 0 0,-3 2 28 0 0,-2 1-24 0 0,-2 1 0 0 0,-2 1 24 0 0,-4 2-4 0 0,-1 1-20 0 0,0-2 8 0 0,0-2 16 0 0,-1-1 24 0 0,1-4-36 0 0,0-1-4 0 0,0-3-8 0 0,-1 0 32 0 0,1-1 16 0 0,3-3 0 0 0,-2 1-40-69 708,-1-1 8 69-708,1-1-4 0 0,1 0 28 0 0,1-2-16 0 0,1-2 12 0 0,2-1-20 0 0,2-1 28 0 0,2-3 8 0 0,-1 2 0 0 0,0 0-20 0 0,1-1 8 0 0,1 0 24 0 0,1-1-56 0 0,0 0 16 0 0,1-1-8 0 0,0 0 32 0 0,0 0 4 0 0,0 0-32 0 0,0 0-4 0 0,0 0 0 0 0,0 0 8 0 0,0 0-48 0 0,12 0 56 0 0,5 0-48 0 0,0 1 0 0 0,3 1 4 0 0,0 2 0 0 0,-2-1 8 0 0,-1 2-12 0 0,-1 0-4 0 0,-3 0-36 0 0,-1 0 24 0 0,-3 0 20 0 0,-1 1-4 0 0,-1-1 20 0 0,-2-1-16 0 0,-2 3 32 0 0,0 0 0 0 0,-2-2 4 0 0,-1 4-56 0 0,0 0 32 0 0,-2 2 44 0 0,-1 0 4 0 0,-4 0 16 0 0,-2 1-8 0 0,-2 0 24 0 0,1-2 32 0 0,-1 0-40 0 0,-2 0 24 0 0,2-2-12 0 0,-2 0 4 0 0,-2 0 12 0 0,-3-1 0 0 0,3-1-8 0 0,-7-1 0 0 0,-4-2-20 0 0,-1 0 8 0 0,1-1-20 0 0,3-1 20 0 0,1 0-40 0 0,-3-1 12 0 0,5-1-36 0 0,-2 2 4 0 0,4-1-72 0 0,1-1-32 0 0,2 1-76 0 0,5-1-64 0 0,0 0-56 0 0,2 0-80 0 0,2 1-84 0 0,3-1-156 0 0,-3 2-157 0 0,0 1-179 0 0,1-1-112 0 0,2 1-288 0 0,1-1-796 0 0,0-1-2316 0 0,2 1 1023 0 0,0-1 629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2.80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288 1 388 267523 60213,'0'0'1036'0'0,"2"2"-28"0"0,1 1-36 0 0,0-1-48 0 0,0 0-28 0 0,-2 0-39 0 0,0-1-41 0 0,-2 5-16 0 0,-2 1-4 0 0,-2 5-76 0 0,-2 1-36 0 0,0 3-36 0 0,-2 2-32 0 0,1 0-32 0 0,-1 1-80 0 0,1 0 52 0 0,-1 0-40 0 0,-1 0-28 0 0,0 0-32 0 0,0 0 16 0 0,-1 0 0 0 0,0 0-20 0 0,-1 2-8 0 0,0 1-3 0 0,-1-1-33 0 0,2-1-12 0 0,2-4-44 0 0,1 2-8 0 0,0-1-4 0 0,0 0-24 0 0,1-4-32 0 0,0 1-36 0 0,1 0-24 0 0,1-2-28 0 0,1-4-12 0 0,-1 1-32 0 0,0-1-16 0 0,0 2-32 0 0,0-2-80 0 0,-2-1-92 0 0,1 0-72 0 0,2-3-84 0 0,-2 1-80 0 0,1 0-68 0 0,1 0-68 0 0,-1 0-88 0 0,0 0-100 0 0,1-2-128 0 0,1 0-169 0 0,1-1-111 0 0,1-1-216 0 0,0-1-1016 0 0,1 0-2448 0 0,0 0 1083 0 0,1 0 669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3.5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122 199 88 270000 61654,'0'0'880'0'0,"-5"0"0"0"0,-1 0-28 0 0,1 1-40 0 0,0-1-68 0 0,2 0-48 0 0,1 0-11 0 0,1 0-17 0-709,0 0-32 0 709,1 0-40 0 0,0 0-12 0 0,1 0-44 0 0,-1 0-24 0 0,0 0 4 0 0,0 0-24 0 0,0 0-32 0-709,0 0-20 0 709,0 0-32 0 0,0 0-44 0 0,1-4-16 0 0,-1-2-28 0 0,1 0-44 0 0,2-3-28 0 0,4-2-24-1239-6,-1 2 0 1239 6,5-3-28 0 0,3-2-32 0 0,4-1 4 0 0,0 1-28 0 0,0 1 0 0 0,0 0-16 0 0,1 2-32 0 0,-1 0 16 0 0,0 0-60 0 0,1 1 12 0 0,1 2-12 0 0,-3 1 4 0 0,2 2 4 0 0,0 1-12-1238-17,-3 1-28 1238 17,1 1 24 0 0,-3 1-12 0 0,-4 1-8 0 0,1 1 8 0 0,0 1-24 0 0,0 2-20 0 0,-1 1 36 0 0,-2 1 0 0 0,2 2-28 0 0,-1 2 20 0 0,-1 0-16 0 0,-2 2 24 0 0,-1 3 28 0 0,-1-2-16 0 0,-2 3 20 0 0,-3 3-20 0 0,-3 2 8 0 0,-5 2 28 0 0,-5 2 20 0 0,-3 1 4 0 0,-2 0-20 0 0,-1-2 4 0 0,1 0-8 0 0,1-3 16 0 0,0 0-16 0 0,1-2 0 0 0,2-3 12 0 0,1-1 9 0 0,4-4-25 0 0,1 0 0 0 0,2-2 4 0 0,0 0-28 0 0,2-2 20 0 0,-2-1-16 0 0,1-2 0 0 0,1 0 16 0 0,2-3 12 0 0,1 0 8 0 0,1 0-4 0 0,1-2-8 0 0,0 1-12 0 0,0 0 20 0 0,0 0-44 0 0,0-1 8 0 0,1 1-24 0 0,-1 0 12 1238 17,0 0 8-1238-17,0 0-16 1239 6,0 0 4-1239-6,6 3-4 0 0,2 1-20 0 0,4 1 12 0 0,4 2-8 0 0,2 0-12 0 0,2 1-8 0 0,-1-1 0 0 0,-3-1 4 0 0,-1 2-4 0 0,-1 1-36 0 0,-3 0 40 0 0,-3 1 16 0 0,-1 2 16 0 0,-1-1 0 0 0,-3 1 8 0 0,-1-1 8 0 0,-1 2 12 0 0,0 0 12 0 0,-4 2 24 0 0,-2 1-20 0 0,-2 2 40 0 0,-4 0-16 0 0,-2 0 0 0 0,-3 0-24 0 0,0-1 8 0 0,-2-1 24 0 0,-1 1 4 0 0,0-2 12 0 0,0-2-36 0 0,0-1 20 0 0,-1-2-48 0 0,-1-1 20 0 0,0-2-4 0 0,-1-1-8 0 0,4-2 8 0 0,-2-1-20 0 0,4-1-4 0 0,-3-2 0 0 0,4 0-36 0 0,-2 0-80 0 0,2 0-80 0 0,2-2-112 0 0,2 0-72 0 0,0-2-100 0 0,3 0-128 0 0,0-3-124 0 0,1 1-197 0 0,-1-2-179 0 0,2 0-236 0 0,2-4-960 0 0,1 0-2440 0 0,4-5 1079 0 0,2 0 669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18:14.071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547 10 936 270000 60236,'0'0'924'0'0,"0"0"-48"0"0,0 0-56 0 0,0 0-44 0 0,0 0-64 0 0,0 0-59 0 0,0 0-17 0 0,0 0-36 0 0,0 0-32 0 0,0 0-28 0 0,3-2-48 0 0,0 0-28 0 0,1 0-36 0 0,-1 0-20 0 0,-1 1-24 0 0,-1 1 0 0 0,7 2-40 0 0,2 0 0 0 0,2 4-12 0 0,1 2-32 0 0,1 1-8 0 0,0 2 8 0 0,1 1-36 0 0,0 3 12 0 0,0 1-40 0 0,-2 1-20 0 0,-1 2 8 0 0,-2 1-8 0 0,-2 1 8 0 0,-2 1-24 0 0,-3 2 8 0 0,-2 1-12 0 0,-1 2 4 0 0,-2 1 16 0 0,-1 3 16 0 0,-3 3-4 0 0,0 1 16 0 0,-3 1-16 0 0,-1 1 57 0 0,-3 0-13 0 0,-2-1 16 0 0,-3 0 24 0 0,-3 0 32 0 0,-3-1-24 0 0,-3-1-24 0 0,-1 0 12 0 0,2-2-8 0 0,0-1-12 0 0,-1-2-4 0 0,-3-1-16 0 0,-1-1-8 0 0,0-3-36 0 0,-1-1-12 0 0,0-1-36 0 0,1-2 4 0 0,2-1-12 0 0,2-4-24 0 0,3 0-16 0 0,2-4-12 0 0,1-1 4 0 0,2-1-24 0 0,3-3-16 0 0,1 0-4 0 0,3-1-12 0 0,-1-2 0 0 0,2 0-12 0 0,4-1-16 0 0,-2-1-44 0 0,1 1-44 0 0,2-1-84 0 0,2 0-48 0 0,-1 0-88 0 0,-1 1-56 0 0,2-1-96 0 0,1 0-88 0 0,1-1-124 0 0,1 0-112 0 0,0 1-180 0 0,-2-5-164 0 0,-1-1-193 0 0,0-4-1263 0 0,0 0-2760 0 0,2-3 1223 0 0,1 0 749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42 484 0 0,'0'0'13751'0'0,"9"15"-13545"0"0,26 44-24 0 0,-27-45 570 0 0,-5 4-473 0 0,6 53 36 0 0,-7-53-29 0 0,1-4-38 0 0,2 3-164 0 0,7 50 571 0 0,-5-19-461 0 0,-5-36 338 0 0,2 2-364 0 0,12 42-14 0 0,-12-42 549 0 0,0-3-551 0 0,12 33 1 0 0,-12-33 1769 0 0,8-43-2164 0 0,36-92 157 0 0,-37 92 3 0 0,-5 16 2 0 0,16-48-8 0 0,-17 47-3 0 0,-1 5-7 0 0,14-39-6 0 0,-14 38-9 0 0,2 1 23 0 0,17-38-10 0 0,-17 38-13 0 0,-2 2 5 0 0,16-28 32 0 0,-15 29-3 0 0,2 0-409 0 0,22-26 393 0 0,-22 26-2 0 0,10 32-480 0 0,54 67 565 0 0,-54-67 24 0 0,-14-8 12 0 0,6 44 3 0 0,-7-45 129 0 0,-1 2-99 0 0,2 47-3 0 0,-2-47 582 0 0,0-3-536 0 0,3 40 13 0 0,-3-40 761 0 0,10-46-1018 0 0,35-97 110 0 0,-34 97-26 0 0,5 52-992 0 0,52 59 1060 0 0,-52-58-25 0 0,-11-9 35 0 0,17 35 16 0 0,-17-35 82 0 0,-1 2-46 0 0,14 36-16 0 0,-14-37 40 0 0,0-1-52 0 0,14 32-4 0 0,-14-32 131 0 0,-2 4-150 0 0,6 44-57 0 0,-7-44-74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1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0 580 0 0,'0'0'2740'0'0,"-25"19"-1917"0"0,-72 54-40 0 0,73-54-55 0 0,-12 23 584 0 0,29-34-705 0 0,0 3-26 0 0,-22 29-35 0 0,22-29 442 0 0,2 0-530 0 0,-16 37-18 0 0,16-37 386 0 0,2 3-458 0 0,-10 40-18 0 0,10-40 1149 0 0,3 0-1363 0 0,1 0 1 0 0,4 24-1 0 0,-2-18-57 0 0,-1-2 2375 0 0,27-39-2415 0 0,90-61-7 0 0,-90 62 9 0 0,-23 9-21 0 0,15-30-2 0 0,-15 30 12 0 0,-1-1 7 0 0,16-36 13 0 0,-16 36 1571 0 0,7 36-1476 0 0,36 72 7 0 0,-36-73 552 0 0,-5-13-540 0 0,17 28 12 0 0,-18-28 1490 0 0,14-29-1601 0 0,62-53-12 0 0,-55 46 0 0 0,-20 16-38 0 0,26-30 127 0 0,3 2-102 0 0,-27 29 101 0 0,-2 1-118 0 0,23-23-5 0 0,-22 23 64 0 0,14 21-190 0 0,66 35 197 0 0,-66-36 3 0 0,-14-3-6 0 0,22 28 12 0 0,-23-28 11 0 0,5 0 14 0 0,32 30 19 0 0,-33-29 8 0 0,-2-1 16 0 0,24 28-14 0 0,-24-28-15 0 0,-1 0-18 0 0,25 27-9 0 0,-24-27-10 0 0,0-1 0 0 0,28 27-13 0 0,-28-26 81 0 0,-1 0-103 0 0,24 25-4 0 0,-24-26 27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2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458 0 460 0 0,'0'0'3688'0'0,"-24"24"-2847"0"0,-72 72-57 0 0,72-72-36 0 0,20-20-565 0 0,1 0 0 0 0,-1 0 0 0 0,1 0 0 0 0,0 1 0 0 0,-5 8 0 0 0,2-2 18 0 0,0-2 949 0 0,-1 1-597 0 0,-17 34-14 0 0,18-34-17 0 0,-1 0-16 0 0,-19 29-33 0 0,19-29-36 0 0,1-1-29 0 0,-21 28-32 0 0,20-28 287 0 0,1 1-360 0 0,-19 29-7 0 0,19-29 224 0 0,-1 3-297 0 0,-22 39-10 0 0,22-39-6 0 0,-1-3-40 0 0,-23 30-26 0 0,23-30 271 0 0,2 0-295 0 0,-15 29-3 0 0,15-30 31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2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1012 0 0,'0'0'11184'0'0,"25"-1"-10968"0"0,75-1-23 0 0,-75 2 366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2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63 608 0 0,'0'0'8824'0'0,"37"-8"-8306"0"0,110-23-1 0 0,-110 23-14 0 0,-25 8-311 0 0,-1 0 1 0 0,1-1-1 0 0,14-3 1 0 0,-7 0-45 0 0,-4 3 1326 0 0,2 0-1156 0 0,2-1-379 0 0,11 0 178 0 0,3 2-7836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4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0 864 0 0,'0'0'5265'0'0,"-1"11"-4571"0"0,-4 319 5616 0 0,3-206-3933 0 0,-1-45-1379 0 0,3-75-1071 0 0,0-1-121 0 0,-1 9-109 0 0,1-8-122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3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50 360 0 0,'0'0'16754'0'0,"26"6"-16636"0"0,81 16 7 0 0,-80-17 368 0 0,-13-19-4434 0 0,42-41 2520 0 0,-41 42-938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3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1 220 176 0 0,'0'0'9508'0'0,"14"-20"-9172"0"0,45-59-14 0 0,-44 60 239 0 0,-7 12-306 0 0,24-22-15 0 0,-24 21 195 0 0,2 2-232 0 0,33-20-19 0 0,-32 19 549 0 0,2 4-611 0 0,40-10-10 0 0,-40 10 895 0 0,-10 27-900 0 0,7 73-1 0 0,-7-73 127 0 0,-12-4-124 0 0,-26 61-22 0 0,27-61-8 0 0,2-9 4 0 0,-16 33-10 0 0,17-33 81 0 0,-1 1-85 0 0,-17 37 12 0 0,18-37 1008 0 0,17 0-1059 0 0,36 37-3 0 0,-36-36 13 0 0,2-8-49 0 0,44 15 11 0 0,-43-15 25 0 0,-10 4 4 0 0,17 31-20 0 0,-17-30 122 0 0,-17 10-97 0 0,-36 61-22 0 0,36-61 6 0 0,1-14-21 0 0,-33 19 23 0 0,33-19 0 0 0,0-1 7 0 0,-34 13-23 0 0,34-14-47 0 0,-7-4-1622 0 0,-55-2 828 0 0,55 1-352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4.9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0 44 0 0,'0'0'7463'0'0,"-25"12"-7168"0"0,-76 38 8 0 0,75-38 3 0 0,18-2-6 0 0,-2 0-195 0 0,4-4 16 0 0,1 0 0 0 0,-1 1 1 0 0,1-1-1 0 0,1 1 0 0 0,-6 9 1 0 0,-14 23 124 0 0,18-30 694 0 0,2 3-803 0 0,-12 34-12 0 0,12-35 665 0 0,24-2-678 0 0,59 27-4 0 0,-59-27 133 0 0,-5-6-134 0 0,43 9 3 0 0,-43-9 303 0 0,-1-1-319 0 0,45 8-6 0 0,-44-7 398 0 0,-8 6-392 0 0,21 29-16 0 0,-21-28 605 0 0,-25 8-652 0 0,-53 54-8 0 0,54-54-11 0 0,4-15-249 0 0,-39 12 29 0 0,39-11-98 0 0,-1-2-2029 0 0,-45 6 1296 0 0,45-6-888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1 508 752 0 0,'18'-12'949'0'0,"4"-2"-641"0"0,-5 4 62 0 0,-1-1 1 0 0,-1 0-1 0 0,16-14 0 0 0,29-25 1198 0 0,-23 18-877 0 0,-27 24-33 0 0,-2 1-45 0 0,23-20-20 0 0,-23 20 2262 0 0,-2-2-2504 0 0,19-31-34 0 0,-19 30 2751 0 0,-28 39-2859 0 0,-69 89-24 0 0,68-89 6 0 0,18-15-11 0 0,-16 41-12 0 0,16-42-22 0 0,2-2-15 0 0,-7 33-14 0 0,7-33 441 0 0,4 6-475 0 0,0 47 2 0 0,-1-48 1300 0 0,33-34-1325 0 0,98-55-44 0 0,-98 55-13 0 0,-22 10-18 0 0,34-26-3 0 0,-34 25-13 0 0,-2 3-49 0 0,26-22 65 0 0,-27 22 1 0 0,-9 35-322 0 0,-1 7 353 0 0,-2 75 352 0 0,0-31-267 0 0,3-64 384 0 0,19-16-448 0 0,56 0-18 0 0,-55 0 70 0 0,3-12-61 0 0,69-35-26 0 0,-58 27-15 0 0,-20 11 0 0 0,35-34-110 0 0,-36 30 90 0 0,40-34-118 0 0,-38 37 120 0 0,-6 5 5 0 0,-1 0 0 0 0,-1 0 1 0 0,1-1-1 0 0,-1 0 0 0 0,10-12 1 0 0,14-15-64 0 0,-23 25 10 0 0,1 0-74 0 0,22-26 94 0 0,-23 25 393 0 0,-17 47-216 0 0,-30 115-9 0 0,30-115 586 0 0,16 40-507 0 0,-5-62 364 0 0,25-39-606 0 0,79-71-8 0 0,-101 91 50 0 0,1-1 1 0 0,-1 0-1 0 0,0 0 1 0 0,0 0-1 0 0,0 0 1 0 0,3-6-1 0 0,18-29-60 0 0,-18 30 7 0 0,-2-6-3 0 0,16-45-35 0 0,-16 45 16 0 0,-2 2 24 0 0,7-38-18 0 0,-7 39 4 0 0,-18 1-959 0 0,-43-32 1010 0 0,44 32 6 0 0,-2 35-134 0 0,-48 71 169 0 0,48-72 705 0 0,56-36-1046 0 0,121-41 268 0 0,-121 41 2 0 0,-30 7-19 0 0,29-18 51 0 0,-29 18 0 0 0,4 20 115 0 0,43 41 52 0 0,-42-41 142 0 0,-16 1-90 0 0,-1 45 9 0 0,1-45 358 0 0,1 1-399 0 0,-4 50 16 0 0,3-49 706 0 0,1-1-724 0 0,0 47-10 0 0,0-47 1986 0 0,30-46-2265 0 0,96-95-16 0 0,-76 77-21 0 0,-45 43-5 0 0,5-5 18 0 0,33-31-6 0 0,-33 31-15 0 0,0 5-204 0 0,27-16 192 0 0,-28 16 6 0 0,3 26-927 0 0,38 61 1111 0 0,-38-61 10 0 0,-8-12 5 0 0,14 29-12 0 0,-14-28-31 0 0,7-4-733 0 0,31 21 383 0 0,-31-20-85 0 0,12-11-2221 0 0,69-10 1779 0 0,-69 10-61 0 0,-8-6-10 0 0,4 0 648 0 0,-6 2-72 0 0,1 0 0 0 0,-2-1 1 0 0,16-12-1 0 0,8-8-496 0 0,-26 22 41 0 0,-4-1 51 0 0,19-26 124 0 0,-19 25 3659 0 0,-35 32-2596 0 0,-91 65-2 0 0,90-66 3839 0 0,62-42-4042 0 0,92-60-45 0 0,-120 78-133 0 0,-1 1 0 0 0,1-2 0 0 0,0 1 1 0 0,-1 0-1 0 0,0-1 0 0 0,1 0 0 0 0,-1 0 0 0 0,0 0 0 0 0,0 0 1 0 0,4-7-1 0 0,5-8 14 0 0,36-50 75 0 0,-36 56-80 0 0,-5 3-1 0 0,0 1-1 0 0,0-1 0 0 0,-1 0 1 0 0,7-12-1 0 0,-4 8 0 0 0,-5 8-3 0 0,1-1 0 0 0,-2 0 0 0 0,1 1 0 0 0,-1-2 0 0 0,0 1 0 0 0,0 0 0 0 0,3-10 0 0 0,13-34 46 0 0,-14 37-10 0 0,-2 2-5 0 0,7-36 3 0 0,-7 35 142 0 0,-2-3-111 0 0,-1-19-124 0 0,-2 19 204 0 0,-3 26 750 0 0,-37 153-704 0 0,28-111 17 0 0,4-3-13 0 0,7-38-7 0 0,2 2-7 0 0,-2 42-20 0 0,2-42 265 0 0,2 3-570 0 0,2 49-74 0 0,-2-49-71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7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14 728 0 0,'0'0'7033'0'0,"-6"31"-6259"0"0,-17 94-17 0 0,17-94-23 0 0,5-11-15 0 0,-4 91 655 0 0,0-56-697 0 0,4-41-28 0 0,1 2-57 0 0,2 48-35 0 0,-2-48 1539 0 0,0-1-1624 0 0,1 4-242 0 0,1 9-47 0 0,-2 2 4417 0 0,13-74-4736 0 0,40-133-1 0 0,-37 119-6 0 0,-14 41 88 0 0,-1 6-3 0 0,1 0 0 0 0,0 1 0 0 0,1-1 0 0 0,4-11 1 0 0,9-31-97 0 0,-12 40-1 0 0,1-1 0 0 0,12-42 3 0 0,-13 42-6 0 0,0 3-338 0 0,12-31 406 0 0,-12 31-19 0 0,11 40-191 0 0,41 87 468 0 0,-42-88 189 0 0,-10-14-187 0 0,11 41-16 0 0,-12-41 594 0 0,1-3-590 0 0,10 31 10 0 0,-11-31 721 0 0,19-28-840 0 0,67-53-35 0 0,-58 42-34 0 0,25-35-145 0 0,1-3-38 0 0,-27 33 81 0 0,-23 25 14 0 0,0 0 9 0 0,22-25-8 0 0,-22 25-1 0 0,-2 38-311 0 0,14 90 627 0 0,-14-90 14 0 0,-5-13 24 0 0,-1 51 6 0 0,0-51 5 0 0,0 0 19 0 0,-2 3-176 0 0,-1 44 642 0 0,8 18-247 0 0,-3-65 71 0 0,-1-2-406 0 0,0 45-10 0 0,0-45 140 0 0,-4-3-5211 0 0,-14 39 3818 0 0,14-38-143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8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0 360 0 0,'0'0'1902'0'0,"-24"19"-957"0"0,-69 56-25 0 0,90-73-821 0 0,-1 0 0 0 0,1 1 0 0 0,0-1 0 0 0,0 1 0 0 0,0 0-1 0 0,1 0 1 0 0,-1 0 0 0 0,-4 6 0 0 0,-21 37 765 0 0,17-23-37 0 0,-14 46 738 0 0,8-21-837 0 0,12-36-41 0 0,1 2-30 0 0,-12 44-28 0 0,12-43 974 0 0,5 0-1155 0 0,1 46-40 0 0,-2-46 3043 0 0,32-38-3334 0 0,96-69-20 0 0,-123 90-88 0 0,-1-1 0 0 0,0 0 0 0 0,0 0 1 0 0,0 0-1 0 0,0-1 0 0 0,0 1 0 0 0,6-9 0 0 0,18-28 75 0 0,-21 30 1 0 0,-2-2 9 0 0,14-36-34 0 0,-14 36 88 0 0,-1 2-101 0 0,10-33-18 0 0,-11 32 3630 0 0,6 38-3460 0 0,29 82-13 0 0,-28-82 361 0 0,9-42-441 0 0,57-48-8 0 0,-57 47-10 0 0,-7 8-6 0 0,3-2-56 0 0,-9 5-4 0 0,1 0 0 0 0,1 0 0 0 0,-1 1 1 0 0,1 0-1 0 0,-1 1 0 0 0,12-4 0 0 0,27-12 13 0 0,-35 14 59 0 0,5 4-74 0 0,46-7 12 0 0,-47 7 56 0 0,1 8-21 0 0,45 23 49 0 0,-36-15 42 0 0,33 32 264 0 0,-4 1 92 0 0,5 5 48 0 0,-2-1-1 0 0,-21-17-295 0 0,-27-26-17 0 0,-1-2-16 0 0,23 23-12 0 0,-23-22 159 0 0,1 0-221 0 0,26 26-13 0 0,-26-25 351 0 0,-2 0-716 0 0,18 29 1 0 0,-19-29-99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8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474 0 344 0 0,'0'0'5687'0'0,"-21"21"-4844"0"0,-60 63-40 0 0,53-53-22 0 0,-17 29 702 0 0,2 1-122 0 0,-2 0-181 0 0,3 2-193 0 0,35-50-842 0 0,4-6-33 0 0,-1 0 0 0 0,-1-1 0 0 0,1 1 0 0 0,-1-1 0 0 0,-8 8 0 0 0,-17 21 251 0 0,23-26-48 0 0,0-1-52 0 0,-21 26-40 0 0,21-25 28 0 0,-1-1-827 0 0,-24 25 135 0 0,24-25-147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48 904 0 0,'0'0'6378'0'0,"23"-5"-5833"0"0,67-16-51 0 0,-68 16 999 0 0,-9 2-1211 0 0,39-8-31 0 0,-39 9 2559 0 0,-18 31-2507 0 0,-15 87 14 0 0,15-87 1282 0 0,3-11-1356 0 0,-9 50-9 0 0,9-51 1086 0 0,33-30-5653 0 0,95-41 3134 0 0,-95 41-976 0 0,-15 7-1409 0 0,64-24 274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9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1000 0 0,'0'0'15760'0'0,"33"1"-15279"0"0,6 1-344 0 0,84 2-511 0 0,-106-10-905 0 0,50-19-367 0 0,-50 19-1019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2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31 44 0 0,'0'0'6684'0'0,"-8"31"-5674"0"0,-24 92-45 0 0,24-92-47 0 0,5-17-21 0 0,-9 45-47 0 0,9-44 768 0 0,4 2-853 0 0,4 68 1336 0 0,-5-80-1981 0 0,0 1 0 0 0,0 0 0 0 0,1-1 0 0 0,0 1 0 0 0,0-1 0 0 0,1 1 0 0 0,1 5 0 0 0,2 2 55 0 0,-3 0 3137 0 0,8-5-3004 0 0,27 24-27 0 0,-28-24 753 0 0,15-28-925 0 0,71-57-19 0 0,-64 50-11 0 0,14-17-63 0 0,9-4-141 0 0,0-1-40 0 0,-20 18 56 0 0,-26 23-3 0 0,44-24-96 0 0,-42 25 105 0 0,0 1-190 0 0,30-21 226 0 0,-29 20 130 0 0,-23 44-11 0 0,-34 109-1 0 0,34-109 149 0 0,-3-34-165 0 0,-49 10 2 0 0,48-10 21 0 0,-4-18-127 0 0,-62-47-14 0 0,62 47-24 0 0,14 0-22 0 0,-24-71-216 0 0,14 41 127 0 0,12 34-24 0 0,0-2-23 0 0,-12-38-21 0 0,12 38-37 0 0,-3 3-923 0 0,-23-29 685 0 0,22 29-88 0 0,-11 11-1919 0 0,-59 3 1295 0 0,58-3-1169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0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5 313 76 0 0,'-3'27'1136'0'0,"2"-1"0"0"0,0 1 0 0 0,5 30 0 0 0,-4-49-861 0 0,1-1 0 0 0,0 0 0 0 0,1 0 0 0 0,0 0 0 0 0,0 0 0 0 0,0 0 0 0 0,1 0 0 0 0,0 0 0 0 0,1-1 0 0 0,-1 1 0 0 0,1-1 0 0 0,0 0 0 0 0,1 0 0 0 0,-1-1 0 0 0,1 1 0 0 0,9 7 0 0 0,-11-11-152 0 0,0 0-1 0 0,0-1 1 0 0,0 1 0 0 0,0-1-1 0 0,0 0 1 0 0,1 1-1 0 0,-1-2 1 0 0,0 1 0 0 0,1 0-1 0 0,-1-1 1 0 0,0 1 0 0 0,1-1-1 0 0,-1 0 1 0 0,1 0 0 0 0,3-1-1 0 0,4 0 186 0 0,-1-2 0 0 0,1 1-1 0 0,11-5 1 0 0,-20 6-304 0 0,18-7 291 0 0,-1 0-1 0 0,0-2 1 0 0,0 0 0 0 0,-1-1-1 0 0,0 0 1 0 0,28-26 0 0 0,-8 2 274 0 0,50-60 1 0 0,-80 86-490 0 0,-1-2 0 0 0,0 1 0 0 0,0-1 0 0 0,-1 0 0 0 0,-1 0 0 0 0,0-1 0 0 0,0 1 0 0 0,-1-1 0 0 0,-1 0 0 0 0,0 0 0 0 0,2-19 0 0 0,-4 21-85 0 0,0 0 0 0 0,-1 1 0 0 0,0-1 1 0 0,0 0-1 0 0,-1 0 0 0 0,-1 1 0 0 0,1-1 0 0 0,-2 1 0 0 0,1-1 0 0 0,-1 1 0 0 0,-1 0 1 0 0,0 0-1 0 0,0 0 0 0 0,-10-15 0 0 0,12 21-119 0 0,-1 0 1 0 0,0 1 0 0 0,1-1-1 0 0,-1 1 1 0 0,0-1-1 0 0,0 1 1 0 0,0 0-1 0 0,-1 0 1 0 0,1 1-1 0 0,0-1 1 0 0,-1 0 0 0 0,1 1-1 0 0,-1 0 1 0 0,0 0-1 0 0,1 0 1 0 0,-1 0-1 0 0,0 1 1 0 0,1 0-1 0 0,-7-1 1 0 0,1 2-1046 0 0,1-1 0 0 0,-1 1 1 0 0,1 0-1 0 0,-1 1 0 0 0,1 0 0 0 0,-11 4 1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36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0 325 7841 0 0,'0'0'8087'0'0,"24"-14"-7936"0"0,74-43-23 0 0,-95 56-117 0 0,0-1 1 0 0,0 1 0 0 0,-1-1-1 0 0,1 1 1 0 0,0-1 0 0 0,-1 0-1 0 0,1 0 1 0 0,-1 0 0 0 0,0 0-1 0 0,4-5 1 0 0,22-31 120 0 0,-21 29-5 0 0,1-3 14 0 0,22-35-9 0 0,-23 36-6 0 0,1 0 20 0 0,22-29-21 0 0,-23 29 571 0 0,0 3-567 0 0,-1-3-61 0 0,19-21 1345 0 0,-24 67-1193 0 0,2 105-1 0 0,-1-88 13 0 0,4 53 252 0 0,1-27-215 0 0,-6-45-25 0 0,-4 23-7 0 0,2-42 7 0 0,1 4-1 0 0,0 53-16 0 0,0-54-7 0 0,2 1-4 0 0,7 52-8 0 0,-7-53-10 0 0,-1-1-14 0 0,-2 3-118 0 0,0-7 28 0 0,1-1 0 0 0,0 0 0 0 0,1 1 0 0 0,4 20 0 0 0,-3-13-40 0 0,10 52 314 0 0,-2-25-239 0 0,-7-35 176 0 0,-2 3-228 0 0,2 2-36 0 0,4 51 767 0 0,-3-8-764 0 0,-4-45 285 0 0,-72-10-307 0 0,49-1-20 0 0,4-2 27 0 0,0-3-22 0 0,-59-3 1 0 0,58 3 23 0 0,0-1-28 0 0,-59-8-7 0 0,59 9 4 0 0,75 2-508 0 0,167 2 511 0 0,-166-1 6 0 0,-43-3 5 0 0,42-4-4 0 0,-42 5 0 0 0,5-2 0 0 0,51-9 4 0 0,-1-3 10 0 0,-52 10-19 0 0,-3 2 10 0 0,-5 3-42 0 0,-1 0 25 0 0,0-1 1 0 0,0 0 0 0 0,0 0 0 0 0,12-4 0 0 0,-3 1 1 0 0,-2 1-3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38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82 316 0 0,'0'0'7849'0'0,"-11"-14"-7480"0"0,-33-40-10 0 0,33 40 6253 0 0,47 15-6454 0 0,107-1-13 0 0,-107 0 116 0 0,-14 4-135 0 0,64 9 1 0 0,-64-10 87 0 0,-5 0-106 0 0,85 12 282 0 0,-40-7-289 0 0,-46-6 308 0 0,-3 2-377 0 0,38 11-11 0 0,-38-11 172 0 0,-35 22-172 0 0,-66 75 12 0 0,53-66 10 0 0,22-22-27 0 0,6-6-3 0 0,0-1 0 0 0,0 0-1 0 0,0-1 1 0 0,-1 1 0 0 0,-13 6 0 0 0,-11 7 38 0 0,24-15 7 0 0,-4 4 0 0 0,-36 24 2 0 0,36-23-4 0 0,1-4 19 0 0,-33 19 3 0 0,33-18 168 0 0,1 0-165 0 0,-29 16 6 0 0,29-17 631 0 0,-1 1-660 0 0,-34 18-2 0 0,34-18 267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38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77 776 0 0,'0'0'13723'0'0,"29"2"-13531"0"0,86 5-24 0 0,-86-6 223 0 0,-8-6-250 0 0,64-18 3 0 0,-63 17 102 0 0,-9 3-136 0 0,38-10-10 0 0,-38 10 421 0 0,-1-3-4597 0 0,35-16 2931 0 0,-35 17-961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39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0 352 0 0,'0'0'6322'0'0,"8"32"-5708"0"0,24 93-7 0 0,-23-80-11 0 0,-3 37 552 0 0,-6-64-964 0 0,1-5 41 0 0,0 0 1 0 0,1 0-1 0 0,3 17 1 0 0,6 25 280 0 0,-8-41-11 0 0,1 3-51 0 0,18 69 335 0 0,-21-81-703 0 0,0-1-1 0 0,1 1 0 0 0,0-1 1 0 0,0 1-1 0 0,0-1 0 0 0,0 0 1 0 0,6 7-1 0 0,-1 0 36 0 0,-2 0 853 0 0,1-1-665 0 0,17 29-6 0 0,-17-30 2226 0 0,19-25-2345 0 0,78-49-15 0 0,-98 63-140 0 0,0-1-1 0 0,0-1 1 0 0,0 1 0 0 0,-1-1-1 0 0,1 0 1 0 0,5-6 0 0 0,99-112 203 0 0,-55 61-70 0 0,47-54-100 0 0,-68 74-28 0 0,-24 31-26 0 0,0 1-5 0 0,30-29-12 0 0,-29 29-16 0 0,1 3-234 0 0,31-15 185 0 0,-31 16 14 0 0,0 29-308 0 0,33 71 352 0 0,-33-72-2 0 0,-11-8-56 0 0,3 42 54 0 0,-3-42 542 0 0,-18-6-449 0 0,-55 29-19 0 0,55-29 89 0 0,-10-21-131 0 0,-122-55-23 0 0,105 47 28 0 0,34 15-1 0 0,-2-1-34 0 0,-40-19-47 0 0,39 18-42 0 0,3 3-49 0 0,-33-13-76 0 0,32 13-89 0 0,-1-1-1092 0 0,-42-15 756 0 0,42 15-121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3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1 464 0 0,'0'0'10473'0'0,"14"14"-9995"0"0,41 43-31 0 0,-41-43-18 0 0,-7 0 45 0 0,33 66 383 0 0,-6-16-4 0 0,-5 0 45 0 0,-9-22-481 0 0,-15-31-33 0 0,2 3-18 0 0,34 67 363 0 0,-20-40-391 0 0,-16-31-21 0 0,0 0-29 0 0,17 29-16 0 0,-17-29-29 0 0,0 0-18 0 0,3 2-135 0 0,-4-5 77 0 0,0 0-1 0 0,0 0 1 0 0,-1 1 0 0 0,0-1 0 0 0,2 11 0 0 0,0-3-446 0 0,2 10 394 0 0,-3-14-4488 0 0,3 2-4019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0 220 0 0,'0'0'10484'0'0,"-1"35"-10172"0"0,-4 101 15 0 0,5-133-301 0 0,0 1 1 0 0,1-1-1 0 0,-1 0 0 0 0,-1 0 1 0 0,1 1-1 0 0,0-1 1 0 0,-1 0-1 0 0,0 0 0 0 0,1 1 1 0 0,-1-1-1 0 0,0 0 0 0 0,-2 3 1 0 0,-3 7 91 0 0,-25 39 456 0 0,22-38-463 0 0,-26 41 433 0 0,10-12-208 0 0,19-32 0 0 0,-43 83 673 0 0,31-58-711 0 0,13-27 259 0 0,1 5-283 0 0,-14 40 48 0 0,14-40 459 0 0,1-1-561 0 0,-7 38-16 0 0,7-39 1311 0 0,43-27-3118 0 0,117-44 972 0 0,-150 57 535 0 0,-1 0 0 0 0,1 0 1 0 0,-1-1-1 0 0,0 0 0 0 0,0 0 0 0 0,-1-1 1 0 0,8-4-1 0 0,108-84-1737 0 0,-105 79 1446 0 0,39-31-2867 0 0,10-9-684 0 0,-19 16 297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0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1 304 0 0,'0'0'8427'0'0,"17"20"-7758"0"0,50 62-28 0 0,-42-50-34 0 0,-16-18-404 0 0,-1-3 51 0 0,0 0 0 0 0,-2 0 1 0 0,7 15-1 0 0,28 50 918 0 0,5 2-82 0 0,107 154 1976 0 0,-148-226-2942 0 0,0 1 1 0 0,0-1-1 0 0,-1 1 0 0 0,0 0 0 0 0,6 15 0 0 0,-3-8 19 0 0,-1-2 261 0 0,0-1-28 0 0,21 32-22 0 0,-20-33 247 0 0,-2-1-347 0 0,28 46 456 0 0,-25-44-1065 0 0,4 8 262 0 0,-7-10-4328 0 0,1 2-3976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1 356 0 0,'0'0'9126'0'0,"-5"30"-8690"0"0,-14 91 10 0 0,19-117-389 0 0,-1 1 1 0 0,0-1-1 0 0,0 1 1 0 0,0-1 0 0 0,0 1-1 0 0,0-1 1 0 0,-3 6-1 0 0,-30 57 893 0 0,27-52-795 0 0,-27 44 630 0 0,24-45-628 0 0,2-2 34 0 0,0-1 1 0 0,1 1 0 0 0,-6 13-1 0 0,-28 51 688 0 0,33-63-731 0 0,-23 40 567 0 0,-3 15 92 0 0,11-25-416 0 0,17-32-10 0 0,1 2-9 0 0,-16 38-35 0 0,16-39 499 0 0,2 0-609 0 0,-6 36-7 0 0,7-36 1217 0 0,18-1-1232 0 0,46 30-20 0 0,-47-30-26 0 0,2-12-15 0 0,52-3-11 0 0,-51 3 99 0 0,5-5-137 0 0,71-16-11 0 0,-70 17-11 0 0,-9 0-7 0 0,43-15-5 0 0,-43 15-26 0 0,-4 0-71 0 0,33-12-22 0 0,-33 12-30 0 0,-1-1-2217 0 0,33-18 1739 0 0,-32 18-114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1 217 256 0 0,'0'0'13843'0'0,"4"-20"-13729"0"0,14-58-7 0 0,-14 58 420 0 0,-8-62-362 0 0,3 66 2771 0 0,5 61-2700 0 0,14 136 19 0 0,-13-123-44 0 0,-5-6 12 0 0,0-39-10 0 0,-1 6-1 0 0,-1 92 522 0 0,2-46-576 0 0,0-49 582 0 0,0-2-632 0 0,1 3-349 0 0,0-4 1938 0 0,0-1-3359 0 0,-1 0-3135 0 0,0 3-4342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3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0 76 0 0,'0'0'12636'0'0,"-14"28"-12481"0"0,-43 84 15 0 0,42-84 192 0 0,5-21-180 0 0,-30 22-2 0 0,30-22 187 0 0,-1 2-154 0 0,-30 28 2 0 0,31-28 310 0 0,2-1-361 0 0,-23 23-18 0 0,23-23 1946 0 0,29 4-1984 0 0,66 37-13 0 0,-65-37 16 0 0,-6-8 10 0 0,76 15 55 0 0,-45-8-82 0 0,-35-9 3 0 0,3 1 12 0 0,48 6 5 0 0,-48-6-2 0 0,1-1 5 0 0,3 3-72 0 0,-7-3 43 0 0,1 1 0 0 0,0-1 0 0 0,-1-1 0 0 0,18-1 0 0 0,80 5 502 0 0,-54-1-528 0 0,-42-3 73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0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1 464 0 0,'-75'208'8066'0'0,"55"-163"-6522"0"0,-1 0 1 0 0,-40 59-1 0 0,60-102-1481 0 0,-4 4-27 0 0,1 0 0 0 0,0 0 1 0 0,1 1-1 0 0,0-1 0 0 0,0 0 1 0 0,-3 10-1 0 0,5-13-431 0 0,-5 7-593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0:44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231 154 796 0 0,'0'0'9639'0'0,"6"-19"-9393"0"0,19-57-27 0 0,-18 57 431 0 0,4 13-532 0 0,33-21-9 0 0,-32 21 578 0 0,3 26-665 0 0,49 61 21 0 0,-48-61 231 0 0,-24 2-163 0 0,-22 63-14 0 0,23-63 6 0 0,-3-8 4 0 0,-27 43-1 0 0,27-43-13 0 0,4-6-7 0 0,-21 26 1 0 0,21-25 174 0 0,-1 1-178 0 0,-21 31 16 0 0,21-31 1081 0 0,28-1-1118 0 0,66 24-11 0 0,-66-24-8 0 0,-10-4-4 0 0,32 14 7 0 0,-33-14 40 0 0,-1 3-38 0 0,24 27-5 0 0,-25-27 156 0 0,-11 11-153 0 0,-13 55 39 0 0,12-56 13 0 0,-5-4 27 0 0,-29 40-13 0 0,36-50-93 0 0,-1 1 0 0 0,0-1-1 0 0,0 1 1 0 0,0-1 0 0 0,-1 0-1 0 0,0 0 1 0 0,1 0-1 0 0,-1-1 1 0 0,-7 5 0 0 0,0 0 16 0 0,3 0 67 0 0,-3 1-15 0 0,-34 29-15 0 0,34-29-2 0 0,1-3-10 0 0,-26 16-22 0 0,26-17 27 0 0,-5-2-142 0 0,-47 10-77 0 0,46-10-103 0 0,-8-10-4054 0 0,-73-19 2005 0 0,73 20-1447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0 184 0 0,'0'0'5315'0'0,"-22"22"-4803"0"0,-87 84 908 0 0,101-96-983 0 0,-27 32-24 0 0,26-32-21 0 0,1 0-22 0 0,-22 28-20 0 0,22-29 247 0 0,2 1-343 0 0,-19 28-21 0 0,19-29 904 0 0,17 9-1051 0 0,33 54-4 0 0,-33-54 92 0 0,-1-10-96 0 0,29 24-16 0 0,-29-25 131 0 0,-4 4-57 0 0,21 32 44 0 0,-20-32 524 0 0,-10 7-568 0 0,-9 55-2 0 0,9-55 126 0 0,-5-6-136 0 0,-24 37-10 0 0,24-37-7 0 0,-1-4-24 0 0,-24 21-17 0 0,24-21-2 0 0,-4-4-734 0 0,-42 11 350 0 0,41-11-84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1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0 374 236 0 0,'16'-10'685'0'0,"3"-2"-459"0"0,49-38 879 0 0,-7 3 120 0 0,-46 38-1027 0 0,-7 4-34 0 0,0 0 0 0 0,0-1 0 0 0,0 0 0 0 0,-1 0 1 0 0,10-11-1 0 0,48-45 915 0 0,-9 9-93 0 0,-26 25-496 0 0,-22 21 1387 0 0,0-1-1453 0 0,26-26-16 0 0,-26 26 3543 0 0,-32 38-3785 0 0,-73 90 1 0 0,93-116-144 0 0,0 0 0 0 0,1 0 0 0 0,-1 1-1 0 0,1-1 1 0 0,0 1 0 0 0,-4 9 0 0 0,-8 25 129 0 0,12-29 135 0 0,-1 6-146 0 0,-10 48-34 0 0,11-47 353 0 0,9 0-404 0 0,19 52 5 0 0,-19-52 302 0 0,28-36-369 0 0,102-58-4 0 0,-132 76 8 0 0,0-1 0 0 0,-1 0 0 0 0,1 1 0 0 0,-1-1 0 0 0,0-1 1 0 0,1 1-1 0 0,-1 0 0 0 0,0-1 0 0 0,0 0 0 0 0,4-5 0 0 0,35-52-29 0 0,-17 23 31 0 0,-19 27 8 0 0,2 2-15 0 0,22-27 13 0 0,-22 26 348 0 0,-3 39-264 0 0,16 90 42 0 0,-16-89 136 0 0,-2-17-148 0 0,10 44-26 0 0,-10-43 186 0 0,1-3-218 0 0,10 36-2 0 0,-11-36 112 0 0,24-32-5657 0 0,81-59 3237 0 0,-105 77 1876 0 0,1 0 0 0 0,-1 0-1 0 0,0 0 1 0 0,0 0 0 0 0,0-1 0 0 0,-1 1 0 0 0,1-1 0 0 0,-1 0-1 0 0,5-5 1 0 0,20-36-3067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2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6 453 568 0 0,'0'0'7417'0'0,"-1"34"-6805"0"0,-3 101-39 0 0,4-102 1357 0 0,2-19-1540 0 0,10 39-37 0 0,-9-39 2922 0 0,31-36-3163 0 0,99-65 7 0 0,-129 85-107 0 0,1 0 0 0 0,-1-1 0 0 0,0 0 0 0 0,0 0 0 0 0,0 0 0 0 0,0 0-1 0 0,0 0 1 0 0,4-7 0 0 0,2-2 21 0 0,26-39 113 0 0,-11 12-62 0 0,-19 29-9 0 0,-1 1-5 0 0,14-29-17 0 0,-14 29 287 0 0,-2-4-311 0 0,7-38-2 0 0,-7 38 854 0 0,-26 38-1075 0 0,-71 76 200 0 0,71-75 257 0 0,12-48-597 0 0,-34-65 277 0 0,34 65 20 0 0,4 12-152 0 0,-1-1 176 0 0,-17-28-302 0 0,10 60 284 0 0,-60 84-7 0 0,106-98 2 0 0,95 22 58 0 0,-95-22 2 0 0,-7-15-24 0 0,72-26 1 0 0,-72 26 0 0 0,-21 8-9 0 0,0 0 5 0 0,0 0 1 0 0,0-1-1 0 0,1 1 1 0 0,-1-1-1 0 0,0 1 1 0 0,0-1-1 0 0,0 0 1 0 0,0 0-1 0 0,5-3 1 0 0,-5 2 13 0 0,-1 1 1 0 0,1 0 0 0 0,0 0-1 0 0,-1 0 1 0 0,1 1 0 0 0,0-1-1 0 0,0 0 1 0 0,0 1 0 0 0,-1 0-1 0 0,1 0 1 0 0,0 0 0 0 0,5 0 0 0 0,8 9 68 0 0,49 26 6 0 0,-48-26 0 0 0,-11 0 11 0 0,19 29 6 0 0,-19-29 45 0 0,0 2-2 0 0,17 31 2 0 0,-17-32 130 0 0,-2 2-148 0 0,12 36 12 0 0,-12-36 1233 0 0,1-2-1172 0 0,16 32 10 0 0,-16-32 983 0 0,6-38-1116 0 0,30-83-41 0 0,-40 106-36 0 0,1 0-1 0 0,-1 1 1 0 0,1-1 0 0 0,0 1 0 0 0,1-1-1 0 0,4-6 1 0 0,34-43-3 0 0,2 4-34 0 0,-35 41-27 0 0,0 2-12 0 0,25-22-7 0 0,-25 22-25 0 0,11 21-537 0 0,57 44 654 0 0,-57-43 112 0 0,-11-6-89 0 0,26 31 8 0 0,-25-30 16 0 0,1-10-155 0 0,0 0 57 0 0,1-1-1 0 0,19-4 0 0 0,-22 3-11 0 0,0 1-1 0 0,1 0 0 0 0,-1 0 1 0 0,0 1-1 0 0,16 1 0 0 0,-5-10-170 0 0,3 0 142 0 0,59-31-340 0 0,-66 34 326 0 0,-8 3 19 0 0,-1 0 0 0 0,1 0 0 0 0,-1-1 1 0 0,1 0-1 0 0,-1 0 0 0 0,10-9 0 0 0,47-36-559 0 0,-24 17 333 0 0,-29 24 26 0 0,-3 1 1 0 0,22-22 24 0 0,-22 21 28 0 0,-26 40-645 0 0,-58 97 927 0 0,58-97 162 0 0,17-17-164 0 0,-4 60 1355 0 0,32-108-1368 0 0,80-111 10 0 0,-100 135-47 0 0,0 1-1 0 0,0-1 1 0 0,-1 0 0 0 0,0-1-1 0 0,5-13 1 0 0,1-5 44 0 0,23-56 2 0 0,-26 70-42 0 0,-3 6-3 0 0,-1-1 0 0 0,0 1 0 0 0,0-1-1 0 0,-1 0 1 0 0,2-10 0 0 0,11-33 10 0 0,-12 39 22 0 0,0 1-18 0 0,11-38-9 0 0,-12 38 841 0 0,-5 57-687 0 0,-5 139 21 0 0,6-127 0 0 0,1-42-123 0 0,-1-9 0 0 0,2 1 0 0 0,-1 0-1 0 0,1 0 1 0 0,0-1 0 0 0,0 1 0 0 0,4 12 0 0 0,9 37 82 0 0,-10-42 205 0 0,-1-2-313 0 0,10 37-79 0 0,-10-37-85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76 1012 0 0,'0'0'5383'0'0,"-3"39"-4361"0"0,-7 116-30 0 0,7-116-45 0 0,0 18 398 0 0,0-40-913 0 0,2 0 0 0 0,0 27 1 0 0,1 8 396 0 0,0-38-23 0 0,0 1-38 0 0,0 46-36 0 0,0-46 1831 0 0,1 0-2013 0 0,0 3-285 0 0,2 10-57 0 0,-3 2 4842 0 0,9-77-4890 0 0,26-154-47 0 0,10-16 20 0 0,-18 132-172 0 0,-11 32 4 0 0,-12 40-10 0 0,1 0-9 0 0,16-37-8 0 0,-15 37-20 0 0,11 39-884 0 0,52 78 993 0 0,-52-79 205 0 0,-13-14-173 0 0,11 33 20 0 0,-12-33 1214 0 0,16-29-1259 0 0,57-53 3 0 0,-57 54 21 0 0,-6 32-39 0 0,39 47 17 0 0,-39-46 9 0 0,-11-4 22 0 0,6 37 17 0 0,-6-37 77 0 0,1 3-85 0 0,7 48-12 0 0,-7-47 155 0 0,1-4-189 0 0,10 34-8 0 0,-10-34-55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1 380 0 0,'0'0'7470'0'0,"-19"27"-6657"0"0,-57 81-61 0 0,51-72-68 0 0,18-25-466 0 0,4-6-98 0 0,0-1 0 0 0,0 1-1 0 0,1 0 1 0 0,-1 0 0 0 0,1 0 0 0 0,0 0 0 0 0,1 0-1 0 0,-2 7 1 0 0,-12 35 503 0 0,11-35-23 0 0,1 5-39 0 0,-11 52-53 0 0,10-51-29 0 0,4-5-33 0 0,0 41-26 0 0,0-40 2020 0 0,5 1-2184 0 0,15 43 5 0 0,-15-43 751 0 0,17-41-869 0 0,68-76-27 0 0,-60 66-22 0 0,1-4 13 0 0,-23 30-3 0 0,-2-1-15 0 0,18-31 4 0 0,-18 31 914 0 0,11 30-905 0 0,51 55-9 0 0,-51-55 2011 0 0,3-29-1982 0 0,59-31-16 0 0,-51 24-8 0 0,6-11-16 0 0,-26 21-6 0 0,1-1-9 0 0,27-23-12 0 0,-27 23 46 0 0,3 3-75 0 0,36-16-6 0 0,-36 16 225 0 0,10 16-138 0 0,64 33 22 0 0,-57-26 20 0 0,18 25 141 0 0,-35-36-232 0 0,-7-3-3 0 0,0-1 0 0 0,0 1 0 0 0,0 0 0 0 0,0 0 0 0 0,-1 0 0 0 0,0 1 0 0 0,7 8 0 0 0,-1 0 2 0 0,31 33 236 0 0,-8-14-112 0 0,-25-24-12 0 0,0 2 1 0 0,28 30-22 0 0,-27-30 170 0 0,-2-2-261 0 0,19 23-60 0 0,-19-23-90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4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1 252 0 0,'0'0'5534'0'0,"-20"21"-4653"0"0,-62 66-49 0 0,55-55-34 0 0,-15 28 731 0 0,-9 8-127 0 0,-5 1-143 0 0,5-1-113 0 0,3-4-129 0 0,20-28-580 0 0,21-27-47 0 0,0 0-23 0 0,-21 30-41 0 0,21-29 223 0 0,1-1-342 0 0,-19 25-61 0 0,18-25-70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65 244 0 0,'0'0'10699'0'0,"25"-2"-10217"0"0,78-6-47 0 0,-78 6-47 0 0,-12-2-36 0 0,38-12-30 0 0,-38 12-40 0 0,-2-1-35 0 0,1-1-324 0 0,9-4 228 0 0,2 3-5793 0 0,-24 31 5371 0 0,-1 100 1420 0 0,-6-103-696 0 0,-24 61 19 0 0,25-61 4326 0 0,11-10-4431 0 0,13 37-21 0 0,-12-36 1205 0 0,19-17-1611 0 0,74-17-106 0 0,-74 16-129 0 0,-4-1-2317 0 0,58-20 1349 0 0,-59 20-1044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102 207 580 0 0,'0'0'18412'0'0,"6"-23"-18537"0"0,24-90 387 0 0,-13 68-183 0 0,-11 32-60 0 0,-1 1 2895 0 0,-11 56-2641 0 0,-17 134 3 0 0,22-169-218 0 0,0 0-1 0 0,0 0 0 0 0,-1-1 1 0 0,-4 14-1 0 0,-1-6 36 0 0,3-6-3 0 0,0 0 1 0 0,0 0 0 0 0,1 1-1 0 0,-2 11 1 0 0,-6 24 164 0 0,8-35 185 0 0,-1 3-240 0 0,-9 40-21 0 0,9-41 2064 0 0,7-59-2358 0 0,10-138 69 0 0,-10 137-8 0 0,-2 34-115 0 0,4-38 126 0 0,-4 38 9 0 0,-10 55-53 0 0,-25 125 218 0 0,23-112 8 0 0,7-39-90 0 0,-5 50 330 0 0,-2 30 101 0 0,6-44-331 0 0,3-40 311 0 0,2 4-358 0 0,-4 45-24 0 0,3-45 506 0 0,2 0-543 0 0,-1 3-403 0 0,1-4 2610 0 0,-1-1-4446 0 0,1-1-4166 0 0,1 5-5775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0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1452 0 0,'0'0'17608'0'0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70 235 40 0 0,'-8'3'1026'0'0,"-22"10"-16"0"0,29-13-947 0 0,-1 0 0 0 0,1 1 0 0 0,0-1 0 0 0,0 1 0 0 0,1-1 0 0 0,-1 1 0 0 0,0 0 0 0 0,0-1 0 0 0,0 1 0 0 0,0 0 0 0 0,0 0 0 0 0,1 0 0 0 0,-1-1 0 0 0,0 1 0 0 0,1 0 0 0 0,-1 0 0 0 0,1 0 0 0 0,-1 0 0 0 0,1 0 0 0 0,-1 0 0 0 0,1 0 0 0 0,0 1 0 0 0,-1-1 0 0 0,1 0 0 0 0,0 2 0 0 0,-1 0 183 0 0,-2 5 26 0 0,1 1 0 0 0,0-1 0 0 0,0 0 0 0 0,1 1 0 0 0,0 0 0 0 0,0-1 0 0 0,1 1 0 0 0,0 0 0 0 0,0-1 0 0 0,1 1 0 0 0,1 0 0 0 0,-1-1 0 0 0,1 1 0 0 0,1-1 0 0 0,0 0 0 0 0,0 0 0 0 0,0 0 0 0 0,1 0 0 0 0,0 0 0 0 0,1-1 0 0 0,-1 0 0 0 0,1 0 0 0 0,9 10 0 0 0,11 9 330 0 0,1 0 1 0 0,1-2-1 0 0,2-1 0 0 0,36 23 1 0 0,-35-25-118 0 0,13 7 281 0 0,-32-22-506 0 0,-1 0 0 0 0,0 1 0 0 0,0 0 0 0 0,-1 1-1 0 0,0 0 1 0 0,0 0 0 0 0,14 19 0 0 0,-22-26-232 0 0,1 1 0 0 0,-1 0-1 0 0,0 0 1 0 0,-1-1-1 0 0,1 1 1 0 0,0 0 0 0 0,0 0-1 0 0,-1 0 1 0 0,1 0 0 0 0,-1 0-1 0 0,0 0 1 0 0,1 0 0 0 0,-1 0-1 0 0,0 0 1 0 0,0 0 0 0 0,-1 0-1 0 0,1 1 1 0 0,0-1 0 0 0,0 0-1 0 0,-1 0 1 0 0,0 0 0 0 0,1-1-1 0 0,-1 1 1 0 0,0 0 0 0 0,0 0-1 0 0,0 0 1 0 0,0 0 0 0 0,0-1-1 0 0,0 1 1 0 0,-1 0-1 0 0,1-1 1 0 0,0 1 0 0 0,-4 1-1 0 0,0 2-155 0 0,-1-1-1 0 0,0 0 0 0 0,0 0 1 0 0,0-1-1 0 0,-1 0 0 0 0,1 0 1 0 0,-1 0-1 0 0,-12 2 0 0 0,7-2-290 0 0,0 0 1 0 0,0-2-1 0 0,0 1 0 0 0,-13-1 0 0 0,20-1-156 0 0,0-1 0 0 0,0 1-1 0 0,0-1 1 0 0,0 0 0 0 0,1 0 0 0 0,-1 0-1 0 0,0 0 1 0 0,0-1 0 0 0,1 0 0 0 0,-1 0-1 0 0,1 0 1 0 0,0-1 0 0 0,-6-3 0 0 0,-7-10-3062 0 0</inkml:trace>
  <inkml:trace contextRef="#ctx0" brushRef="#br0" timeOffset="1">254 258 744 0 0,'26'-20'908'0'0,"5"2"32"0"0,-1-2-44 0 0,1 3-4 0 0,10-11-64 0 0,-8 13-71 0 0,0-4-65 0 0,13-3-84 0 0,-13 9-80 0 0,2-2-84 0 0,-7-2-148 0 0,2 5-192 0 0,-10 5-244 0 0,3-8-288 0 0,-4 5-304 0 0,-11 5-492 0 0,8 0-3289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3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22 141 36 0 0,'-3'2'455'0'0,"-11"16"5120"0"0,10-9-2173 0 0,9-17-3211 0 0,2-2-116 0 0,0 0 0 0 0,0 0 0 0 0,1 1 0 0 0,0 0 0 0 0,1 1 0 0 0,0-1 0 0 0,1 2 0 0 0,-1-1 0 0 0,1 2 1 0 0,1-1-1 0 0,13-6 0 0 0,6-4 81 0 0,-24 13-122 0 0,0 0-1 0 0,1 0 1 0 0,0 1-1 0 0,9-4 1 0 0,25-7 127 0 0,-37 12-132 0 0,0 2-6 0 0,12-1 10 0 0,-12 1-7 0 0,1 2-10 0 0,0-1-20 0 0,0 1-1 0 0,1 1 1 0 0,-1-1-1 0 0,0 1 1 0 0,0 0-1 0 0,-1 0 1 0 0,1 0-1 0 0,-1 0 0 0 0,1 1 1 0 0,-1 0-1 0 0,0 0 1 0 0,0 0-1 0 0,-1 0 1 0 0,1 1-1 0 0,-1 0 1 0 0,0-1-1 0 0,0 1 1 0 0,-1 0-1 0 0,1 1 1 0 0,1 5-1 0 0,5 10-1 0 0,-1 0 0 0 0,-2 1-1 0 0,0 0 1 0 0,-1 0 0 0 0,-1 0 0 0 0,-1 1 0 0 0,0 0 0 0 0,-2-1-1 0 0,-1 1 1 0 0,-3 23 0 0 0,2-34 16 0 0,0 14 66 0 0,-2-1 1 0 0,0 1-1 0 0,-13 43 1 0 0,-14 12 368 0 0,26-70-364 0 0,-1 0 0 0 0,0 0 0 0 0,-1-1 0 0 0,-11 17 0 0 0,-7 11 113 0 0,11-16 23 0 0,-2 0 0 0 0,-33 37-1 0 0,-6 9 204 0 0,3 14 794 0 0,32-33-162 0 0,17-46 155 0 0,8-1-1045 0 0,-2 0-115 0 0,1-1-1 0 0,-1 1 1 0 0,1-1 0 0 0,0 0-1 0 0,-1-1 1 0 0,1 1 0 0 0,0-1-1 0 0,0 0 1 0 0,0 0-1 0 0,-1 0 1 0 0,7-2 0 0 0,206-15 1002 0 0,-182 14-846 0 0,0-2-1 0 0,39-10 1 0 0,-44 7-6 0 0,1 2 0 0 0,60-3 0 0 0,-30 7 178 0 0,-56 1-329 0 0,0 1 0 0 0,1 0 0 0 0,-1-1 1 0 0,0 0-1 0 0,8-3 0 0 0,0 1 54 0 0,-10 2 8 0 0,1 1 4 0 0,2 1-402 0 0,20-1 1290 0 0,-14-2-7113 0 0,-15-4 3202 0 0,-8-20-1833 0 0,8 19 360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200 124 36 0 0,'0'0'3710'0'0,"-3"2"-3324"0"0,-11 11 6686 0 0,10-19-6991 0 0,-11-20 0 0 0,11 19 0 0 0,-4-14 113 0 0,-27-34 245 0 0,14 36-211 0 0,18 17-21 0 0,2 0-161 0 0,45 36 447 0 0,59 34 0 0 0,38 7-248 0 0,-101-45-152 0 0,-37-29-81 0 0,17 54 120 0 0,-19-48-118 0 0,0 0 1 0 0,-1 0-1 0 0,1 0 1 0 0,-2 0-1 0 0,1 0 1 0 0,-1 0-1 0 0,0 0 1 0 0,0 0-1 0 0,-1 0 1 0 0,0 0-1 0 0,0-1 1 0 0,0 1-1 0 0,-1 0 1 0 0,0-1-1 0 0,-1 0 1 0 0,-5 8-1 0 0,-2 3 62 0 0,0-1 0 0 0,-2-1-1 0 0,1 0 1 0 0,-26 21 0 0 0,19-17-1 0 0,-139 139 421 0 0,123-123-380 0 0,18-17-11 0 0,-31 25 1 0 0,-3 9 102 0 0,49-50-324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2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91 325 44 0 0,'0'0'6863'0'0,"2"2"-6753"0"0,9 8 3393 0 0,-14-6-3495 0 0,-2 1 1967 0 0,7-9-834 0 0,12-22-557 0 0,31-48-619 0 0,34-81 418 0 0,-77 149-359 0 0,23-49 324 0 0,-24 52-310 0 0,1 0-10 0 0,10-16 57 0 0,-12 19-84 0 0,0 0 1 0 0,0 0 0 0 0,0 0-1 0 0,0 0 1 0 0,0 0-1 0 0,0 0 1 0 0,0 0-1 0 0,0 0 1 0 0,1 0 0 0 0,-1 0-1 0 0,0 0 1 0 0,0 0-1 0 0,0 0 1 0 0,0 0-1 0 0,0 0 1 0 0,0 0 0 0 0,0 0-1 0 0,1 0 1 0 0,-1 0-1 0 0,0 0 1 0 0,0 0-1 0 0,0 0 1 0 0,0 0 0 0 0,0 0-1 0 0,0 0 1 0 0,0 0-1 0 0,1 0 1 0 0,-1 0-1 0 0,0 0 1 0 0,0 0 0 0 0,0 1-1 0 0,0-1 1 0 0,0 0-1 0 0,0 0 1 0 0,0 0-1 0 0,0 0 1 0 0,0 0 0 0 0,0 0-1 0 0,0 0 1 0 0,0 0-1 0 0,0 0 1 0 0,1 1-1 0 0,-1-1 1 0 0,0 0 0 0 0,0 0-1 0 0,0 0 1 0 0,0 0-1 0 0,0 0 1 0 0,0 0-1 0 0,0 0 1 0 0,0 1 0 0 0,0-1-1 0 0,0 0 1 0 0,0 0-1 0 0,0 0 1 0 0,0 0-1 0 0,0 0 1 0 0,0 0 0 0 0,-1 0-1 0 0,1 0 1 0 0,0 1-1 0 0,0-1 1 0 0,0 0-1 0 0,0 0 1 0 0,0 0 0 0 0,0 0-1 0 0,-6 38 156 0 0,2-22-167 0 0,0 37 262 0 0,1 0-1 0 0,8 87 0 0 0,0-8 139 0 0,-5 348 1323 0 0,2-437-1519 0 0,-3 27 142 0 0,0-66-256 0 0,1-1-11 0 0,0 40 646 0 0,-19-35-589 0 0,11-10-99 0 0,-28-8 25 0 0,-1 1-1 0 0,0 3 1 0 0,-44-3 0 0 0,56 7-34 0 0,21 2-9 0 0,0 0 3 0 0,-14 0 3 0 0,13 0 57 0 0,15 4-53 0 0,-7-3-20 0 0,14 5 14 0 0,-1-1 0 0 0,1 0 1 0 0,0-1-1 0 0,29 3 1 0 0,-7-6-6 0 0,-25 1 7 0 0,-1-1 0 0 0,1 0-1 0 0,0-2 1 0 0,-1 1-1 0 0,1-2 1 0 0,0 1 0 0 0,-1-2-1 0 0,0 0 1 0 0,1-1-1 0 0,18-7 1 0 0,-17 6-1 0 0,-12 6-14 0 0,0-1 1 0 0,0 0-1 0 0,1 0 0 0 0,-1 0 0 0 0,0 0 0 0 0,0 0 0 0 0,0-1 0 0 0,1 1 0 0 0,-1-1 0 0 0,0 0 0 0 0,3-1 0 0 0,-1 1-36 0 0,-1 0-6 0 0,29-7-600 0 0,-31 7 280 0 0,3 0-2568 0 0,13-3 1512 0 0,-13 2-1351 0 0,15-17-6085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3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37 170 516 0 0,'-1'-4'877'0'0,"-1"-10"118"0"0,2 10-570 0 0,-1-1 0 0 0,1 1-1 0 0,-1-1 1 0 0,0 1-1 0 0,-1 0 1 0 0,1-1 0 0 0,-4-6-1 0 0,3 9 172 0 0,2-1-445 0 0,0 1 0 0 0,0-1 1 0 0,-1 1-1 0 0,1-1 1 0 0,-1 1-1 0 0,0-1 0 0 0,1 1 1 0 0,-1 0-1 0 0,0-1 1 0 0,-1 1-1 0 0,1 0 0 0 0,0 0 1 0 0,-3-3-1 0 0,2 2 276 0 0,-3-19 356 0 0,5 17-3 0 0,1 1-436 0 0,14-31 1455 0 0,-14 32-919 0 0,5 14-661 0 0,72 128 552 0 0,-40-74-140 0 0,-2 1 0 0 0,32 84 0 0 0,89 276 2503 0 0,-127-323-2397 0 0,-23-78-603 0 0,-6-22-183 0 0,-2 1-379 0 0,1-3 322 0 0,0 0 0 0 0,0 0 0 0 0,-1 0 0 0 0,1 0 0 0 0,0 0-1 0 0,-1 0 1 0 0,1-1 0 0 0,-1 1 0 0 0,1 0 0 0 0,-1 0-1 0 0,1 0 1 0 0,-1 0 0 0 0,0-1 0 0 0,1 1 0 0 0,-1 0-1 0 0,0-1 1 0 0,0 1 0 0 0,1-1 0 0 0,-1 1 0 0 0,0 0-1 0 0,0-1 1 0 0,0 0 0 0 0,0 1 0 0 0,0-1 0 0 0,0 0-1 0 0,0 1 1 0 0,0-1 0 0 0,0 0 0 0 0,0 0 0 0 0,0 0-1 0 0,0 0 1 0 0,0 0 0 0 0,0 0 0 0 0,0 0 0 0 0,0 0-1 0 0,0 0 1 0 0,0 0 0 0 0,0-1 0 0 0,-1 1 0 0 0,-46-17-1928 0 0,47 16 1914 0 0,-10-4-1217 0 0,1 0-1 0 0,0-1 0 0 0,0 0 0 0 0,-17-15 1 0 0,-5-7-2510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3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11 272 0 0,'-14'-11'2910'0'0,"7"14"-2383"0"0,-5 4-288 0 0,0 0 1 0 0,0 0-1 0 0,1 1 1 0 0,0 1-1 0 0,1-1 1 0 0,0 2-1 0 0,0 0 1 0 0,1 0-1 0 0,-12 17 0 0 0,-2 6 386 0 0,1 1 0 0 0,-20 43 0 0 0,8-15 60 0 0,23-44-387 0 0,0 1 0 0 0,-13 35 0 0 0,12-20 90 0 0,6-20-163 0 0,1 0 0 0 0,1 0 0 0 0,0 1-1 0 0,0 0 1 0 0,1 0 0 0 0,-1 28-1 0 0,4-30-90 0 0,0 20 764 0 0,7 59 0 0 0,-7-88-831 0 0,1-1 0 0 0,-1 1 0 0 0,1-1-1 0 0,0 1 1 0 0,0-1 0 0 0,0 0 0 0 0,0 1 0 0 0,0-1 0 0 0,1 0 0 0 0,0 0 0 0 0,-1 0 0 0 0,1 0-1 0 0,0 0 1 0 0,1 0 0 0 0,-1-1 0 0 0,0 1 0 0 0,1-1 0 0 0,-1 1 0 0 0,1-1 0 0 0,0 0-1 0 0,0 0 1 0 0,0 0 0 0 0,0-1 0 0 0,4 3 0 0 0,-4-3-43 0 0,-1-1 0 0 0,0 1 1 0 0,0-1-1 0 0,0 0 0 0 0,1 1 0 0 0,-1-1 0 0 0,0 0 0 0 0,0 0 1 0 0,1-1-1 0 0,-1 1 0 0 0,0 0 0 0 0,0-1 0 0 0,5-1 0 0 0,2 0 31 0 0,3-1-38 0 0,0 0 0 0 0,0-1 0 0 0,0 0 0 0 0,0-1 0 0 0,-1-1 0 0 0,0 1 0 0 0,0-2 0 0 0,-1 1 0 0 0,15-13 0 0 0,8-4-121 0 0,9-9-445 0 0,64-63 1 0 0,-47 40-205 0 0,-35 33 398 0 0,81-75-2176 0 0,-43 30-2315 0 0,-35 32 1469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3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0 596 0 0,'0'0'4534'0'0,"4"5"-3978"0"0,1 0-346 0 0,-1 1-1 0 0,0-1 1 0 0,-1 1 0 0 0,1 0 0 0 0,-1 1 0 0 0,-1-1-1 0 0,1 0 1 0 0,-1 1 0 0 0,2 7 0 0 0,10 70 1364 0 0,-12-61-1048 0 0,1-2 1 0 0,11 37 0 0 0,35 115 1760 0 0,-31-101-776 0 0,33 83 0 0 0,-4-39-23 0 0,-24-49-461 0 0,-17-44-521 0 0,-5-21-336 0 0,7 19 228 0 0,-9-21-453 0 0,1 0 1 0 0,0 0-1 0 0,0 0 1 0 0,0 1-1 0 0,0-1 1 0 0,0 0-1 0 0,0 0 1 0 0,0 0-1 0 0,0 0 1 0 0,0 0-1 0 0,0 0 1 0 0,0 0-1 0 0,0 0 1 0 0,-1 0-1 0 0,1 1 1 0 0,0-1-1 0 0,0 0 1 0 0,0 0-1 0 0,0 0 1 0 0,0 0-1 0 0,0 0 1 0 0,0 0-1 0 0,-1 0 1 0 0,1 0-1 0 0,0 0 1 0 0,0 0-1 0 0,0 0 1 0 0,0 0-1 0 0,0 0 1 0 0,-1 0-1 0 0,1 0 0 0 0,0 0 1 0 0,0 0-1 0 0,0 0 1 0 0,0 0-1 0 0,0 0 1 0 0,0 0-1 0 0,-1 0 1 0 0,1 0-1 0 0,0 0 1 0 0,0 0-1 0 0,0 0 1 0 0,0-1-1 0 0,0 1 1 0 0,0 0-1 0 0,0 0 1 0 0,0 0-1 0 0,-1 0 1 0 0,1 0-1 0 0,0 0 1 0 0,0 0-1 0 0,0 0 1 0 0,0-1-1 0 0,0 1 1 0 0,0 0-1 0 0,0 0 1 0 0,-15-12-1451 0 0,-30-32-1036 0 0,14 12-2661 0 0,0 3 997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7 164 0 0,'-13'-5'707'0'0,"10"4"755"0"0,0 7-732 0 0,-20 45 716 0 0,2 1-1 0 0,2 1 1 0 0,-11 56-1 0 0,17-59-647 0 0,2-12-82 0 0,2 0-1 0 0,2 0 1 0 0,1 0 0 0 0,2 1 0 0 0,1 50-1 0 0,5-57 168 0 0,2 1-1 0 0,10 43 1 0 0,-2-45-114 0 0,-11-29-727 0 0,0 0-1 0 0,0-1 1 0 0,0 1-1 0 0,0 0 0 0 0,0-1 1 0 0,0 0-1 0 0,1 1 1 0 0,-1-1-1 0 0,1 0 1 0 0,-1 0-1 0 0,1 1 0 0 0,-1-1 1 0 0,1 0-1 0 0,-1-1 1 0 0,1 1-1 0 0,0 0 0 0 0,0 0 1 0 0,-1-1-1 0 0,1 1 1 0 0,0-1-1 0 0,0 1 1 0 0,0-1-1 0 0,2 0 0 0 0,11-1 5 0 0,0-1 0 0 0,-1-1-1 0 0,0 0 1 0 0,0-1-1 0 0,0-1 1 0 0,0 0-1 0 0,0-1 1 0 0,16-10 0 0 0,104-71-1279 0 0,-130 84 1161 0 0,63-41-1436 0 0,-41 29-903 0 0,43-34 0 0 0,-40 27-1800 0 0,0 3 322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105 107 684 0 0,'0'0'6640'0'0,"-2"-5"-6183"0"0,-7-17-36 0 0,8 22-398 0 0,1-1 0 0 0,0 0 0 0 0,0 0 1 0 0,0 0-1 0 0,0 1 0 0 0,0-1 0 0 0,0 0 0 0 0,1 0 0 0 0,-1 0 0 0 0,0 1 0 0 0,0-1 1 0 0,0 0-1 0 0,1 0 0 0 0,-1 1 0 0 0,1-1 0 0 0,-1 0 0 0 0,0 1 0 0 0,1-1 0 0 0,-1 0 1 0 0,1 1-1 0 0,-1-1 0 0 0,1 1 0 0 0,0-1 0 0 0,-1 0 0 0 0,1 1 0 0 0,0 0 0 0 0,-1-1 0 0 0,2 0 1 0 0,-1 1 38 0 0,5-6 73 0 0,1 0-1 0 0,0 0 0 0 0,0 1 0 0 0,0 0 0 0 0,1 0 0 0 0,0 1 0 0 0,0 0 0 0 0,0 1 0 0 0,0-1 0 0 0,1 1 0 0 0,10-1 0 0 0,-10 1 14 0 0,-4 1-15 0 0,-1 4-10 0 0,0-1-92 0 0,-1 1 1 0 0,1-1-1 0 0,-1 1 0 0 0,0 0 0 0 0,0 0 0 0 0,1 0 0 0 0,-1 1 1 0 0,0-1-1 0 0,-1 1 0 0 0,1 0 0 0 0,0-1 0 0 0,-1 1 0 0 0,0 0 1 0 0,1 1-1 0 0,-1-1 0 0 0,-1 0 0 0 0,3 4 0 0 0,-2 0 43 0 0,1 0-1 0 0,-1 0 0 0 0,-1 1 1 0 0,1-1-1 0 0,-1 0 0 0 0,-1 1 1 0 0,1-1-1 0 0,-2 11 1 0 0,-1 3 144 0 0,0-1 1 0 0,-2 1 0 0 0,-1-1 0 0 0,-1 0 0 0 0,-13 33 0 0 0,0-13 312 0 0,-1-1 0 0 0,-2-1-1 0 0,-33 45 1 0 0,41-64-286 0 0,-46 57 1018 0 0,34-39-519 0 0,12-17-214 0 0,13-18-213 0 0,0-1-199 0 0,-1 0 0 0 0,1 0-1 0 0,0 0 1 0 0,-1 0 0 0 0,1 1-1 0 0,0-1 1 0 0,0 0 0 0 0,0 0 0 0 0,0 1-1 0 0,0-1 1 0 0,0 1 0 0 0,0-1 0 0 0,1 1-1 0 0,-1-1 1 0 0,0 1 0 0 0,1-1 0 0 0,-1 1-1 0 0,1-1 1 0 0,0 1 0 0 0,-1 0 0 0 0,1 2-1 0 0,8-4 19 0 0,15-2-21 0 0,0-1 1 0 0,27-7-1 0 0,-28 5 91 0 0,0 1 0 0 0,34-1 0 0 0,-5 0 145 0 0,-34 3-228 0 0,0 0-1 0 0,33 2 1 0 0,12-1 80 0 0,-4-8 104 0 0,-54 8-300 0 0,-46-27-20398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1 20 0 0,'-7'6'765'0'0,"-7"5"-225"0"0,0-1-1 0 0,-1 0 1 0 0,0-1 0 0 0,-1-1 0 0 0,0 0-1 0 0,-25 8 1 0 0,29-11 252 0 0,0 0 0 0 0,1 1 0 0 0,-1 0-1 0 0,-13 10 1 0 0,22-14-423 0 0,0 1-181 0 0,0 0 1 0 0,0-1-1 0 0,-1 1 1 0 0,1-1-1 0 0,-1 1 0 0 0,0-1 1 0 0,-4 2-1 0 0,7-4-138 0 0,-123 90 2913 0 0,68-45-1380 0 0,54-43-1160 0 0,-1 4-109 0 0,2-6-284 0 0,1 0 1 0 0,-1 1-1 0 0,1-1 1 0 0,0 0-1 0 0,-1 1 1 0 0,1-1 0 0 0,0 0-1 0 0,-1 1 1 0 0,1-1-1 0 0,0 0 1 0 0,0 1-1 0 0,0-1 1 0 0,-1 1-1 0 0,1-1 1 0 0,0 1-1 0 0,0-1 1 0 0,0 0-1 0 0,0 1 1 0 0,0-1-1 0 0,-1 1 1 0 0,1-1 0 0 0,0 1-1 0 0,0-1 1 0 0,0 1-1 0 0,0-1 1 0 0,0 1-1 0 0,1-1 1 0 0,-1 1-1 0 0,0-1 1 0 0,0 0-1 0 0,0 1 1 0 0,0-1-1 0 0,0 1 1 0 0,1-1-1 0 0,-1 1 1 0 0,0-1-1 0 0,0 0 1 0 0,1 1 0 0 0,11 7 145 0 0,1 0-1 0 0,0-1 1 0 0,0-1 0 0 0,1 0 0 0 0,0-1 0 0 0,0 0 0 0 0,18 3 0 0 0,113 16 1111 0 0,-93-17-868 0 0,253 32 1846 0 0,-301-38-2178 0 0,16 2 41 0 0,-16-2-16 0 0,4 2 726 0 0,-3-4-3167 0 0,-9-30-10365 0 0,3 24 7944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5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199 138 672 0 0,'0'0'923'0'0,"-5"-4"-19"0"0,-16-11-17 0 0,16 11 724 0 0,5 3-1552 0 0,0 0-1 0 0,1 1 1 0 0,-1-1-1 0 0,0 0 1 0 0,1 0 0 0 0,-1 0-1 0 0,0 0 1 0 0,1 0-1 0 0,-1 1 1 0 0,1-1 0 0 0,0 0-1 0 0,-1 0 1 0 0,1 1-1 0 0,-1-1 1 0 0,1 0 0 0 0,0 1-1 0 0,1-2 1 0 0,8-9 794 0 0,-2 4-521 0 0,0 0 0 0 0,1 0 1 0 0,0 1-1 0 0,0 0 0 0 0,0 0 0 0 0,1 1 0 0 0,16-6 0 0 0,-12 4-152 0 0,-3 2 8 0 0,0 1-1 0 0,1 0 0 0 0,0 0 1 0 0,0 1-1 0 0,0 1 1 0 0,21-2-1 0 0,-27 4-128 0 0,-1-1 0 0 0,1 1 0 0 0,0 1-1 0 0,-1-1 1 0 0,1 1 0 0 0,-1 0 0 0 0,1 0 0 0 0,-1 1 0 0 0,1-1-1 0 0,-1 1 1 0 0,0 0 0 0 0,0 1 0 0 0,0-1 0 0 0,0 1 0 0 0,0 0-1 0 0,-1 0 1 0 0,6 5 0 0 0,-8-6-40 0 0,-1 0 1 0 0,1 0-1 0 0,-1 0 1 0 0,1 1-1 0 0,-1-1 0 0 0,0 1 1 0 0,0-1-1 0 0,0 0 1 0 0,0 1-1 0 0,0 0 0 0 0,-1-1 1 0 0,1 1-1 0 0,-1-1 0 0 0,1 1 1 0 0,-1 0-1 0 0,0-1 1 0 0,0 1-1 0 0,-1 0 0 0 0,1-1 1 0 0,0 1-1 0 0,-1 0 0 0 0,1-1 1 0 0,-1 1-1 0 0,0-1 1 0 0,-1 3-1 0 0,-4 8 71 0 0,1-1 0 0 0,-2 0 0 0 0,-13 19-1 0 0,13-19-34 0 0,-52 71 439 0 0,-18 30 445 0 0,74-109-840 0 0,1 1-1 0 0,-1 0 1 0 0,1 0 0 0 0,0 0 0 0 0,1 0-1 0 0,-1 0 1 0 0,1 1 0 0 0,0-1 0 0 0,0 0-1 0 0,0 10 1 0 0,2-12-67 0 0,-1 0-1 0 0,1 0 1 0 0,0 0-1 0 0,1 0 1 0 0,-1-1 0 0 0,0 1-1 0 0,1-1 1 0 0,-1 1-1 0 0,1-1 1 0 0,0 1 0 0 0,0-1-1 0 0,0 0 1 0 0,0 0-1 0 0,0 0 1 0 0,0 0 0 0 0,1 0-1 0 0,-1 0 1 0 0,1-1-1 0 0,3 3 1 0 0,6 3 102 0 0,1-1 1 0 0,25 10-1 0 0,-21-10-39 0 0,-3-2 16 0 0,-1 0 0 0 0,0 1 0 0 0,1 1 0 0 0,-1 0 0 0 0,-1 0 0 0 0,0 1-1 0 0,0 1 1 0 0,0 0 0 0 0,18 17 0 0 0,-29-23-92 0 0,0 0 1 0 0,0-1-1 0 0,0 1 1 0 0,0 0-1 0 0,0-1 0 0 0,-1 1 1 0 0,1 0-1 0 0,-1 0 1 0 0,1 0-1 0 0,-1 0 0 0 0,0-1 1 0 0,1 1-1 0 0,-1 0 0 0 0,0 0 1 0 0,0 0-1 0 0,0 0 1 0 0,-1 0-1 0 0,1 0 0 0 0,0 0 1 0 0,-2 3-1 0 0,0 0 17 0 0,1 0-1 0 0,-1-1 0 0 0,-1 1 1 0 0,1 0-1 0 0,0-1 0 0 0,-6 7 1 0 0,-10 8 98 0 0,0-1 1 0 0,-1-1 0 0 0,-1-1-1 0 0,-1 0 1 0 0,-25 14 0 0 0,-11 8 95 0 0,50-33-207 0 0,0-1-1 0 0,1 0 1 0 0,-1 0-1 0 0,-1-1 0 0 0,1 0 1 0 0,0 0-1 0 0,-1-1 1 0 0,1 1-1 0 0,-9 0 0 0 0,5-5-152 0 0,-29-9-558 0 0,-77-21-2353 0 0,39 11-5709 0 0,52 14 4757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0 368 0 0,'-2'20'801'0'0,"-1"0"0"0"0,0 0 0 0 0,-2-1 0 0 0,-1 0 0 0 0,0 0 0 0 0,-1 0 0 0 0,-1-1-1 0 0,-1 0 1 0 0,-11 19 0 0 0,-12 11 1004 0 0,-67 79 0 0 0,97-124-2424 0 0,-5 2-1464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11 360 0 0,'0'0'779'0'0,"-4"-2"-46"0"0,2 1-606 0 0,0-1 0 0 0,0 1 0 0 0,0 1 0 0 0,0-1 0 0 0,0 0 0 0 0,0 0 0 0 0,0 1 0 0 0,0-1-1 0 0,-1 1 1 0 0,1 0 0 0 0,0-1 0 0 0,0 1 0 0 0,-1 0 0 0 0,1 0 0 0 0,0 1 0 0 0,0-1 0 0 0,-1 0 0 0 0,1 1 0 0 0,0 0 0 0 0,0-1 0 0 0,-4 3-1 0 0,-13 6 501 0 0,0 2 0 0 0,1 0 0 0 0,0 1 0 0 0,-21 19 0 0 0,37-29-567 0 0,0 0-1 0 0,0-1 0 0 0,0 1 0 0 0,0 0 0 0 0,1 0 0 0 0,-1 0 1 0 0,1 0-1 0 0,-1 1 0 0 0,1-1 0 0 0,0 0 0 0 0,0 1 0 0 0,0-1 1 0 0,0 0-1 0 0,0 1 0 0 0,0-1 0 0 0,1 1 0 0 0,-1 0 0 0 0,1 3 1 0 0,0-2 10 0 0,1 1 1 0 0,-1-1 0 0 0,1 1-1 0 0,0-1 1 0 0,0 0 0 0 0,0 1-1 0 0,1-1 1 0 0,0 0 0 0 0,0 0-1 0 0,2 4 1 0 0,7 9 218 0 0,0-2 0 0 0,1 1 0 0 0,28 26 0 0 0,-30-32-85 0 0,11 10 322 0 0,29 20 0 0 0,-31-25-115 0 0,0 1-1 0 0,20 21 1 0 0,-35-32-272 0 0,0 0 1 0 0,-1 1 0 0 0,1-1 0 0 0,-1 1 0 0 0,-1 0 0 0 0,1 0 0 0 0,2 8 0 0 0,-1-3 11 0 0,-3-8 76 0 0,-2 2-3 0 0,1 0-165 0 0,-1 1 0 0 0,0-1-1 0 0,0 1 1 0 0,-1-1 0 0 0,0 0 0 0 0,0 0-1 0 0,0 0 1 0 0,0 0 0 0 0,-1 0 0 0 0,0 0 0 0 0,0-1-1 0 0,-6 7 1 0 0,0 0 9 0 0,0-2-1 0 0,-1 0 0 0 0,0 0 1 0 0,0 0-1 0 0,-1-2 1 0 0,0 1-1 0 0,-1-1 0 0 0,0-1 1 0 0,0 0-1 0 0,-13 4 1 0 0,22-9-121 0 0,1-1 1 0 0,-1 0 0 0 0,0 0 0 0 0,1 0 0 0 0,-1 0 0 0 0,1-1 0 0 0,-1 1 0 0 0,1-1 0 0 0,-1 0 0 0 0,1 1 0 0 0,0-1 0 0 0,-1 0 0 0 0,1 0 0 0 0,0-1 0 0 0,-1 1 0 0 0,1 0 0 0 0,0-1 0 0 0,0 1 0 0 0,0-1 0 0 0,0 0 0 0 0,1 0 0 0 0,-1 0 0 0 0,0 0 0 0 0,1 0 0 0 0,-1 0 0 0 0,-1-4 0 0 0,0 2-464 0 0,0-1 1 0 0,1 0 0 0 0,-1 0-1 0 0,1 0 1 0 0,0 0-1 0 0,1 0 1 0 0,-1 0 0 0 0,1-1-1 0 0,0 1 1 0 0,0 0 0 0 0,1-1-1 0 0,0 1 1 0 0,0-1-1 0 0,0 1 1 0 0,0-1 0 0 0,1 1-1 0 0,2-9 1 0 0,3-7-2799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0 491 440 0 0,'48'-25'988'0'0,"-2"-2"-1"0"0,-1-2 1 0 0,-1-2-1 0 0,-1-2 1 0 0,-2-1 0 0 0,40-44-1 0 0,-65 62-462 0 0,1 2 0 0 0,1 0 0 0 0,0 1 0 0 0,1 0-1 0 0,0 2 1 0 0,28-13 0 0 0,-44 23-150 0 0,8-5-48 0 0,-11 6-291 0 0,0 0 0 0 0,0 0 0 0 0,0-1 0 0 0,0 1-1 0 0,1 0 1 0 0,-1 0 0 0 0,0 0 0 0 0,0 0 0 0 0,0 0 0 0 0,0 0-1 0 0,1 0 1 0 0,-1 0 0 0 0,0 0 0 0 0,0 0 0 0 0,0 0 0 0 0,1 0-1 0 0,-1 0 1 0 0,0 0 0 0 0,0 0 0 0 0,0 0 0 0 0,1 0 0 0 0,-1 0-1 0 0,0 0 1 0 0,0 0 0 0 0,0 0 0 0 0,1 0 0 0 0,-1 0 0 0 0,0 0-1 0 0,0 0 1 0 0,0 0 0 0 0,0 1 0 0 0,1-1 0 0 0,-1 0 0 0 0,0 0-1 0 0,0 0 1 0 0,0 0 0 0 0,0 0 0 0 0,0 1 0 0 0,1-1 0 0 0,-1 0 0 0 0,0 0-1 0 0,0 0 1 0 0,0 0 0 0 0,0 1 0 0 0,0-1 0 0 0,0 0 0 0 0,0 0-1 0 0,0 0 1 0 0,0 1 0 0 0,0-1 0 0 0,0 0 0 0 0,0 0 0 0 0,0 0-1 0 0,0 1 1 0 0,0-1 0 0 0,0 0 0 0 0,0 0 0 0 0,0 0 0 0 0,0 1-1 0 0,0-1 1 0 0,0 0 0 0 0,0 0 0 0 0,0 0 0 0 0,0 1 0 0 0,0-1-1 0 0,-1 0 1 0 0,1 0 0 0 0,0 0 0 0 0,-25 59 600 0 0,4 1-1 0 0,-22 89 1 0 0,38-119-402 0 0,2-18-121 0 0,1-1 1 0 0,0 0-1 0 0,0 1 0 0 0,1-1 1 0 0,1 1-1 0 0,0 0 0 0 0,0-1 1 0 0,1 1-1 0 0,1-1 0 0 0,0 1 1 0 0,4 14-1 0 0,-5-24 5 0 0,0-2-112 0 0,-1 0 0 0 0,0 0-1 0 0,1 0 1 0 0,-1 0 0 0 0,0 1 0 0 0,1-1 0 0 0,-1 0 0 0 0,0 0-1 0 0,0 0 1 0 0,1 0 0 0 0,-1 0 0 0 0,0 1 0 0 0,1-1-1 0 0,-1 0 1 0 0,0 0 0 0 0,0 0 0 0 0,1 1 0 0 0,-1-1 0 0 0,0 0-1 0 0,0 0 1 0 0,0 1 0 0 0,1-1 0 0 0,-1 0 0 0 0,0 0-1 0 0,0 1 1 0 0,0-1 0 0 0,0 0 0 0 0,0 1 0 0 0,0-1 0 0 0,1 1-1 0 0,-1-1 7 0 0,0 1 0 0 0,0 0 0 0 0,0-1 0 0 0,1 1 0 0 0,-1-1 0 0 0,0 1 0 0 0,1-1 0 0 0,-1 1 0 0 0,0-1 0 0 0,1 1 0 0 0,-1-1 0 0 0,1 1 0 0 0,-1-1 0 0 0,1 1 0 0 0,-1-1 0 0 0,1 0 0 0 0,-1 1 0 0 0,1-1 0 0 0,-1 0 0 0 0,1 1 0 0 0,0-1 0 0 0,-1 0 0 0 0,2 0 0 0 0,0 1 6 0 0,0-1-1 0 0,0 1 1 0 0,0-1-1 0 0,1 0 1 0 0,-1 0 0 0 0,0 0-1 0 0,0 0 1 0 0,0-1-1 0 0,1 1 1 0 0,-1 0 0 0 0,0-1-1 0 0,0 0 1 0 0,0 1 0 0 0,0-1-1 0 0,0 0 1 0 0,0 0-1 0 0,0 0 1 0 0,0 0 0 0 0,0-1-1 0 0,2-1 1 0 0,8-5 25 0 0,22-10 43 0 0,0-2 0 0 0,-2-2 0 0 0,0-1 0 0 0,43-41 0 0 0,-57 41 29 0 0,-17 21-60 0 0,0 0 1 0 0,0-1-1 0 0,1 1 0 0 0,-1 1 1 0 0,1-1-1 0 0,-1 0 1 0 0,1 0-1 0 0,0 0 0 0 0,-1 1 1 0 0,1-1-1 0 0,0 1 1 0 0,0 0-1 0 0,4-3 0 0 0,-8 15 23 0 0,-1 10-55 0 0,0-5 57 0 0,0 0 0 0 0,1 0 0 0 0,1 0-1 0 0,0 1 1 0 0,3 30 0 0 0,0-41-41 0 0,-1-1-1 0 0,-1 1 1 0 0,1 0 0 0 0,-1-1-1 0 0,0 8 1 0 0,0-6 23 0 0,0-1 1 0 0,0 1 0 0 0,1 0 0 0 0,0-1-1 0 0,2 10 1 0 0,12 39 477 0 0,-14-52-408 0 0,6 18 300 0 0,-6-20-419 0 0,-1-1 0 0 0,0 1-1 0 0,0-1 1 0 0,0 0 0 0 0,1 1 0 0 0,-1-1-1 0 0,0 1 1 0 0,0-1 0 0 0,1 0 0 0 0,-1 1-1 0 0,0-1 1 0 0,1 0 0 0 0,-1 1 0 0 0,0-1 0 0 0,1 0-1 0 0,-1 0 1 0 0,0 1 0 0 0,1-1 0 0 0,-1 0-1 0 0,1 0 1 0 0,-1 0 0 0 0,1 1 0 0 0,-1-1-1 0 0,0 0 1 0 0,1 0 0 0 0,-1 0 0 0 0,1 0 0 0 0,-1 0-1 0 0,1 0 1 0 0,-1 0 0 0 0,1 0 0 0 0,-1 0-1 0 0,1 0 1 0 0,-1 0 0 0 0,0 0 0 0 0,1 0-1 0 0,-1-1 1 0 0,1 1 0 0 0,-1 0 0 0 0,1 0-1 0 0,-1 0 1 0 0,0-1 0 0 0,1 1 0 0 0,-1 0 0 0 0,1 0-1 0 0,-1-1 1 0 0,35-22 115 0 0,-2 0 0 0 0,-1-2 0 0 0,53-54 0 0 0,17-13 7 0 0,23-16 48 0 0,-123 107-185 0 0,18-15 99 0 0,-10 11-85 0 0,-10 5-14 0 0,1 0 0 0 0,-1 0 0 0 0,0 0 0 0 0,0 0 0 0 0,0 0 0 0 0,0-1 0 0 0,1 1 0 0 0,-1 0 0 0 0,0 0 0 0 0,0 1 0 0 0,0-1 0 0 0,0 0 0 0 0,0 0 0 0 0,1 0 0 0 0,-1 0 0 0 0,0 0 0 0 0,0 0 0 0 0,0 0 0 0 0,0 0 1 0 0,0 0-1 0 0,1 0 0 0 0,-1 0 0 0 0,0 0 0 0 0,0 0 0 0 0,0 1 0 0 0,0-1 0 0 0,0 0 0 0 0,0 0 0 0 0,1 0 0 0 0,-1 0 0 0 0,0 0 0 0 0,0 0 0 0 0,0 1 0 0 0,0-1 0 0 0,0 0 0 0 0,0 0 0 0 0,0 0 0 0 0,0 0 0 0 0,0 0 0 0 0,0 1 0 0 0,0-1 0 0 0,0 0 0 0 0,0 0 0 0 0,4 85-4 0 0,6 72 76 0 0,-7-143-29 0 0,0 1 0 0 0,1-1 0 0 0,0 0 0 0 0,1 0 1 0 0,1-1-1 0 0,9 19 0 0 0,-14-31-23 0 0,0 0 0 0 0,0 1 0 0 0,0-1 0 0 0,0 0 0 0 0,0 1 0 0 0,0-1 0 0 0,0 0 0 0 0,0 0 0 0 0,0 0 0 0 0,0 0 0 0 0,1 0 0 0 0,-1 0 0 0 0,0 0 0 0 0,1-1 0 0 0,-1 1 0 0 0,1 0 0 0 0,-1-1 0 0 0,1 1 0 0 0,-1-1 0 0 0,1 1 0 0 0,-1-1 0 0 0,1 0 0 0 0,-1 0 0 0 0,1 0 0 0 0,0 0 0 0 0,-1 0 0 0 0,1 0 0 0 0,-1 0 0 0 0,1 0 0 0 0,-1-1 0 0 0,1 1 0 0 0,0 0 0 0 0,-1-1 0 0 0,1 0 0 0 0,-1 1 0 0 0,0-1 0 0 0,1 0 0 0 0,-1 0 0 0 0,0 1 0 0 0,1-1 0 0 0,-1 0 0 0 0,0 0 0 0 0,0-1 0 0 0,2-1 0 0 0,6-6-18 0 0,-1-1 0 0 0,0 0 0 0 0,-1 0 0 0 0,10-18 0 0 0,-10 15 74 0 0,13-20-62 0 0,-1-1 1 0 0,20-48 0 0 0,-35 71-62 0 0,0 0 1 0 0,-1-1 0 0 0,0 1-1 0 0,0 0 1 0 0,-1-1 0 0 0,-1 0-1 0 0,0 1 1 0 0,-1-1 0 0 0,0 0-1 0 0,-1 0 1 0 0,-3-20 0 0 0,2 27-53 0 0,1 0 0 0 0,-1 0 1 0 0,0 0-1 0 0,-1 0 0 0 0,1 0 1 0 0,-1 0-1 0 0,0 1 0 0 0,0-1 1 0 0,0 1-1 0 0,-1 0 0 0 0,1 0 1 0 0,-1 0-1 0 0,0 1 0 0 0,0-1 1 0 0,-1 1-1 0 0,1 0 1 0 0,-1 0-1 0 0,0 1 0 0 0,1-1 1 0 0,-1 1-1 0 0,0 0 0 0 0,0 0 1 0 0,-1 1-1 0 0,-4-2 0 0 0,6 3 25 0 0,1 0-1 0 0,0 0 0 0 0,-1 0 0 0 0,1 0 0 0 0,-1 0 0 0 0,1 1 0 0 0,-1 0 1 0 0,1 0-1 0 0,0 0 0 0 0,-1 0 0 0 0,1 0 0 0 0,0 1 0 0 0,-4 1 1 0 0,5-1 41 0 0,-1-1-47 0 0,1 0-1 0 0,0 1 1 0 0,0 0-1 0 0,0-1 1 0 0,0 1-1 0 0,0 0 1 0 0,0 0-1 0 0,0 0 1 0 0,0 0-1 0 0,1 0 1 0 0,-1 1-1 0 0,1-1 1 0 0,0 0-1 0 0,0 1 0 0 0,0-1 1 0 0,0 1-1 0 0,-1 2 1 0 0,0 0 62 0 0,1-2-98 0 0,4 2-285 0 0,10 13 326 0 0,-10-14 12 0 0,17-3-25 0 0,-4-1 55 0 0,0 0 1 0 0,-1 0-1 0 0,1-2 1 0 0,18-3-1 0 0,-17 0 16 0 0,-15 4 16 0 0,0 0 1 0 0,0 1-1 0 0,0-1 0 0 0,1 0 1 0 0,-1 1-1 0 0,0-1 1 0 0,0 1-1 0 0,1 0 1 0 0,-1-1-1 0 0,0 1 1 0 0,4 1-1 0 0,13 1-9 0 0,-19-2 13 0 0,41 6-37 0 0,-38-6 34 0 0,0 1-1 0 0,-1 0 1 0 0,1 0 0 0 0,0 0 0 0 0,0 0-1 0 0,-1 1 1 0 0,1-1 0 0 0,-1 1-1 0 0,1-1 1 0 0,-1 1 0 0 0,0 0 0 0 0,1 0-1 0 0,-1 0 1 0 0,0 0 0 0 0,0 0 0 0 0,2 5-1 0 0,3 9 111 0 0,-1 0-1 0 0,-1 0 0 0 0,-1 0 0 0 0,0 1 1 0 0,-1 0-1 0 0,0 0 0 0 0,-1 20 0 0 0,5-19 286 0 0,-7-18-360 0 0,0 1-1 0 0,0-1 0 0 0,0 0 1 0 0,0 1-1 0 0,0-1 0 0 0,0 0 1 0 0,0 1-1 0 0,1-1 0 0 0,-1 0 1 0 0,0 1-1 0 0,0-1 1 0 0,0 0-1 0 0,0 1 0 0 0,0-1 1 0 0,1 0-1 0 0,-1 1 0 0 0,0-1 1 0 0,0 0-1 0 0,0 0 1 0 0,1 1-1 0 0,-1-1 0 0 0,0 0 1 0 0,1 0-1 0 0,-1 0 0 0 0,0 1 1 0 0,0-1-1 0 0,1 0 0 0 0,-1 0 1 0 0,0 0-1 0 0,1 0 1 0 0,-1 0-1 0 0,0 0 0 0 0,1 1 1 0 0,-1-1-1 0 0,0 0 0 0 0,1 0 1 0 0,-1 0-1 0 0,0 0 1 0 0,1 0-1 0 0,-1 0 0 0 0,0 0 1 0 0,1-1-1 0 0,-1 1 0 0 0,0 0 1 0 0,1 0-1 0 0,-1 0 0 0 0,0 0 1 0 0,1 0-1 0 0,-1 0 1 0 0,0-1-1 0 0,1 1 0 0 0,-1 0 1 0 0,0 0-1 0 0,0 0 0 0 0,1-1 1 0 0,-1 1-1 0 0,0 0 1 0 0,0 0-1 0 0,1-1 0 0 0,9-17 44 0 0,12-20 201 0 0,41-54 0 0 0,-53 81-229 0 0,4-7 33 0 0,2 1 0 0 0,24-21-1 0 0,-16 22-80 0 0,-15 15-12 0 0,-4 1 3 0 0,17-3-78 0 0,-18 3 41 0 0,1 2 5 0 0,9 6 10 0 0,0 0 0 0 0,-1 1-1 0 0,0 0 1 0 0,-1 1 0 0 0,0 1 0 0 0,13 14-1 0 0,2 1-48 0 0,-22-21 76 0 0,1-1-1 0 0,0 1 0 0 0,0-2 0 0 0,1 1 0 0 0,-1-1 1 0 0,1 0-1 0 0,0 0 0 0 0,0 0 0 0 0,0-1 0 0 0,0 0 1 0 0,10 1-1 0 0,7 0 8 0 0,50-1 0 0 0,-61-2-10 0 0,11-1 3 0 0,0-1 1 0 0,0-2 0 0 0,0 0-1 0 0,36-12 1 0 0,90-40 38 0 0,-95 26 4 0 0,-53 29-46 0 0,-3 1-2 0 0,1-1 0 0 0,0 1 0 0 0,0-1 0 0 0,0 1 0 0 0,-1 0 1 0 0,1-1-1 0 0,0 1 0 0 0,0 0 0 0 0,0 0 0 0 0,-1-1 0 0 0,1 1 1 0 0,0 0-1 0 0,-1 0 0 0 0,1-1 0 0 0,0 1 0 0 0,-1 0 0 0 0,1 0 1 0 0,0 0-1 0 0,-1 0 0 0 0,1-1 0 0 0,-1 1 0 0 0,1 0 0 0 0,0 0 1 0 0,-1 0-1 0 0,1 0 0 0 0,0 0 0 0 0,-1 0 0 0 0,1 0 0 0 0,-1 0 1 0 0,1 0-1 0 0,0 0 0 0 0,-1 0 0 0 0,1 0 0 0 0,-1 0 0 0 0,1 0 1 0 0,0 1-1 0 0,-1-1 0 0 0,1 0 0 0 0,0 0 0 0 0,-1 0 0 0 0,1 1 1 0 0,0-1-1 0 0,-1 0 0 0 0,1 1 0 0 0,-36 17-94 0 0,24-10 76 0 0,-1 1 0 0 0,1 0 0 0 0,1 1 0 0 0,-18 18 0 0 0,17-12-15 0 0,0 1 1 0 0,1 0 0 0 0,1 1 0 0 0,0 0-1 0 0,1 0 1 0 0,1 1 0 0 0,1 0 0 0 0,-6 28-1 0 0,11-33 9 0 0,2-13 32 0 0,0-1 0 0 0,0 0 0 0 0,0 0 0 0 0,1 1 0 0 0,-1-1-1 0 0,0 0 1 0 0,0 0 0 0 0,0 0 0 0 0,0 1 0 0 0,0-1 0 0 0,0 0 0 0 0,0 0 0 0 0,0 0 0 0 0,1 1 0 0 0,-1-1 0 0 0,0 0 0 0 0,0 0 0 0 0,0 0 0 0 0,1 0 0 0 0,-1 1 0 0 0,0-1 0 0 0,0 0 0 0 0,0 0 0 0 0,1 0-1 0 0,-1 0 1 0 0,0 0 0 0 0,0 0 0 0 0,0 0 0 0 0,1 0 0 0 0,-1 0 0 0 0,0 0 0 0 0,0 0 0 0 0,1 0 0 0 0,-1 0 0 0 0,0 0 0 0 0,0 0 0 0 0,0 0 0 0 0,1 0 0 0 0,-1 0 0 0 0,0 0 0 0 0,0 0 0 0 0,1 0-1 0 0,-1 0 1 0 0,0 0 0 0 0,0 0 0 0 0,0 0 0 0 0,1-1 0 0 0,-1 1 0 0 0,0 0 0 0 0,0 0 0 0 0,0 0 0 0 0,1 0 0 0 0,14-10 2 0 0,0-1 1 0 0,-1 0 0 0 0,0 0-1 0 0,-1-1 1 0 0,0-1-1 0 0,-1-1 1 0 0,17-24 0 0 0,9-21-3 0 0,40-82 0 0 0,-28 46 2 0 0,-42 80-2 0 0,-2-1 1 0 0,8-23-1 0 0,-10 25 0 0 0,1-1 0 0 0,1 1 1 0 0,11-20-1 0 0,-17 33-1 0 0,1 0 1 0 0,-1 0 0 0 0,0 0 0 0 0,1 0-1 0 0,-1 0 1 0 0,0 0 0 0 0,0 0 0 0 0,0 0-1 0 0,1 0 1 0 0,-1 0 0 0 0,0 0 0 0 0,0 0-1 0 0,0 0 1 0 0,-1 0 0 0 0,1 0 0 0 0,0 0-1 0 0,-1-2 1 0 0,1 1-4 0 0,0-2-21 0 0,-3 14-145 0 0,-4 14 181 0 0,0 1 1 0 0,2 0-1 0 0,1 0 1 0 0,-1 47 0 0 0,9-38 90 0 0,1-1 1 0 0,15 50-1 0 0,3 18 103 0 0,-20-89-212 0 0,0 0 0 0 0,0 0 0 0 0,1 0 0 0 0,1 0 0 0 0,11 21 0 0 0,-15-32-271 0 0,3-11-5494 0 0,0 0 5011 0 0,7-23-1319 0 0,-6 1-2522 0 0,-5 1 340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8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10 133 92 0 0,'-4'23'1040'0'0,"1"0"1"0"0,1 1-1 0 0,1 0 0 0 0,4 41 1 0 0,-1-21 208 0 0,9 41 1249 0 0,-7-62-1092 0 0,2 39 0 0 0,-6-58-1162 0 0,1 0 0 0 0,-1 0 0 0 0,1-1 0 0 0,0 1-1 0 0,0 0 1 0 0,1 0 0 0 0,2 5 0 0 0,-2-4-31 0 0,-1-2 670 0 0,-1 0-430 0 0,0 11-3 0 0,0-10 2315 0 0,4-18-2495 0 0,45-176 550 0 0,-17 50-455 0 0,5-19 10 0 0,-36 156-384 0 0,3-12 112 0 0,-1 12-155 0 0,-1 8-198 0 0,2 58 193 0 0,-2-20-5 0 0,1-1 0 0 0,10 43-1 0 0,14-10 51 0 0,-17-50 26 0 0,-8-22 8 0 0,0 0 1 0 0,0 0-1 0 0,0-1 0 0 0,0 1 1 0 0,1 0-1 0 0,-1-1 0 0 0,1 1 1 0 0,5 3-1 0 0,-4-3 36 0 0,-2-1 145 0 0,4-4-112 0 0,9-5-46 0 0,0 0 1 0 0,0-1-1 0 0,-1-1 1 0 0,-1 0-1 0 0,1-1 1 0 0,-1-1 0 0 0,13-13-1 0 0,80-92 94 0 0,50-87 121 0 0,-155 201-253 0 0,2-1-1 0 0,4-3-5 0 0,-7 6-1 0 0,0 0-1 0 0,0 0 1 0 0,0 0 0 0 0,0 0-1 0 0,0 0 1 0 0,0 0-1 0 0,1 0 1 0 0,-1 0-1 0 0,0 0 1 0 0,0 0 0 0 0,0 0-1 0 0,0 0 1 0 0,0 0-1 0 0,0 0 1 0 0,1 0-1 0 0,-1 0 1 0 0,0 0 0 0 0,0 0-1 0 0,0 0 1 0 0,0 0-1 0 0,0 0 1 0 0,0 0-1 0 0,0 0 1 0 0,1 0 0 0 0,-1 0-1 0 0,0 0 1 0 0,0 0-1 0 0,0 0 1 0 0,0 0-1 0 0,0 0 1 0 0,0 1 0 0 0,0-1-1 0 0,0 0 1 0 0,1 0-1 0 0,-1 0 1 0 0,0 0-1 0 0,0 0 1 0 0,0 0 0 0 0,0 0-1 0 0,0 0 1 0 0,0 1-1 0 0,0-1 1 0 0,0 0-1 0 0,0 0 1 0 0,0 0 0 0 0,0 0-1 0 0,0 0 1 0 0,0 0-1 0 0,0 1 1 0 0,0-1-1 0 0,0 0 1 0 0,0 0 0 0 0,0 0-1 0 0,0 0 1 0 0,0 0-1 0 0,0 0 1 0 0,0 1-1 0 0,0-1 1 0 0,0 0 0 0 0,1 42-13 0 0,8 112 257 0 0,35 82 1033 0 0,-34-198-874 0 0,-2 1 0 0 0,-1 0 0 0 0,1 52-1 0 0,-8-87-302 0 0,1-2-91 0 0,-1 0 1 0 0,0 0-1 0 0,1 0 1 0 0,-1-1 0 0 0,0 1-1 0 0,0 0 1 0 0,0 0 0 0 0,-1 0-1 0 0,1 0 1 0 0,-1 2 0 0 0,1 0-54 0 0,6-13-4905 0 0,4-8 4603 0 0,67-98-4425 0 0,-28 52-2389 0 0,-18 28 3048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70 7389 0 0,'54'-68'-504'0'0,"-53"66"1116"0"0,-10 6-378 0 0,0 0-132 0 0,-1 1 0 0 0,2 0 0 0 0,-1 1 0 0 0,1 0 0 0 0,0 0 0 0 0,0 0 0 0 0,0 1 0 0 0,1 0 0 0 0,0 1-1 0 0,0 0 1 0 0,1 0 0 0 0,-6 10 0 0 0,2 3 250 0 0,0 0-1 0 0,2 1 1 0 0,0 0 0 0 0,1 1-1 0 0,2-1 1 0 0,0 1-1 0 0,-3 43 1 0 0,8-60-289 0 0,-1-2 87 0 0,0 0-1 0 0,1-1 1 0 0,-1 1 0 0 0,1 0-1 0 0,0 0 1 0 0,0-1 0 0 0,0 1-1 0 0,1 0 1 0 0,0 0 0 0 0,-1-1-1 0 0,1 1 1 0 0,0 0 0 0 0,1-1-1 0 0,-1 1 1 0 0,0-1 0 0 0,1 0-1 0 0,4 7 1 0 0,-4-9 1127 0 0,4-3-894 0 0,4-1-274 0 0,0-2 0 0 0,-1 1 0 0 0,0-1 0 0 0,0-1 0 0 0,0 0 0 0 0,-1 0 0 0 0,0 0 1 0 0,10-12-1 0 0,60-71 484 0 0,-40 42-376 0 0,-15 20 10 0 0,-1-1-1 0 0,-2-2 0 0 0,26-47 1 0 0,-45 75-138 0 0,2-2 0 0 0,-3 4-84 0 0,0 0 0 0 0,0-1 0 0 0,0 1 0 0 0,0 0 0 0 0,0-1 0 0 0,0 1 0 0 0,0 0-1 0 0,0-1 1 0 0,0 1 0 0 0,1 0 0 0 0,-1 0 0 0 0,0-1 0 0 0,0 1 0 0 0,0 0 0 0 0,0-1-1 0 0,0 1 1 0 0,1 0 0 0 0,-1 0 0 0 0,0 0 0 0 0,0-1 0 0 0,1 1 0 0 0,-1 0 0 0 0,0 0 0 0 0,0 0-1 0 0,1-1 1 0 0,-1 1 0 0 0,0 0 0 0 0,0 0 0 0 0,1 0 0 0 0,-1 0 0 0 0,0 0 0 0 0,1 0-1 0 0,-1 0 1 0 0,0 0 0 0 0,1 0 0 0 0,-1 0 0 0 0,0 0 0 0 0,1 0 0 0 0,-1 0 0 0 0,0 0 0 0 0,0 0-1 0 0,1 0 1 0 0,-1 0 0 0 0,0 0 0 0 0,1 0 0 0 0,-1 0 0 0 0,0 0 0 0 0,0 0 0 0 0,1 1-1 0 0,-1-1 1 0 0,0 0 0 0 0,1 0 0 0 0,-1 0 0 0 0,0 1 0 0 0,1-1 0 0 0,15 24 172 0 0,21 44 0 0 0,-23-39 241 0 0,33 48 1 0 0,-45-75-379 0 0,0 1 1 0 0,1-1 0 0 0,-1 0-1 0 0,0 0 1 0 0,0 0-1 0 0,1 0 1 0 0,-1 0 0 0 0,1-1-1 0 0,0 1 1 0 0,0-1 0 0 0,-1 0-1 0 0,1 1 1 0 0,0-1 0 0 0,0-1-1 0 0,0 1 1 0 0,4 0 0 0 0,-2 0 15 0 0,1-1 1 0 0,0 0 0 0 0,0 0-1 0 0,0-1 1 0 0,0 1-1 0 0,0-1 1 0 0,10-4 0 0 0,5-2 66 0 0,-2-1 1 0 0,1-1-1 0 0,27-18 1 0 0,4-6 72 0 0,-37 22-145 0 0,0 2 1 0 0,0 0-1 0 0,1 1 0 0 0,0 0 0 0 0,31-10 1 0 0,-45 18-51 0 0,1 0 0 0 0,-1-1 0 0 0,1 1 0 0 0,-1 0 1 0 0,1 0-1 0 0,-1 0 0 0 0,1 0 0 0 0,-1 1 0 0 0,1-1 1 0 0,-1 0-1 0 0,1 1 0 0 0,-1-1 0 0 0,1 1 0 0 0,-1-1 1 0 0,3 2-1 0 0,-1 0 2 0 0,8 2 4 0 0,0 0-1 0 0,0 2 1 0 0,-1-1 0 0 0,0 1 0 0 0,0 0-1 0 0,0 1 1 0 0,13 12 0 0 0,-9-7-5 0 0,45 34 138 0 0,97 100 0 0 0,-108-97-44 0 0,-46-47-175 0 0,4 4 292 0 0,-1-6-1680 0 0,-3-36-4360 0 0,0 6 4687 0 0,11-55-1 0 0,2 13-357 0 0,-10 40 672 0 0,2-1 1 0 0,21-57 0 0 0,-27 87 1024 0 0,-9 8 50 0 0,-5 3-58 0 0,0 2 0 0 0,0-1 0 0 0,1 2 0 0 0,-19 20 0 0 0,-62 69 938 0 0,34-39-472 0 0,35-37-311 0 0,-1-2 1 0 0,-40 27-1 0 0,-24 21 309 0 0,-33 47 248 0 0,120-115-1020 0 0,2-3 101 0 0,-1 1-1 0 0,1 1 0 0 0,-1-1 1 0 0,1 0-1 0 0,0 0 0 0 0,-1 0 1 0 0,1 0-1 0 0,-1 0 0 0 0,1 0 1 0 0,-1 0-1 0 0,1 1 0 0 0,0-1 1 0 0,-1 0-1 0 0,1 0 0 0 0,-1 0 0 0 0,1 1 1 0 0,0-1-1 0 0,-1 0 0 0 0,1 1 1 0 0,0-1-1 0 0,-1 0 0 0 0,1 1 1 0 0,0-1-1 0 0,0 0 0 0 0,-1 2 1 0 0,1-2-38 0 0,-1 1 1 0 0,1 0-1 0 0,-1 0 1 0 0,1-1 0 0 0,-1 1-1 0 0,0-1 1 0 0,1 1 0 0 0,-1 0-1 0 0,0-1 1 0 0,1 1-1 0 0,-1-1 1 0 0,0 0 0 0 0,0 1-1 0 0,1-1 1 0 0,-1 1-1 0 0,0-1 1 0 0,-1 0 0 0 0,-8 3-429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49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14 764 0 0,'0'0'7311'0'0,"5"4"-6872"0"0,13 10-48 0 0,-18-13-377 0 0,1-1-1 0 0,-1 0 1 0 0,0 1-1 0 0,1-1 1 0 0,-1 0-1 0 0,1 1 0 0 0,-1-1 1 0 0,0 0-1 0 0,1 0 1 0 0,-1 0-1 0 0,1 1 0 0 0,-1-1 1 0 0,1 0-1 0 0,-1 0 1 0 0,1 0-1 0 0,-1 0 0 0 0,1 0 1 0 0,-1 0-1 0 0,1 0 1 0 0,-1 0-1 0 0,1 0 0 0 0,-1 0 1 0 0,0 0-1 0 0,1 0 1 0 0,-1 0-1 0 0,1-1 1 0 0,1 1 3 0 0,23-3 358 0 0,-1-1 0 0 0,1 0 0 0 0,29-11 1 0 0,-51 13-344 0 0,-1 1 0 0 0,1 0 0 0 0,0 1 1 0 0,0-1-1 0 0,0 0 0 0 0,0 1 1 0 0,0 0-1 0 0,0-1 0 0 0,4 1 0 0 0,9 0 109 0 0,-14-1-21 0 0,2 1-17 0 0,14-1-12 0 0,-14 1-14 0 0,-3 5-19 0 0,5 14-1 0 0,-7-9-10 0 0,-2-5-38 0 0,-24 48 88 0 0,2 1 1 0 0,-23 74-1 0 0,45-106-53 0 0,3-19-12 0 0,-1 1 30 0 0,1-2-31 0 0,0 0 1 0 0,-1-1-1 0 0,1 1 0 0 0,0-1 1 0 0,0 1-1 0 0,0-1 0 0 0,1 1 1 0 0,-1-1-1 0 0,0 1 0 0 0,1-1 1 0 0,-1 1-1 0 0,0-1 0 0 0,1 1 1 0 0,0-1-1 0 0,-1 1 0 0 0,1-1 1 0 0,0 0-1 0 0,0 1 1 0 0,0-1-1 0 0,0 0 0 0 0,0 0 1 0 0,0 0-1 0 0,0 0 0 0 0,0 0 1 0 0,0 0-1 0 0,1 0 0 0 0,-1 0 1 0 0,0 0-1 0 0,1 0 0 0 0,-1-1 1 0 0,0 1-1 0 0,1 0 0 0 0,-1-1 1 0 0,1 0-1 0 0,-1 1 0 0 0,3-1 1 0 0,0 1 79 0 0,4-5-16 0 0,143-75-729 0 0,-18 9-1169 0 0,-84 47 1129 0 0,99-44-5046 0 0,-86 42 3032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1:51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287 162 676 0 0,'0'0'776'0'0,"4"6"-38"0"0,8 15-46 0 0,-9-16 3752 0 0,-2-2-4003 0 0,4 15 7499 0 0,-8-28-7958 0 0,-9-29 3 0 0,10 26 3 0 0,5 2 13 0 0,1 0 0 0 0,1 0-1 0 0,0 0 1 0 0,0 1 0 0 0,10-14 0 0 0,-4 7 0 0 0,20-22-37 0 0,-30 36 15 0 0,2 1 9 0 0,6-8 8 0 0,-7 7-10 0 0,5 6-55 0 0,23 11 69 0 0,-15-5-1 0 0,-11-6 5 0 0,9 6-9 0 0,-8-4 4 0 0,-2-1 1 0 0,0 0 1 0 0,0 0 0 0 0,-1 0 0 0 0,1 0-1 0 0,-1 1 1 0 0,0-1 0 0 0,0 1-1 0 0,2 8 1 0 0,3 11-13 0 0,0-4 8 0 0,0 0 0 0 0,6 40-1 0 0,-11-50 10 0 0,-1 0-1 0 0,0 0 1 0 0,-1 0-1 0 0,0 0 1 0 0,0 0-1 0 0,-1 0 1 0 0,0 0-1 0 0,-4 10 1 0 0,5-18-5 0 0,-1 1 0 0 0,0-1 0 0 0,1 0 0 0 0,-1 0 0 0 0,0 0 0 0 0,0 0 0 0 0,-1 0 0 0 0,1 0 0 0 0,0 0 0 0 0,-1 0 0 0 0,1 0 0 0 0,-1-1 0 0 0,0 1 0 0 0,-2 2 0 0 0,-4 4 1 0 0,-41 54 66 0 0,23-28 89 0 0,-48 50 0 0 0,32-38 37 0 0,26-28 47 0 0,-30 29 0 0 0,-10 2 103 0 0,32-26 55 0 0,-1-2 1 0 0,-42 28 0 0 0,27-24 148 0 0,38-24-495 0 0,0 0-1 0 0,0 1 1 0 0,0-1-1 0 0,0 1 1 0 0,1 0-1 0 0,-1-1 1 0 0,0 1-1 0 0,1 0 0 0 0,-2 3 1 0 0,0-2-29 0 0,1-1 1576 0 0,8 1-1427 0 0,5 0-91 0 0,0 0 0 0 0,1 0 0 0 0,-1-1 1 0 0,1-1-1 0 0,0 0 0 0 0,13 0 0 0 0,211-18 1082 0 0,-39 2-314 0 0,-62 3-140 0 0,-57 3-331 0 0,84-4 844 0 0,-159 12-870 0 0,-2 1-263 0 0,1-1-1 0 0,-1 0 1 0 0,0 0 0 0 0,1 1-1 0 0,-1-1 1 0 0,1 1-1 0 0,-1 0 1 0 0,1-1-1 0 0,-1 1 1 0 0,1 0-1 0 0,-1 0 1 0 0,1 0-1 0 0,-1 0 1 0 0,3 0 0 0 0,7 0-444 0 0,-3-4-3331 0 0,-15-1 2527 0 0,2 2 621 0 0,-26-18-1382 0 0,8 2-8283 0 0,12 9 4755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25 508 0 0,'0'0'806'0'0,"-2"3"-46"0"0,-5 8-44 0 0,5-8 566 0 0,-1-2-692 0 0,-29 36 5340 0 0,30-35-4024 0 0,1-1-1294 0 0,-2 3-855 0 0,-3 3 3936 0 0,10-15-3613 0 0,14-25-9 0 0,-18 32-68 0 0,0 1 0 0 0,0-1-1 0 0,0 0 1 0 0,1 1 0 0 0,-1-1 0 0 0,0 1 0 0 0,1-1 0 0 0,-1 0 0 0 0,0 1-1 0 0,1-1 1 0 0,-1 1 0 0 0,1 0 0 0 0,-1-1 0 0 0,1 1 0 0 0,-1-1-1 0 0,1 1 1 0 0,-1 0 0 0 0,1-1 0 0 0,0 1 0 0 0,-1 0 0 0 0,2-1 0 0 0,13-6 27 0 0,0 0 0 0 0,1 1 0 0 0,0 1 1 0 0,0 0-1 0 0,1 1 0 0 0,-1 1 1 0 0,1 1-1 0 0,0 0 0 0 0,0 1 0 0 0,0 1 1 0 0,20 2-1 0 0,-34-1-30 0 0,1-1 0 0 0,0 1 0 0 0,0 0 0 0 0,-1 0 0 0 0,1 1 0 0 0,0-1 1 0 0,4 3-1 0 0,3 10 8 0 0,-7-6-6 0 0,1-1-1 0 0,-1 1 0 0 0,1-1 0 0 0,-2 1 0 0 0,1 0 0 0 0,-1 0 0 0 0,-1 0 0 0 0,1 1 0 0 0,-1-1 0 0 0,-1 1 0 0 0,0-1 0 0 0,0 1 0 0 0,0-1 0 0 0,-1 1 0 0 0,-1 0 0 0 0,1-1 0 0 0,-4 13 0 0 0,1-3 9 0 0,-2-1 0 0 0,0 0 1 0 0,-1 0-1 0 0,0-1 1 0 0,-1 1-1 0 0,-1-1 0 0 0,-11 16 1 0 0,-24 44 34 0 0,-8 12 34 0 0,49-87-85 0 0,-1 18 5 0 0,2-15 4 0 0,0 0 12 0 0,0-2-23 0 0,-5 9-1 0 0,6-11 9 0 0,0 0 0 0 0,0 0 0 0 0,0 0 0 0 0,0 0 0 0 0,0 1 0 0 0,0-1 0 0 0,0 0 0 0 0,0 0 0 0 0,-1 0 0 0 0,1 0-1 0 0,0 1 1 0 0,0-1 0 0 0,0 0 0 0 0,0 0 0 0 0,0 0 0 0 0,0 1 0 0 0,0-1 0 0 0,1 0 0 0 0,-1 0 0 0 0,0 0 0 0 0,0 0 0 0 0,0 1 0 0 0,0-1-1 0 0,0 0 1 0 0,0 0 0 0 0,0 0 0 0 0,0 0 0 0 0,0 0 0 0 0,0 1 0 0 0,0-1 0 0 0,1 0 0 0 0,-1 0 0 0 0,0 0 0 0 0,0 0 0 0 0,0 0 0 0 0,0 0 0 0 0,0 0-1 0 0,1 1 1 0 0,-1-1 0 0 0,0 0 0 0 0,0 0 0 0 0,0 0 0 0 0,0 0 0 0 0,1 0 0 0 0,14 12 7 0 0,1 0 0 0 0,31 16 0 0 0,-31-19 0 0 0,-1 0 0 0 0,0 1 1 0 0,0 0-1 0 0,-1 1 0 0 0,15 15 1 0 0,-23-19 14 0 0,-1-1 0 0 0,0 1 0 0 0,0 0 0 0 0,-1 0 1 0 0,0 1-1 0 0,0-1 0 0 0,-1 1 0 0 0,0 0 1 0 0,0 0-1 0 0,-1 0 0 0 0,0 0 0 0 0,0 0 0 0 0,0 16 1 0 0,-2-12 47 0 0,0-1 1 0 0,-1 1-1 0 0,-1-1 1 0 0,0 1-1 0 0,0-1 0 0 0,-1 1 1 0 0,-1-1-1 0 0,0 0 1 0 0,-6 10-1 0 0,-4 6 115 0 0,-1-1 0 0 0,-2-1 0 0 0,-1-1 0 0 0,-1 0 0 0 0,0-2 0 0 0,-45 39 0 0 0,39-41-60 0 0,-1-1 0 0 0,-2-1 0 0 0,0-2 0 0 0,0-1 0 0 0,-2-1 0 0 0,-56 19 0 0 0,79-31-209 0 0,1-1-1 0 0,-1 1 1 0 0,1-1 0 0 0,-1-1-1 0 0,1 1 1 0 0,-1-1-1 0 0,0-1 1 0 0,1 1-1 0 0,-1-1 1 0 0,1 0 0 0 0,-1 0-1 0 0,1-1 1 0 0,0 0-1 0 0,0 0 1 0 0,-1-1-1 0 0,1 1 1 0 0,1-1-1 0 0,-11-7 1 0 0,4 2-569 0 0,1 0-1 0 0,0-1 1 0 0,0-1 0 0 0,1 0-1 0 0,-9-11 1 0 0,-10-10-7556 0 0,20 21 4337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2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172 110 88 0 0,'0'0'2484'0'0,"-2"2"-1713"0"0,-11 8 10022 0 0,7-12-10454 0 0,4 2-325 0 0,-2-1 104 0 0,-1-1 0 0 0,1 1 0 0 0,0-1 0 0 0,0 1 0 0 0,0-1 0 0 0,0-1 0 0 0,0 1 0 0 0,-6-5 0 0 0,-35-33 1294 0 0,-4-8 783 0 0,47 45-1609 0 0,-5-2-444 0 0,5 3-89 0 0,7 5 287 0 0,166 96-198 0 0,-119-69-77 0 0,43 24 93 0 0,-72-41-27 0 0,37 27 0 0 0,-51-33-94 0 0,20 15 198 0 0,37 35 0 0 0,-65-55 161 0 0,-4 4-299 0 0,1 0-59 0 0,-1 0 0 0 0,-1 0 0 0 0,1-1 0 0 0,-1 1 0 0 0,0-1 0 0 0,0 0 0 0 0,-1 0-1 0 0,1-1 1 0 0,-7 6 0 0 0,-59 42 317 0 0,49-35-235 0 0,-1 0 0 0 0,-38 21 0 0 0,34-25-53 0 0,5-1 46 0 0,-1-1 0 0 0,-45 16 0 0 0,29-6 66 0 0,24-12-145 0 0,4-5-26 0 0,5-2-3 0 0,0 0-1 0 0,0 1 1 0 0,1-1 0 0 0,-1 1 0 0 0,1 0 0 0 0,0 1 0 0 0,-5 4 0 0 0,-3 2-284 0 0,-9 8-3060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11 117 460 0 0,'0'0'4506'0'0,"-2"-2"-3774"0"0,-4-1-627 0 0,6 2 1 0 0,0 1 0 0 0,-1 0-1 0 0,1-1 1 0 0,0 1-1 0 0,0-1 1 0 0,-1 1 0 0 0,1 0-1 0 0,0-1 1 0 0,0 1-1 0 0,0-1 1 0 0,0 1 0 0 0,-1-1-1 0 0,1 1 1 0 0,0-1-1 0 0,0 1 1 0 0,0-1 0 0 0,0 1-1 0 0,0 0 1 0 0,0-1-1 0 0,0 1 1 0 0,1-1-1 0 0,-1 1 1 0 0,0-1 0 0 0,0 1-1 0 0,0-1 1 0 0,0 1-1 0 0,0-1 1 0 0,1 1 0 0 0,-1 0-1 0 0,1-1 1 0 0,2-5 12 0 0,-1 1-8 0 0,1 0 0 0 0,0 1 0 0 0,0 0 0 0 0,0-1 0 0 0,1 1 0 0 0,-1 1 0 0 0,1-1 0 0 0,0 0 0 0 0,0 1 0 0 0,0 0 0 0 0,9-6 0 0 0,-2 3 55 0 0,-1 1 0 0 0,1 0 1 0 0,0 0-1 0 0,0 1 0 0 0,0 1 0 0 0,1 0 0 0 0,-1 0 1 0 0,1 1-1 0 0,14 0 0 0 0,-25 2-159 0 0,7-1 81 0 0,0 1 0 0 0,0 1 0 0 0,0-1 0 0 0,0 1 0 0 0,0 1 0 0 0,0-1 0 0 0,0 1 0 0 0,0 1 0 0 0,-1 0 0 0 0,10 4 0 0 0,-13-3-11 0 0,0 1 1 0 0,0 0-1 0 0,0-1 1 0 0,0 1-1 0 0,-1 1 1 0 0,0-1-1 0 0,0 1 1 0 0,2 5-1 0 0,-3-6 10 0 0,-1-3-60 0 0,-1-1 0 0 0,1 1 0 0 0,0 0 0 0 0,-1 0 0 0 0,0-1 0 0 0,1 1 0 0 0,-1 0 0 0 0,0 0 0 0 0,0 0 0 0 0,0 0 0 0 0,0 0 0 0 0,0-1 0 0 0,-1 1 0 0 0,0 2 0 0 0,0 4 50 0 0,-1 15 148 0 0,-1-1 0 0 0,-1 0 0 0 0,-1 0 0 0 0,-1 0 0 0 0,-1-1 0 0 0,-16 36 0 0 0,5-12 83 0 0,-3 2 217 0 0,-2 0-1 0 0,-33 49 1 0 0,16-28 179 0 0,19-35-359 0 0,12-18 39 0 0,0-1 0 0 0,-10 26 0 0 0,-9 4 1898 0 0,27-41-1463 0 0,9-3-720 0 0,24-2-18 0 0,-24 1 1 0 0,-2-1-11 0 0,113-21 486 0 0,-108 20-510 0 0,24-6 253 0 0,70-9 0 0 0,-101 18-247 0 0,1-2 59 0 0,1 0 0 0 0,-1 0-1 0 0,1 0 1 0 0,-1 1-1 0 0,1 0 1 0 0,9 0 0 0 0,-5 0-5626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50 776 0 0,'0'-36'6365'0'0,"0"22"-2488"0"0,3 22-3285 0 0,14 23-70 0 0,-5-9 76 0 0,-1 0 1 0 0,14 37-1 0 0,4 37 758 0 0,-13-48-239 0 0,14 69 0 0 0,-21-66-250 0 0,2 1-1 0 0,3-2 1 0 0,20 50 0 0 0,-21-64-79 0 0,12 51 0 0 0,-17-52-106 0 0,21 53 0 0 0,9 26 466 0 0,-26-74-767 0 0,-5-13-141 0 0,-1-1 0 0 0,3 32 0 0 0,-6-12-2687 0 0,-10-26 782 0 0,5-16 668 0 0,-5-11-3020 0 0,2 2 3623 0 0,-7-6-1611 0 0,1 0-1 0 0,1-1 1 0 0,-13-17-1 0 0,4-6-2845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1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0 104 396 0 0,'9'-9'556'0'0,"0"-1"1"0"0,1 1-1 0 0,0 1 1 0 0,0 0-1 0 0,1 0 1 0 0,0 1-1 0 0,0 0 1 0 0,0 1-1 0 0,1 0 1 0 0,0 1-1 0 0,0 0 0 0 0,1 1 1 0 0,-1 1-1 0 0,20-4 1 0 0,-29 7-443 0 0,0-1-1 0 0,-1 1 1 0 0,1 0 0 0 0,0 0 0 0 0,-1 0-1 0 0,1 0 1 0 0,0 0 0 0 0,0 0 0 0 0,-1 1 0 0 0,1-1-1 0 0,-1 1 1 0 0,1 0 0 0 0,0 0 0 0 0,-1 0-1 0 0,1 0 1 0 0,-1 0 0 0 0,0 1 0 0 0,1-1-1 0 0,1 2 1 0 0,-2-1-39 0 0,-1 0-1 0 0,1 0 1 0 0,-1 1-1 0 0,0-1 0 0 0,0 0 1 0 0,0 0-1 0 0,0 1 1 0 0,0-1-1 0 0,0 0 1 0 0,0 1-1 0 0,-1-1 0 0 0,1 1 1 0 0,-1-1-1 0 0,0 1 1 0 0,0-1-1 0 0,0 4 1 0 0,-2 10 121 0 0,0-2 0 0 0,-1 1 0 0 0,-1 0 0 0 0,0-1 0 0 0,-7 17-1 0 0,9-26-117 0 0,-14 30 423 0 0,-1 0 1 0 0,-2-1-1 0 0,-35 48 1 0 0,0 1 532 0 0,52-79-908 0 0,-1 0-1 0 0,1 0 1 0 0,0 1 0 0 0,0-1 0 0 0,1 1-1 0 0,-1 0 1 0 0,1-1 0 0 0,0 1 0 0 0,1 0 0 0 0,-1 9-1 0 0,5 8 109 0 0,60-26-1103 0 0,0-2 0 0 0,0-3 0 0 0,67-19 0 0 0,70-10-7426 0 0,-148 32 4680 0 0</inkml:trace>
  <inkml:trace contextRef="#ctx0" brushRef="#br0" timeOffset="1">1131 547 388 0 0,'1'5'810'0'0,"-1"1"-536"0"0,0 1 0 0 0,0-1 0 0 0,0 0 0 0 0,-1 1 1 0 0,0-1-1 0 0,0 1 0 0 0,0-1 0 0 0,-1 0 0 0 0,0 0 0 0 0,0 0 0 0 0,-1 0 0 0 0,0 0 0 0 0,0 0 0 0 0,-4 5 0 0 0,-8 12 641 0 0,-2 0-1 0 0,-21 21 0 0 0,-3 5 300 0 0,27-33-690 0 0,1-2 0 0 0,-28 24 0 0 0,7-7 230 0 0,-12 6-2064 0 0,44-36 376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3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1 304 0 0,'0'0'3612'0'0,"-10"6"-2858"0"0,0-1-554 0 0,4-2-64 0 0,-1 0 0 0 0,1 1 0 0 0,0 0 1 0 0,1 0-1 0 0,-1 1 0 0 0,0-1 0 0 0,1 1 0 0 0,0 0 0 0 0,-8 11 0 0 0,-34 51 1410 0 0,3 2 0 0 0,-45 93 0 0 0,69-120-1015 0 0,-3 7 556 0 0,-23 67 0 0 0,40-97-729 0 0,2-1-1 0 0,0 1 1 0 0,1 0 0 0 0,0 0-1 0 0,2 0 1 0 0,0 0 0 0 0,3 27 0 0 0,1-9 253 0 0,-3-24-253 0 0,1 1 1 0 0,0 0-1 0 0,1-1 0 0 0,1 1 0 0 0,0-1 0 0 0,0 0 0 0 0,2 0 0 0 0,-1 0 0 0 0,14 24 1 0 0,-17-35-311 0 0,0-1 1 0 0,0 1 0 0 0,1-1 0 0 0,-1 1-1 0 0,1-1 1 0 0,-1 0 0 0 0,1 0 0 0 0,-1 0-1 0 0,1 0 1 0 0,-1 0 0 0 0,1 0 0 0 0,0 0-1 0 0,0 0 1 0 0,-1-1 0 0 0,1 1 0 0 0,0-1-1 0 0,0 1 1 0 0,0-1 0 0 0,0 0 0 0 0,0 0-1 0 0,0 0 1 0 0,0 0 0 0 0,-1 0 0 0 0,1 0-1 0 0,0 0 1 0 0,0 0 0 0 0,4-2 0 0 0,2 0-8 0 0,-1-1 0 0 0,1-1 1 0 0,0 1-1 0 0,11-8 1 0 0,2-3-92 0 0,0 0 0 0 0,-1-1 0 0 0,-1-2 0 0 0,21-22 0 0 0,62-80-841 0 0,-36 39-15 0 0,24-41-1018 0 0,-32 39 44 0 0,-40 58 1103 0 0,49-57-7315 0 0,-38 54 3887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4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49 496 0 0,'3'-2'995'0'0,"45"-45"9866"0"0,-42 52-10258 0 0,2 2-354 0 0,1 0 0 0 0,-2 0 1 0 0,1 1-1 0 0,-1 0 1 0 0,0 1-1 0 0,-1 0 1 0 0,0 0-1 0 0,0 0 1 0 0,6 16-1 0 0,-1-4 146 0 0,0 3 385 0 0,13 37 1 0 0,27 77 1289 0 0,76 221 2612 0 0,-110-317-4043 0 0,19 63 800 0 0,19 41 452 0 0,-54-143-1740 0 0,0 1-21 0 0,4 12-63 0 0,-4-12-78 0 0,0-1-650 0 0,-3-4-1301 0 0,2 1 1877 0 0,-1 0 0 0 0,1 0 0 0 0,0 0-1 0 0,0 0 1 0 0,0 0 0 0 0,0 0-1 0 0,0 0 1 0 0,0 0 0 0 0,0 0 0 0 0,-1 0-1 0 0,1 0 1 0 0,-1 3-2132 0 0,1-3 2131 0 0,0 0 1 0 0,0 0 0 0 0,0 0 0 0 0,0 1-1 0 0,-13-14-1144 0 0,-14-18 844 0 0,17 18-548 0 0,1 0 1 0 0,1 0-1 0 0,0-1 0 0 0,-11-27 0 0 0,5 11-1177 0 0,-6-12-3101 0 0,1 7 395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0 244 0 0,'0'0'3401'0'0,"-4"7"-2570"0"0,-12 32 1255 0 0,-22 71-1 0 0,-11 29 274 0 0,-62 116 697 0 0,80-179-2180 0 0,17-40-119 0 0,-22 42 0 0 0,16-40 164 0 0,2 1 1 0 0,-19 65-1 0 0,23-53 671 0 0,14-48-721 0 0,9 15-547 0 0,-8-14-186 0 0,19-4 103 0 0,-17 0-240 0 0,-1 0-1 0 0,0 0 1 0 0,0 0 0 0 0,0-1-1 0 0,0 1 1 0 0,0-1 0 0 0,0 1-1 0 0,0-1 1 0 0,0 0 0 0 0,0 0-1 0 0,-1 0 1 0 0,1 0 0 0 0,0 0-1 0 0,2-2 1 0 0,4-2-34 0 0,46-24-1003 0 0,-1-2 0 0 0,-2-2 0 0 0,47-41 0 0 0,47-30-4485 0 0,-84 69 718 0 0,4 10 368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250 128 160 0 0,'0'0'3906'0'0,"-1"-2"-3205"0"0,-4-3-766 0 0,3-2 1450 0 0,5 2 2594 0 0,10-7-3740 0 0,0 1-1 0 0,1 0 1 0 0,0 1-1 0 0,0 1 1 0 0,2 0-1 0 0,-1 1 1 0 0,1 1 0 0 0,0 0-1 0 0,0 1 1 0 0,1 1-1 0 0,-1 1 1 0 0,28-5-1 0 0,-39 9-185 0 0,-1 0 0 0 0,1 0-1 0 0,-1 0 1 0 0,1 0 0 0 0,-1 0 0 0 0,1 1-1 0 0,-1 0 1 0 0,1 0 0 0 0,-1 1-1 0 0,0-1 1 0 0,0 1 0 0 0,1-1 0 0 0,-1 1-1 0 0,6 5 1 0 0,-7-6-9 0 0,-2 1-23 0 0,1-1 0 0 0,0 0 1 0 0,-1 1-1 0 0,1-1 0 0 0,-1 1 1 0 0,0 0-1 0 0,1 0 0 0 0,-1-1 0 0 0,0 1 1 0 0,0 0-1 0 0,0 0 0 0 0,0 0 0 0 0,-1 0 1 0 0,1 0-1 0 0,0 0 0 0 0,0 3 1 0 0,4 33 251 0 0,-5-30-183 0 0,1-5-67 0 0,-1 1 0 0 0,0 0 1 0 0,0-1-1 0 0,0 1 0 0 0,-1-1 1 0 0,1 1-1 0 0,-1-1 0 0 0,1 1 0 0 0,-3 3 1 0 0,0 6 24 0 0,0 2 30 0 0,-1-1 0 0 0,0 1 0 0 0,-1-1 0 0 0,-1 0-1 0 0,0 0 1 0 0,-15 24 0 0 0,13-24 5 0 0,1-1-1 0 0,0 1 1 0 0,1 1-1 0 0,0-1 1 0 0,-3 16-1 0 0,5 8 156 0 0,4-34-161 0 0,0 2-11 0 0,1-3-58 0 0,-1-1 2 0 0,0 1 0 0 0,0 0 0 0 0,0 0 0 0 0,1-1 0 0 0,-1 1 1 0 0,1 0-1 0 0,0 0 0 0 0,0-1 0 0 0,0 1 0 0 0,0-1 0 0 0,0 1 0 0 0,1-1 0 0 0,-1 1 1 0 0,1-1-1 0 0,0 0 0 0 0,-1 0 0 0 0,1 1 0 0 0,0-1 0 0 0,0-1 0 0 0,0 1 0 0 0,5 3 1 0 0,50 23 113 0 0,20 11 62 0 0,-75-38-166 0 0,0 1 0 0 0,0 0 0 0 0,0 0 0 0 0,0-1 0 0 0,0 1 0 0 0,-1 0 0 0 0,1 0 0 0 0,-1 1 0 0 0,1-1 0 0 0,-1 0 0 0 0,0 0 0 0 0,0 1 0 0 0,0-1 0 0 0,0 1 0 0 0,0-1 0 0 0,-1 1 0 0 0,1-1 1 0 0,-1 1-1 0 0,1-1 0 0 0,-1 1 0 0 0,0 3 0 0 0,0 1 77 0 0,-1 0 0 0 0,0 0 1 0 0,0 0-1 0 0,0 0 0 0 0,-5 13 0 0 0,1-8 46 0 0,-1 0 0 0 0,0 0 0 0 0,-1-1 0 0 0,0 1 0 0 0,-1-1-1 0 0,0-1 1 0 0,0 0 0 0 0,-1 0 0 0 0,-12 10 0 0 0,-11 7 449 0 0,-54 35 0 0 0,62-46-291 0 0,-1-2-1 0 0,-38 17 0 0 0,50-26-144 0 0,0 0-1 0 0,0 0 0 0 0,-1-2 0 0 0,1 1 1 0 0,-1-2-1 0 0,-25 2 0 0 0,-19-5 390 0 0,38-2-352 0 0,17 2-161 0 0,-1 0 54 0 0,0 1-12 0 0,-33-9 163 0 0,33 8-158 0 0,0-1-51 0 0,-10-2-13 0 0,11 3-31 0 0,1 0-729 0 0,0 1 477 0 0,0-1 1 0 0,0 0-1 0 0,1 1 0 0 0,-1-1 0 0 0,0 0 1 0 0,0 0-1 0 0,1 0 0 0 0,-1 0 1 0 0,0 0-1 0 0,1 0 0 0 0,-1-1 0 0 0,1 1 1 0 0,0-1-1 0 0,-1 1 0 0 0,-1-4 0 0 0,-18-14-6013 0 0,11 14 1528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5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30 520 0 0,'0'0'3050'0'0,"3"-2"-2384"0"0,26-12 2118 0 0,-26 12-2289 0 0,-3 1-408 0 0,1 0 1 0 0,-1 0-1 0 0,1 0 0 0 0,0 1 1 0 0,-1-1-1 0 0,1 0 1 0 0,0 0-1 0 0,0 0 1 0 0,0 1-1 0 0,0-1 1 0 0,0 1-1 0 0,-1-1 0 0 0,1 1 1 0 0,0-1-1 0 0,7 1 6102 0 0,-312 187-3950 0 0,249-155-1681 0 0,39-24-257 0 0,1 0-1 0 0,1 1 1 0 0,-1 1 0 0 0,-22 21 0 0 0,35-30-96 0 0,-17 12 609 0 0,17-11-603 0 0,-3 2-224 0 0,4 0 254 0 0,8-3 1031 0 0,23 1-1151 0 0,40 1 673 0 0,130-9-1 0 0,168-31 905 0 0,-263 34-868 0 0,-96 9-745 0 0,-9-6-75 0 0,0 0-1 0 0,1 1 1 0 0,-1-1-1 0 0,0 1 0 0 0,1-1 1 0 0,-1 0-1 0 0,1 1 1 0 0,-1-1-1 0 0,1 0 1 0 0,-1 1-1 0 0,1-1 0 0 0,-1 0 1 0 0,1 0-1 0 0,-1 0 1 0 0,1 1-1 0 0,-1-1 1 0 0,1 0-1 0 0,-1 0 0 0 0,1 0 1 0 0,-1 0-1 0 0,1 0 1 0 0,-1 0-1 0 0,1 0 1 0 0,-1 0-1 0 0,1 0 1 0 0,-1 0-1 0 0,1 0 0 0 0,0 0 1 0 0,-1 0-1 0 0,1-1 1 0 0,0 1-1 0 0,10-6-1228 0 0,-12-1-4277 0 0,-19-6-4083 0 0,12 9 11226 0 0,1-1-6197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6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361 258 9401 0 0,'0'0'24'0'0,"-11"3"-27"0"0,-31 9 63 0 0,31-9 204 0 0,7-2-82 0 0,-16-2 428 0 0,19 2-481 0 0,0-1-1 0 0,-1 0 0 0 0,1 0 1 0 0,0 0-1 0 0,0 0 0 0 0,0 0 1 0 0,0-1-1 0 0,-1 1 1 0 0,1 0-1 0 0,0 0 0 0 0,0-1 1 0 0,0 1-1 0 0,0-1 0 0 0,0 1 1 0 0,0-1-1 0 0,0 1 0 0 0,0-1 1 0 0,0 0-1 0 0,0 1 1 0 0,-1-2-1 0 0,2-1-101 0 0,0 1 0 0 0,1 0 1 0 0,-1-1-1 0 0,1 1 0 0 0,0 0 1 0 0,0-1-1 0 0,-1 1 0 0 0,1 0 1 0 0,1 0-1 0 0,-1 0 0 0 0,2-3 0 0 0,1-1 28 0 0,1-2 10 0 0,0 0 0 0 0,1 0-1 0 0,0 1 1 0 0,0-1 0 0 0,1 2 0 0 0,8-9 0 0 0,7-5 40 0 0,-1-2 45 0 0,0 2-1 0 0,46-33 1 0 0,-55 44-111 0 0,1 2 0 0 0,-1 0 1 0 0,1 0-1 0 0,1 1 0 0 0,-1 1 0 0 0,1 0 1 0 0,24-5-1 0 0,-31 9-30 0 0,-1 1 0 0 0,0-1 1 0 0,1 1-1 0 0,-1 0 0 0 0,13 3 0 0 0,-11-2 11 0 0,-5 0-13 0 0,0 0-1 0 0,0 0 0 0 0,-1 0 0 0 0,1 1 0 0 0,0-1 0 0 0,-1 1 1 0 0,1 0-1 0 0,-1 0 0 0 0,0 0 0 0 0,1 0 0 0 0,-1 0 0 0 0,0 0 1 0 0,0 0-1 0 0,2 4 0 0 0,-2-4 9 0 0,1 3 10 0 0,1 0 1 0 0,-1 0 0 0 0,1 1-1 0 0,-2-1 1 0 0,1 1-1 0 0,0 0 1 0 0,-1-1 0 0 0,0 1-1 0 0,-1 0 1 0 0,1 0-1 0 0,-1 1 1 0 0,0-1 0 0 0,-1 0-1 0 0,1 0 1 0 0,-1 0-1 0 0,-1 0 1 0 0,1 1 0 0 0,-1-1-1 0 0,0 0 1 0 0,0 0 0 0 0,-1 0-1 0 0,1 0 1 0 0,-2 0-1 0 0,1 0 1 0 0,-5 8 0 0 0,-7 11 93 0 0,0-1 0 0 0,-2-1 0 0 0,-1 0 0 0 0,-25 26 1 0 0,28-33-47 0 0,-35 45 169 0 0,-30 33 209 0 0,62-67-149 0 0,15-22-303 0 0,0-3 177 0 0,3 0-171 0 0,0 0 0 0 0,0 0 0 0 0,0 0 0 0 0,1 0 0 0 0,-1 0 0 0 0,0 0 0 0 0,1 0 0 0 0,-1-1 0 0 0,1 1 0 0 0,-1 0 0 0 0,1-1 0 0 0,2 2 0 0 0,1 1 4 0 0,2 3 5 0 0,1 0 0 0 0,0-1 0 0 0,0 0-1 0 0,0-1 1 0 0,12 6 0 0 0,18 14 98 0 0,-38-25-112 0 0,6 3 48 0 0,-1 1 0 0 0,0 0 0 0 0,-1 0 1 0 0,1 0-1 0 0,-1 0 0 0 0,1 1 0 0 0,-1 0 0 0 0,-1 0 0 0 0,1 0 0 0 0,-1 0 0 0 0,0 1 1 0 0,0-1-1 0 0,0 1 0 0 0,-1 0 0 0 0,4 11 0 0 0,-5-12 18 0 0,-1 0 0 0 0,0 0 0 0 0,0 0 0 0 0,0 1 0 0 0,0-1 1 0 0,-1 0-1 0 0,0 0 0 0 0,0 0 0 0 0,0 0 0 0 0,-1 0 0 0 0,1 0 0 0 0,-1-1 0 0 0,0 1 0 0 0,-1-1 0 0 0,-4 8 0 0 0,-2 0 120 0 0,-2 0-1 0 0,1 0 0 0 0,-23 17 1 0 0,31-27-169 0 0,-19 17 231 0 0,0-2 1 0 0,-2 0 0 0 0,0-1 0 0 0,0-1 0 0 0,-39 17 0 0 0,24-17 165 0 0,-1-2-1 0 0,-73 14 1 0 0,98-24-321 0 0,12-2-9 0 0,-3-2-11 0 0,5 1-73 0 0,-4 0 6 0 0,1-1 0 0 0,-1 1-1 0 0,1-1 1 0 0,0 0 0 0 0,-1 0-1 0 0,1 0 1 0 0,0 0 0 0 0,0-1 0 0 0,-1 1-1 0 0,1-1 1 0 0,0 0 0 0 0,1 0-1 0 0,-1 0 1 0 0,-4-4 0 0 0,6 4-127 0 0,-3 0-60 0 0,2 0 158 0 0,-3-1-234 0 0,1 0 0 0 0,0-1-1 0 0,0 1 1 0 0,0-1 0 0 0,0 0-1 0 0,1 0 1 0 0,-1 0 0 0 0,1 0 0 0 0,-5-9-1 0 0,-16-41-4155 0 0,24 54 4346 0 0,-1 0 1 0 0,1-1-1 0 0,0 1 0 0 0,-1 0 0 0 0,1-1 1 0 0,0 1-1 0 0,-1-1 0 0 0,1 1 1 0 0,0-1-1 0 0,0 1 0 0 0,0-1 0 0 0,-1 1 1 0 0,1-1-1 0 0,0 1 0 0 0,0-1 0 0 0,0 1 1 0 0,0-1-1 0 0,0 1 0 0 0,0-1 0 0 0,0 1 1 0 0,0-1-1 0 0,0 1 0 0 0,0-1 0 0 0,0 1 1 0 0,0-1-1 0 0,1 0 0 0 0,-1 1-91 0 0,0-1 0 0 0,0 0 0 0 0,0 1 0 0 0,1-1 0 0 0,-1 0 0 0 0,0 1 0 0 0,0-1 0 0 0,0 0 0 0 0,0 0 0 0 0,0 1 0 0 0,0-1 0 0 0,-1 0 0 0 0,1 1 0 0 0,0-1 0 0 0,0 0 0 0 0,0 1 0 0 0,-1-1 0 0 0,1 1 0 0 0,0-1 0 0 0,-1 0 0 0 0,0 0 0 0 0,-6-14-3993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2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218 177 224 0 0,'2'-3'953'0'0,"8"-19"3054"0"0,0 5 1124 0 0,-3 15-1891 0 0,149 119-2386 0 0,-87-62-561 0 0,32 26 104 0 0,65 47 336 0 0,-116-94-457 0 0,-29-18-76 0 0,1-1 0 0 0,0-1 1 0 0,1-1-1 0 0,26 10 1 0 0,-41-19-87 0 0,0-1 0 0 0,0-1 0 0 0,1 0 0 0 0,-1 0 1 0 0,11 1-1 0 0,-15-3-81 0 0,1 0 0 0 0,-1 0 1 0 0,0-1-1 0 0,1 1 1 0 0,-1-1-1 0 0,1 0 0 0 0,-1-1 1 0 0,0 1-1 0 0,0-1 0 0 0,0 1 1 0 0,0-1-1 0 0,0 0 0 0 0,7-5 1 0 0,0-1 21 0 0,1-1 0 0 0,-1 0 0 0 0,0 0 1 0 0,0-1-1 0 0,-2-1 0 0 0,18-23 0 0 0,-25 31-48 0 0,11-15 50 0 0,-2 0 0 0 0,0-1 0 0 0,-1 0 0 0 0,14-39 0 0 0,19-115 158 0 0,-38 141-121 0 0,-2 0-1 0 0,-1 0 0 0 0,-2-54 0 0 0,-7 41 235 0 0,-1 51-277 0 0,-17 14 54 0 0,0 2-1 0 0,2 1 0 0 0,1 1 1 0 0,-32 43-1 0 0,-39 42 216 0 0,-73 68 338 0 0,93-97-290 0 0,7-2 10 0 0,38-43-100 0 0,-42 40-1 0 0,-94 85 448 0 0,49-55-333 0 0,89-79-496 0 0,-2-2 1 0 0,0-1-1 0 0,-1-1 0 0 0,-2-2 1 0 0,0-1-1 0 0,-1-1 1 0 0,-35 14-1 0 0,14-18-2832 0 0,50-13 2084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22:31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1836 62 544 0 0,'-36'-14'448'0'0,"-1"3"-1"0"0,-1 1 1 0 0,0 1 0 0 0,0 2-1 0 0,-1 2 1 0 0,0 2 0 0 0,0 1-1 0 0,0 2 1 0 0,-68 8-1 0 0,30 3-60 0 0,-139 26 589 0 0,182-29-768 0 0,1 2-1 0 0,0 1 1 0 0,0 2 0 0 0,-44 25-1 0 0,-42 34 530 0 0,-109 90 0 0 0,182-125-504 0 0,1 2-1 0 0,-52 60 0 0 0,-63 98 456 0 0,118-136-381 0 0,-34 66 0 0 0,60-98-208 0 0,7-13-36 0 0,2 1 0 0 0,0 1 0 0 0,1-1 0 0 0,0 1 0 0 0,1 0 0 0 0,2 0 0 0 0,-3 28 0 0 0,1 133 424 0 0,5-171-464 0 0,1 30 75 0 0,1-1 1 0 0,2 0-1 0 0,2 0 0 0 0,1 0 1 0 0,2-1-1 0 0,1 0 0 0 0,2-1 1 0 0,21 44-1 0 0,-18-46-30 0 0,-7-14-4 0 0,1 0 0 0 0,1 0 0 0 0,1-1 0 0 0,24 32 0 0 0,-10-20 69 0 0,2 0 1 0 0,1-2-1 0 0,49 39 0 0 0,-57-52-84 0 0,0-1-1 0 0,0-2 0 0 0,2 0 1 0 0,-1-1-1 0 0,1-1 0 0 0,1-1 1 0 0,0-1-1 0 0,0-1 1 0 0,1-1-1 0 0,-1-1 0 0 0,1-1 1 0 0,45 2-1 0 0,152-8 157 0 0,-195 0-177 0 0,1-1 0 0 0,0-2 1 0 0,-1 0-1 0 0,0-2 0 0 0,0 0 0 0 0,0-2 0 0 0,34-17 0 0 0,-16 7 15 0 0,257-121 169 0 0,-246 109-171 0 0,7-3 18 0 0,105-77-1 0 0,46-79 77 0 0,-180 158-98 0 0,-2-1-1 0 0,36-51 1 0 0,-62 77-35 0 0,-1 0-1 0 0,0 0 1 0 0,0-1-1 0 0,0 0 1 0 0,-1 0-1 0 0,0 0 1 0 0,-1 0 0 0 0,0 0-1 0 0,0 0 1 0 0,-1-1-1 0 0,1-15 1 0 0,-2 12-16 0 0,-1-1 1 0 0,0 1 0 0 0,-1 0-1 0 0,-1 0 1 0 0,0 1-1 0 0,0-1 1 0 0,-8-17 0 0 0,-2 2-48 0 0,-2 0 1 0 0,-1 1 0 0 0,-1 1 0 0 0,-1 1 0 0 0,-37-39 0 0 0,-6-2-256 0 0,-79-63 0 0 0,110 104 70 0 0,0 2-1 0 0,-2 0 0 0 0,-1 3 0 0 0,0 0 0 0 0,-41-15 0 0 0,62 30-10 0 0,0 0 0 0 0,0 1 0 0 0,0 1 0 0 0,0 0 0 0 0,0 0 0 0 0,-1 1 0 0 0,1 1 0 0 0,-1 0-1 0 0,-18 3 1 0 0,12 0-1427 0 0,0 1-1 0 0,-32 11 1 0 0,5 3-1320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0 356 0 0,'0'0'11365'0'0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3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67 560 0 0,'0'0'11955'0'0,"-23"-11"-11867"0"0,-90-44 139 0 0,103 55-196 0 0,0 0 1 0 0,0 1-1 0 0,-16 3 1 0 0,10-1-6 0 0,1-1 115 0 0,2-1-59 0 0,-67 5 492 0 0,67-3-520 0 0,-12 1-51 0 0,1-5 1396 0 0,16 6-1309 0 0,-24 16 7 0 0,24-16 473 0 0,11 11-451 0 0,10 49-15 0 0,-10-48 203 0 0,2-3-179 0 0,14 43 8 0 0,-14-42 171 0 0,-3-2-153 0 0,7 38 9 0 0,-7-38 181 0 0,-1-3-207 0 0,2 34 8 0 0,-2-33 255 0 0,1 0-243 0 0,4 32 31 0 0,-5-32 330 0 0,0 1-401 0 0,2 37-3 0 0,-3-37 447 0 0,1-1-484 0 0,3 29-7 0 0,-3-29 511 0 0,3-2-565 0 0,10 28-3 0 0,-11-27 292 0 0,-3 2-356 0 0,0 37 53 0 0,0-37 9 0 0,1-1 8 0 0,-1 3-13 0 0,7 40 139 0 0,0-13-123 0 0,-6-31 50 0 0,1 0-65 0 0,5 31-12 0 0,-5-31 33 0 0,0 0-12 0 0,0 2-10 0 0,4 29 124 0 0,13-46-122 0 0,57-17-3 0 0,-57 17-3 0 0,-5-1-13 0 0,46-15 21 0 0,-14 1 9 0 0,-36 14-17 0 0,-2 2-2 0 0,1 0 5 0 0,27-13-1 0 0,-27 13-7 0 0,0 1-29 0 0,29-12 17 0 0,-29 11 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1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67 360 0 0,'20'-21'3692'0'0,"-13"16"-3353"0"0,1 0 0 0 0,-1 0 0 0 0,1 1 0 0 0,0 0 0 0 0,0 1 0 0 0,1 0 0 0 0,-1 0 0 0 0,0 1 1 0 0,15-3-1 0 0,-5 2 287 0 0,0 1-1 0 0,0 1 1 0 0,31 1 0 0 0,-45 0-478 0 0,1 1 0 0 0,-1-1 0 0 0,1 1 0 0 0,-1 0 0 0 0,1 0 0 0 0,-1 1 0 0 0,0 0 0 0 0,1-1 0 0 0,-1 2-1 0 0,0-1 1 0 0,0 0 0 0 0,0 1 0 0 0,-1-1 0 0 0,1 1 0 0 0,6 7 0 0 0,-6-5-8 0 0,0 1 0 0 0,0-1 1 0 0,0 1-1 0 0,-1 0 0 0 0,0 0 0 0 0,0 1 0 0 0,0-1 1 0 0,-1 1-1 0 0,3 10 0 0 0,-2 3 131 0 0,-1 0 1 0 0,0-1-1 0 0,-1 1 0 0 0,-1 0 1 0 0,-1-1-1 0 0,-5 27 0 0 0,-4 2 521 0 0,-3 0 0 0 0,-27 70-1 0 0,22-68-1148 0 0,8-38-1088 0 0,7-10 300 0 0,0 0-1 0 0,-1-1 1 0 0,1 1 0 0 0,-1-1-1 0 0,0 1 1 0 0,1-1-1 0 0,-6 0 1 0 0,-7 2-2807 0 0</inkml:trace>
  <inkml:trace contextRef="#ctx0" brushRef="#br0" timeOffset="1">1 385 456 0 0,'0'0'1064'0'0,"14"-13"1020"0"0,7 4-1120 0 0,-11 4-71 0 0,9-1-89 0 0,5-7-68 0 0,7 3-100 0 0,3-1-68 0 0,15-6-112 0 0,-2 3-120 0 0,1-2-240 0 0,-15 4-112 0 0,17 0-240 0 0,2-10-316 0 0,-15 14-804 0 0,-4-5-1493 0 0,-2 4 665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3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0 153 148 0 0,'0'0'11220'0'0,"1"-18"-10917"0"0,2-53 0 0 0,-3 54 2782 0 0,1 5-2953 0 0,0-13-278 0 0,0 15 530 0 0,0 21 1902 0 0,2 127-2027 0 0,-2-104 23 0 0,-2-28-212 0 0,0 0-1 0 0,0 0 0 0 0,0 1 0 0 0,0-1 1 0 0,1 0-1 0 0,1 12 0 0 0,0-2 29 0 0,-2-2 195 0 0,2-2-3 0 0,6 64 491 0 0,-1-10 134 0 0,-4-54-1159 0 0,-1-2 1992 0 0,0-2-3342 0 0,0 1-3142 0 0,-1 2-4351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4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0 236 0 0,'0'0'10626'0'0,"4"21"-10094"0"0,11 61-5 0 0,-11-61-4 0 0,-5-7-5 0 0,-5 43-3 0 0,5-43-21 0 0,-1-1-14 0 0,1 2-312 0 0,0-5 127 0 0,0 1 0 0 0,-1-1 0 0 0,-5 19 0 0 0,-5 21 123 0 0,9-38-5 0 0,-2 33 326 0 0,4-36 696 0 0,0 3-1204 0 0,-1 1-472 0 0,-2 9 458 0 0,4-12-4246 0 0,0 3-3756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4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1 163 796 0 0,'0'0'10756'0'0,"4"-14"-10546"0"0,14-42-4 0 0,-13 42 391 0 0,1 7-423 0 0,-1-2-108 0 0,-2 5 22 0 0,-1 0-1 0 0,1 1 0 0 0,0-1 1 0 0,0 1-1 0 0,0-1 1 0 0,1 1-1 0 0,6-5 1 0 0,17-16 32 0 0,-20 18 1302 0 0,6 22-1302 0 0,38 49 7 0 0,-38-49 276 0 0,-18 0-278 0 0,-13 52-3 0 0,14-51-3 0 0,-1-5 15 0 0,1 2-79 0 0,-18 40 225 0 0,7-20-130 0 0,11-26 3 0 0,-2 4 10 0 0,-27 57 175 0 0,18-39-188 0 0,11-22 300 0 0,4-5-428 0 0,-1 0 1 0 0,1 0-1 0 0,-1 0 1 0 0,0 0 0 0 0,0 0-1 0 0,-1 0 1 0 0,1 0-1 0 0,-1 0 1 0 0,-3 4 0 0 0,0 1 22 0 0,2 1 2200 0 0,16-1-2132 0 0,39 22 10 0 0,-39-22 276 0 0,1-9-265 0 0,44-3 3 0 0,-43 4 422 0 0,-1-2-490 0 0,44-3-12 0 0,-43 3 4 0 0,-6-5-1867 0 0,28-23 1096 0 0,-28 22-142 0 0,-6-1-167 0 0,10-27-176 0 0,-10 27-348 0 0,1-2-1252 0 0,13-31-1815 0 0,-13 31 348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5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0 796 0 0,'0'0'4402'0'0,"-4"23"-3609"0"0,-10 66-46 0 0,11-67-44 0 0,0 6 224 0 0,-4 13 23 0 0,-8 0 8 0 0,9-28-773 0 0,2-2 351 0 0,4-5-363 0 0,0 1 0 0 0,0 0 0 0 0,-1 0 0 0 0,0-1-1 0 0,0 1 1 0 0,-3 9 0 0 0,3-10 77 0 0,-16 41 586 0 0,13-38-124 0 0,0 1-408 0 0,-14 29-39 0 0,14-30 508 0 0,-1-2-1447 0 0,-15 21 174 0 0,15-21-172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5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1 125 416 0 0,'0'0'3485'0'0,"7"-11"-2716"0"0,24-35-47 0 0,-24 34 1120 0 0,1 7-1300 0 0,0-2-335 0 0,-6 4-69 0 0,1 1-1 0 0,-1 0 0 0 0,1-1 0 0 0,0 1 0 0 0,0 1 1 0 0,0-1-1 0 0,0 0 0 0 0,0 1 0 0 0,0-1 0 0 0,1 1 1 0 0,-1 0-1 0 0,5-1 0 0 0,36-14 301 0 0,-33 12 2535 0 0,6 11-2699 0 0,50 17-19 0 0,-50-17 535 0 0,-16 6-532 0 0,2 43-13 0 0,-3-43-7 0 0,-2 1-3 0 0,-9 39-9 0 0,8-39 249 0 0,-4 1-245 0 0,-29 73 208 0 0,15-38 21 0 0,6-18-217 0 0,11-23-6 0 0,0-1 5 0 0,-11 26 4 0 0,11-25 186 0 0,0 1-222 0 0,-18 51 884 0 0,10-25-894 0 0,9-27 2827 0 0,21-7-2946 0 0,54 3 2 0 0,-54-4 227 0 0,1-6-271 0 0,56-19 12 0 0,-56 18 52 0 0,-7 4-90 0 0,36-9-35 0 0,-36 8-54 0 0,-2-6-7494 0 0,-6 7 7261 0 0,-1-1 0 0 0,1 1-1 0 0,6-4 1 0 0,0 1-249 0 0,-2 0-2133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0 240 0 0,'0'0'7651'0'0,"-2"21"-7040"0"0,-8 63-24 0 0,8-63 481 0 0,-2-10-570 0 0,-17 59 1267 0 0,6-22-1390 0 0,11-37-34 0 0,1-3-36 0 0,-9 21-39 0 0,9-21 474 0 0,-2 1-717 0 0,-14 27-96 0 0,14-27-124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6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1 125 584 0 0,'0'0'7919'0'0,"6"-12"-7542"0"0,24-50 881 0 0,-23 56-982 0 0,22-16-14 0 0,-22 16 1259 0 0,-3 6-1495 0 0,0 0-1 0 0,0-1 1 0 0,1 1-1 0 0,-1-1 1 0 0,0 0-1 0 0,0 0 1 0 0,0 0-1 0 0,5-3 1 0 0,2 0 21 0 0,0 1 1482 0 0,-4 20-1359 0 0,20 50 14 0 0,-20-50 346 0 0,-15 3-358 0 0,-2 3-113 0 0,-1 0 89 0 0,-10 39 1 0 0,8-23 17 0 0,10-29 0 0 0,0-1 8 0 0,-15 48 375 0 0,7-19-320 0 0,8-28 302 0 0,-2-1-372 0 0,-14 26-8 0 0,14-26 1220 0 0,1-1-1228 0 0,-13 24-10 0 0,13-24 2679 0 0,28-11-2691 0 0,3-1-81 0 0,-9 1 48 0 0,-1 0 0 0 0,1 2 0 0 0,19 0 0 0 0,-21-3-6 0 0,47-13 9 0 0,-48 13-19 0 0,-4 1-14 0 0,32-8-10 0 0,-32 8 31 0 0,-1 0-50 0 0,30-9-27 0 0,-30 8-65 0 0,-1 0-1040 0 0,28-16 601 0 0,-28 15-96 0 0,4-40-12792 0 0,-11 36 9277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0 324 0 0,'0'0'6468'0'0,"-4"24"-5667"0"0,-11 71-41 0 0,11-71-28 0 0,2-13-17 0 0,-8 35-11 0 0,7-34-24 0 0,2-2-32 0 0,0 3-413 0 0,-8 38 1775 0 0,7-37-1827 0 0,2-8 29 0 0,-1 0 1 0 0,-1 0-1 0 0,1 0 1 0 0,-1 0 0 0 0,0 0-1 0 0,0 0 1 0 0,-4 6 0 0 0,-10 26 61 0 0,12-29 299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64 776 0 0,'0'0'16403'0'0,"8"-11"-16464"0"0,25-31 71 0 0,-24 32-14 0 0,-11 38-78 0 0,-5 83 70 0 0,5-83 3 0 0,-6-18 14 0 0,-27 31-3 0 0,27-30-6 0 0,2-4 25 0 0,-19 23 14 0 0,18-23 0 0 0,2-1-44 0 0,-19 19 23 0 0,18-19 125 0 0,19 6-462 0 0,36 36 325 0 0,-36-36-12 0 0,-13-1-8 0 0,3 31 3 0 0,-2-31 20 0 0,-6 2 13 0 0,-14 41 0 0 0,14-41 0 0 0,0-6 14 0 0,-16 20 4 0 0,15-20 81 0 0,-3-2-76 0 0,-28 15 2 0 0,28-15 168 0 0,-11-13-3955 0 0,-58-27 2726 0 0,58 26-279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1 952 0 0,'0'0'8733'0'0,"1"20"-8063"0"0,2 60-24 0 0,-3-59 523 0 0,0-19-1114 0 0,1 0 1 0 0,-2 1-1 0 0,1-1 0 0 0,0 0 1 0 0,0 1-1 0 0,-1-1 1 0 0,0 0-1 0 0,1 0 1 0 0,-1 1-1 0 0,0-1 0 0 0,0 0 1 0 0,-2 3-1 0 0,2-3 58 0 0,0 0 1 0 0,0 0-1 0 0,0 0 0 0 0,0 1 0 0 0,0-1 0 0 0,1 0 0 0 0,-1 0 0 0 0,1 1 0 0 0,-1-1 0 0 0,1 0 0 0 0,0 1 1 0 0,0 3-1 0 0,0-2-47 0 0,0 1 1 0 0,-1-1-1 0 0,1 1 1 0 0,-1-1-1 0 0,0 1 1 0 0,0-1-1 0 0,-3 8 1 0 0,0-1 27 0 0,1 0 591 0 0,0-3-538 0 0,-11 26-49 0 0,10-26-88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4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244 198 240 0 0,'0'0'7203'0'0,"-12"-5"-6969"0"0,-36-17-18 0 0,36 17 1049 0 0,7 0-1063 0 0,-15-12-12 0 0,15 12 2120 0 0,15-9-2283 0 0,-10 14-27 0 0,13-19 2 0 0,24-25 1 0 0,-36 42-4 0 0,2-1-1 0 0,0 1 0 0 0,0-1 1 0 0,0 0-1 0 0,0 1 0 0 0,0-1 0 0 0,1 1 0 0 0,-1 0 1 0 0,1 0-1 0 0,0 0 0 0 0,-1 1 0 0 0,1-1 0 0 0,0 1 1 0 0,7-2-1 0 0,17-6-16 0 0,-22 7-2 0 0,2 0 8 0 0,22-8-2 0 0,-23 8 4 0 0,4 1-87 0 0,41-1-28 0 0,-45 10 112 0 0,20 27 4 0 0,-20-27 9 0 0,-6 2 3 0 0,1 38 0 0 0,-5-36 7 0 0,-10 36-2 0 0,10-35-2 0 0,-1-6 2 0 0,-32 57 54 0 0,33-58-28 0 0,1-4-30 0 0,-1-1-1 0 0,1 0 1 0 0,0 1-1 0 0,0 0 0 0 0,0-1 1 0 0,1 1-1 0 0,-1 0 0 0 0,0 0 1 0 0,1 0-1 0 0,-1 0 1 0 0,-1 4-1 0 0,-1 0 4 0 0,-2 0 19 0 0,0-2-5 0 0,-16 11 0 0 0,17-12 41 0 0,-3 2-44 0 0,-22 13-12 0 0,23-13 27 0 0,1-2-21 0 0,-15 12 0 0 0,16-12 162 0 0,25-3-672 0 0,0 1 490 0 0,20 4-1 0 0,-15-2 2 0 0,-4-1-13 0 0,-15 2-52 0 0,19 12 58 0 0,-19-12 20 0 0,-3 3-12 0 0,10 27 108 0 0,-15-23-47 0 0,-7 35 13 0 0,7-35 75 0 0,-5-3-78 0 0,-19 22-2 0 0,19-23 9 0 0,0-2 10 0 0,-20 14 2 0 0,20-15 0 0 0,0 0-1 0 0,-20 10-1 0 0,20-10 84 0 0,-1-2-98 0 0,-1 2-47 0 0,5-2 6 0 0,-1 0-1 0 0,1 0 0 0 0,-1-1 1 0 0,1 0-1 0 0,-1 0 0 0 0,-9 1 1 0 0,-21 4 20 0 0,26-5 15 0 0,-3-1-54 0 0,-37 0-29 0 0,37 0-16 0 0,0-3-386 0 0,-36-7 178 0 0,36 7-102 0 0,6-1-690 0 0,-17-9 276 0 0,18 9-271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1 660 0 0,'-18'39'3477'0'0,"-43"72"0"0"0,17-47-634 0 0,-67 75-1 0 0,93-118-2818 0 0,-1-2 1 0 0,-23 19 0 0 0,39-37-746 0 0,-7 3-1595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8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0 134 268 0 0,'0'0'5720'0'0,"7"-12"-5191"0"0,28-51 2266 0 0,-27 57-2498 0 0,25-19-22 0 0,-25 18 893 0 0,2 4-1023 0 0,28-11-33 0 0,-28 11 911 0 0,0 18-928 0 0,28 44 8 0 0,-28-44 480 0 0,-21 3-475 0 0,-33 52-3 0 0,33-52 104 0 0,4-9-102 0 0,-29 44 304 0 0,19-26-343 0 0,13-21 488 0 0,35 65-466 0 0,-25-57 46 0 0,-1-7-58 0 0,12 23 12 0 0,-12-23 282 0 0,-5 6-286 0 0,2 36 15 0 0,-2-36 161 0 0,-6-1-183 0 0,-19 36-11 0 0,19-36 50 0 0,-1-5-72 0 0,-19 22 4 0 0,20-22 73 0 0,-2-3-93 0 0,-25 14 14 0 0,24-13-18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2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 0 0,'0'0'7165'0'0,"2"16"-6289"0"0,5 49-41 0 0,-5-49 2001 0 0,-6-2-2238 0 0,-9 43-11 0 0,10-43 521 0 0,-1-3-602 0 0,-11 34-36 0 0,11-34 344 0 0,0-1-450 0 0,-10 34-38 0 0,11-33 229 0 0,-1-4-334 0 0,-9 24-6 0 0,9-23 151 0 0,-2-1-520 0 0,-19 23-68 0 0,19-23-77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3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1 568 0 0,'0'0'12190'0'0,"17"8"-12133"0"0,53 23-8 0 0,-52-23 259 0 0,-29 7-280 0 0,-34 47 7 0 0,33-46 124 0 0,9-8-155 0 0,-9 28-11 0 0,9-27-1 0 0,11 0-28 0 0,2 2 33 0 0,-3-5 2 0 0,-1 1 1 0 0,0 0-1 0 0,0 0 0 0 0,6 11 0 0 0,13 16 26 0 0,-19-25 5 0 0,-3-1 8 0 0,13 34 452 0 0,-17-28-338 0 0,-4 54 448 0 0,-1-57-450 0 0,-17 37-4 0 0,17-37-12 0 0,0-5-5 0 0,-18 17-12 0 0,18-18 282 0 0,-3 0-322 0 0,-27 14 9 0 0,27-14 58 0 0,0-2-92 0 0,-30 9-16 0 0,30-9 10 0 0,-7-5-900 0 0,-2-2 531 0 0,-11-1 213 0 0,-1 4-8970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3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44 124 0 0,'0'0'12498'0'0,"-22"2"-12341"0"0,-63 5 1 0 0,64-5 706 0 0,11 0-760 0 0,-32 8-10 0 0,32-8 2024 0 0,41-10-2097 0 0,95-27 2 0 0,-95 26 104 0 0,-27 9-119 0 0,1 0 0 0 0,-1-1 0 0 0,0 1 0 0 0,0-1 0 0 0,1 0 0 0 0,-1 0 0 0 0,0 0 0 0 0,6-3 0 0 0,1-1 8 0 0,0 3 586 0 0,2 2-528 0 0,41 1-5 0 0,-41-1 852 0 0,-5 9-832 0 0,22 25 1 0 0,-22-25 261 0 0,-8 4-247 0 0,0 38 10 0 0,0-38 252 0 0,-1-1-258 0 0,-1 39 6 0 0,1-38 368 0 0,-1 0-352 0 0,-1 2-80 0 0,-5 47 445 0 0,5-15-339 0 0,3-36 174 0 0,-3 2-166 0 0,-10 58 324 0 0,7-28-334 0 0,5-33 159 0 0,-2 3-160 0 0,-6 36 8 0 0,6-36 135 0 0,2 0-149 0 0,-7 62 419 0 0,2-33-430 0 0,5-32 127 0 0,0 2-137 0 0,-2 1-76 0 0,-2 42 500 0 0,4-6-449 0 0,0-37 274 0 0,0 0-293 0 0,-3 33-11 0 0,3-33 447 0 0,0-1-495 0 0,-3 33-3 0 0,3-33 232 0 0,-8-8-249 0 0,-30 10-6 0 0,29-9-1 0 0,-2-2-3 0 0,-39 6 12 0 0,38-6-5 0 0,2 0-3 0 0,-34 9 8 0 0,34-8-1 0 0,1-1 0 0 0,-33 8-1 0 0,33-7 6 0 0,-1-1-4 0 0,-1 1-13 0 0,8-1-41 0 0,-1-1 1 0 0,0 1 0 0 0,1-1-1 0 0,-1-1 1 0 0,0 1 0 0 0,-9-1-1 0 0,-56-2-394 0 0,56 1 104 0 0,-1 1-9184 0 0,-43-3 6610 0 0,44 3-1813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35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59 237 216,'0'0'12699,"22"-9"-12588,65-26-4,-65 27 70,-14 3-108,24-13-10,-24 14 212,0-1-237,25-14-10,-25 15 364,-39 12-454,-93 25 55,96-24 7,18-2 6,2 1 5,4-4 2,0 0 0,0 0 1,1 1-1,-1-1 1,1 1-1,-5 8 1,-14 24 6,17-28-2,1-1 4,-8 27 2,9-27 68,1 3-50,-4 32 0,4-32 140,7 4-140,14 44 8,-14-45 74,1-8-94,22 17 1,-21-18 120,4-2-98,32 6-14,-33-7 111,11-8-111,63-19 0,-63 19 3,-10-1-3,31-20-21,-39 26-12,0-1 0,0 1-1,0-1 1,-1 0 0,1 0 0,-1 0 0,1 0-1,-1 0 1,0-1 0,4-4 0,-1 0 2,0 2 14,4-4 6,29-26-17,-35 33-4,-1 0-1,1 0 0,0-1 0,-1 1 0,0-1 0,1 0 0,-1 0 0,0 0 0,0 0 1,1-4-1,1-1 3,1 2 4,1-2-15,23-31 0,-1-3 6,-23 34 10,0-2-16,13-30 8,-14 30 8,0 2 3,11-24 1,-11 24-7,-4 4-7,0 0-1,0-1 1,1 1-1,0 0 1,0-1-1,0 1 1,3-8-1,0 1 1,-1 0 72,-3 1-46,4-32-1,-3 32 43,-19 34-33,-57 72 1,54-65-1,10-3 10,8-21-3,0 2-8,-9 29-2,9-28 13,0 1-6,-6 33 9,6-33 14,1 0-27,-5 32 7,6-32 137,3 3-162,10 41-6,-9-42 111,5-7-97,26 14 18,-25-15 47,14-14-79,71-30-3,-70 30-8,-13 3 10,35-17-7,-43 22-4,-1 0 0,1 0-1,0-1 1,0 1 0,-1-1 0,1 0 0,0 0 0,-1 1-1,0-2 1,0 1 0,1 0 0,-1 0 0,2-4 0,1-1-1,1 1 8,0 0 4,14-20-15,-15 20 19,-30 22-88,-77 50 121,76-49 24,25-6-4,-1 2-27,-3 30 733,15-30-684,30 37-20,-30-37-11,9-17-212,58-13-6,-58 13-78,-11 0 121,1 1-1,-1-1 1,1 1-1,13-3 0,-5 2-30,-3-1-405,-1-1-135,58-29-1134,-34 17 543,-28 13-1013,1-1-1478,38-24 288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3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1 432 0 0,'0'0'5179'0'0,"1"20"-4488"0"0,1 59-34 0 0,-1-59-36 0 0,-3-8-31 0 0,0 2-389 0 0,-2 8 19 0 0,-6 12 965 0 0,6-20-1027 0 0,2-6-6 0 0,0-1 0 0 0,0 1 1 0 0,-1 0-1 0 0,-7 13 0 0 0,-15 29 648 0 0,0-5-137 0 0,9-12-387 0 0,12-25 219 0 0,-2 1-283 0 0,-18 27-33 0 0,18-26 2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38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74 772 0 0,'0'0'9488'0'0,"7"-12"-9189"0"0,20-37-13 0 0,-20 37 3857 0 0,-15 47-3978 0 0,-24 108 11 0 0,22-97 3 0 0,-5 18 212 0 0,1 0-12 0 0,0 5-28 0 0,11-57-293 0 0,-6 38 207 0 0,0 20 51 0 0,2-27-156 0 0,6-32-22 0 0,0 1-3 0 0,-1 2-81 0 0,1 45 435 0 0,2-45-440 0 0,0-7 101 0 0,0 0 0 0 0,-1-1 0 0 0,1 1 0 0 0,-2 0 0 0 0,0 7 0 0 0,25-31-187 0 0,73-53-19 0 0,-73 53-10 0 0,-19 6-2 0 0,16-34-19 0 0,-16 34-19 0 0,-4 0-19 0 0,4-34-1 0 0,-3 34-15 0 0,-4-4-151 0 0,-5-47 143 0 0,5 47-3 0 0,-2 4-239 0 0,-11-32 293 0 0,11 32 7 0 0,19 9-946 0 0,45-8 1037 0 0,-45 8-19 0 0,-3-3 2 0 0,3 0 9 0 0,-7 2 2 0 0,-1 1-1 0 0,0-1 0 0 0,0-1 1 0 0,0 1-1 0 0,11-9 0 0 0,11-6-9 0 0,-22 14-8 0 0,3-2 2 0 0,0 1 14 0 0,-6 3 5 0 0,0 1 0 0 0,0-1 0 0 0,0 0-1 0 0,-1-1 1 0 0,1 1 0 0 0,-1-1 0 0 0,1 1-1 0 0,-1-1 1 0 0,0 0 0 0 0,3-4-1 0 0,16-15-19 0 0,-16 16 5 0 0,-2-2-129 0 0,15-24 111 0 0,-14 24 1 0 0,-3 34-1001 0 0,3 74 1023 0 0,-4-75-1 0 0,3-15-6 0 0,10 26 22 0 0,-11-27 60 0 0,-2 2-44 0 0,3 33-15 0 0,-3-33 261 0 0,4-2-206 0 0,13 24-15 0 0,-14-24 473 0 0,6-6-442 0 0,30 8-12 0 0,-30-8 187 0 0,11-10-238 0 0,61-22 13 0 0,-61 22-2 0 0,-14 2-4 0 0,23-17 16 0 0,-23 17 3 0 0,-1-2-35 0 0,20-19-4 0 0,-19 20 7 0 0,0-2-31 0 0,21-24 0 0 0,-22 24-5 0 0,-2-1-86 0 0,11-29 86 0 0,-11 28 4 0 0,-1 1-71 0 0,6-27 91 0 0,-6 27-9 0 0,-24 30-253 0 0,-62 62 271 0 0,62-63 72 0 0,20-9-2 0 0,-3 34-10 0 0,3-33 286 0 0,10 1-261 0 0,25 38 3 0 0,-25-38-7 0 0,2-9-7 0 0,35 9-1 0 0,-35-10-11 0 0,3-3 0 0 0,55-1 58 0 0,-53-2-74 0 0,3 0-35 0 0,-4 1-1 0 0,-1-1 0 0 0,1 0 0 0 0,15-6 1 0 0,17-5 9 0 0,-43 13-19 0 0,0 0-1 0 0,0 0 0 0 0,0 0 1 0 0,0-1-1 0 0,0 1 1 0 0,0-1-1 0 0,0 0 0 0 0,0 0 1 0 0,5-4-1 0 0,23-16 18 0 0,1 4-8 0 0,-24 13 18 0 0,-2 0-15 0 0,22-16-16 0 0,-21 15 14 0 0,-3-1-8 0 0,17-22-10 0 0,-17 21 8 0 0,-1 0-19 0 0,10-27 10 0 0,-11 26-3 0 0,-28 23-420 0 0,-76 45 415 0 0,76-45 406 0 0,59-15-507 0 0,104-2 132 0 0,-103 3 87 0 0,-37 13-18 0 0,-5 42 41 0 0,5-42 22 0 0,-1 2 13 0 0,-13 75 226 0 0,2-15 37 0 0,3-2 128 0 0,10-58-448 0 0,1-5 11 0 0,-1-1-1 0 0,0 1 0 0 0,0-1 0 0 0,-5 14 0 0 0,-8 42 547 0 0,4-26-368 0 0,7-29-21 0 0,1 0-31 0 0,-6 31-21 0 0,6-30 812 0 0,0-1-840 0 0,-5 33 18 0 0,6-32 2216 0 0,23-28-2349 0 0,97-76-23 0 0,-69 53-167 0 0,6-1-136 0 0,-5-1-161 0 0,-18 16 142 0 0,-25 19-19 0 0,0 1-29 0 0,25-21-57 0 0,-24 21-70 0 0,-4-1-90 0 0,19-18-66 0 0,-18 18-85 0 0,-1 0-82 0 0,14-23-80 0 0,-14 22-112 0 0,-2 0-1357 0 0,11-27 756 0 0,-11 27-1150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38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1 620 0 0,'0'0'6031'0'0,"20"14"-5391"0"0,61 42-14 0 0,-53-33-18 0 0,-16-11-356 0 0,1 0 48 0 0,-2 1 0 0 0,0 0 0 0 0,0 1 0 0 0,8 15 1 0 0,-9-17-118 0 0,-5-6-73 0 0,-1 0 0 0 0,0 0-1 0 0,0 0 1 0 0,-1 0 0 0 0,0 1 0 0 0,0-1 0 0 0,2 8 0 0 0,13 28 374 0 0,-16-39-423 0 0,-1 0-1 0 0,1 0 1 0 0,-1-1-1 0 0,0 1 1 0 0,0 0-1 0 0,0 0 1 0 0,0 0-1 0 0,-1 0 1 0 0,1 0 0 0 0,-1 1-1 0 0,1 5 1 0 0,2 28 631 0 0,0-27-546 0 0,-1-6-62 0 0,-1 0 0 0 0,0 0 0 0 0,0 1 0 0 0,0-1 0 0 0,-1 0 0 0 0,1 0 0 0 0,-1 5 0 0 0,0-1 13 0 0,0 0 0 0 0,-1-1-1 0 0,0 1 1 0 0,0-1 0 0 0,-4 12 0 0 0,1-2 12 0 0,1-2 212 0 0,-2-2-19 0 0,-15 39-48 0 0,8-30-21 0 0,4-10-161 0 0,-26 32 269 0 0,26-34-278 0 0,-26 26 217 0 0,6-8-161 0 0,20-21-33 0 0,2-1-80 0 0,-20 19-103 0 0,19-19-106 0 0,0-1-520 0 0,-22 13 154 0 0,22-14-157 0 0,-6 0-1371 0 0,-3 1 1464 0 0,-8 2-295 0 0,-11 4-3640 0 0,-9 4 1032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39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0 684,'0'0'6809,"-24"17"-6469,-79 56 10,95-66-279,-1 0 1,1 0-1,1 1 1,-1 0-1,1 1 1,1-1 0,-9 15-1,2-3 79,-15 26 275,2 1 1,2 0-1,-30 85 0,47-102-105,-19 122 296,22-93-176,2 2-104,-2-8-128,6-30 1,0-12-144,-1-6-28,0 0 0,0 0 1,1-1-1,-1 1 0,1 0 0,0-1 0,3 6 0,-2-1 11,-2-6-32,0 0 1,0 0-1,0 0 0,1 0 0,-1 0 1,1 0-1,-1 0 0,1-1 0,0 1 1,0-1-1,0 1 0,4 2 1,18 21 51,-18-19-49,3 0-58,28 20-74,-28-20-81,-2-4-91,23 12-98,-23-11-113,1 2-1863,23 22 565,-23-22-1153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40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167 275 88,'0'0'3433,"4"-15"-3046,12-44-26,-12 44 1220,1 7-1268,15-28-19,-15 28 2058,1-71 170,-3 35-2313,-3 33 2300,4 49-2417,10 124 9,-10-24 265,-4-120-345,-1 26 140,1-23-91,0 0-1,1 0 1,5 25-1,-4-21 116,-2 78 232,0 272 1053,-5-184-518,-3 57-73,6-165-448,2-51-300,-2 0 0,-11 54 0,8-50 41,-4 71-1,3-11 21,-21 250 632,16-165-378,-19 115 226,22-208-451,4-45-65,1 47 0,4-67-108,-1-5-4,1-1-1,-2 0 1,0 0 0,-1 1-1,-7 26 1,-11 39 111,1 32-44,19-111-112,0 0-1,-1 0 1,1-1-1,-1 1 1,0 0-1,0-1 1,0 1-1,0 0 1,-4 6-1,3-6-21,0 0-1,0 0 1,1 0 0,-1 0-1,1 1 1,0-1-1,0 0 1,0 8-1,-9 55-578,9-51 484,1-7 11,-1-1 1,0 1 0,0 0-1,-1-1 1,-3 10 0,-5 19-357,8-28-80,-1 0-1636,-10 26 1236,10-26-160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4 912 0 0,'0'0'939'0'0,"-4"-1"-30"0"0,-5 0-410 0 0,0 0 1 0 0,0 1 0 0 0,0 0 0 0 0,0 0-1 0 0,0 1 1 0 0,0 1 0 0 0,1-1 0 0 0,-1 1-1 0 0,0 1 1 0 0,1-1 0 0 0,-1 1 0 0 0,1 1-1 0 0,0 0 1 0 0,0 0 0 0 0,-9 7 0 0 0,6-2-201 0 0,1 0 1 0 0,0 2-1 0 0,1-1 1 0 0,0 1 0 0 0,1 0-1 0 0,0 1 1 0 0,1 0 0 0 0,-10 22-1 0 0,9-15-9 0 0,1-1 0 0 0,1 1-1 0 0,0 0 1 0 0,2 0 0 0 0,-4 29 0 0 0,7-44-218 0 0,1 0 0 0 0,-1 0 0 0 0,1 0 1 0 0,0 0-1 0 0,0-1 0 0 0,0 1 0 0 0,0 0 0 0 0,1 0 1 0 0,0 0-1 0 0,0 0 0 0 0,0-1 0 0 0,0 1 0 0 0,0 0 1 0 0,1-1-1 0 0,0 1 0 0 0,3 4 0 0 0,-4-7-43 0 0,0 0-1 0 0,1-1 1 0 0,-1 1 0 0 0,0 0-1 0 0,1-1 1 0 0,-1 1-1 0 0,1-1 1 0 0,-1 0 0 0 0,1 0-1 0 0,-1 1 1 0 0,1-1-1 0 0,0 0 1 0 0,-1 0 0 0 0,1 0-1 0 0,-1 0 1 0 0,1-1 0 0 0,-1 1-1 0 0,1 0 1 0 0,-1-1-1 0 0,1 1 1 0 0,-1-1 0 0 0,2 0-1 0 0,0 0-17 0 0,15-5 79 0 0,-1-1 0 0 0,1-1 0 0 0,-2 0 0 0 0,1-1 0 0 0,16-12-1 0 0,-1-2 136 0 0,39-37-1 0 0,-40 31-108 0 0,-11 8 68 0 0,2 2 0 0 0,0 1 1 0 0,26-17-1 0 0,-45 33-114 0 0,1 0 18 0 0,-4 2-83 0 0,0 0 0 0 0,1-1 0 0 0,-1 1 0 0 0,0 0 0 0 0,1 0 0 0 0,-1-1 0 0 0,0 1 0 0 0,0 0 0 0 0,1 0 0 0 0,-1 0 0 0 0,0 0 0 0 0,1 0 0 0 0,-1-1 0 0 0,0 1 0 0 0,1 0 0 0 0,-1 0 0 0 0,0 0 0 0 0,1 0 0 0 0,-1 0 0 0 0,0 0 0 0 0,1 0 0 0 0,-1 0 0 0 0,0 0 0 0 0,1 0 0 0 0,-1 0 0 0 0,0 0 0 0 0,1 0 0 0 0,-1 1 0 0 0,0-1 0 0 0,1 0 0 0 0,-1 0 0 0 0,0 0 0 0 0,1 0 0 0 0,-1 1 0 0 0,0-1 0 0 0,1 0 0 0 0,-1 1 0 0 0,4 3 27 0 0,0 1-1 0 0,0 1 1 0 0,-1-1-1 0 0,0 0 0 0 0,0 1 1 0 0,0 0-1 0 0,-1 0 1 0 0,0 0-1 0 0,0 0 0 0 0,0 0 1 0 0,-1 0-1 0 0,1 7 0 0 0,7 84 548 0 0,-9-88-518 0 0,1 11 86 0 0,-2 0-1 0 0,-1 1 1 0 0,0-1 0 0 0,-1 0 0 0 0,-1 0-1 0 0,-1 0 1 0 0,-1-1 0 0 0,-1 1 0 0 0,-1-1-1 0 0,0-1 1 0 0,-14 23 0 0 0,7-17-9 0 0,-2 0-1 0 0,0-1 1 0 0,-1-1 0 0 0,-2 0 0 0 0,0-2-1 0 0,-1 0 1 0 0,-31 22 0 0 0,43-37-214 0 0,0 1 0 0 0,0-2 0 0 0,-1 1 0 0 0,1-1 0 0 0,-16 4 0 0 0,3-1-719 0 0,21-6 640 0 0,-1-1-1 0 0,1 1 1 0 0,0-1-1 0 0,-1 0 1 0 0,1 1 0 0 0,0-1-1 0 0,-1 0 1 0 0,1 0-1 0 0,-1 0 1 0 0,1 0 0 0 0,-1 0-1 0 0,1 0 1 0 0,0-1-1 0 0,-1 1 1 0 0,1 0 0 0 0,0-1-1 0 0,-1 1 1 0 0,1-1-1 0 0,0 1 1 0 0,-1-1-1 0 0,1 1 1 0 0,0-1 0 0 0,0 0-1 0 0,-1 0 1 0 0,1 0-1 0 0,0 0 1 0 0,0 0 0 0 0,0 0-1 0 0,0 0 1 0 0,0 0-1 0 0,1 0 1 0 0,-1 0 0 0 0,0 0-1 0 0,0-1 1 0 0,1 1-1 0 0,-1 0 1 0 0,0-3 0 0 0,-1-2-1075 0 0,0 1 0 0 0,1-1 1 0 0,0 0-1 0 0,0 1 1 0 0,0-1-1 0 0,0-8 0 0 0,3-4-2945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75 402 96 0 0,'0'0'5211'0'0,"-7"-11"-4963"0"0,-22-34-10 0 0,22 34 2424 0 0,2 4-2470 0 0,-16-23-11 0 0,16 23 3456 0 0,28 5-3536 0 0,69-4-6 0 0,-69 5-4 0 0,-9 2-4 0 0,44 3 4 0 0,-44-3-9 0 0,3 0 9 0 0,78 7 81 0 0,-19-3 0 0 0,6-3-20 0 0,17 0-14 0 0,-17-3-28 0 0,-60 1-95 0 0,-3 1 9 0 0,0-1 1 0 0,30-5-1 0 0,-13 1-1 0 0,318-26 265 0 0,-207 20-207 0 0,-97 5-53 0 0,-29 2-23 0 0,-2 0 6 0 0,0 1-1 0 0,29 1 0 0 0,-26 1-2 0 0,-1 1 5 0 0,1-2 0 0 0,22-3-1 0 0,281-17 115 0 0,-301 20-109 0 0,31-3 8 0 0,3-4 3 0 0,176-23 47 0 0,-149 19-61 0 0,245-23 0 0 0,-236 27 4 0 0,-7 0-11 0 0,2-3-1 0 0,-4 4 1 0 0,-16 1-10 0 0,-56 3 2 0 0,49-2-8 0 0,-40 5 7 0 0,59-5-8 0 0,-18-1 19 0 0,36-7 4 0 0,-82 10-10 0 0,-3 0 0 0 0,-1 1 0 0 0,28-1 0 0 0,17-1-1 0 0,16-1 9 0 0,16 2-13 0 0,-14-1 2 0 0,-14 3-2 0 0,-51 1 5 0 0,7 0-3 0 0,3 0 1 0 0,62-3-3 0 0,-65 0 3 0 0,-7 1-2 0 0,1 1 1 0 0,0 0-1 0 0,0 1 0 0 0,12 1 1 0 0,37 0-5 0 0,31-3 6 0 0,4-3-3 0 0,-14 2-24 0 0,17 0 37 0 0,-21 0-5 0 0,21 2 7 0 0,-53-1-13 0 0,-35 2 1 0 0,7 0 0 0 0,81 2-18 0 0,-24-1 0 0 0,29 2 11 0 0,-36-1 1 0 0,-51-3 2 0 0,51 1 17 0 0,-53 1-10 0 0,47 0 23 0 0,27-3 41 0 0,-7 1-9 0 0,-66-1-62 0 0,47 2 28 0 0,-11 2-16 0 0,-39-1 40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43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1 416,'0'0'6221,"-19"13"-5846,-58 40-3,75-52-342,0 0-1,0 0 1,0 0 0,0 0-1,0 1 1,1-1 0,-1 1 0,0-1-1,1 1 1,-1 0 0,1 0-1,-2 2 1,-25 45 755,-5 8-68,25-47-604,4-5-45,1 0 0,-1 0 1,1 0-1,1 1 0,-1-1 0,1 1 0,-3 6 0,0-1 32,2-6-26,0 1-1,1-1 1,0 1-1,0-1 1,0 1-1,-1 11 1,-9 44 526,6-21-317,5-30 246,2 5-291,4 57 353,-1-62-439,8 28 4,-9-29 169,2-1-190,16 23-16,-16-23 119,4-3-288,28 16-70,-28-16-76,6-6-3485,45-5 1817,-45 5-1166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3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1 248 0 0,'0'0'13748'0'0,"0"27"-13384"0"0,2 110 575 0 0,-1-133-899 0 0,-1 0-1 0 0,0 0 0 0 0,-1 0 0 0 0,1 0 0 0 0,-1 0 0 0 0,1 0 1 0 0,-1-1-1 0 0,-1 1 0 0 0,-1 6 0 0 0,1-5 50 0 0,0 1 0 0 0,0-1 0 0 0,1 1-1 0 0,0 0 1 0 0,0 0 0 0 0,0 0 0 0 0,1 0 0 0 0,0 8 0 0 0,-1 51 1082 0 0,3 4 561 0 0,3-23-1627 0 0,-4-35 286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3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0 392 0 0,'0'0'11311'0'0,"1"23"-10892"0"0,2 4-272 0 0,0-5 501 0 0,0 42 0 0 0,-8-51-327 0 0,-18 40-6 0 0,18-39 253 0 0,-1-4-300 0 0,-15 34-12 0 0,15-33 20 0 0,3-4-16 0 0,-9 23-20 0 0,8-23 210 0 0,0 1-239 0 0,-13 24-47 0 0,13-24 413 0 0,-1 0-475 0 0,-16 25-1 0 0,16-24 99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19 234 412 0 0,'0'0'9112'0'0,"7"-11"-8747"0"0,20-35-24 0 0,-21 35 1333 0 0,-1 2-1447 0 0,11-25-15 0 0,-11 25 1290 0 0,-3-1-1348 0 0,-1-1-75 0 0,0 5 102 0 0,-1 0-1 0 0,1 1 0 0 0,1-1 1 0 0,-1 1-1 0 0,1-1 0 0 0,3-7 1 0 0,9-24-56 0 0,-11 28 1153 0 0,-8 42-1177 0 0,-17 100 55 0 0,14-90 27 0 0,-9 15 191 0 0,0 2-8 0 0,8-23-193 0 0,7-28 21 0 0,-2 3 0 0 0,-13 34 8 0 0,13-35 178 0 0,2 0-209 0 0,-5 35-13 0 0,6-34 535 0 0,0-2-566 0 0,0 32-39 0 0,1-32 279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4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0 740 0 0,'0'0'6052'0'0,"15"15"-5382"0"0,45 42-29 0 0,-58-56-602 0 0,-1 0 0 0 0,1 0 0 0 0,-1 0 0 0 0,1 0 0 0 0,-1 1 0 0 0,0-1-1 0 0,0 0 1 0 0,0 1 0 0 0,0-1 0 0 0,0 1 0 0 0,0-1 0 0 0,0 1 0 0 0,0 0 0 0 0,-1-1 0 0 0,2 4 0 0 0,3 7 164 0 0,-3-6-59 0 0,0 1 1 0 0,0-1-1 0 0,0 0 0 0 0,-1 1 0 0 0,0-1 0 0 0,1 11 0 0 0,7 55 948 0 0,-6-60-919 0 0,-2-6-9 0 0,0 0 0 0 0,0 0 0 0 0,-1 1-1 0 0,1-1 1 0 0,-1 0 0 0 0,-2 11 0 0 0,-1 43 212 0 0,-1-35-2 0 0,-15 33 303 0 0,17-47-573 0 0,1-6-57 0 0,0-1-1 0 0,0 1 1 0 0,0-1-1 0 0,-1 1 1 0 0,0-1-1 0 0,0 0 1 0 0,0 0 0 0 0,0 0-1 0 0,-4 4 1 0 0,-26 46 377 0 0,28-43-359 0 0,2-6-34 0 0,0-1 0 0 0,0 0-1 0 0,0 0 1 0 0,-1 0-1 0 0,0 0 1 0 0,1 0-1 0 0,-1 0 1 0 0,-1-1-1 0 0,-3 5 1 0 0,-30 31 70 0 0,4-6-142 0 0,27-27-114 0 0,-1 1-126 0 0,-1 1 153 0 0,-6 7-37 0 0,-10 1-527 0 0,-6 3 14 0 0,22-14-141 0 0,-2 0-311 0 0,-3 1 551 0 0,-5 3-256 0 0,-11 4-3266 0 0,-12 6 930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45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1 696,'0'0'9506,"-18"14"-9016,-53 45-23,68-58-423,1 1 0,0 0 0,-1-1 0,1 1 0,0 1 0,0-1 1,0 0-1,0 0 0,-2 5 0,-28 50 810,3 0-91,2 0-76,21-46-579,4-6-40,-1-1 0,1 1 0,0 0-1,0 1 1,1-1 0,-1 0 0,0 9 0,-6 25 234,6-30-17,-1 3-32,-6 35-17,6-36 186,2 1-220,-2 2-127,-1 31 716,9-32-710,16 36-53,-16-36-50,3-8-358,27 15 137,-27-15-70,1-1-2409,29 10 1908,-29-10-136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50 620 0 0,'0'0'3716'0'0,"11"-7"-3082"0"0,46-27 3009 0 0,-45 33-3216 0 0,3 0-233 0 0,7-1-48 0 0,2-3 2852 0 0,-28 29-2714 0 0,-11 69-22 0 0,11-69 0 0 0,-6-12-11 0 0,-2 1-169 0 0,4-5-5 0 0,1 0 1 0 0,0 0-1 0 0,1 1 1 0 0,-8 13-1 0 0,-19 29 379 0 0,1-3 4 0 0,13-21-249 0 0,14-20-9 0 0,-1 0-13 0 0,-16 22-8 0 0,17-21 678 0 0,3-4-817 0 0,1 0 1 0 0,0 0-1 0 0,-1 0 1 0 0,0 0-1 0 0,0 0 1 0 0,-3 6 0 0 0,-1-1 11 0 0,2 0 1954 0 0,17 1-1907 0 0,39 29-11 0 0,-39-29-49 0 0,2-12-100 0 0,43-5-72 0 0,-44 5-81 0 0,4-3-774 0 0,52-17 517 0 0,-53 17-66 0 0,-8 2-82 0 0,27-8-105 0 0,-27 8-102 0 0,2 0-93 0 0,32-9-94 0 0,-33 9-282 0 0,1 1-837 0 0,33-6-1332 0 0,-33 6 262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1 492 0 0,'0'0'8965'0'0,"-7"24"-8314"0"0,-22 73-30 0 0,17-65-28 0 0,-14 14 511 0 0,8-15-589 0 0,13-23-13 0 0,0 3-20 0 0,-28 49 361 0 0,14-27-445 0 0,14-25-48 0 0,1 0-40 0 0,-11 26-37 0 0,11-26 790 0 0,1 1-1133 0 0,-11 25-54 0 0,10-25-77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52 108 572 0 0,'0'0'7247'0'0,"7"-12"-6786"0"0,23-35-38 0 0,-23 36 1040 0 0,3 6-1153 0 0,31-12-23 0 0,-30 12 664 0 0,-1 3-751 0 0,2-1-112 0 0,-6 2 122 0 0,-1 0-1 0 0,0 0 1 0 0,1 0-1 0 0,-1 0 0 0 0,9 1 1 0 0,-2 10-108 0 0,33 32 16 0 0,-33-32 607 0 0,-18 8-603 0 0,-14 51-8 0 0,15-52 129 0 0,-3-5-130 0 0,-20 36 6 0 0,21-36-5 0 0,1-5 2 0 0,-14 18-25 0 0,15-18 227 0 0,0 1-251 0 0,-16 31 367 0 0,31-28-402 0 0,31 31 2 0 0,-31-31 118 0 0,-5-4-98 0 0,17 23 7 0 0,-16-23 438 0 0,-14 7-448 0 0,-25 39 1 0 0,24-40 15 0 0,1-7-8 0 0,-24 18 16 0 0,24-17-20 0 0,1-2-8 0 0,-24 15-15 0 0,24-15 99 0 0,-2 0-116 0 0,-27 18-4 0 0,27-17-34 0 0,0-3-1359 0 0,-28 11 783 0 0,28-11-184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4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1 136 608 0 0,'0'0'1155'0'0,"12"-20"3948"0"0,-10 18-4252 0 0,1 0-55 0 0,19-9-79 0 0,0 0 1 0 0,0 1 0 0 0,1 1-1 0 0,0 1 1 0 0,36-8-1 0 0,126-12 1098 0 0,-168 26-1595 0 0,26-6 224 0 0,-32 5-274 0 0,1 1 1 0 0,-1 0-1 0 0,1 1 1 0 0,-1 1-1 0 0,16 0 1 0 0,59-1 1340 0 0,-83 2-1458 0 0,0-1-1 0 0,0 1 1 0 0,0 0-1 0 0,-1 0 1 0 0,1 0-1 0 0,-1 0 1 0 0,1 0-1 0 0,-1 1 1 0 0,1-1-1 0 0,-1 1 1 0 0,1 0 0 0 0,-1-1-1 0 0,0 1 1 0 0,0 0-1 0 0,0 0 1 0 0,0 1-1 0 0,-1-1 1 0 0,1 0-1 0 0,0 1 1 0 0,-1-1 0 0 0,0 0-1 0 0,1 1 1 0 0,-1 0-1 0 0,1 4 1 0 0,5 10 180 0 0,-2 0 1 0 0,7 30-1 0 0,-10-36-107 0 0,6 32 298 0 0,-2 0 0 0 0,-2 0 1 0 0,-1 51-1 0 0,-15 129 1193 0 0,-5-123-845 0 0,3-24-111 0 0,11-53-500 0 0,-1-1 1 0 0,-1 1 0 0 0,-2-2-1 0 0,0 1 1 0 0,-1-1 0 0 0,-1 0 0 0 0,-1 0-1 0 0,0-1 1 0 0,-2 0 0 0 0,-1-1-1 0 0,0-1 1 0 0,-24 26 0 0 0,34-40-335 0 0,-1 0 0 0 0,0 0 0 0 0,0 0 0 0 0,0-1 0 0 0,0 0 0 0 0,-1 0 0 0 0,1 0 0 0 0,-1 0-1 0 0,0-1 1 0 0,0 1 0 0 0,0-1 0 0 0,0 0 0 0 0,0-1 0 0 0,0 1 0 0 0,-1-1 0 0 0,-4 0 0 0 0,8 0 53 0 0,0-1 0 0 0,0 0 0 0 0,0 0 0 0 0,0 0 0 0 0,0-1 0 0 0,0 1 0 0 0,1 0 0 0 0,-1-1-1 0 0,0 1 1 0 0,0-1 0 0 0,0 1 0 0 0,1-1 0 0 0,-4-1 0 0 0,-3-2-249 0 0,-51-12-2808 0 0,-13-2-1292 0 0,21 10-1630 0 0,3 5 1552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0 696 0 0,'0'0'4916'0'0,"13"14"-4031"0"0,41 40-47 0 0,-52-52-755 0 0,0-1 0 0 0,-1 1 0 0 0,1 0 1 0 0,0 0-1 0 0,-1 0 0 0 0,1 0 0 0 0,-1 0 0 0 0,0 0 1 0 0,2 4-1 0 0,22 51 1521 0 0,-12-20-854 0 0,-9-17-30 0 0,-1 20-41 0 0,-2-30-31 0 0,0 5-32 0 0,1 47-32 0 0,-1-46-34 0 0,-4-1-41 0 0,0 3-351 0 0,2-10-53 0 0,0 1 1 0 0,-1-1 0 0 0,0 0 0 0 0,0 1-1 0 0,-1-1 1 0 0,-4 10 0 0 0,2-6 29 0 0,-15 36 491 0 0,-9 6 0 0 0,24-43-529 0 0,3-7-43 0 0,0 1 0 0 0,-1 0 0 0 0,0-1 0 0 0,1 0 0 0 0,-1 0 0 0 0,-1 1 1 0 0,-6 5-1 0 0,-32 38 308 0 0,17-21-315 0 0,18-20-92 0 0,0-1-94 0 0,-34 34-420 0 0,2-5-383 0 0,-3 2-403 0 0,1 5-352 0 0,-1 6-517 0 0,33-37 1621 0 0,-4 6-237 0 0,-12 7-3255 0 0,-20 19 931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0 416 0 0,'0'0'10992'0'0,"-23"12"-10640"0"0,-70 35 4 0 0,90-46-326 0 0,0 0 1 0 0,1 0 0 0 0,-1 1-1 0 0,0-1 1 0 0,1 1-1 0 0,-1-1 1 0 0,1 1 0 0 0,0 0-1 0 0,0 0 1 0 0,-4 4-1 0 0,-39 48 647 0 0,-58 88 559 0 0,91-120-967 0 0,-41 126 828 0 0,49-137-845 0 0,1-1-2 0 0,-10 32-27 0 0,9-31-1 0 0,4 49 186 0 0,0-48 205 0 0,1 1-500 0 0,5 38 8 0 0,-5-38 91 0 0,9-9-415 0 0,30 14 35 0 0,-30-14-60 0 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65 324 0 0,'0'0'7772'0'0,"12"-7"-7379"0"0,1-3-239 0 0,33-18 1697 0 0,-36 25-1565 0 0,28-11-1 0 0,-28 11 2059 0 0,4 12-2238 0 0,44 27-6 0 0,-43-27 422 0 0,-19 5-418 0 0,-10 45-5 0 0,11-44 291 0 0,-6-1-301 0 0,-25 42-8 0 0,25-42 90 0 0,4-7-108 0 0,-17 21 8 0 0,16-22 229 0 0,2 2-257 0 0,-14 21-6 0 0,13-22 245 0 0,20-1-272 0 0,46 19-15 0 0,-46-19 29 0 0,-9 2-3 0 0,15 24 1 0 0,-15-23 384 0 0,-15 5-331 0 0,-28 45-10 0 0,28-44 101 0 0,0-10-120 0 0,-27 17-17 0 0,27-17 144 0 0,-1-2-147 0 0,-32 7-35 0 0,32-7-25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8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1 296 0 0,'0'0'7133'0'0,"-7"19"-6283"0"0,-21 60-35 0 0,21-59-49 0 0,3-11-66 0 0,-13 27-38 0 0,13-27-40 0 0,-1-1-48 0 0,-14 23-27 0 0,15-23-27 0 0,-1 2-36 0 0,-13 27-2 0 0,14-28-36 0 0,0 0-24 0 0,-10 24-41 0 0,11-25 316 0 0,-2 2-386 0 0,-1 2-197 0 0,-13 34 924 0 0,7-12-788 0 0,9-26 418 0 0,-1 1-492 0 0,-13 25-14 0 0,13-25 408 0 0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9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37 92 0 0,'0'0'6938'0'0,"14"-6"-6445"0"0,3-1-285 0 0,36-17 2843 0 0,-37 27-2797 0 0,61 10 1949 0 0,-84 8-2013 0 0,-23 66 7 0 0,22-65 1 0 0,0-12-19 0 0,-25 31-1 0 0,25-31-4 0 0,2-2-24 0 0,-15 22-8 0 0,16-22 352 0 0,0 0-396 0 0,-13 23 1 0 0,14-24 522 0 0,18 1-584 0 0,41 21-4 0 0,-41-22 191 0 0,-9 1-138 0 0,16 21 20 0 0,-16-21 517 0 0,-14 5-503 0 0,-27 42-23 0 0,27-41 104 0 0,4-7-115 0 0,-18 20 2 0 0,18-20 23 0 0,-2-1-51 0 0,-20 20 2 0 0,20-20 89 0 0,-1-1-247 0 0,-27 14-40 0 0,26-14-51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4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0 940 0 0,'0'0'6510'0'0,"14"11"-5557"0"0,41 34-46 0 0,-41-34-21 0 0,-11 1-16 0 0,-1 2-595 0 0,-1-9-103 0 0,-1 0 0 0 0,1 1-1 0 0,0-1 1 0 0,1 0 0 0 0,0 0-1 0 0,-1 0 1 0 0,4 6-1 0 0,-4 2 618 0 0,0 63 639 0 0,0-64-1185 0 0,0-8-88 0 0,-1 1-1 0 0,0-1 1 0 0,0 1-1 0 0,0 0 1 0 0,0-1-1 0 0,-1 1 1 0 0,0-1 0 0 0,0 1-1 0 0,0-1 1 0 0,-2 6-1 0 0,-13 51 456 0 0,16-56-507 0 0,-1 0 1 0 0,0 0 0 0 0,-1 0 0 0 0,1-1 0 0 0,-1 1-1 0 0,0 0 1 0 0,0-1 0 0 0,-5 9 0 0 0,1-3 68 0 0,4-6-94 0 0,0 1 0 0 0,0-1 1 0 0,0 0-1 0 0,-1 0 0 0 0,1 0 1 0 0,-1 0-1 0 0,0 0 0 0 0,0 0 1 0 0,-6 5-1 0 0,0 0 62 0 0,-43 60 913 0 0,31-41-782 0 0,16-21-67 0 0,-3 0-117 0 0,-22 24-130 0 0,23-24-119 0 0,-1 0-487 0 0,-24 19 161 0 0,24-19-125 0 0,-1-3-162 0 0,-24 12-171 0 0,25-12-180 0 0,-4 1-309 0 0,-3 2 677 0 0,-7 2-354 0 0,-13 5-4371 0 0,-15 7 1241 0 0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5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1 592 0 0,'0'0'8412'0'0,"-3"28"-8042"0"0,-10 85-20 0 0,10-84 8 0 0,0-16 3 0 0,-9 42-8 0 0,10-53-317 0 0,1 1 0 0 0,1 0 1 0 0,-1-1-1 0 0,0 1 1 0 0,1 0-1 0 0,-1 0 0 0 0,1 0 1 0 0,0 0-1 0 0,0 0 1 0 0,0 0-1 0 0,1-1 0 0 0,-1 1 1 0 0,1 4-1 0 0,0-4-1 0 0,0-1 0 0 0,-1 1-1 0 0,0 0 1 0 0,1-1-1 0 0,-1 1 1 0 0,0-1 0 0 0,0 1-1 0 0,-1-1 1 0 0,1 1 0 0 0,0-1-1 0 0,-1 1 1 0 0,0-1 0 0 0,-1 5-1 0 0,0 6 72 0 0,-12 38 416 0 0,-8 14 84 0 0,4-1-44 0 0,-1-1-9 0 0,2 5-37 0 0,12-56-429 0 0,2-5-26 0 0,1-1 0 0 0,-1 0 0 0 0,2 1 0 0 0,-1 0 0 0 0,1-1 0 0 0,-1 11 0 0 0,0-1 21 0 0,-9 46 330 0 0,-4 4 32 0 0,-1 2-21 0 0,2-4 31 0 0,7-24-256 0 0,6-31-15 0 0,-3 5-6 0 0,-13 64 176 0 0,9-43-186 0 0,6-27-2 0 0,-1 2 5 0 0,-13 54 401 0 0,-6 8-165 0 0,17-62-363 0 0,3-5 2 0 0,0 0 1 0 0,0 0 0 0 0,0 1-1 0 0,0-1 1 0 0,1 0 0 0 0,-1 8-1 0 0,-12 54 270 0 0,11-52-287 0 0,-5 43 110 0 0,1 1 292 0 0,0-15-380 0 0,5-33 654 0 0,30-21-1200 0 0,82-29 462 0 0,-82 30 1 0 0,-18 5 4 0 0,33-10 4 0 0,-32 11-18 0 0,2-2-46 0 0,2-2 74 0 0,-6 3 3 0 0,0 1-1 0 0,0 0 0 0 0,0 0 1 0 0,15-3-1 0 0,36-6-56 0 0,-47 11 55 0 0,39-8-33 0 0,15-5 14 0 0,-52 10 26 0 0,46-6-31 0 0,20 1 2 0 0,-61 4 35 0 0,-2 2 3 0 0,-1 0-1 0 0,29-1 1 0 0,47-4-20 0 0,138-24-46 0 0,-152 23 45 0 0,14 2 1 0 0,118-13-21 0 0,186-13-40 0 0,-312 26 65 0 0,8-1 9 0 0,154-16-117 0 0,-3 0-80 0 0,-162 15 166 0 0,26-2-22 0 0,157-10-141 0 0,-173 14 172 0 0,12-2-23 0 0,-15 5-2 0 0,0 1 47 0 0,-7 1 5 0 0,10-3-36 0 0,1 2 46 0 0,-73 3-8 0 0,59-4-20 0 0,8-5-4 0 0,-9 2 53 0 0,9 3-8 0 0,-8 0-1 0 0,-19 1-8 0 0,-44 2-19 0 0,1 0-5 0 0,84-1-11 0 0,-25-2 8 0 0,28-1 5 0 0,-14 5 16 0 0,-26-3 11 0 0,28 1 1 0 0,-3 0-45 0 0,-13-1 61 0 0,3 1-5 0 0,-18 0-36 0 0,-46 1-8 0 0,2 1 8 0 0,84-2 23 0 0,-84 0-14 0 0,54 2 13 0 0,18 3 1 0 0,-40-4-13 0 0,89 4-20 0 0,-52-2 78 0 0,-38-2-27 0 0,-36 1-20 0 0,5 0 3 0 0,49-1 4 0 0,-50 1-10 0 0,0 0 17 0 0,72-1-5 0 0,-19-1 35 0 0,-15 2-46 0 0,-40 0-11 0 0,-12-10-3501 0 0,9-30 2638 0 0,-8 31-128 0 0,-2-4-275 0 0,5-35-1166 0 0,-5 36-1611 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5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654 987 76 0 0,'0'0'2244'0'0,"1"-19"-1939"0"0,0-58-26 0 0,0 58 541 0 0,0 7-588 0 0,-2-2-149 0 0,1 7 43 0 0,0 0 0 0 0,1 0-1 0 0,0 0 1 0 0,0 0-1 0 0,4-14 1 0 0,5-21 113 0 0,-8 31-46 0 0,1 1-43 0 0,11-28-27 0 0,-11 28 0 0 0,2 0-5 0 0,11-30-24 0 0,-11 30-15 0 0,-2 1 7 0 0,9-24-13 0 0,-9 25 60 0 0,2-2-80 0 0,16-31-12 0 0,-16 31 104 0 0,-1 2-75 0 0,11-26-12 0 0,-11 26 84 0 0,1 0-107 0 0,14-24-3 0 0,-15 24 101 0 0,1 0-92 0 0,13-23 20 0 0,-14 23 670 0 0,1-1-624 0 0,11-24 13 0 0,-11 25 2530 0 0,0 0-2516 0 0,15-23-3 0 0,-15 23 299 0 0,0 0-337 0 0,14-24-6 0 0,-14 24 189 0 0,-5 4-268 0 0,0 0 0 0 0,1 0 1 0 0,-1 0-1 0 0,1 0 0 0 0,0 0 1 0 0,0 0-1 0 0,0 0 0 0 0,2-4 0 0 0,1-3 7 0 0,-1 1 186 0 0,-4-3-179 0 0,-3-39-6 0 0,3 39 131 0 0,0 0-144 0 0,-4-39 0 0 0,4 39 9 0 0,-11 41-40 0 0,-37 82 59 0 0,31-66 19 0 0,-79 252 332 0 0,-87 328 461 0 0,169-552-738 0 0,-11 38 48 0 0,-31 100 101 0 0,38-139-169 0 0,-1 13-22 0 0,0-8 21 0 0,6-9-8 0 0,-2 5-12 0 0,9-37-37 0 0,6-27 8 0 0,-2 5-7 0 0,1 3-22 0 0,1-8-2 0 0,0-1 0 0 0,-1 1 0 0 0,1 0 1 0 0,-2-1-1 0 0,-5 14 0 0 0,4-12 3 0 0,-9 34 39 0 0,1 8-29 0 0,9-39-15 0 0,-1 5 1 0 0,-2 22 19 0 0,3-4-18 0 0,-1 14-6 0 0,3-36-10 0 0,-1-2 22 0 0,-6 32-2 0 0,6-32-2 0 0,0 2-6 0 0,1 2 6 0 0,0-6 1 0 0,0 1 0 0 0,0 0 0 0 0,-1-1 0 0 0,-3 11 0 0 0,-5 16 20 0 0,8-27-9 0 0,-1 1-1 0 0,-9 32-2 0 0,8-32 9 0 0,2-1 4 0 0,-8 27-8 0 0,8-27 40 0 0,0 5-31 0 0,-5 41 6 0 0,5-41-9 0 0,0-3-4 0 0,-8 29-6 0 0,8-29 8 0 0,0 1 5 0 0,2 1-20 0 0,0-7-2 0 0,-1 0 0 0 0,1-1 0 0 0,-1 1 0 0 0,0-1 0 0 0,0 1-1 0 0,0-1 1 0 0,-5 11 0 0 0,-5 18 27 0 0,8-25 37 0 0,0 5-35 0 0,-9 41 9 0 0,9-41-6 0 0,1-6 8 0 0,-5 26-3 0 0,5-26 47 0 0,0 3-51 0 0,-8 30-8 0 0,8-31 58 0 0,-1 2-54 0 0,-8 37 16 0 0,8-37 4 0 0,2-2-1 0 0,0 1-36 0 0,-8 34 148 0 0,-2-3-86 0 0,8-32-9 0 0,2 2 4 0 0,-5 35-1 0 0,5-35 6 0 0,-1-3-23 0 0,-11 47 237 0 0,4-16-221 0 0,6-30 180 0 0,0 46-188 0 0,2-45 31 0 0,-2-2-90 0 0,-10 28 13 0 0,10-28 138 0 0,2 2-143 0 0,-6 34-2 0 0,6-34-9 0 0,-1 1 9 0 0,-4 34-3 0 0,5-35 5 0 0,-1 1-4 0 0,-3 34-12 0 0,3-34 34 0 0,1-1-28 0 0,-7 54-1263 0 0,5-54 915 0 0,-2 9 440 0 0,4-11-3854 0 0,1 2-3483 0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06:54:5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0 220 0 0,'0'0'1740'0'0,"-17"3"-1370"0"0,-3-1-173 0 0,-11 2-77 0 0,-12 6 3574 0 0,0 0-3534 0 0,32-8 1354 0 0,41 7-1408 0 0,91 24-1 0 0,-91-24-8 0 0,-15-9 6 0 0,3 2-64 0 0,-9-1 6 0 0,1 0 1 0 0,-1 0 0 0 0,1-1-1 0 0,-1-1 1 0 0,16-2 0 0 0,35-3 50 0 0,-45 5-9 0 0,2-2-12 0 0,2 0-48 0 0,57-5 155 0 0,10 2-47 0 0,-32 1-80 0 0,-40 4 43 0 0,-3 0-54 0 0,33-4 5 0 0,-33 4 269 0 0,0-1-291 0 0,1-1 6 0 0,-6 2 125 0 0,-1-1 0 0 0,1 1 1 0 0,0 1-1 0 0,0-1 1 0 0,7 1-1 0 0,-17 19-93 0 0,-12 60 1 0 0,12-59 110 0 0,2-4-113 0 0,-7 47-12 0 0,7-47 8 0 0,0-4-1 0 0,0 3-35 0 0,1-6 14 0 0,-1 1-1 0 0,0-1 0 0 0,-6 18 1 0 0,-3 10 67 0 0,8-27 16 0 0,0 5-11 0 0,-13 73 92 0 0,-38 170 491 0 0,36-139-402 0 0,18-113-275 0 0,-1 0 1 0 0,1-1-1 0 0,-1 1 1 0 0,0-1 0 0 0,0 1-1 0 0,-1-1 1 0 0,1 1-1 0 0,-4 5 1 0 0,2-5 4 0 0,1 1 1 0 0,-1 0 0 0 0,1-1-1 0 0,0 1 1 0 0,-1 8 0 0 0,-11 51 125 0 0,13-55-124 0 0,-9 37 131 0 0,-2-5-103 0 0,8-32-1 0 0,1 0 4 0 0,-11 33 5 0 0,10-33 52 0 0,1-2-72 0 0,-15 45 134 0 0,6-17-212 0 0,9-27-64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3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 0 0,'3'-6'1393'0'0,"5"-7"6940"0"0,-4 6-2842 0 0,2 10-4975 0 0,61 21 1253 0 0,2-2-1 0 0,83 15 0 0 0,-92-24-1080 0 0,-14-3 116 0 0,53 5 0 0 0,-64-6-246 0 0,-32-8-498 0 0,-1 0-17 0 0,5 3-22 0 0,-6-3-25 0 0,0-1-12 0 0,-1 0 15 0 0,0 1-1 0 0,1-1 1 0 0,-1 0 0 0 0,0 1 0 0 0,1-1 0 0 0,-1 0-1 0 0,0 1 1 0 0,0-1 0 0 0,0 0 0 0 0,1 1 0 0 0,-1-1 0 0 0,0 0-1 0 0,0 1 1 0 0,0-1 0 0 0,0 1 0 0 0,0-1 0 0 0,1 0-1 0 0,-1 1 1 0 0,0-1 0 0 0,0 1 0 0 0,0-1 0 0 0,0 0 0 0 0,0 1-1 0 0,0-1 1 0 0,-1 1 0 0 0,1-1 0 0 0,0 0 0 0 0,0 1-1 0 0,0-1 1 0 0,0 1 0 0 0,-1-1 0 0 0,-4 25-1006 0 0,3-10-3422 0 0,2-14 4391 0 0,0-1 1 0 0,1 0-1 0 0,-1 0 1 0 0,0 0-1 0 0,1 0 1 0 0,-1 0 0 0 0,1 0-1 0 0,-1 0 1 0 0,0 0-1 0 0,1 0 1 0 0,-1 0-1 0 0,0 0 1 0 0,1 0-1 0 0,-1 0 1 0 0,1 0-1 0 0,-1 0 1 0 0,0 0 0 0 0,1 0-1 0 0,-1 0 1 0 0,0-1-1 0 0,1 1 1 0 0,-1 0-1 0 0,0 0 1 0 0,1 0-1 0 0,-1-1 1 0 0,0 1-1 0 0,0 0 1 0 0,1 0 0 0 0,-1-1-1 0 0,0 1 1 0 0,0 0-1 0 0,1 0 1 0 0,-1-1-1 0 0,0 1 1 0 0,0 0-1 0 0,0-1 1 0 0,1 1-1 0 0,-1 0 1 0 0,0-1 0 0 0,0 1-1 0 0,0-1 1 0 0,0 1-1 0 0,0 0 1 0 0,0-1-1 0 0,0 1 1 0 0,0-1-1 0 0,-6-18-2034 0 0,3 13 2716 0 0,0-2-669 0 0,4 5-24 0 0,2-49-77 0 0,-3 49 108 0 0,3-30-127 0 0,-3 30 140 0 0,-1-16 784 0 0,-7 31-414 0 0,-17 54-130 0 0,11-29 135 0 0,0 5 215 0 0,-18 81 1 0 0,-2 11 643 0 0,-1-3 271 0 0,34-129-1421 0 0,1 0-78 0 0,1-1 0 0 0,-1 0 0 0 0,0 1 0 0 0,0-1-1 0 0,0 0 1 0 0,0 1 0 0 0,-1-1 0 0 0,1 0 0 0 0,0 0 0 0 0,0 1 0 0 0,-1-1-1 0 0,1 0 1 0 0,-1 0 0 0 0,1 1 0 0 0,-1-1 0 0 0,0 0 0 0 0,1 0 0 0 0,-1 0-1 0 0,0 0 1 0 0,0 0 0 0 0,-1 1 0 0 0,-16 16-116 0 0,2-13 104 0 0,0-1 0 0 0,0-1 1 0 0,0 0-1 0 0,-1-1 1 0 0,0-1-1 0 0,1 0 0 0 0,-23-3 1 0 0,35 2 21 0 0,-10-3-31 0 0,3 1 231 0 0,14 2 837 0 0,47 4-1461 0 0,0-3 1 0 0,86-8-1 0 0,-84-3-1348 0 0,0-1-1 0 0,91-35 1 0 0,-38 9-6577 0 0,-73 25 4444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3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1 184 0 0,'0'0'4127'0'0,"2"6"-3200"0"0,-1-1-673 0 0,-1 0-1 0 0,1 1 0 0 0,-1-1 0 0 0,0 1 0 0 0,0-1 0 0 0,-1 0 0 0 0,0 1 0 0 0,0-1 0 0 0,0 0 0 0 0,0 1 1 0 0,-1-1-1 0 0,-4 9 0 0 0,-15 38 1416 0 0,-71 153 2592 0 0,54-124-3806 0 0,37-79-727 0 0,1-1 83 0 0,0 0 0 0 0,-1 0 0 0 0,1 1 0 0 0,0-1 0 0 0,0 0 0 0 0,0 0 0 0 0,0 0 0 0 0,0 0 0 0 0,0 0 0 0 0,1 0 0 0 0,-1 0 0 0 0,0 0 0 0 0,0 0 0 0 0,1 2 0 0 0,0-2-17 0 0,0-1 0 0 0,-1 1 0 0 0,1 0-1 0 0,0-1 1 0 0,-1 1 0 0 0,1-1 0 0 0,0 1 0 0 0,0-1 0 0 0,0 0 0 0 0,-1 1 0 0 0,1-1-1 0 0,0 0 1 0 0,0 0 0 0 0,0 1 0 0 0,0-1 0 0 0,0 0 0 0 0,-1 0 0 0 0,1 0 0 0 0,0 0-1 0 0,0 0 1 0 0,0 0 0 0 0,0 0 0 0 0,0 0 0 0 0,0-1 0 0 0,-1 1 0 0 0,1 0 0 0 0,0 0-1 0 0,0-1 1 0 0,1 0 0 0 0,40-12-2957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110 227 324 0 0,'-60'31'3390'0'0,"58"-30"-2946"0"0,-15 7 1033 0 0,9-9 4074 0 0,10-9-5513 0 0,1 1-1 0 0,1-1 1 0 0,-1 0-1 0 0,2 1 1 0 0,-1 0 0 0 0,10-14-1 0 0,42-51 256 0 0,-27 37-117 0 0,-20 25 114 0 0,1 0-1 0 0,0 0 1 0 0,23-19 0 0 0,-31 30-135 0 0,-2 0-118 0 0,1 1 0 0 0,-1 0 0 0 0,0-1 0 0 0,0 1 0 0 0,1-1 0 0 0,-1 1 0 0 0,1 0 0 0 0,-1-1 0 0 0,0 1 0 0 0,1 0 0 0 0,-1-1 0 0 0,1 1 0 0 0,-1 0 0 0 0,0 0-1 0 0,1-1 1 0 0,-1 1 0 0 0,1 0 0 0 0,-1 0 0 0 0,1 0 0 0 0,-1 0 0 0 0,1 0 0 0 0,-1-1 0 0 0,1 1 0 0 0,-1 0 0 0 0,1 0 0 0 0,-1 0 0 0 0,1 0 0 0 0,-1 1 0 0 0,1-1 0 0 0,-1 0 0 0 0,1 0 0 0 0,0 0 0 0 0,1 11 60 0 0,1 0-1 0 0,-1-1 1 0 0,-1 1-1 0 0,0 0 1 0 0,-1 0 0 0 0,0 0-1 0 0,-1 0 1 0 0,-3 19-1 0 0,-26 97 620 0 0,9-48-359 0 0,13-44-372 0 0,-2 0 0 0 0,-2-2 0 0 0,-17 38 0 0 0,16-43-1093 0 0,-2-2-1 0 0,-17 25 1 0 0,-10-2-5998 0 0,28-29 3787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7:5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0 876 0 0,'0'0'6330'0'0,"4"4"-5867"0"0,-1-1-407 0 0,0 0 114 0 0,-1 0 0 0 0,1 0 0 0 0,0 0 0 0 0,-1 0 0 0 0,0 0 0 0 0,0 1 0 0 0,0-1 0 0 0,0 1 0 0 0,0-1 0 0 0,-1 1 0 0 0,2 7 0 0 0,0-2 63 0 0,0 0 1 0 0,-1 1-1 0 0,-1 0 0 0 0,0-1 1 0 0,0 20-1 0 0,-3 30 578 0 0,1-35-280 0 0,-5 42 1 0 0,-7-12 468 0 0,-30 86 0 0 0,-2 8 1095 0 0,43-122-1287 0 0,3-16-569 0 0,19-3-62 0 0,6-2-86 0 0,0-2 0 0 0,1-1 1 0 0,-1-1-1 0 0,33-3 1 0 0,-24 1-42 0 0,240-9 343 0 0,237 1 281 0 0,2 13-194 0 0,-282-9-297 0 0,-198 6-133 0 0,-31-1-41 0 0,2 0 0 0 0,11 0-1 0 0,-11 0-10 0 0,18 1 36 0 0,-12 0-18 0 0,-9-1 39 0 0,3-7-53 0 0,-5 7-3 0 0,1 0 0 0 0,-1-1 0 0 0,0 1 0 0 0,1 0 0 0 0,-1 0 0 0 0,0 0 0 0 0,1-1 0 0 0,-1 1 0 0 0,0 0 0 0 0,1-1 0 0 0,-1 1 0 0 0,0 0 1 0 0,0-1-1 0 0,1 1 0 0 0,-1 0 0 0 0,0-1 0 0 0,0 1 0 0 0,0 0 0 0 0,0-1 0 0 0,1 1 0 0 0,-1-1 0 0 0,0 1 0 0 0,0 0 0 0 0,0-1 0 0 0,0 1 0 0 0,0-1 1 0 0,0 1-1 0 0,0-1 0 0 0,0 1 0 0 0,0 0 0 0 0,0-1 0 0 0,-2-36-66 0 0,1 20-1 0 0,0 0 0 0 0,-1-1 0 0 0,-5-19 0 0 0,-18-55-460 0 0,-21-154 1 0 0,37 196 313 0 0,9 48 172 0 0,0-1 4 0 0,-2-12 18 0 0,2 12 0 0 0,-1-1-23 0 0,0-10 16 0 0,1 11-27 0 0,0-1-24 0 0,-2-10-11 0 0,2 10-19 0 0,-1 1-37 0 0,-3-23-2115 0 0,3 24 1607 0 0,-26 23-9055 0 0,14-5 6415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0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676 14 240 0 0,'0'0'1261'0'0,"-15"-10"2232"0"0,-7 8-2706 0 0,0 1 0 0 0,0 0 0 0 0,-1 2 0 0 0,1 1 0 0 0,-23 5 0 0 0,36-5-677 0 0,-28 5 786 0 0,-62 21-1 0 0,88-23-751 0 0,0-1-1 0 0,0 2 0 0 0,1-1 0 0 0,0 1 0 0 0,0 1 0 0 0,0 0 1 0 0,0 0-1 0 0,1 1 0 0 0,-13 15 0 0 0,5-3 3 0 0,-10 10 112 0 0,2 2-1 0 0,-21 35 1 0 0,26-35-103 0 0,6-10-19 0 0,1 1 1 0 0,1 0-1 0 0,-11 28 1 0 0,14-26-20 0 0,-1 3 98 0 0,1 1 0 0 0,-9 43 0 0 0,17-64-161 0 0,0 1 1 0 0,0 0-1 0 0,1-1 1 0 0,0 1 0 0 0,1 0-1 0 0,0 0 1 0 0,0-1-1 0 0,1 1 1 0 0,0-1-1 0 0,0 1 1 0 0,1-1 0 0 0,7 15-1 0 0,-4-13-4 0 0,0 0 0 0 0,1 0 1 0 0,0-1-1 0 0,0 0 0 0 0,1-1 0 0 0,0 0 0 0 0,1 0 0 0 0,0 0 0 0 0,0-1 1 0 0,0-1-1 0 0,1 1 0 0 0,0-2 0 0 0,1 1 0 0 0,-1-2 0 0 0,1 1 0 0 0,0-1 0 0 0,0-1 1 0 0,0 0-1 0 0,0 0 0 0 0,1-1 0 0 0,21 1 0 0 0,-11-2 0 0 0,1-2 1 0 0,0 0-1 0 0,-1-1 0 0 0,0-1 0 0 0,1-1 1 0 0,-1-1-1 0 0,-1-1 0 0 0,1-1 0 0 0,-1-1 0 0 0,27-14 1 0 0,-16 5 15 0 0,-1-1 1 0 0,54-43-1 0 0,-75 53-54 0 0,0 0 0 0 0,-1-1 0 0 0,0 0 0 0 0,-1-1 0 0 0,0 0-1 0 0,0 0 1 0 0,-1 0 0 0 0,0-1 0 0 0,-1 0 0 0 0,-1-1 0 0 0,9-21 0 0 0,-13 28-30 0 0,1-1 1 0 0,-1 0 0 0 0,-1 1-1 0 0,1-1 1 0 0,-1 1 0 0 0,1-1-1 0 0,-2 0 1 0 0,1 1 0 0 0,-1-1-1 0 0,0 0 1 0 0,0 1 0 0 0,0-1-1 0 0,-1 1 1 0 0,0-1-1 0 0,0 1 1 0 0,0 0 0 0 0,-1 0-1 0 0,1 0 1 0 0,-1 0 0 0 0,0 0-1 0 0,-1 1 1 0 0,1-1 0 0 0,-1 1-1 0 0,0 0 1 0 0,0 0 0 0 0,-1 0-1 0 0,1 1 1 0 0,-1 0 0 0 0,1-1-1 0 0,-1 2 1 0 0,-6-4 0 0 0,-1 0-138 0 0,-1 1 0 0 0,0 0 1 0 0,0 0-1 0 0,0 1 0 0 0,-1 1 1 0 0,1 0-1 0 0,-1 1 0 0 0,0 1 1 0 0,0 0-1 0 0,0 1 0 0 0,-21 2 1 0 0,11 2-272 0 0,1 1 0 0 0,0 1 0 0 0,1 1 0 0 0,0 1 0 0 0,-40 21 0 0 0,32-13-1452 0 0,1 1 0 0 0,1 2 1 0 0,-38 33-1 0 0,31-17-1306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509 222 532 0 0,'-6'-13'666'0'0,"5"10"-32"0"0,-8-11 1464 0 0,-1-12-359 0 0,9 24-1017 0 0,-2 0-405 0 0,-6-5-23 0 0,6 6-2 0 0,-10-8 1011 0 0,-32-27 593 0 0,43 34-1790 0 0,-15-5 366 0 0,-3-8 217 0 0,18 14-241 0 0,0 0-238 0 0,-3-3-253 0 0,2 1 318 0 0,2 3 326 0 0,10 3-602 0 0,-2-1 3 0 0,1 1 0 0 0,-2 0-1 0 0,1 0 1 0 0,0 1 0 0 0,0 0 0 0 0,-1 0 0 0 0,0 0-1 0 0,0 1 1 0 0,0 0 0 0 0,8 9 0 0 0,66 109-160 0 0,-74-114 149 0 0,0 1 0 0 0,-1 0-1 0 0,0-1 1 0 0,-1 1 0 0 0,0 1 0 0 0,-1-1 0 0 0,3 17-1 0 0,8 21-21 0 0,-13-46 30 0 0,-1 1-1 0 0,0 0 1 0 0,1 0 0 0 0,-1 0-1 0 0,-1 0 1 0 0,1 0 0 0 0,0 0-1 0 0,-1 0 1 0 0,1 0 0 0 0,-1 0-1 0 0,-2 5 1 0 0,1-3 1 0 0,-2 9-6 0 0,-1 0 0 0 0,-1 0 0 0 0,0-1 0 0 0,-11 18 0 0 0,7-18 13 0 0,0-1 1 0 0,-1 0-1 0 0,-1 0 1 0 0,0-1 0 0 0,0-1-1 0 0,-1 0 1 0 0,-1-1 0 0 0,1 0-1 0 0,-30 13 1 0 0,9-7 83 0 0,-1-1 1 0 0,-1-2-1 0 0,-40 9 1 0 0,66-19 11 0 0,-1 0 0 0 0,1-1 0 0 0,-1 0 1 0 0,1 0-1 0 0,-17-2 0 0 0,25 1-77 0 0,-1-1 124 0 0,-2 1 22 0 0,0-1-169 0 0,2 1 76 0 0,0-1 1 0 0,-1 1-1 0 0,1-1 0 0 0,0 0 1 0 0,0 0-1 0 0,0 0 1 0 0,0 0-1 0 0,0 0 1 0 0,0-1-1 0 0,0 1 1 0 0,0-1-1 0 0,0 0 0 0 0,1 0 1 0 0,-1 0-1 0 0,1 0 1 0 0,0-1-1 0 0,-1 1 1 0 0,1 0-1 0 0,-3-5 0 0 0,-2-5-28 0 0,0-1 0 0 0,1 1 0 0 0,0-2 0 0 0,1 1 0 0 0,0 0 0 0 0,1-1 0 0 0,1 0-1 0 0,0 0 1 0 0,1 0 0 0 0,0 0 0 0 0,1 0 0 0 0,1-1 0 0 0,0 1 0 0 0,1 0 0 0 0,1 0-1 0 0,0 0 1 0 0,1 0 0 0 0,0 0 0 0 0,1 0 0 0 0,1 1 0 0 0,0-1 0 0 0,13-23 0 0 0,-7 14-41 0 0,1 1 0 0 0,1 0 0 0 0,1 0 0 0 0,1 2 0 0 0,1 0 1 0 0,1 0-1 0 0,22-19 0 0 0,-21 23-52 0 0,14-11 70 0 0,55-36 0 0 0,-75 56-133 0 0,-1 1 0 0 0,1 0 0 0 0,0 0 0 0 0,0 2 0 0 0,1-1-1 0 0,-1 2 1 0 0,1-1 0 0 0,0 2 0 0 0,17-2 0 0 0,-21 4-191 0 0,0 0 0 0 0,0 0 0 0 0,1 1 0 0 0,-1 1 0 0 0,0-1 1 0 0,0 1-1 0 0,0 1 0 0 0,0 0 0 0 0,-1 0 0 0 0,9 5 0 0 0,-9-4-774 0 0,0 1-1 0 0,-1-1 1 0 0,0 2 0 0 0,0-1 0 0 0,0 1-1 0 0,9 9 1 0 0,-4 1-1983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3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1366 368 0 0,'0'0'3972'0'0,"6"4"-3484"0"0,20 18 574 0 0,31 30-1 0 0,2 4 336 0 0,-26-30-916 0 0,1-1 0 0 0,1-2 0 0 0,2-1 0 0 0,0-2-1 0 0,1-1 1 0 0,1-2 0 0 0,42 12 0 0 0,-25-11-118 0 0,0-3 0 0 0,0-2 0 0 0,1-2 0 0 0,1-3 0 0 0,100 1 0 0 0,-146-9-318 0 0,444-15 1560 0 0,-401 10-1402 0 0,-1-3-1 0 0,59-16 0 0 0,-63 9-33 0 0,-1-2 0 0 0,-1-3-1 0 0,88-49 1 0 0,9-10 233 0 0,100-62 133 0 0,-212 118-485 0 0,0-2 0 0 0,54-55 0 0 0,-30 23-22 0 0,-42 45-9 0 0,0-2 0 0 0,-1 0 0 0 0,-1-1 1 0 0,0 0-1 0 0,-2-1 0 0 0,1 0 0 0 0,17-35 1 0 0,-24 34-21 0 0,1 1 0 0 0,-2-1 0 0 0,0 0 1 0 0,2-31-1 0 0,-4 31-2 0 0,-3-49 14 0 0,-5-38-2 0 0,4 84 3 0 0,0 0 0 0 0,-1 0 0 0 0,-1 0 0 0 0,-1 0 0 0 0,-1 1 0 0 0,0 0 0 0 0,-1 0 0 0 0,-2 0-1 0 0,-14-24 1 0 0,4 13 8 0 0,-34-40 0 0 0,43 57-18 0 0,4 5 0 0 0,-78-89-22 0 0,74 86 19 0 0,-1 2 0 0 0,0 0 0 0 0,-1 0 0 0 0,0 1 0 0 0,0 1 0 0 0,-22-11 0 0 0,8 6-40 0 0,-29-20 0 0 0,31 18-6 0 0,-34-16 1 0 0,-2 4-85 0 0,-2 3 0 0 0,0 3 0 0 0,-107-21 0 0 0,77 31-8 0 0,0 4 1 0 0,-128 9 0 0 0,8 14-50 0 0,74-4 78 0 0,121-12 97 0 0,-225 23-161 0 0,199-17 146 0 0,1 1 0 0 0,1 3 1 0 0,-65 25-1 0 0,56-15-8 0 0,2 2 1 0 0,1 3-1 0 0,-67 46 0 0 0,55-30 22 0 0,-67 49 11 0 0,-9 34 37 0 0,117-108-30 0 0,3-1 2 0 0,0 0 1 0 0,1 1-1 0 0,0 0 0 0 0,2 1 1 0 0,0 1-1 0 0,1 0 1 0 0,1 0-1 0 0,1 1 0 0 0,1 0 1 0 0,0 1-1 0 0,2 0 0 0 0,-6 31 1 0 0,9-35-3 0 0,1 0 0 0 0,1 1 0 0 0,0-1 1 0 0,1 1-1 0 0,2-1 0 0 0,-1 1 0 0 0,2-1 1 0 0,0 0-1 0 0,1 0 0 0 0,1 0 0 0 0,1-1 1 0 0,0 1-1 0 0,1-1 0 0 0,1 0 0 0 0,15 23 1 0 0,-6-15-40 0 0,1-1 1 0 0,1 0 0 0 0,2-2-1 0 0,0 0 1 0 0,1-2 0 0 0,0 0-1 0 0,2-2 1 0 0,0 0 0 0 0,1-2-1 0 0,1 0 1 0 0,0-2 0 0 0,36 13 0 0 0,12 1-456 0 0,1-4 0 0 0,1-3 0 0 0,1-3 0 0 0,101 9 0 0 0,-65-22-1275 0 0,137-13 1 0 0,-98-4-3461 0 0,-86 8 2193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5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 50 224 0 0,'0'0'1539'0'0,"7"-8"-1079"0"0,19-25-29 0 0,-19 25 4754 0 0,-24 29-5017 0 0,-110 129 410 0 0,111-133-328 0 0,-32 26 0 0 0,-5 8 111 0 0,-4 6 373 0 0,-14 21 458 0 0,49-53-856 0 0,17-20 1099 0 0,27-6-1371 0 0,68-3-2 0 0,-54 0 9 0 0,-20 1-51 0 0,-9 2-7 0 0,1 0 0 0 0,-1 0 0 0 0,0-1 0 0 0,0 0 1 0 0,0-1-1 0 0,13-6 0 0 0,150-52 179 0 0,-92 32-104 0 0,-71 27-67 0 0,0-1-7 0 0,19-7-10 0 0,-19 8-17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4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703 1 304 0 0,'0'0'2240'0'0,"-4"0"-1901"0"0,-72 15 1957 0 0,60-11-2261 0 0,15-3 134 0 0,-5-1-90 0 0,1 0-1 0 0,0 1 0 0 0,0-1 1 0 0,0 1-1 0 0,0 0 1 0 0,0 1-1 0 0,-8 2 1 0 0,-12 3 421 0 0,-24 5 3158 0 0,53-6-3588 0 0,7 13 58 0 0,-1 0 0 0 0,14 35-1 0 0,-19-35-72 0 0,0 0-1 0 0,-1 0 1 0 0,-1 0-1 0 0,-1 0 1 0 0,0 1-1 0 0,-2-1 1 0 0,0 1-1 0 0,-1-1 0 0 0,-6 29 1 0 0,1-21-29 0 0,-1 1 1 0 0,-1-1-1 0 0,-1 0 1 0 0,-2-1-1 0 0,-24 44 1 0 0,25-53-35 0 0,-1 0 1 0 0,-1-1-1 0 0,-1-1 1 0 0,-26 26-1 0 0,-10 11-102 0 0,-24 25-1976 0 0,-137 111 0 0 0,182-161-568 0 0,4-1 202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0 404 0 0,'0'0'5691'0'0,"4"7"-5293"0"0,4 10-53 0 0,-1 0 0 0 0,-1 0 1 0 0,0 0-1 0 0,4 25 1 0 0,-5-24-120 0 0,9 52 1056 0 0,8 97 1 0 0,-13-82-562 0 0,-7-51-374 0 0,-2 1 0 0 0,-1-1 0 0 0,-8 48 0 0 0,8-68-233 0 0,-2 6 153 0 0,2-13-148 0 0,0-1-1 0 0,0 0 1 0 0,0 0-1 0 0,1 1 1 0 0,0-1 0 0 0,1 0-1 0 0,-1 1 1 0 0,1-1-1 0 0,0 0 1 0 0,2 7-1 0 0,-1-10 22 0 0,5 14 294 0 0,-1-13-345 0 0,1-1 0 0 0,0-1-1 0 0,0 1 1 0 0,1-1 0 0 0,-1 0-1 0 0,0 0 1 0 0,1-1 0 0 0,-1 0-1 0 0,1-1 1 0 0,7 1 0 0 0,16 1 89 0 0,-8 0-48 0 0,1-1 1 0 0,29-3-1 0 0,13 0 59 0 0,226-8 424 0 0,-46-1-331 0 0,101 25-119 0 0,-248-13-45 0 0,153 20 1 0 0,305 29 436 0 0,-453-45-449 0 0,458 10 500 0 0,-208-8-160 0 0,-63-11-64 0 0,-53-1-136 0 0,124 10 46 0 0,-176 0-146 0 0,-77 0 24 0 0,116-9 0 0 0,-22-6 17 0 0,-132 8-165 0 0,95-1 41 0 0,55-5 38 0 0,-89 6-59 0 0,119-26 23 0 0,-224 24-56 0 0,0-1 0 0 0,-1-1 0 0 0,1-2-1 0 0,-1-1 1 0 0,-1 0 0 0 0,0-2 0 0 0,0-1 0 0 0,-1-1-1 0 0,0-1 1 0 0,-2-1 0 0 0,26-21 0 0 0,-24 14-1 0 0,22-26 0 0 0,-33 39-9 0 0,-9 6 3 0 0,-1 1-1 0 0,1-1 1 0 0,-1 1 0 0 0,1-1 0 0 0,-1 0 0 0 0,0 0 0 0 0,3-4 0 0 0,9-12 19 0 0,-10 14 22 0 0,-1 1 0 0 0,0-1 0 0 0,0 0 1 0 0,-1-1-1 0 0,4-6 0 0 0,-6 9 55 0 0,1 1 4 0 0,9-19-106 0 0,-1-1 1 0 0,-1 0-1 0 0,-1 0 1 0 0,10-45-1 0 0,-17 57-742 0 0,0 1 0 0 0,0-1 0 0 0,-1 0 0 0 0,0 1 0 0 0,-2-16-1 0 0,1 23-293 0 0,-5-5-2649 0 0,3 3 1971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8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13 164 0 0,'0'0'6409'0'0,"7"-2"-5905"0"0,-4 0-358 0 0,1 0 1 0 0,0 1-1 0 0,0 0 1 0 0,0 0-1 0 0,0 0 1 0 0,0 0-1 0 0,0 1 1 0 0,0-1-1 0 0,0 1 1 0 0,0 0-1 0 0,0 0 1 0 0,0 0-1 0 0,0 1 1 0 0,0 0-1 0 0,-1-1 1 0 0,1 1 0 0 0,0 1-1 0 0,0-1 1 0 0,0 0-1 0 0,5 4 1 0 0,-8-4-108 0 0,-1 0 0 0 0,1 0 0 0 0,0 0 0 0 0,0 0 0 0 0,0 0 0 0 0,-1 0 0 0 0,1 0 0 0 0,0 0 0 0 0,-1 0 0 0 0,1 0 0 0 0,-1 0 0 0 0,0 1 0 0 0,1-1 0 0 0,-1 0 0 0 0,0 0 0 0 0,0 1 0 0 0,0-1 1 0 0,1 0-1 0 0,-1 0 0 0 0,-1 2 0 0 0,-2 26 272 0 0,2-25-238 0 0,-1 5 14 0 0,0-1 0 0 0,-1 1 0 0 0,0-1-1 0 0,-1 1 1 0 0,0-1 0 0 0,0 0 0 0 0,-8 10 0 0 0,-42 52 417 0 0,40-52-357 0 0,-31 39 334 0 0,-54 62 895 0 0,69-77-522 0 0,16-22-217 0 0,13-18-442 0 0,-4 12 778 0 0,5-14-959 0 0,0 0 0 0 0,0 0 0 0 0,-1 0-1 0 0,1 1 1 0 0,0-1 0 0 0,0 0 0 0 0,0 0 0 0 0,0 0 0 0 0,0 0-1 0 0,0 0 1 0 0,0 0 0 0 0,0 1 0 0 0,0-1 0 0 0,0 0-1 0 0,0 0 1 0 0,0 0 0 0 0,0 0 0 0 0,0 0 0 0 0,0 0-1 0 0,0 1 1 0 0,0-1 0 0 0,0 0 0 0 0,0 0 0 0 0,0 0 0 0 0,0 0-1 0 0,1 0 1 0 0,-1 0 0 0 0,0 0 0 0 0,0 1 0 0 0,0-1-1 0 0,0 0 1 0 0,0 0 0 0 0,0 0 0 0 0,0 0 0 0 0,0 0-1 0 0,0 0 1 0 0,0 0 0 0 0,1 0 0 0 0,-1 0 0 0 0,0 0 0 0 0,0 0-1 0 0,0 0 1 0 0,0 0 0 0 0,0 1 0 0 0,0-1 0 0 0,1 0-1 0 0,-1 0 1 0 0,0 0 0 0 0,0 0 0 0 0,0 0 0 0 0,0 0-1 0 0,0 0 1 0 0,0 0 0 0 0,1 0 0 0 0,-1 0 0 0 0,0-1 0 0 0,0 1-1 0 0,0 0 1 0 0,15-1 129 0 0,14-7-197 0 0,4-4-73 0 0,0-2 0 0 0,-1-1 0 0 0,32-19 0 0 0,5-4-335 0 0,43-22-1491 0 0,-3-5 0 0 0,102-80-1 0 0,-147 95 291 0 0,-24 15-3180 0 0,-29 22 2151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8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 2988 0 0,'0'0'1220'0'0,"-9"4"-954"0"0,9-3-266 0 0,-15 6 277 0 0,0 2 0 0 0,1 0 1 0 0,-21 19-1 0 0,31-25-152 0 0,0 0 0 0 0,1 1 0 0 0,-1-1 0 0 0,1 1 0 0 0,0 0 0 0 0,0 0 0 0 0,0 0 0 0 0,1 1 0 0 0,0-1 0 0 0,-1 1 0 0 0,1-1 0 0 0,1 1 0 0 0,-1 0 0 0 0,1 0 0 0 0,0 0 0 0 0,0 0 0 0 0,0 0 0 0 0,1 0 0 0 0,-1 9 0 0 0,4-2 121 0 0,0-1 1 0 0,1 1-1 0 0,0-1 0 0 0,1 0 0 0 0,0 0 0 0 0,0 0 0 0 0,1-1 0 0 0,1 0 0 0 0,8 11 0 0 0,-8-13 26 0 0,-1 1 1 0 0,0-1-1 0 0,-1 2 1 0 0,1-1-1 0 0,-2 0 0 0 0,1 1 1 0 0,-1 0-1 0 0,-1 0 0 0 0,0 0 1 0 0,0 0-1 0 0,2 20 1 0 0,-6-25-195 0 0,1 0 0 0 0,-1 0 0 0 0,0-1 0 0 0,0 1 0 0 0,-1-1 0 0 0,1 1 0 0 0,-1-1 0 0 0,0 1 0 0 0,0-1 0 0 0,-1 0 0 0 0,1 0 0 0 0,-1 0 0 0 0,0 0 0 0 0,-4 4 0 0 0,-2 2 4 0 0,-1-1-1 0 0,0 0 1 0 0,-19 13-1 0 0,19-15-222 0 0,0-1 0 0 0,0 0-1 0 0,-1 0 1 0 0,-21 7-1 0 0,26-11-306 0 0,0-1 0 0 0,0 0 0 0 0,0 0 0 0 0,0 0 0 0 0,0-1 1 0 0,0 0-1 0 0,0 0 0 0 0,-1 0 0 0 0,1-1 0 0 0,0 0 0 0 0,-7-2 0 0 0,-8-3-3045 0 0,5-1 267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9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1 210 472 0 0,'65'-40'3391'0'0,"122"-57"0"0"0,-129 70-1779 0 0,29-12 1196 0 0,-86 39-2596 0 0,7-2 16 0 0,-1-2-1030 0 0,1 3-2510 0 0,7 4 282 0 0,-11-2 232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0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99 9717 0 0,'-6'2'21'0'0,"1"1"0"0"0,0 0 0 0 0,1 0 0 0 0,-1 0 1 0 0,0 1-1 0 0,-3 3 0 0 0,7-6 58 0 0,-2 1 162 0 0,3-2-160 0 0,-1 0 1 0 0,1 0-1 0 0,-1 1 1 0 0,1-1-1 0 0,-1 0 1 0 0,1 0 0 0 0,-1 1-1 0 0,1-1 1 0 0,-1 0-1 0 0,1 1 1 0 0,0-1-1 0 0,-1 0 1 0 0,1 1-1 0 0,-1-1 1 0 0,1 0-1 0 0,0 1 1 0 0,0-1-1 0 0,-1 1 1 0 0,1-1-1 0 0,0 1 1 0 0,0-1-1 0 0,-1 1 1 0 0,1-1-1 0 0,0 1 1 0 0,0-1-1 0 0,0 1 1 0 0,0-1-1 0 0,0 1 1 0 0,0-1-1 0 0,0 1 1 0 0,0-1-1 0 0,0 1 1 0 0,0 0-1 0 0,1 0 4 0 0,0 0 0 0 0,0-1 0 0 0,1 1-1 0 0,-1-1 1 0 0,0 1 0 0 0,0-1-1 0 0,1 1 1 0 0,-1-1 0 0 0,0 0 0 0 0,1 0-1 0 0,-1 1 1 0 0,0-1 0 0 0,3 0 0 0 0,71-4 393 0 0,-45 2 142 0 0,165-17 737 0 0,31-1-89 0 0,-120 10-488 0 0,-78 6-451 0 0,0 1 0 0 0,0 1 1 0 0,1 2-1 0 0,40 3 1 0 0,-59-2-209 0 0,-5-1-126 0 0,-6 2-31 0 0,-18 8 23 0 0,-1-1 0 0 0,0-1 0 0 0,-33 10 0 0 0,-71 13-9 0 0,121-30 16 0 0,-6 1 93 0 0,6-2-195 0 0,8-3-580 0 0,47-22-7 0 0,-17 9-792 0 0,1-1 0 0 0,-2-2 0 0 0,-1-2 0 0 0,51-40 0 0 0,-82 60 879 0 0,3-4 33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0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3150 0 32 0 0,'-104'111'4367'0'0,"-799"818"624"0"0,745-780-4431 0 0,-86 76 276 0 0,-540 401 1237 0 0,373-349-1325 0 0,103-73-76 0 0,200-136-259 0 0,-1 1 302 0 0,91-53-250 0 0,17-16-457 0 0,1 0 0 0 0,0 0 0 0 0,0 0-1 0 0,0 0 1 0 0,0 0 0 0 0,0 0 0 0 0,0 0 0 0 0,0 0 0 0 0,0 0-1 0 0,-1 0 1 0 0,1 0 0 0 0,0 0 0 0 0,0 0 0 0 0,0 0-1 0 0,0 0 1 0 0,0 1 0 0 0,0-1 0 0 0,0 0 0 0 0,0 0 0 0 0,0 0-1 0 0,0 0 1 0 0,0 0 0 0 0,-1 0 0 0 0,1 0 0 0 0,0 0-1 0 0,0 0 1 0 0,0 1 0 0 0,0-1 0 0 0,0 0 0 0 0,0 0 0 0 0,0 0-1 0 0,0 0 1 0 0,0 0 0 0 0,0 0 0 0 0,0 0 0 0 0,0 1-1 0 0,0-1 1 0 0,0 0 0 0 0,0 0 0 0 0,0 0 0 0 0,0 0-1 0 0,0 0 1 0 0,0 0 0 0 0,0 0 0 0 0,1 0 0 0 0,-1 1 0 0 0,0-1-1 0 0,0 0 1 0 0,0 0 0 0 0,0 0 0 0 0,0 0 0 0 0,0 0-1 0 0,0 0 1 0 0,0 0 0 0 0,0 0 0 0 0,0 0 0 0 0,0 0 0 0 0,1 1-1 0 0,-1-1 1 0 0,0 0 0 0 0,0 0 0 0 0,27-7 350 0 0,-19 4-498 0 0,42-9-1166 0 0,-47 11 846 0 0,-1 1 311 0 0,-1 0 1 0 0,0 0-1 0 0,0 0 1 0 0,0 0 0 0 0,0 0-1 0 0,1 0 1 0 0,-1 0-1 0 0,0-1 1 0 0,0 1-1 0 0,0 0 1 0 0,0-1-1 0 0,0 1 1 0 0,0-1 0 0 0,0 1-1 0 0,0-1 1 0 0,1 0-1 0 0,18-6-6772 0 0,2 6 3905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35 380 0 0,'11'-25'5344'0'0,"-8"16"2679"0"0,0 43-7344 0 0,-2 0 0 0 0,-4 41 0 0 0,1-34 244 0 0,4 64 0 0 0,1 28 729 0 0,-4-88-889 0 0,-1 6-243 0 0,4-24-965 0 0,0-4-6152 0 0,3-28 4063 0 0,16-17-1624 0 0,-6 4 315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0 177 844 0 0,'2'20'1637'0'0,"-2"-11"-1132"0"0,1 0 1 0 0,0 1-1 0 0,0-1 1 0 0,6 16-1 0 0,-6-22-313 0 0,0 0 1 0 0,1-1-1 0 0,-1 1 0 0 0,1 0 1 0 0,-1 0-1 0 0,1-1 0 0 0,0 0 0 0 0,0 1 1 0 0,1-1-1 0 0,-1 0 0 0 0,0 0 1 0 0,1 0-1 0 0,-1 0 0 0 0,1 0 0 0 0,-1-1 1 0 0,1 1-1 0 0,0-1 0 0 0,5 2 0 0 0,-1-1-14 0 0,0-1 0 0 0,1 0 0 0 0,-1-1-1 0 0,1 0 1 0 0,-1 0 0 0 0,1-1 0 0 0,-1 1-1 0 0,0-2 1 0 0,1 1 0 0 0,-1-1 0 0 0,0 0-1 0 0,0 0 1 0 0,9-5 0 0 0,10-5 424 0 0,1 0 0 0 0,27-19 1 0 0,-45 25-452 0 0,38-27 833 0 0,-45 31-890 0 0,1-1 1 0 0,-1 1-1 0 0,0-1 0 0 0,0 0 1 0 0,1 0-1 0 0,-2 0 1 0 0,1 0-1 0 0,0 0 1 0 0,-1 0-1 0 0,1 0 1 0 0,-1 0-1 0 0,0-1 1 0 0,0 1-1 0 0,0-5 1 0 0,0 1 48 0 0,-1 0 0 0 0,0 0 0 0 0,0 0 0 0 0,-1-1 0 0 0,0 1 0 0 0,0 0 0 0 0,-1 0 0 0 0,-2-7 0 0 0,3 11-148 0 0,0 0 0 0 0,-1-1 0 0 0,1 1 0 0 0,-1 0 0 0 0,1 0 0 0 0,-1 1 0 0 0,0-1 0 0 0,0 0 0 0 0,0 1 0 0 0,0-1 0 0 0,-1 1 0 0 0,1-1 0 0 0,-1 1 0 0 0,1 0 0 0 0,-1 0 0 0 0,0 0 0 0 0,0 0 0 0 0,0 1 0 0 0,0-1 0 0 0,0 1 0 0 0,-4-1 0 0 0,-19-4-1249 0 0,-50-3 0 0 0,64 5 448 0 0,6 1-1009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1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20 968 0 0,'4'0'1262'0'0,"73"-3"4491"0"0,38-2-1819 0 0,51-6-2928 0 0,-154 10-979 0 0,8 6-7446 0 0,-17-5 6651 0 0</inkml:trace>
  <inkml:trace contextRef="#ctx0" brushRef="#br0" timeOffset="1">321 96 256 0 0,'-29'42'1494'0'0,"22"-33"-971"0"0,0-1 1 0 0,1 1-1 0 0,1 0 0 0 0,-1 1 0 0 0,-3 10 0 0 0,0 4 1867 0 0,8-21-1806 0 0,0 16 2533 0 0,2-18-3054 0 0,0 0-1 0 0,0 1 0 0 0,-1-1 1 0 0,1 0-1 0 0,0 0 0 0 0,0 0 0 0 0,0 0 1 0 0,0 0-1 0 0,0 0 0 0 0,1 0 1 0 0,-1 0-1 0 0,0 0 0 0 0,0-1 1 0 0,1 1-1 0 0,-1 0 0 0 0,0-1 1 0 0,1 1-1 0 0,-1-1 0 0 0,0 1 0 0 0,1-1 1 0 0,-1 0-1 0 0,1 0 0 0 0,-1 0 1 0 0,1 0-1 0 0,-1 1 0 0 0,1-2 1 0 0,-1 1-1 0 0,0 0 0 0 0,1 0 1 0 0,-1 0-1 0 0,1-1 0 0 0,2 0 0 0 0,11-3-180 0 0,0 0 0 0 0,20-9 0 0 0,-11 5-72 0 0,89-32-1355 0 0,14-3-4510 0 0,-91 34 3303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6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1 244 0 0,'-9'5'551'0'0,"-30"15"-40"0"0,29-15-36 0 0,5 1-20 0 0,-15 14-3 0 0,15-15-6 0 0,1 1-34 0 0,-11 18-30 0 0,12-18-19 0 0,-1 1-38 0 0,-10 22-19 0 0,11-22 221 0 0,4 3-303 0 0,2 27-21 0 0,-2-28-26 0 0,5-1-21 0 0,0 1-109 0 0,-4-6-25 0 0,1 1 0 0 0,-1-1 1 0 0,1 0-1 0 0,-1 1 1 0 0,1-1-1 0 0,0-1 0 0 0,0 1 1 0 0,1 0-1 0 0,4 3 0 0 0,0 1 16 0 0,-5-4-17 0 0,1 0 1 0 0,-1 0-1 0 0,1 0 0 0 0,0-1 1 0 0,0 1-1 0 0,0-1 1 0 0,7 3-1 0 0,41 22 182 0 0,-4-2 14 0 0,8 15 174 0 0,-51-37-117 0 0,-1 6-99 0 0,10 24 2 0 0,-11-25 403 0 0,-8 5-376 0 0,-16 36-6 0 0,21-46-179 0 0,-1 0 1 0 0,0 0 0 0 0,0-1-1 0 0,0 1 1 0 0,0-1-1 0 0,-1 1 1 0 0,1-1 0 0 0,-1 1-1 0 0,1-1 1 0 0,-1 0-1 0 0,0 0 1 0 0,0 0-1 0 0,0 0 1 0 0,-3 2 0 0 0,-1 2 34 0 0,4-3-31 0 0,0-1-1 0 0,0 1 1 0 0,0 0-1 0 0,0-1 1 0 0,-1 1 0 0 0,1-1-1 0 0,-1 0 1 0 0,0 1 0 0 0,-4 2-1 0 0,-17 9 149 0 0,-81 45-501 0 0,99-55 33 0 0,-4-2-514 0 0,-30 8 94 0 0,31-8-710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2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3 468 0 0,'15'-3'7885'0'0,"-15"7"-6882"0"0,1 20 537 0 0,-2 0 0 0 0,-1 0 0 0 0,-1 0 0 0 0,-7 31 0 0 0,-22 109 2719 0 0,32-158-4345 0 0,-1 0 0 0 0,1 0 0 0 0,0 0 0 0 0,0-1 0 0 0,1 8 0 0 0,0-7-161 0 0,-1-3-276 0 0,2 12-1340 0 0,-2-15 1764 0 0,0 0 0 0 0,0 0 0 0 0,0 0 0 0 0,0 1-1 0 0,0-1 1 0 0,0 0 0 0 0,0 0 0 0 0,0 1 0 0 0,0-1 0 0 0,0 0 0 0 0,0 1 0 0 0,0-1 0 0 0,0 0 0 0 0,0 0 0 0 0,0 0 0 0 0,0 1 0 0 0,0-1 0 0 0,0 0 0 0 0,0 0 0 0 0,0 1 0 0 0,1-1 0 0 0,-1 0 0 0 0,0 0 0 0 0,0 1-1 0 0,0-1 1 0 0,0 0 0 0 0,0 0 0 0 0,1 0 0 0 0,-1 0 0 0 0,0 1 0 0 0,0-1 0 0 0,0 0 0 0 0,1 0 0 0 0,-1 0 0 0 0,0 0 0 0 0,0 0 0 0 0,1 0 0 0 0,-1 0 0 0 0,0 1 0 0 0,0-1 0 0 0,1 0 0 0 0,-1 0 0 0 0,0 0 0 0 0,0 0 0 0 0,1 0-1 0 0,-1 0 1 0 0,0 0 0 0 0,0 0 0 0 0,1 0 0 0 0,-1 0 0 0 0,0 0 0 0 0,0-1 0 0 0,1 1 0 0 0,-1 0 0 0 0,0 0 0 0 0,0 0 0 0 0,0 0 0 0 0,1 0 0 0 0,37-51-6009 0 0,-23 24 2614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8:12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6 249 44 0 0,'2'-3'262'0'0,"0"0"0"0"0,-1-1 0 0 0,1 1 0 0 0,0-1 0 0 0,-1 1 1 0 0,0-1-1 0 0,0 0 0 0 0,1-7 3838 0 0,-5 18-3463 0 0,1-2-496 0 0,-1-1-1 0 0,1 1 1 0 0,0 0 0 0 0,0 0-1 0 0,1 0 1 0 0,0 0 0 0 0,0 1-1 0 0,0-1 1 0 0,0 0-1 0 0,1 0 1 0 0,0 1 0 0 0,0-1-1 0 0,0 0 1 0 0,1 0 0 0 0,0 1-1 0 0,0-1 1 0 0,0 0 0 0 0,1 0-1 0 0,-1 0 1 0 0,1 0 0 0 0,5 9-1 0 0,13 11 419 0 0,0-1 0 0 0,2-1 0 0 0,1 0 0 0 0,0-2 0 0 0,2-1 0 0 0,28 19-1 0 0,16 14 779 0 0,-69-53-1333 0 0,63 55 1456 0 0,-57-49-1249 0 0,-1 0 1 0 0,0 0 0 0 0,0 1 0 0 0,-1 0 0 0 0,1 0-1 0 0,-1 0 1 0 0,4 13 0 0 0,-7-18-170 0 0,-1 0-1 0 0,1 0 1 0 0,-1 0 0 0 0,0 0-1 0 0,0 1 1 0 0,0-1 0 0 0,0 0-1 0 0,0 0 1 0 0,-1 0 0 0 0,1 0-1 0 0,-1 1 1 0 0,1-1 0 0 0,-1 0-1 0 0,0 0 1 0 0,0 0 0 0 0,0 0-1 0 0,0 0 1 0 0,0-1 0 0 0,-2 3-1 0 0,0 1-39 0 0,-1 0 0 0 0,0 0 0 0 0,0 0 0 0 0,-1-1-1 0 0,-6 5 1 0 0,3-4-270 0 0,-1 0 1 0 0,1-1-1 0 0,-1-1 0 0 0,0 1 1 0 0,0-1-1 0 0,-1-1 0 0 0,1 1 0 0 0,0-2 1 0 0,-1 1-1 0 0,-11-1 0 0 0,-1 2-1064 0 0,11-5-45 0 0,5 0 897 0 0,-20-7-1568 0 0,3 0-2133 0 0,4 1 321 0 0</inkml:trace>
  <inkml:trace contextRef="#ctx0" brushRef="#br0" timeOffset="1">574 220 184 0 0,'105'-36'2484'0'0,"-20"6"1539"0"0,148-33 0 0 0,-10 12 3477 0 0,-162 30-3877 0 0,-59 20-2719 0 0,6-2 45 0 0,2-12-11286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5:10:04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41 24575,'5'0'0,"0"-1"0,0 0 0,0 0 0,0-1 0,0 1 0,7-4 0,16-5 0,17 2 0,1 2 0,0 2 0,0 3 0,90 7 0,-132-6 0,0 1 0,-1 0 0,1 0 0,0 0 0,-1 1 0,1-1 0,-1 1 0,0 0 0,1 0 0,-1 0 0,0 0 0,0 0 0,0 1 0,-1 0 0,1-1 0,0 1 0,-1 0 0,0 0 0,0 0 0,0 1 0,0-1 0,0 1 0,-1-1 0,1 1 0,-1-1 0,0 1 0,0 0 0,0-1 0,0 8 0,0 2 0,0-1 0,0 1 0,-1-1 0,-1 1 0,0-1 0,-1 1 0,0-1 0,-5 14 0,4-16 0,-1-1 0,0-1 0,-1 1 0,0 0 0,0-1 0,-1 0 0,-9 10 0,-54 50 0,29-31 0,3-2 0,-2-1 0,-2-2 0,-1-2 0,-63 35 0,85-51 0,0 1 0,1 0 0,1 1 0,0 1 0,2 1 0,0 1 0,-23 35 0,28-43 0,-10 14 0,21-24 0,0-1 0,0 1 0,-1-1 0,1 1 0,0-1 0,0 1 0,0-1 0,0 1 0,0-1 0,0 1 0,0-1 0,0 1 0,0-1 0,0 1 0,0-1 0,0 1 0,0-1 0,0 1 0,0-1 0,0 1 0,1-1 0,-1 1 0,0-1 0,0 1 0,1-1 0,-1 1 0,0-1 0,1 1 0,-1-1 0,0 0 0,1 1 0,-1-1 0,1 0 0,-1 1 0,0-1 0,1 0 0,-1 0 0,1 1 0,-1-1 0,1 0 0,-1 0 0,1 0 0,-1 0 0,1 0 0,-1 0 0,1 1 0,0-1 0,0-1 0,22 5 0,1-1 0,0-2 0,0-1 0,30-2 0,-1-1 0,-3 3 0,3 0 0,0-3 0,62-10 0,-26-5 0,137-23 0,-153 26 0,-49 9 0,0 1 0,32-3 0,-49 8 11,-1 0 0,0-1 0,1 0 0,-1 0 0,0-1 0,1 0-1,-1 0 1,0 0 0,0-1 0,9-5 0,-13 6-66,0 0 0,0 1 0,0-1 0,0 0 0,0-1 0,0 1 0,-1 0 0,1-1 0,-1 1 0,1-1 0,-1 1 0,0-1 0,0 1 0,0-1 0,-1 0 0,1 0 0,0 1 0,-1-1 0,0 0 0,0 0 0,0 0 0,0 0 0,0 1 0,0-1 0,-1 0 0,0-4 0,-6-14-6771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0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2 24575,'-31'0'0,"-16"-2"0,0 3 0,0 2 0,-88 17 0,132-19 0,0 0 0,1 0 0,-1 0 0,1 0 0,-1 0 0,1 0 0,-1 1 0,1-1 0,0 1 0,0 0 0,0-1 0,0 1 0,0 0 0,0 0 0,0 1 0,0-1 0,1 0 0,-1 0 0,1 1 0,0-1 0,0 1 0,0-1 0,-2 6 0,1 3 0,1 0 0,-1 0 0,2 0 0,0 20 0,1-13 0,5 885 0,-7-898 0,1 0 0,1-1 0,-1 1 0,1 0 0,-1 0 0,1-1 0,1 1 0,-1-1 0,1 1 0,2 4 0,-3-7 0,1 0 0,-1 0 0,1 0 0,0 0 0,0 0 0,0 0 0,0-1 0,0 1 0,1-1 0,-1 1 0,0-1 0,1 0 0,-1 0 0,1 0 0,-1 0 0,1 0 0,-1-1 0,1 1 0,4-1 0,20 3-206,1-2-1,30-3 1,-45 1-540,14 0-6080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1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24575,'0'14'0,"0"28"0,0 25 0,0 29 0,0 18 0,0 6 0,0-6 0,0-14 0,0-20 0,0-18 0,0-15 0,0-11 0,0-7 0,0-4 0,0-6-8191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137 220 24575,'-1'6'0,"0"0"0,0 0 0,-1 0 0,0 0 0,0 0 0,0 0 0,-4 6 0,-5 16 0,-24 83 0,-37 220 0,72-327 0,-1 0 0,1-1 0,0 1 0,0 0 0,0 0 0,0 0 0,1 0 0,-1 0 0,1 0 0,0 0 0,0 0 0,1 0 0,-1-1 0,1 1 0,2 4 0,-2-6 0,0-1 0,-1 1 0,1-1 0,0 1 0,0-1 0,0 0 0,0 1 0,0-1 0,0 0 0,0-1 0,0 1 0,0 0 0,0 0 0,1-1 0,-1 0 0,0 1 0,0-1 0,1 0 0,-1 0 0,0 0 0,1 0 0,-1-1 0,0 1 0,0 0 0,1-1 0,-1 0 0,4-1 0,-1 0 0,1-1 0,-1 1 0,0-1 0,0 0 0,0 0 0,-1-1 0,1 1 0,-1-1 0,0 0 0,0 0 0,4-6 0,37-57 0,-31 42 0,42-60 0,-10 14 0,74-150 0,-114 208 0,-1-1 0,-1-1 0,0 1 0,-1-1 0,2-27 0,-4 34 0,-1 1 0,0 0 0,-1 0 0,1 0 0,-1 0 0,-1-1 0,1 1 0,-1 0 0,-1 1 0,1-1 0,-1 0 0,0 1 0,-8-12 0,4 11 0,1 0 0,-2 1 0,1 0 0,-1 0 0,-16-8 0,8 3 0,9 7-65,0 0 0,-1 0 0,1 1 0,-1 0 0,0 0 0,0 1 0,0 0 0,0 0 0,0 1 0,0 0 0,-1 0 0,1 1 0,0 0 0,-1 1 0,1 0 0,0 0 0,0 1 0,0-1 0,0 2 0,-10 3 0,-5 6-6761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4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24575,'0'18'0,"0"16"0,-5 21 0,-5 10 0,-3-2 0,2 3 0,-1-5 0,0-9 0,3-8 0,2-7 0,-1-10 0,0 0 0,1-5-8191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7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32 24575,'10'-4'0,"1"0"0,0 0 0,0 1 0,0 0 0,23-2 0,60 1 0,-67 4 0,21-1 0,-45 1 0,-6 1 0,-26-1 0,-34-1 0,39-1 0,1 1 0,-1 1 0,1 1 0,0 1 0,-1 2 0,-42 11 0,63-14 0,0 1 0,1 0 0,-1-1 0,0 1 0,0 1 0,1-1 0,0 0 0,-1 1 0,1-1 0,0 1 0,0 0 0,0-1 0,0 1 0,1 0 0,-1 0 0,1 0 0,0 1 0,0-1 0,0 0 0,0 0 0,0 1 0,0 5 0,-1 10 0,1-1 0,3 39 0,0-29 0,-2 28 0,4 69 0,-4-123 0,0 0 0,0 0 0,1 0 0,-1 0 0,0 0 0,1 0 0,-1 0 0,1 0 0,0 0 0,-1-1 0,1 1 0,0 0 0,0 0 0,0 0 0,1-1 0,-1 1 0,0-1 0,1 1 0,-1-1 0,1 1 0,-1-1 0,1 0 0,0 0 0,-1 0 0,1 0 0,0 0 0,0 0 0,0 0 0,0 0 0,3 0 0,-2-1 0,0 0 0,0 0 0,0 0 0,-1-1 0,1 1 0,0-1 0,0 0 0,-1 0 0,1 0 0,0 0 0,-1 0 0,1-1 0,-1 1 0,1-1 0,-1 1 0,0-1 0,0 0 0,0 0 0,0 0 0,0 0 0,3-4 0,4-8 0,2 1 0,-1 1 0,23-20 0,-28 28 0,1 0 0,-1 0 0,1 1 0,0-1 0,0 2 0,1-1 0,-1 1 0,1-1 0,-1 2 0,1-1 0,-1 1 0,8-1 0,-6 1 0,-1 1 0,1 0 0,-1 0 0,1 0 0,-1 1 0,1 0 0,8 2 0,-14-2 0,1 0 0,-1 0 0,1 0 0,-1 1 0,0-1 0,0 1 0,0-1 0,0 1 0,0 0 0,0-1 0,0 1 0,0 0 0,-1 0 0,1 1 0,-1-1 0,1 0 0,-1 0 0,0 1 0,0-1 0,0 1 0,0-1 0,-1 1 0,1-1 0,0 4 0,2 23 0,0 0 0,-3 1 0,-4 52 0,0 1 0,6-31 0,0-37 0,-1 1 0,-1-1 0,0 0 0,-1 0 0,-1 0 0,0 0 0,-1 0 0,-5 15 0,6-27 0,0 0 0,0 0 0,0-1 0,0 1 0,0 0 0,-1-1 0,1 0 0,-1 0 0,0 0 0,0 0 0,0 0 0,0 0 0,0-1 0,0 1 0,0-1 0,0 0 0,-1 0 0,1 0 0,0 0 0,-1-1 0,-5 1 0,-6 0 0,1 0 0,-1-1 0,-24-3 0,33 1 0,1 1 0,-1-1 0,1 0 0,-1 0 0,1 0 0,0-1 0,-1 0 0,1 0 0,1 0 0,-1 0 0,0-1 0,1 0 0,0 0 0,0 0 0,0-1 0,0 1 0,1-1 0,0 0 0,0 0 0,0 0 0,0 0 0,1 0 0,-3-10 0,-3-10 0,1 0 0,1-1 0,-4-47 0,7 43-1365,2 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24575,'0'5'0,"-4"10"0,-12 22 0,-7 13 0,-4 13 0,2 4 0,-4-4 0,-1-8 0,4-9 0,2-8 0,5-10-8191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1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0 307 24575,'8'-9'0,"-1"0"0,0 0 0,9-17 0,8-10 0,20-25 0,41-49 0,-80 106 0,-1 0 0,1-1 0,0 2 0,1-1 0,-1 1 0,1-1 0,-1 2 0,1-1 0,0 1 0,0-1 0,0 2 0,0-1 0,9-1 0,1 1 0,0 1 0,0 0 0,0 1 0,16 2 0,-27-1 0,0 0 0,0 0 0,0 0 0,0 1 0,0 0 0,-1 0 0,1 0 0,-1 1 0,1-1 0,-1 1 0,0 0 0,0 0 0,0 0 0,0 1 0,-1-1 0,0 1 0,1 0 0,-1 0 0,-1 0 0,1 1 0,0-1 0,-1 1 0,0-1 0,0 1 0,-1 0 0,2 6 0,4 13 0,-2 1 0,-1-1 0,2 50 0,-6-64 0,3 48 0,-8 111 0,4-163 0,0 0 0,-1 0 0,1-1 0,-1 1 0,0-1 0,-1 1 0,1-1 0,-1 0 0,0 0 0,0 0 0,-1 0 0,0-1 0,-5 6 0,-5 3 0,-1-1 0,-28 19 0,-7 5 0,-102 97 0,151-133 0,1 0 0,-1 0 0,1 1 0,0-1 0,-1 0 0,1 0 0,0 1 0,-1-1 0,1 0 0,0 1 0,0-1 0,-1 0 0,1 0 0,0 1 0,0-1 0,-1 1 0,1-1 0,0 0 0,0 1 0,0-1 0,0 0 0,0 1 0,-1-1 0,1 1 0,0-1 0,0 1 0,0-1 0,0 0 0,0 1 0,0-1 0,1 1 0,-1-1 0,0 0 0,0 1 0,0-1 0,0 1 0,16 5 0,30-4 0,-43-2 0,500-3-1365,-480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6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1 136 740 0 0,'0'0'3639'0'0,"13"-5"-2954"0"0,2-2-461 0 0,-7 3-67 0 0,-1 1 1 0 0,1 0-1 0 0,0 0 0 0 0,0 0 1 0 0,0 1-1 0 0,11-1 0 0 0,247-48 2803 0 0,-124 22-997 0 0,-89 19-821 0 0,-43 7-981 0 0,-5 1 159 0 0,0 1 0 0 0,1 0 0 0 0,-1 0 0 0 0,1 0 0 0 0,-1 0 0 0 0,7 1 0 0 0,23-2-158 0 0,-26 1 550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2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24575,'0'9'0,"0"12"0,0 17 0,0 11 0,0 2 0,0-3 0,0-5 0,0-5 0,0-5 0,0-3 0,0-7-8191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4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0 239 24575,'6'-5'0,"0"1"0,1-1 0,-1 1 0,1 1 0,0-1 0,0 1 0,11-3 0,5-3 0,404-159 0,-401 158 0,-20 7 0,0 0 0,1 0 0,-1 1 0,1 0 0,-1 1 0,13-2 0,-18 3 0,1 0 0,-1 0 0,0 0 0,0 0 0,0 0 0,0 1 0,1-1 0,-1 0 0,0 1 0,0-1 0,0 1 0,0 0 0,0-1 0,0 1 0,0 0 0,0-1 0,1 3 0,-1-2 0,1 1 0,-1 0 0,0 0 0,0 0 0,0 0 0,-1 0 0,1 1 0,0-1 0,-1 0 0,1 0 0,-1 0 0,0 4 0,0 7 0,0 1 0,-1-1 0,0 0 0,-1 0 0,-7 25 0,-28 67 0,12-40 0,-23 87 0,-69 188 0,109-317 0,0-1 0,2 1 0,1 0 0,-4 34 0,7-48 0,0 0 0,0-1 0,-1 1 0,0-1 0,-1 1 0,-5 7 0,5-8 0,0 1 0,0-1 0,1 1 0,0 0 0,-3 15 0,3 0-1365,2-2-5461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5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24575,'5'0'0,"6"0"0,6 0 0,4 0 0,4 0 0,2 0 0,1 0 0,0 0 0,1 0 0,-1 0 0,0 0 0,0 0 0,-5 0-8191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7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0 24575,'-4'5'0,"-7"15"0,-5 18 0,-1 8 0,-2 5 0,-2-6 0,-2-7 0,2-4 0,1-8 0,3-5 0,5-4-8191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8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24575,'0'9'0,"0"31"0,0 23 0,0 10 0,0 6 0,0-5 0,0-11 0,0-12 0,0-9 0,0-7 0,0-6 0,0-2 0,0-2 0,0-4-8191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0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0 24575,'-4'10'0,"-7"11"0,-1 17 0,1 11 0,3 7 0,-2-7 0,1-6 0,1-7 0,2-4 0,3-3 0,-3-7 0,-1-2 0,1-5-8191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0 24575,'-5'0'0,"0"1"0,0-1 0,0 1 0,-1 0 0,1 0 0,0 0 0,1 1 0,-1 0 0,0 0 0,-7 4 0,0 2 0,0 1 0,-16 15 0,27-23 0,-25 23 0,-42 49 0,60-63 0,1 0 0,-1 1 0,2 0 0,-1 0 0,2 0 0,-1 1 0,2 0 0,-6 18 0,10-26 0,-1-1 0,0 0 0,1 1 0,0-1 0,-1 0 0,1 1 0,1-1 0,-1 1 0,0-1 0,1 0 0,0 1 0,0-1 0,0 0 0,0 1 0,0-1 0,1 0 0,-1 0 0,1 0 0,3 4 0,1-1 0,0 0 0,0-1 0,1 0 0,-1 0 0,1-1 0,0 0 0,10 4 0,26 23 0,-36-26 0,0 1 0,0-1 0,0 0 0,1-1 0,11 6 0,-18-10 0,0 0 0,1 1 0,-1-1 0,0 0 0,0 0 0,1 0 0,-1 0 0,0 0 0,0 0 0,1 0 0,-1 0 0,0 0 0,1-1 0,-1 1 0,0 0 0,0-1 0,0 1 0,1-1 0,-1 1 0,0-1 0,0 0 0,0 0 0,0 1 0,0-1 0,0 0 0,0 0 0,-1 0 0,1 0 0,0 0 0,0 0 0,-1 0 0,1 0 0,0 0 0,-1-1 0,1 1 0,-1 0 0,0 0 0,1-1 0,-1 1 0,0 0 0,0-2 0,3-8 0,-2 0 0,0 0 0,0-19 0,-1 24 0,0-12 0,0-1 0,1 0 0,4-27 0,-4 40 0,0-1 0,1 1 0,0 0 0,1 0 0,-1 0 0,1 0 0,0 0 0,1 1 0,-1-1 0,10-9 0,-6 7 0,1-1 0,-1-1 0,-1 1 0,1-1 0,-2 0 0,1 0 0,-1-1 0,-1 0 0,4-14 0,-6 115 0,-4 460 33,2-309-1431,0-230-5428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47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485 81 24575,'37'-3'0,"0"-1"0,0-2 0,0-1 0,37-14 0,58-10 0,-118 28 0,-5 1 0,0 1 0,0-1 0,0 2 0,0-1 0,13 2 0,-19-1 0,-1 1 0,0-1 0,1 1 0,-1 0 0,1 0 0,-1-1 0,0 2 0,0-1 0,0 0 0,1 0 0,-1 1 0,0-1 0,-1 1 0,1 0 0,0-1 0,0 1 0,-1 0 0,1 0 0,-1 0 0,0 0 0,1 1 0,-1-1 0,0 0 0,1 5 0,4 15 0,-1 1 0,-2 0 0,0 0 0,-1 0 0,-3 45 0,0-26 0,-8 704 0,7-698 0,-9 56 0,-2 15 0,9-86 0,-2 0 0,0-1 0,-3 0 0,-12 33 0,-4 14 0,11-18 0,2 0 0,-5 96 0,16-154 0,1-1 0,-1 1 0,0 0 0,0-1 0,0 1 0,0 0 0,0-1 0,-1 1 0,1-1 0,-1 0 0,0 1 0,1-1 0,-1 0 0,0 0 0,0 0 0,0 0 0,-1 0 0,1-1 0,0 1 0,-1-1 0,1 0 0,-1 1 0,1-1 0,-1 0 0,-3 1 0,-10 2 0,0 1 0,-1-2 0,-20 2 0,16-2 0,-540 55 0,542-58-115,9 1-64,0 0 1,0-1-1,1 0 1,-1-1-1,0 0 1,-16-5-1,12 0-6647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9:15:24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08:2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24575,'14'980'-775,"0"15"651,8-514 989,26-2-773,18 324-150,-64-655 58,-2-49 0,20 158 0,15 55 0,-19-150 0,-10-65 0,-5-58 0,2 0 0,13 62 0,13 13 0,-5 1 0,10 140 0,-28 109 0,-7-269 0,3-71 0,0 1 0,2-1 0,1 0 0,10 31 0,3 17 0,-7-21 0,18 82 0,20 232 0,-47 10-1365,-2-351-5461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9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0 640 0 0,'0'0'14049'0'0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08:2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1 414 24575,'43'-13'0,"1"3"0,72-9 0,-61 11 0,842-92-896,13 38 708,-399 25 189,482-17 220,-348 13 641,-306 12-862,-82 2 0,-150 17 0,183 7 0,-140 6 0,-121-5 0,-14 1 0,0 1 0,29 2 0,-41-2 0,-1 1 0,1-1 0,0 1 0,-1-1 0,1 1 0,-1 0 0,1 0 0,-1 0 0,1 0 0,-1 1 0,1-1 0,-1 1 0,0-1 0,0 1 0,0 0 0,0 0 0,0 0 0,0 0 0,-1 0 0,1 0 0,-1 0 0,2 3 0,4 15 0,-1-1 0,-1 2 0,-1-1 0,3 25 0,-4-19 0,2 1 0,7 25 0,39 95 0,31 113 0,-50-118 0,20 197 0,-20-28 0,26 355 0,-53-380 0,-59 531 0,-4 5 0,57 2 0,4-384 0,-5-247 0,8 278 0,9-354 0,4-1 0,48 156 0,-44-184 0,25 153 0,0-1 0,-41-209 0,0 2 0,-2-1 0,-2 1 0,-1-1 0,-1 1 0,-5 39 0,4-69 0,0-1 0,-1 0 0,1 0 0,-1 0 0,1 0 0,-1 0 0,0 0 0,1 0 0,-1 0 0,0 0 0,0 0 0,-1 0 0,1 0 0,0-1 0,0 1 0,-1 0 0,1-1 0,-1 0 0,0 1 0,1-1 0,-1 0 0,0 1 0,0-1 0,-3 1 0,-4 1 0,1-1 0,-1 0 0,0-1 0,1 0 0,-14 0 0,-365 4 13,133-4-185,-1622 155-625,507 1 797,1212-148 258,-146 13 440,264-15-698,-1 3 0,2 1 0,0 2 0,-66 31 0,62-25 0,0-1 0,-1-3 0,-49 12 0,84-26 0,0 0 0,-1-1 0,1 1 0,0-2 0,0 1 0,0-1 0,0 0 0,0-1 0,-14-4 0,-3-4 0,-40-20 0,42 18 0,-39-14 0,1 12 0,49 12 0,-1-1 0,1 1 0,-1-2 0,1 0 0,0 0 0,-15-9 0,25 12-91,-1-1 0,1 0 0,0 0 0,0 0 0,0 0 0,0 0 0,1 0 0,-1-1 0,0 1 0,1-1 0,0 1 0,-1-1 0,1 1 0,-1-6 0,-4-16-6735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6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51 392 0 0,'0'0'8177'0'0,"1"-13"-7614"0"0,3-14-921 0 0,1 17 8291 0 0,-5 10-7786 0 0,6 31 17 0 0,10 82 660 0 0,11 160 1687 0 0,-25-250-2193 0 0,0 1 1 0 0,8 24 0 0 0,3 18 251 0 0,5 54 968 0 0,-6 35 407 0 0,-12-151-1876 0 0,0 0 1 0 0,0 0-1 0 0,0 0 0 0 0,1 0 0 0 0,-1 0 0 0 0,1 0 0 0 0,0 0 0 0 0,2 5 0 0 0,-2-5 2 0 0,0 0 1 0 0,1 0-1 0 0,-2 0 0 0 0,1 0 0 0 0,0 0 0 0 0,-1 0 1 0 0,0 5-1 0 0,3 21 294 0 0,-3-23-45 0 0,0 5-8 0 0,2 34-10 0 0,-2-34-53 0 0,-1-3-22 0 0,-5 46 539 0 0,4-19-963 0 0,1-27-106 0 0,-16-24-14237 0 0,-54-44 9222 0 0,54 44 405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64 244 0 0,'8'-7'602'0'0,"23"-20"-51"0"0,-23 20 1988 0 0,-4 4-2016 0 0,14-13 8 0 0,-13 12 3627 0 0,-18 26-3568 0 0,-100 164 1708 0 0,24-51 303 0 0,52-67-1271 0 0,33-61-880 0 0,0 1-41 0 0,-13 26-37 0 0,12-25-14 0 0,5-7-312 0 0,0-1 1 0 0,0 1-1 0 0,-1 0 0 0 0,1-1 0 0 0,-1 1 1 0 0,1 0-1 0 0,-1-1 0 0 0,0 1 0 0 0,1 0 0 0 0,-1-1 1 0 0,-2 3-1 0 0,1 0 53 0 0,0 1 1153 0 0,4 7-1054 0 0,2 2-139 0 0,-2-9-19 0 0,-1 0 0 0 0,1 0 0 0 0,-1 1 0 0 0,0-1 0 0 0,-1 0 0 0 0,1 11 0 0 0,6-9 98 0 0,0 1-97 0 0,-4-4-19 0 0,0-1-1 0 0,0 0 1 0 0,0 0 0 0 0,0 0 0 0 0,0 0-1 0 0,0-1 1 0 0,1 1 0 0 0,7 3 0 0 0,29 19 191 0 0,3-4-85 0 0,2-2-234 0 0,-1 0-339 0 0,-15-7 86 0 0,-22-9-81 0 0,0 1-94 0 0,20 10-98 0 0,-20-10-133 0 0,1 0-1214 0 0,22 10 783 0 0,-23-10-310 0 0,-1-1-4823 0 0,21 13 2713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1 158 732 0 0,'0'0'11305'0'0,"11"-10"-10722"0"0,35-29-26 0 0,-27 27-33 0 0,-10 8-364 0 0,31-9 617 0 0,-29 11-633 0 0,33-11 503 0 0,9-6-2 0 0,-6 3-256 0 0,-18 4-309 0 0,-22 8-93 0 0,1 2-362 0 0,-2-1 139 0 0,9-3 233 0 0,-1 4-3585 0 0,-28 24 3204 0 0,-46 71 50 0 0,-6-10-162 0 0,48-56 501 0 0,13-20 222 0 0,1-1-7 0 0,-14 20 58 0 0,13-20 1669 0 0,2 1-1481 0 0,-7 20-7 0 0,7-21 3517 0 0,17-2-3840 0 0,43 11-160 0 0,-43-11-173 0 0,6-10-165 0 0,205-60-1651 0 0,-56 24-3199 0 0,-132 34 1040 0 0,-29 7 320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7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1268 0 0,'0'0'12209'0'0,"5"23"-11312"0"0,14 76-7 0 0,-17-86-607 0 0,1 1-1 0 0,-2-1 1 0 0,0 1 0 0 0,0 0-1 0 0,-3 24 1 0 0,-1-9 560 0 0,-14 170 2243 0 0,16-188-2917 0 0,-21 141 2060 0 0,-2-53-936 0 0,23-94-954 0 0,-2 6-53 0 0,-9 31-101 0 0,9-32-145 0 0,1-4-570 0 0,-4 18-106 0 0,4-18-191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28 0 0,'0'0'6135'0'0,"-20"9"-5223"0"0,-61 24-62 0 0,79-33-804 0 0,1 0 0 0 0,-1 0 0 0 0,1 1 0 0 0,0-1 0 0 0,-1 1 0 0 0,1-1 0 0 0,-1 1 0 0 0,1 0 0 0 0,0 0 0 0 0,0-1 0 0 0,-1 1 0 0 0,1 0 0 0 0,0 0 0 0 0,0 0 0 0 0,0 0 0 0 0,-2 2 0 0 0,-24 62 2566 0 0,24-57-1602 0 0,7 6-554 0 0,13 40-40 0 0,-17-52-395 0 0,0-1 1 0 0,1 0-1 0 0,-1 0 1 0 0,0 0 0 0 0,1 1-1 0 0,-1-1 1 0 0,1 0 0 0 0,-1 0-1 0 0,1 0 1 0 0,0 0 0 0 0,-1 0-1 0 0,1 0 1 0 0,0 0 0 0 0,0 0-1 0 0,0 0 1 0 0,-1-1 0 0 0,1 1-1 0 0,2 1 1 0 0,24 19 373 0 0,0-1-1 0 0,2-2 1 0 0,48 24 0 0 0,145 53 1613 0 0,-218-94-1924 0 0,1 1 0 0 0,-1 0 0 0 0,0 0 0 0 0,1 1 0 0 0,-1-1 0 0 0,7 7-1 0 0,-3-3 22 0 0,-5-4-50 0 0,1 0 0 0 0,-1 0 0 0 0,0 0 0 0 0,0 0-1 0 0,0 0 1 0 0,-1 1 0 0 0,1 0 0 0 0,2 2 0 0 0,1 2 38 0 0,-1-2 175 0 0,-1 1-18 0 0,17 24 871 0 0,-28-15-915 0 0,-24 46-34 0 0,17-40-32 0 0,-24 14 138 0 0,-5-1-39 0 0,0-5-122 0 0,36-23-135 0 0,4-3-5 0 0,0-1-1 0 0,0 1 0 0 0,0-1 1 0 0,0 0-1 0 0,0 0 0 0 0,-1 0 1 0 0,1 0-1 0 0,-1-1 0 0 0,-4 2 1 0 0,-2 3-65 0 0,-33 11-516 0 0,-10 0-542 0 0,44-14 901 0 0,-29 6-1226 0 0,5-5 359 0 0,25-3-350 0 0,-4-5-5894 0 0,-43-11 3121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2:28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10689 0 0,'0'0'259'0'0,"4"-10"-137"0"0,14-34 96 0 0,-14 34 367 0 0,5 6-251 0 0,0-1-219 0 0,-5 3-47 0 0,1-1 0 0 0,-1 2 0 0 0,0-1 1 0 0,1 0-1 0 0,-1 1 0 0 0,1 0 0 0 0,-1 0 1 0 0,8-1-1 0 0,181-29 1262 0 0,398-58 4543 0 0,-545 84-4865 0 0,-35 5-813 0 0,-2-1 364 0 0,0 0-17 0 0,27-3-36 0 0,-27 3 3023 0 0,1 0-3272 0 0,0 0-553 0 0,-1 0 2501 0 0,-1 0-4279 0 0,0 1-4007 0 0,2-1-5546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1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369 1 100 0 0,'0'0'4646'0'0,"-22"3"-4454"0"0,-69 7 6 0 0,61-3 18 0 0,-39 26 353 0 0,62-29-415 0 0,-1 1 14 0 0,-25 19-15 0 0,25-18-10 0 0,1-2-5 0 0,-21 16-2 0 0,21-15-10 0 0,3 1 4 0 0,-13 18-13 0 0,13-19-3 0 0,0 1-15 0 0,-9 18 6 0 0,10-18 110 0 0,1 1-115 0 0,-7 25-10 0 0,6-25 346 0 0,5 5-367 0 0,7 33-19 0 0,-7-34 71 0 0,3-4-69 0 0,15 21-4 0 0,-15-22-16 0 0,1-1 4 0 0,1 0-20 0 0,-5-2-7 0 0,0-1 1 0 0,0-1-1 0 0,1 1 0 0 0,-1 0 1 0 0,1-1-1 0 0,0 1 0 0 0,-1-1 1 0 0,1 1-1 0 0,0-1 0 0 0,5 1 0 0 0,22 9 21 0 0,-23-8-3 0 0,2-2 1 0 0,0 1-15 0 0,-6-1-8 0 0,0 0 1 0 0,0 0 0 0 0,1 0 0 0 0,-1-1 0 0 0,0 0 0 0 0,1 0 0 0 0,-1 0-1 0 0,0 0 1 0 0,1 0 0 0 0,-1 0 0 0 0,0-1 0 0 0,4-1 0 0 0,43-4 2 0 0,-37 4-12 0 0,-2-1 0 0 0,3 0 4 0 0,38-14-15 0 0,-5-3-13 0 0,-38 14 27 0 0,29-11-12 0 0,33-11-70 0 0,-65 25 58 0 0,1-1 8 0 0,18-12-1 0 0,-18 12-2 0 0,-2-1-8 0 0,15-15 18 0 0,-15 15-4 0 0,-2-2-3 0 0,11-18 10 0 0,-10 18 4 0 0,-3-3-7 0 0,3-29 9 0 0,-3 30-11 0 0,-6-2-38 0 0,-13-32 45 0 0,14 32-4 0 0,-1 6-3 0 0,-14-16 6 0 0,14 15-2 0 0,-1 2-45 0 0,-18-14 38 0 0,19 13 3 0 0,-3 3-288 0 0,-1-1 103 0 0,-7-2 285 0 0,1 4-5051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2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0 142 248 0 0,'0'0'4986'0'0,"5"-18"-4778"0"0,15-53 5 0 0,-15 53 1629 0 0,-1 13-1658 0 0,12-19-2 0 0,-12 18 3186 0 0,0 31-2985 0 0,1 4-253 0 0,-1-4 85 0 0,0 1 1 0 0,0 29-1 0 0,-4 138 1615 0 0,-1-135-1156 0 0,5-4 304 0 0,-2-10-685 0 0,-2-32 8 0 0,-1-9-247 0 0,1 0 0 0 0,-1 1 0 0 0,1-1-1 0 0,0 1 1 0 0,0-1 0 0 0,0 1 0 0 0,0-1 0 0 0,1 6-1 0 0,0 0 45 0 0,-1 0 506 0 0,1 0-343 0 0,1 1-397 0 0,-1 5 217 0 0,0-8-3827 0 0,1 2-3404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75 156 172 0 0,'0'0'7565'0'0,"-13"-5"-7251"0"0,-36-14-16 0 0,37 14 2005 0 0,25-9-2255 0 0,41-41-4 0 0,-41 41-5 0 0,-4 11-8 0 0,26-9 1 0 0,-26 9 0 0 0,0 0-10 0 0,30-9-8 0 0,-30 9 4 0 0,-1 2-5 0 0,1-2-9 0 0,-7 2-3 0 0,1 0 0 0 0,0 1 0 0 0,0-1 0 0 0,0 1 1 0 0,0-1-1 0 0,0 1 0 0 0,0 0 0 0 0,0 0 0 0 0,0 1 0 0 0,0-1 1 0 0,0 0-1 0 0,0 1 0 0 0,3 1 0 0 0,48 6-2 0 0,-53-9 2 0 0,0 1 0 0 0,0 1-1 0 0,0-1 1 0 0,0 0-1 0 0,0 0 1 0 0,0 0 0 0 0,0 0-1 0 0,0 1 1 0 0,0-1 0 0 0,0 1-1 0 0,0-1 1 0 0,0 0 0 0 0,0 1-1 0 0,0 0 1 0 0,0-1-1 0 0,1 2 1 0 0,20 17 8 0 0,-17-15 11 0 0,-1 4 13 0 0,10 22 4 0 0,-11-23 5 0 0,-4 3 3 0 0,-1 31 15 0 0,2-31 71 0 0,-5 3-63 0 0,-1 3-39 0 0,4-8 7 0 0,-1 0-1 0 0,-1 1 1 0 0,0-1-1 0 0,-8 13 1 0 0,-29 45 332 0 0,25-38-176 0 0,-6 0 13 0 0,-12 9 61 0 0,-2 1 36 0 0,28-30-253 0 0,-23 20 203 0 0,-7 0 12 0 0,13-10-140 0 0,19-13 1 0 0,-1-1-1 0 0,-18 13-16 0 0,18-12 381 0 0,2-2-423 0 0,-19 11 2 0 0,18-10 344 0 0,29-5-406 0 0,69-1-2 0 0,-69 2 2 0 0,-8-2-3 0 0,54-4-2 0 0,17 0 18 0 0,-28 2 2 0 0,-13 2 7 0 0,-33 2-16 0 0,-1 0-6 0 0,31 1 3 0 0,-31-1 17 0 0,-1 0-17 0 0,28 1-5 0 0,-28-1 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137 220 24575,'-1'6'0,"0"0"0,0 0 0,-1 0 0,0 0 0,0 0 0,0 0 0,-4 6 0,-5 16 0,-24 83 0,-37 220 0,72-327 0,-1 0 0,1-1 0,0 1 0,0 0 0,0 0 0,0 0 0,1 0 0,-1 0 0,1 0 0,0 0 0,0 0 0,1 0 0,-1-1 0,1 1 0,2 4 0,-2-6 0,0-1 0,-1 1 0,1-1 0,0 1 0,0-1 0,0 0 0,0 1 0,0-1 0,0 0 0,0-1 0,0 1 0,0 0 0,0 0 0,1-1 0,-1 0 0,0 1 0,0-1 0,1 0 0,-1 0 0,0 0 0,1 0 0,-1-1 0,0 1 0,0 0 0,1-1 0,-1 0 0,4-1 0,-1 0 0,1-1 0,-1 1 0,0-1 0,0 0 0,0 0 0,-1-1 0,1 1 0,-1-1 0,0 0 0,0 0 0,4-6 0,37-57 0,-31 42 0,42-60 0,-10 14 0,74-150 0,-114 208 0,-1-1 0,-1-1 0,0 1 0,-1-1 0,2-27 0,-4 34 0,-1 1 0,0 0 0,-1 0 0,1 0 0,-1 0 0,-1-1 0,1 1 0,-1 0 0,-1 1 0,1-1 0,-1 0 0,0 1 0,-8-12 0,4 11 0,1 0 0,-2 1 0,1 0 0,-1 0 0,-16-8 0,8 3 0,9 7-65,0 0 0,-1 0 0,1 1 0,-1 0 0,0 0 0,0 1 0,0 0 0,0 0 0,0 1 0,0 0 0,-1 0 0,1 1 0,0 0 0,-1 1 0,1 0 0,0 0 0,0 1 0,0-1 0,0 2 0,-10 3 0,-5 6-6761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2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0 548 0 0,'0'0'11588'0'0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04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244 198 240 0 0,'0'0'7203'0'0,"-12"-5"-6969"0"0,-36-17-18 0 0,36 17 1049 0 0,7 0-1063 0 0,-15-12-12 0 0,15 12 2120 0 0,15-9-2283 0 0,-10 14-27 0 0,13-19 2 0 0,24-25 1 0 0,-36 42-4 0 0,2-1-1 0 0,0 1 0 0 0,0-1 1 0 0,0 0-1 0 0,0 1 0 0 0,0-1 0 0 0,1 1 0 0 0,-1 0 1 0 0,1 0-1 0 0,0 0 0 0 0,-1 1 0 0 0,1-1 0 0 0,0 1 1 0 0,7-2-1 0 0,17-6-16 0 0,-22 7-2 0 0,2 0 8 0 0,22-8-2 0 0,-23 8 4 0 0,4 1-87 0 0,41-1-28 0 0,-45 10 112 0 0,20 27 4 0 0,-20-27 9 0 0,-6 2 3 0 0,1 38 0 0 0,-5-36 7 0 0,-10 36-2 0 0,10-35-2 0 0,-1-6 2 0 0,-32 57 54 0 0,33-58-28 0 0,1-4-30 0 0,-1-1-1 0 0,1 0 1 0 0,0 1-1 0 0,0 0 0 0 0,0-1 1 0 0,1 1-1 0 0,-1 0 0 0 0,0 0 1 0 0,1 0-1 0 0,-1 0 1 0 0,-1 4-1 0 0,-1 0 4 0 0,-2 0 19 0 0,0-2-5 0 0,-16 11 0 0 0,17-12 41 0 0,-3 2-44 0 0,-22 13-12 0 0,23-13 27 0 0,1-2-21 0 0,-15 12 0 0 0,16-12 162 0 0,25-3-672 0 0,0 1 490 0 0,20 4-1 0 0,-15-2 2 0 0,-4-1-13 0 0,-15 2-52 0 0,19 12 58 0 0,-19-12 20 0 0,-3 3-12 0 0,10 27 108 0 0,-15-23-47 0 0,-7 35 13 0 0,7-35 75 0 0,-5-3-78 0 0,-19 22-2 0 0,19-23 9 0 0,0-2 10 0 0,-20 14 2 0 0,20-15 0 0 0,0 0-1 0 0,-20 10-1 0 0,20-10 84 0 0,-1-2-98 0 0,-1 2-47 0 0,5-2 6 0 0,-1 0-1 0 0,1 0 0 0 0,-1-1 1 0 0,1 0-1 0 0,-1 0 0 0 0,-9 1 1 0 0,-21 4 20 0 0,26-5 15 0 0,-3-1-54 0 0,-37 0-29 0 0,37 0-16 0 0,0-3-386 0 0,-36-7 178 0 0,36 7-102 0 0,6-1-690 0 0,-17-9 276 0 0,18 9-271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5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56 112 0 0,'0'0'5487'0'0,"-6"-9"-5431"0"0,-14-28 12 0 0,15 28 2387 0 0,-5 27-2221 0 0,-4 6-129 0 0,3-4 25 0 0,1 1 0 0 0,0 0 0 0 0,-7 24 0 0 0,-114 337 2499 0 0,99-265-1741 0 0,26-84-479 0 0,2 2-3 0 0,-6 15 86 0 0,-5 34 59 0 0,14-76-136 0 0,0-6-398 0 0,0 1 0 0 0,0 0 0 0 0,0 0 0 0 0,0 0 1 0 0,0 0-1 0 0,1 0 0 0 0,-1 0 0 0 0,1 1 0 0 0,0 4 0 0 0,0 2 6 0 0,-2-1 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5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 50 224 0 0,'0'0'1539'0'0,"7"-8"-1079"0"0,19-25-29 0 0,-19 25 4754 0 0,-24 29-5017 0 0,-110 129 410 0 0,111-133-328 0 0,-32 26 0 0 0,-5 8 111 0 0,-4 6 373 0 0,-14 21 458 0 0,49-53-856 0 0,17-20 1099 0 0,27-6-1371 0 0,68-3-2 0 0,-54 0 9 0 0,-20 1-51 0 0,-9 2-7 0 0,1 0 0 0 0,-1 0 0 0 0,0-1 0 0 0,0 0 1 0 0,0-1-1 0 0,13-6 0 0 0,150-52 179 0 0,-92 32-104 0 0,-71 27-67 0 0,0-1-7 0 0,19-7-10 0 0,-19 8-17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6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1 244 0 0,'-9'5'551'0'0,"-30"15"-40"0"0,29-15-36 0 0,5 1-20 0 0,-15 14-3 0 0,15-15-6 0 0,1 1-34 0 0,-11 18-30 0 0,12-18-19 0 0,-1 1-38 0 0,-10 22-19 0 0,11-22 221 0 0,4 3-303 0 0,2 27-21 0 0,-2-28-26 0 0,5-1-21 0 0,0 1-109 0 0,-4-6-25 0 0,1 1 0 0 0,-1-1 1 0 0,1 0-1 0 0,-1 1 1 0 0,1-1-1 0 0,0-1 0 0 0,0 1 1 0 0,1 0-1 0 0,4 3 0 0 0,0 1 16 0 0,-5-4-17 0 0,1 0 1 0 0,-1 0-1 0 0,1 0 0 0 0,0-1 1 0 0,0 1-1 0 0,0-1 1 0 0,7 3-1 0 0,41 22 182 0 0,-4-2 14 0 0,8 15 174 0 0,-51-37-117 0 0,-1 6-99 0 0,10 24 2 0 0,-11-25 403 0 0,-8 5-376 0 0,-16 36-6 0 0,21-46-179 0 0,-1 0 1 0 0,0 0 0 0 0,0-1-1 0 0,0 1 1 0 0,0-1-1 0 0,-1 1 1 0 0,1-1 0 0 0,-1 1-1 0 0,1-1 1 0 0,-1 0-1 0 0,0 0 1 0 0,0 0-1 0 0,0 0 1 0 0,-3 2 0 0 0,-1 2 34 0 0,4-3-31 0 0,0-1-1 0 0,0 1 1 0 0,0 0-1 0 0,0-1 1 0 0,-1 1 0 0 0,1-1-1 0 0,-1 0 1 0 0,0 1 0 0 0,-4 2-1 0 0,-17 9 149 0 0,-81 45-501 0 0,99-55 33 0 0,-4-2-514 0 0,-30 8 94 0 0,31-8-710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3:16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1 136 740 0 0,'0'0'3639'0'0,"13"-5"-2954"0"0,2-2-461 0 0,-7 3-67 0 0,-1 1 1 0 0,1 0-1 0 0,0 0 0 0 0,0 0 1 0 0,0 1-1 0 0,11-1 0 0 0,247-48 2803 0 0,-124 22-997 0 0,-89 19-821 0 0,-43 7-981 0 0,-5 1 159 0 0,0 1 0 0 0,1 0 0 0 0,-1 0 0 0 0,1 0 0 0 0,-1 0 0 0 0,7 1 0 0 0,23-2-158 0 0,-26 1 550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0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1 504 0 0,'0'0'9478'0'0,"-21"16"-9208"0"0,-5 3-182 0 0,-10 6 125 0 0,-60 58 1 0 0,60-46 31 0 0,1 2 0 0 0,2 1 0 0 0,1 2 0 0 0,3 1 1 0 0,2 1-1 0 0,1 2 0 0 0,-31 75 0 0 0,52-106-181 0 0,1 0 0 0 0,0 0 1 0 0,-3 23-1 0 0,0 2 50 0 0,4-34-86 0 0,2 0 1 0 0,-1 1 0 0 0,1 0 0 0 0,0-1 0 0 0,1 1 0 0 0,-1 8 0 0 0,2 4 83 0 0,-1-14-95 0 0,0 0-1 0 0,0 0 0 0 0,1-1 0 0 0,0 1 1 0 0,0 0-1 0 0,0 0 0 0 0,4 7 0 0 0,-1 0 6 0 0,-4-9-14 0 0,0-1-1 0 0,1 0 1 0 0,-1 1-1 0 0,1-1 0 0 0,0 0 1 0 0,0 1-1 0 0,0-1 1 0 0,0 0-1 0 0,0 0 0 0 0,0 0 1 0 0,1 0-1 0 0,2 3 1 0 0,-4-4-6 0 0,1-1 1 0 0,-1 1 0 0 0,1 0-1 0 0,-1-1 1 0 0,1 1 0 0 0,-1 0-1 0 0,0-1 1 0 0,1 1 0 0 0,-1 0-1 0 0,0 0 1 0 0,0-1 0 0 0,1 1 0 0 0,-1 0-1 0 0,0 0 1 0 0,0-1 0 0 0,0 1-1 0 0,0 0 1 0 0,0 0 0 0 0,0 0-1 0 0,0 1 1 0 0,5 3 42 0 0,0-2-23 0 0,-3-2-4 0 0,0 0 0 0 0,-1 0 0 0 0,1 1 0 0 0,0-1 0 0 0,-1 1 1 0 0,1-1-1 0 0,-1 1 0 0 0,1-1 0 0 0,-1 1 0 0 0,0 0 0 0 0,2 2 0 0 0,15-11 25 0 0,55-20-5 0 0,-71 26-34 0 0,1 1 0 0 0,-1-1 1 0 0,0 0-1 0 0,0 0 0 0 0,1 0 1 0 0,-1 0-1 0 0,0 0 0 0 0,0-1 1 0 0,3-2-1 0 0,4-2 12 0 0,-6 4-8 0 0,0 0 1 0 0,0 0-1 0 0,0 0 1 0 0,0-1 0 0 0,-1 1-1 0 0,1-1 1 0 0,-1 0-1 0 0,1 1 1 0 0,-1-1-1 0 0,2-5 1 0 0,13-16 56 0 0,-12 18 24 0 0,-5 4-77 0 0,0-1 1 0 0,0 1-1 0 0,1 0 1 0 0,-1 0-1 0 0,1 0 0 0 0,-1 0 1 0 0,1 0-1 0 0,0 0 1 0 0,0 0-1 0 0,1-3 1 0 0,1-1 11 0 0,-1 0 184 0 0,-11-5-188 0 0,-27-33-10 0 0,35 43-10 0 0,1 0 1 0 0,-1 0-1 0 0,0 0 0 0 0,0 0 0 0 0,0 0 0 0 0,0 0 0 0 0,0 0 0 0 0,0 0 0 0 0,0 0 0 0 0,0 0 0 0 0,0 0 1 0 0,-1 1-1 0 0,-1-2 0 0 0,-25-10-32 0 0,22 9-36 0 0,-4 2-27 0 0,-29-3-68 0 0,30 4-73 0 0,-4 4-918 0 0,-38 12 561 0 0,38-12-105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0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283 493 480 0 0,'0'0'9547'0'0,"9"-18"-9462"0"0,26-53-9 0 0,-26 54 53 0 0,-7 11-61 0 0,32-64 221 0 0,-30 62-112 0 0,0 2-74 0 0,11-17 7 0 0,-12 17 1110 0 0,-13-3-1139 0 0,-29-27-16 0 0,29 27-3 0 0,-60 14 84 0 0,56 1-127 0 0,-44 18 10 0 0,37-12-11 0 0,12-6-13 0 0,-21 22 19 0 0,11-8-14 0 0,1 2 1 0 0,1 0 0 0 0,1 1 0 0 0,2 1 0 0 0,-13 25 0 0 0,12-10-4 0 0,12-22-4 0 0,0 0 0 0 0,1-1 1 0 0,-1 29-1 0 0,3-43-5 0 0,0 9-9 0 0,6-5-9 0 0,18 18 10 0 0,-19-18 4 0 0,17-15-21 0 0,-8 4 23 0 0,24-10-22 0 0,0-1 1 0 0,-2-2-1 0 0,51-33 1 0 0,-27 9-50 0 0,-2-3-1 0 0,-1-2 1 0 0,86-94 0 0 0,-45 24 34 0 0,-72 81 17 0 0,-9 10 2 0 0,8-18 34 0 0,-20 37 7 0 0,-2 0-13 0 0,0-3-43 0 0,-6 8 14 0 0,-14 15 9 0 0,-29 36 32 0 0,39-41-23 0 0,-12 17 27 0 0,1 19 34 0 0,14-35-46 0 0,2-5-2 0 0,0 0 0 0 0,0 1 1 0 0,0-1-1 0 0,1 0 0 0 0,0 1 0 0 0,0-1 0 0 0,0 6 0 0 0,-9 42 83 0 0,-1-3-15 0 0,3-18-40 0 0,6-23 6 0 0,2 1-11 0 0,-3 28-4 0 0,3-28 29 0 0,2 1-31 0 0,5 27-2 0 0,-5-27 38 0 0,2-4-31 0 0,11 19 5 0 0,-12-19 88 0 0,4-3-83 0 0,21 12-5 0 0,-21-12 62 0 0,56-7-41 0 0,-50 3 62 0 0,0-2-92 0 0,39-11-4 0 0,-39 10 3 0 0,-11 4-24 0 0,0 0 1 0 0,0-1-1 0 0,0 1 1 0 0,1-1-1 0 0,-1 0 1 0 0,0 1-1 0 0,0-1 1 0 0,0 0-1 0 0,0 0 0 0 0,0 0 1 0 0,-1 0-1 0 0,3-2 1 0 0,1-1 0 0 0,2 1 41 0 0,0-1-22 0 0,23-12-4 0 0,-22 12 22 0 0,-2 0-19 0 0,17-14-5 0 0,-17 13 19 0 0,0 0-25 0 0,16-18-5 0 0,-17 18 18 0 0,-1 0 2 0 0,12-15-28 0 0,-12 15 16 0 0,1 0-11 0 0,13-16-10 0 0,-14 15 62 0 0,0 0-46 0 0,9-20-1 0 0,-10 20 95 0 0,-27 13-133 0 0,-70 19 32 0 0,93-25 0 0 0,-1-1 1 0 0,1 0-1 0 0,-1 0 1 0 0,0 0-1 0 0,1 1 0 0 0,-1-1 1 0 0,1 1-1 0 0,-1-1 1 0 0,1 1-1 0 0,-1 0 0 0 0,1-1 1 0 0,-1 1-1 0 0,1 0 1 0 0,0 0-1 0 0,0 0 0 0 0,-1 0 1 0 0,-1 3-1 0 0,-3 2 2 0 0,3-3-1 0 0,1 0 0 0 0,0 0 0 0 0,-1 0 0 0 0,1 0 0 0 0,0 0 0 0 0,0 0 0 0 0,1 0 1 0 0,-3 6-1 0 0,0-2-1 0 0,-10 28-10 0 0,5-6 16 0 0,7-21-4 0 0,1 2 6 0 0,-1 1-7 0 0,-3 28 18 0 0,5-34-16 0 0,0 0 0 0 0,1 1 1 0 0,-1-1-1 0 0,1 0 1 0 0,1 0-1 0 0,1 7 0 0 0,1 0-1 0 0,-2-1 12 0 0,2-5 0 0 0,15 18 1 0 0,-15-18 3 0 0,3-2 8 0 0,0 1-18 0 0,-5-3-3 0 0,1-1-1 0 0,-1 1 1 0 0,1 0-1 0 0,-1-1 1 0 0,1 0 0 0 0,0 1-1 0 0,-1-1 1 0 0,6 1 0 0 0,-3-1-2 0 0,0 0 0 0 0,0 0 0 0 0,1 0 0 0 0,-1-1 1 0 0,0 0-1 0 0,0 0 0 0 0,6-1 0 0 0,3 0 3 0 0,-2 2 13 0 0,9-6-1 0 0,0 0-9 0 0,1-2 1 0 0,-1 0-1 0 0,26-12 1 0 0,-22 8-6 0 0,-1-2 1 0 0,0 0 0 0 0,35-27 0 0 0,9-25-14 0 0,-23 18-15 0 0,-26 29 26 0 0,-15 14-14 0 0,2-2-2 0 0,17-18 5 0 0,-18 19 4 0 0,-1 0 0 0 0,12-16-2 0 0,-12 16 12 0 0,1 1-40 0 0,15-14 35 0 0,-15 13-10 0 0,-13 29 41 0 0,-39 101 68 0 0,33-81 109 0 0,4-15-92 0 0,8-22 6 0 0,2-3-95 0 0,0 0 1 0 0,0-1-1 0 0,-1 1 0 0 0,1-1 1 0 0,-1 1-1 0 0,0-1 1 0 0,-2 6-1 0 0,0 0 19 0 0,1 0 295 0 0,0-1-278 0 0,-6 25 24 0 0,6-25 1608 0 0,22-24-1613 0 0,106-96 54 0 0,-51 50-9 0 0,-43 36-78 0 0,-27 22-22 0 0,1 1-25 0 0,18-10-29 0 0,-19 10-13 0 0,-1 17 2 0 0,10 44 48 0 0,-11-44 42 0 0,-5-1-8 0 0,-8 36 0 0 0,8-37 136 0 0,0-1-114 0 0,-1 1 4 0 0,-2 28 1730 0 0,28-52-1764 0 0,4-2-25 0 0,-2 1-7 0 0,-1 0 0 0 0,-1-2 0 0 0,23-19 0 0 0,-11 11-7 0 0,-1 1-14 0 0,-27 18-82 0 0,-7 4 93 0 0,1 0 0 0 0,0 0 0 0 0,0-1 0 0 0,0 1 0 0 0,0 0 0 0 0,0 0 0 0 0,0-1 0 0 0,0 1 0 0 0,-1 0 0 0 0,1-1-1 0 0,0 1 1 0 0,0-1 0 0 0,0 1 0 0 0,-1-1 0 0 0,1 0 0 0 0,0 1 0 0 0,-1-1 0 0 0,1 0 0 0 0,0 1 0 0 0,0-2-1 0 0,-1 1-25 0 0,1 0-1 0 0,-1 0 0 0 0,1 1 1 0 0,-1-1-1 0 0,1 1 0 0 0,0-1 1 0 0,-1 0-1 0 0,1 1 0 0 0,0-1 0 0 0,-1 1 1 0 0,1 0-1 0 0,0-1 0 0 0,-1 1 1 0 0,1-1-1 0 0,0 1 0 0 0,0 0 1 0 0,-1 0-1 0 0,1-1 0 0 0,0 1 1 0 0,0 0-1 0 0,0 0 0 0 0,0 0 0 0 0,1 0 1 0 0,3 13-54 0 0,15 38 21 0 0,-18-47 53 0 0,0 1-1 0 0,0-1 1 0 0,0 1 0 0 0,-1 0-1 0 0,1 0 1 0 0,-1 0-1 0 0,0-1 1 0 0,0 10 0 0 0,-1-3-6 0 0,2-1-30 0 0,-2-9 47 0 0,0 1 0 0 0,0-1 0 0 0,0 0 0 0 0,1 1 0 0 0,-1-1 0 0 0,0 0 0 0 0,0 0 0 0 0,1 1 0 0 0,-1-1 0 0 0,1 0 0 0 0,-1 0 0 0 0,1 0 0 0 0,-1 1 0 0 0,1-1 0 0 0,0 0 0 0 0,0 0 0 0 0,1 2 0 0 0,-1-3 2 0 0,0 1-1 0 0,0 0 0 0 0,0 0 0 0 0,-1 1 1 0 0,1-1-1 0 0,0 0 0 0 0,-1 0 1 0 0,1 0-1 0 0,-1 0 0 0 0,1 1 1 0 0,-1-1-1 0 0,0 0 0 0 0,1 0 0 0 0,-1 1 1 0 0,0-1-1 0 0,0 0 0 0 0,0 3 1 0 0,5 2 11 0 0,14 19 27 0 0,-15-18 18 0 0,5-4 27 0 0,0 3-57 0 0,-6-4-15 0 0,-1 0 0 0 0,1-1 0 0 0,0 1-1 0 0,0-1 1 0 0,1 1 0 0 0,-1-1 0 0 0,0 0 0 0 0,0 0 0 0 0,1 0-1 0 0,-1-1 1 0 0,6 1 0 0 0,20 3 67 0 0,-22-3 25 0 0,9-4-28 0 0,27-5 0 0 0,-1-2-1 0 0,-1-2 0 0 0,79-34 1 0 0,-93 31-43 0 0,-1 0-1 0 0,0-2 1 0 0,-1 0 0 0 0,-1-2 0 0 0,36-36-1 0 0,-55 49-15 0 0,-2 4-13 0 0,-1 0 0 0 0,0-1 0 0 0,0 1 0 0 0,0 0-1 0 0,0-1 1 0 0,0 1 0 0 0,-1-1 0 0 0,1 0-1 0 0,0-3 1 0 0,7-13 29 0 0,4-7-8 0 0,-9 19 0 0 0,-2 0 13 0 0,8-21-32 0 0,-8 21-15 0 0,-21 24-228 0 0,-63 58 231 0 0,74-67 5 0 0,0 1 0 0 0,0-1-1 0 0,-11 20 1 0 0,-11 24 42 0 0,0 14-5 0 0,27-61 40 0 0,3 4-61 0 0,-2 29 19 0 0,1-28 457 0 0,14-9-447 0 0,49 8 15 0 0,-49-19-32 0 0,136-129-40 0 0,-138 127 0 0 0,6-8-31 0 0,1 2 0 0 0,0 0 0 0 0,30-21 0 0 0,11 3-70 0 0,-54 33 72 0 0,4 1-118 0 0,0-1 142 0 0,-6 2 0 0 0,0 0 0 0 0,1 0 0 0 0,-1 0 0 0 0,0 0 0 0 0,0 0 0 0 0,1 1 0 0 0,-1-1-1 0 0,0 1 1 0 0,5 0 0 0 0,-4 12-17 0 0,13 34 19 0 0,-13-34 16 0 0,-5-1 37 0 0,-3 35 38 0 0,3-35 41 0 0,-3 4 21 0 0,-15 66 134 0 0,7-33 32 0 0,-6 26 308 0 0,17-67-378 0 0,-1 2-16 0 0,-6 26-10 0 0,6-27 624 0 0,2 1-691 0 0,-2 24-9 0 0,1-25 1056 0 0,22-24-1127 0 0,70-51-48 0 0,-70 49-51 0 0,-1 0 0 0 0,28-32-1 0 0,-4 5-51 0 0,-8 13-38 0 0,-30 26 54 0 0,-1 2-24 0 0,16-15-29 0 0,-16 15-38 0 0,1 20-1175 0 0,15 48 1283 0 0,-16-48-2 0 0,-3-9 12 0 0,4 21 16 0 0,-4-21-1 0 0,2-1 17 0 0,13 18 34 0 0,-12-17 146 0 0,6-8-108 0 0,35-1-2 0 0,-35 2-9 0 0,2-6-2 0 0,0 0-32 0 0,10-4 22 0 0,0-1 0 0 0,0-2 0 0 0,37-26 0 0 0,-49 32-26 0 0,-7 5-1 0 0,1-1-1 0 0,-1 0 0 0 0,1-1 0 0 0,-1 1 0 0 0,0-1 0 0 0,0 0 0 0 0,-1 0 1 0 0,5-5-1 0 0,-3 3-6 0 0,10-10-19 0 0,0-1-1 0 0,-2-1 0 0 0,0 0 1 0 0,-1-1-1 0 0,-1 0 0 0 0,12-27 0 0 0,-3-11-284 0 0,15-67 0 0 0,-34 114 269 0 0,10-29-118 0 0,-1 9 62 0 0,-7 23 3 0 0,-1 1-223 0 0,-2 6 292 0 0,0 0 0 0 0,0 0 0 0 0,0 0 0 0 0,0 0 0 0 0,-1 0 0 0 0,1 0 1 0 0,0 0-1 0 0,0 0 0 0 0,0 0 0 0 0,0 0 0 0 0,0 0 0 0 0,0 0 0 0 0,0 0 0 0 0,-1 0 0 0 0,1 0 0 0 0,0 0 0 0 0,0 0 1 0 0,0 0-1 0 0,0-1 0 0 0,0 1 0 0 0,0 0 0 0 0,0 0 0 0 0,0 0 0 0 0,-1 0 0 0 0,1 0 0 0 0,0 0 0 0 0,0 0 0 0 0,0-1 1 0 0,-17 27-62 0 0,-19 33 166 0 0,31-53-73 0 0,1 1 0 0 0,0 0 1 0 0,0 0-1 0 0,0 0 0 0 0,1 1 1 0 0,-3 9-1 0 0,1-2 10 0 0,-25 75 290 0 0,24-72-169 0 0,1 0 1 0 0,0 1-1 0 0,-3 32 0 0 0,7-40-112 0 0,-7 38 283 0 0,6-41-154 0 0,2 3 4 0 0,-1 35 2 0 0,1-35-18 0 0,2-2-8 0 0,0 1-94 0 0,4 25 165 0 0,-2-29-92 0 0,13 17-6 0 0,-13-17 111 0 0,4-2-113 0 0,22 11-7 0 0,-14-11-4 0 0,-5-3-68 0 0,-5 0-7 0 0,-1 0 0 0 0,1-1-1 0 0,0 0 1 0 0,0-1-1 0 0,11-1 1 0 0,-4 2 1 0 0,-7 0-11 0 0,0 0 0 0 0,0-1 0 0 0,0 0 0 0 0,0 0 1 0 0,0 0-1 0 0,0 0 0 0 0,11-5 0 0 0,26-8 30 0 0,0-2 0 0 0,-1-1-1 0 0,0-2 1 0 0,44-29 0 0 0,-39 18-9 0 0,17-6-6 0 0,-59 34-28 0 0,-17 19-512 0 0,-43 57 511 0 0,24-33-9 0 0,27-35 4 0 0,0 0 6 0 0,-13 17-4 0 0,13-17 15 0 0,-1 0-23 0 0,-12 18-11 0 0,13-18 65 0 0,-1-1-40 0 0,-15 12-4 0 0,15-12 29 0 0,3-5-28 0 0,0 0-1 0 0,1 0 1 0 0,-1 0-1 0 0,1 0 1 0 0,-1 0-1 0 0,1 1 1 0 0,0-1-1 0 0,-1 1 1 0 0,1-1-1 0 0,-1 1 1 0 0,1-1-1 0 0,0 1 1 0 0,-1 0-1 0 0,0 0 1 0 0,-28 13 11 0 0,0-4 0 0 0,23-8 9 0 0,-2-1-397 0 0,-28 3 195 0 0,28-3-92 0 0,1-10-2028 0 0,-25-27 1662 0 0,24 26-95 0 0,8 3-1027 0 0,-6-24 732 0 0,5 23-81 0 0,4-2-7666 0 0,6-42 5189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06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1 56 0 0,'0'0'8565'0'0,"-6"7"-8014"0"0,-19 25-32 0 0,19-24 3803 0 0,-1-4-4081 0 0,-23 10 5 0 0,22-10-18 0 0,6-4-199 0 0,-1 0 0 0 0,0 0 0 0 0,1 1 0 0 0,-1 0 0 0 0,1-1 0 0 0,-1 1 0 0 0,1 0 0 0 0,-1 0 0 0 0,1 0 1 0 0,-1 1-1 0 0,-2 1 0 0 0,-2 1 31 0 0,-13 3 205 0 0,0-1-1 0 0,-34 5 1 0 0,44-9-275 0 0,-1 0 120 0 0,1-1 6 0 0,-29 2 5 0 0,29-2 21 0 0,-1 0-2 0 0,-32 4 8 0 0,33-3 367 0 0,2-1-365 0 0,-23 3-5 0 0,24-3 1514 0 0,35-6-1568 0 0,83-12 1 0 0,-25 7 53 0 0,-62 8-122 0 0,94-11 279 0 0,-24 0-13 0 0,-38 8-101 0 0,-4-2 159 0 0,-15 3-278 0 0,-28 3 199 0 0,-1-1-3178 0 0,21-9 2001 0 0,-22 9-184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07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0 112 0 0,'0'0'8817'0'0,"-18"8"-8416"0"0,-55 20-24 0 0,55-20 2448 0 0,45-6-2593 0 0,8 3-148 0 0,2 0 100 0 0,64 0 1 0 0,166 0 698 0 0,121-3 162 0 0,218-25 340 0 0,68 4-200 0 0,-545 12-904 0 0,-102 7-172 0 0,199 8 400 0 0,-212-6-484 0 0,-7-1-9 0 0,1 0 0 0 0,0-1 1 0 0,-1 0-1 0 0,1 0 1 0 0,9-2-1 0 0,17 0 46 0 0,-26 1 55 0 0,3 0-51 0 0,54-1 449 0 0,-54 1-763 0 0,6 0 253 0 0,-9 1-4566 0 0,2 0-4119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2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469 46 888 0 0,'0'0'5146'0'0,"6"-8"-4380"0"0,21-22-35 0 0,-20 23 3480 0 0,-23 30-3681 0 0,-112 152 537 0 0,63-73 68 0 0,4 2 0 0 0,5 3 0 0 0,-65 176 0 0 0,106-243-689 0 0,6-17-107 0 0,-8 41 1 0 0,4-13 85 0 0,7-20-239 0 0,4-23-30 0 0,2 2-28 0 0,0 26-63 0 0,0-27-85 0 0,2-6-275 0 0,-1 0 229 0 0,1 0 1 0 0,0 0-1 0 0,0 0 1 0 0,0-1-1 0 0,0 1 1 0 0,5 3-1 0 0,0 1-65 0 0,-2-1-356 0 0,8-8-927 0 0,40-8 421 0 0,-29 2-172 0 0,50-32-1575 0 0,-16 6-2702 0 0,-16 9 1604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4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 56 0 0,'0'0'9132'0'0,"-3"-1"-9437"0"0,-10-2-82 0 0,10 2-157 0 0,0 1-269 0 0,-1-1 428 0 0,-12 0-2773 0 0,-4 1 1134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21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85 280 0 0,'0'0'6294'0'0,"-16"9"-5814"0"0,-50 28-35 0 0,64-37-417 0 0,1 1 0 0 0,-1 0 0 0 0,0 0 0 0 0,1-1 1 0 0,0 1-1 0 0,-1 0 0 0 0,1 0 0 0 0,0 0 0 0 0,-1 0 0 0 0,1 1 1 0 0,0-1-1 0 0,0 0 0 0 0,0 0 0 0 0,-2 3 0 0 0,-9 16 318 0 0,0 0-1 0 0,2 1 0 0 0,0 0 1 0 0,-7 25-1 0 0,7-13-43 0 0,7-25-14 0 0,2 2-16 0 0,-3 31-20 0 0,3-30 616 0 0,5-2-680 0 0,12 30 8 0 0,-12-30 259 0 0,8-11-218 0 0,33-5-12 0 0,-16-3-15 0 0,-5 1-136 0 0,-5 1 0 0 0,-1-1 0 0 0,0 0 1 0 0,30-20-1 0 0,-36 21-26 0 0,201-145 844 0 0,-156 106-218 0 0,-52 43 66 0 0,-1-3-504 0 0,14-21 11 0 0,-13 21 852 0 0,-13-6-948 0 0,-23-38-17 0 0,23 38 70 0 0,1 9-129 0 0,-21-10-5 0 0,20 10-6 0 0,-43 9-12 0 0,36-3-45 0 0,1 0-11 0 0,3 3-17 0 0,-1 2 0 0 0,-19 14 0 0 0,17-11 3 0 0,-59 47-292 0 0,46-38 42 0 0,6 1-35 0 0,16-15 172 0 0,-10 11-253 0 0,11-12-83 0 0,-1 1-1495 0 0,-15 16 1101 0 0,15-16-93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22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1 404 0 0,'0'0'2717'0'0,"0"15"-1847"0"0,0 48-49 0 0,0-48-24 0 0,-5-3-50 0 0,-23 53 645 0 0,4-17-110 0 0,-2-1-134 0 0,20-39-973 0 0,-12 27 642 0 0,15-27-669 0 0,2-4-62 0 0,0 0 1 0 0,0-1 0 0 0,-1 1 0 0 0,0-1 0 0 0,1 1-1 0 0,-1-1 1 0 0,-4 5 0 0 0,-20 31 604 0 0,-4 0-93 0 0,25-30-510 0 0,3-5-39 0 0,0 0-1 0 0,0 0 1 0 0,-1 0 0 0 0,0-1 0 0 0,1 1 0 0 0,-1-1-1 0 0,-6 5 1 0 0,-46 50 419 0 0,51-53-441 0 0,-2 1-106 0 0,-16 15-112 0 0,16-16-125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2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41 916 0 0,'0'0'3833'0'0,"7"-7"-2936"0"0,28-27 7154 0 0,-33 51-7516 0 0,6 49-8 0 0,-7-62-441 0 0,0 1 0 0 0,0-1 0 0 0,-1 1 0 0 0,0 0 0 0 0,0-1 0 0 0,0 1 0 0 0,0 0 0 0 0,-1-1 0 0 0,1 1 0 0 0,-3 5 0 0 0,0 2 102 0 0,2-2 389 0 0,0 3-8 0 0,1 3-390 0 0,0-8-33 0 0,-1 0 0 0 0,0 0 0 0 0,0 0 0 0 0,0 0 0 0 0,-4 11 0 0 0,-9 38 858 0 0,11-48-838 0 0,2-5-41 0 0,0 0 0 0 0,0 0 1 0 0,0 0-1 0 0,0 0 0 0 0,1 0 1 0 0,0 0-1 0 0,0 0 1 0 0,0 5-1 0 0,1 4 0 0 0,0-8-57 0 0,-1 0-1 0 0,1 0 0 0 0,-1-1 1 0 0,-1 1-1 0 0,1 0 0 0 0,-1 0 1 0 0,1 0-1 0 0,-4 8 0 0 0,2-5 50 0 0,-5 28 626 0 0,4-3-510 0 0,3-25 356 0 0,-1 2-425 0 0,0 40-1831 0 0,0-48 1565 0 0,1 0 0 0 0,-1 0-1 0 0,1 0 1 0 0,-1 0 0 0 0,0-1 0 0 0,1 1-1 0 0,-1 0 1 0 0,0 0 0 0 0,0 0 0 0 0,0 0 0 0 0,-1-1-1 0 0,-1 4 1 0 0,0-2-171 0 0,0 3-847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2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87 700 0 0,'0'0'981'0'0,"7"-9"-31"0"0,19-26-19 0 0,-19 26-36 0 0,-2 5-58 0 0,17-13-48 0 0,-17 13 1236 0 0,4 2-1440 0 0,-1 2-384 0 0,-5 0-62 0 0,0 0 0 0 0,0 0 0 0 0,0 0 0 0 0,0-1 0 0 0,0 1 0 0 0,0-1 0 0 0,0 0 0 0 0,0 0 0 0 0,5-2 0 0 0,4 11 361 0 0,-4-2-392 0 0,7 3 110 0 0,-1 1 0 0 0,0 1-1 0 0,15 16 1 0 0,-21-19-48 0 0,-2 0 1 0 0,1 1-1 0 0,-1 0 1 0 0,0 0-1 0 0,-1 0 0 0 0,6 15 1 0 0,-5-11 100 0 0,7 17 323 0 0,-2 0 1 0 0,-1 0 0 0 0,9 49 0 0 0,-15-53-108 0 0,-2 1 0 0 0,-1 47 1 0 0,-3-51-149 0 0,0 0 1 0 0,-2 0 0 0 0,-12 41 0 0 0,15-62-347 0 0,-6 20 265 0 0,-1 0 0 0 0,-1 0 0 0 0,-1-1-1 0 0,-17 29 1 0 0,-55 62 1130 0 0,69-95-1222 0 0,-32 32 643 0 0,23-27-508 0 0,-64 56 641 0 0,80-73-786 0 0,-2-1-22 0 0,-23 13-37 0 0,23-13 6 0 0,7-4-95 0 0,0 0 1 0 0,0 0 0 0 0,0 0-1 0 0,0 0 1 0 0,0 0-1 0 0,0 0 1 0 0,0 0-1 0 0,0 0 1 0 0,0 1-1 0 0,0-1 1 0 0,0 0-1 0 0,0 1 1 0 0,1-1 0 0 0,-1 1-1 0 0,0-1 1 0 0,0 1-1 0 0,-1 0 1 0 0,-25 13-2 0 0,-9-2-148 0 0,28-9-78 0 0,-1-2-450 0 0,-24 4 209 0 0,25-4-91 0 0,-3-6-5084 0 0,-30-19 4102 0 0,30 18-1222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3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0 196 0 0,'0'0'10408'0'0,"-7"18"-10166"0"0,-20 55-8 0 0,13-40 80 0 0,7-25-267 0 0,-10 13 289 0 0,3 2-117 0 0,10-18 7 0 0,0 2 2 0 0,-15 21-15 0 0,14-21-27 0 0,1-1-13 0 0,-9 16-24 0 0,9-16 183 0 0,1 2-174 0 0,-11 25-2 0 0,10-24 15 0 0,0-3-2 0 0,-2 1-108 0 0,4-5-23 0 0,0 1 1 0 0,1-1-1 0 0,-1 1 1 0 0,0-1-1 0 0,1 1 1 0 0,-1-1-1 0 0,1 1 1 0 0,0 0-1 0 0,0 0 1 0 0,0 0-1 0 0,-1 4 1 0 0,0 2 22 0 0,-11 28 357 0 0,-22 33 188 0 0,31-64-478 0 0,1 1-10 0 0,-12 21 24 0 0,11-21 36 0 0,2-1-91 0 0,-8 21-1 0 0,8-20 84 0 0,0 0-106 0 0,-7 41 319 0 0,4-11-337 0 0,3-28 174 0 0,2 1-121 0 0,-2 1-59 0 0,1-7-8 0 0,1 0 0 0 0,-1 0 0 0 0,1 0 0 0 0,0 0 0 0 0,0 0 0 0 0,0 0-1 0 0,1 0 1 0 0,-1-1 0 0 0,1 1 0 0 0,1 6 0 0 0,-1 2-9 0 0,0-8 11 0 0,-1 1-1 0 0,1 0 1 0 0,0-1 0 0 0,0 1 0 0 0,0-1-1 0 0,0 1 1 0 0,1-1 0 0 0,3 7 0 0 0,8 20 28 0 0,-10-23 61 0 0,1-2-62 0 0,8 21 12 0 0,-9-21 52 0 0,-2-3-116 0 0,0-1-1 0 0,0 0 1 0 0,-1 0 0 0 0,1 1 0 0 0,1-1 0 0 0,-1 0-1 0 0,0 0 1 0 0,0 0 0 0 0,3 2 0 0 0,0 1 9 0 0,-1 1 148 0 0,1 1-132 0 0,12 18-1 0 0,-12-19 69 0 0,1-1-77 0 0,14 13-14 0 0,-14-14 138 0 0,5-3-129 0 0,29 2-8 0 0,-29-3 103 0 0,5-6-81 0 0,43-18-19 0 0,-38 14 7 0 0,3-7-23 0 0,20-16-12 0 0,-36 27 19 0 0,-2 0-8 0 0,16-18 4 0 0,-16 18 22 0 0,-2 0-6 0 0,2 0-26 0 0,-4 4 5 0 0,1 0 1 0 0,0 0-1 0 0,-1-1 1 0 0,0 1-1 0 0,0 0 1 0 0,1 0-1 0 0,-1-1 0 0 0,0 1 1 0 0,-1-1-1 0 0,1 1 1 0 0,0-5-1 0 0,2 0 17 0 0,-2 5-9 0 0,0-1 1 0 0,0 1-1 0 0,0 0 1 0 0,0-1-1 0 0,-1 0 0 0 0,1 1 1 0 0,-1-1-1 0 0,1 1 1 0 0,-1-4-1 0 0,-4-7-6 0 0,-10-38-11 0 0,11 39 1 0 0,-2 5 14 0 0,-17-17-17 0 0,17 17-10 0 0,-2 4 6 0 0,3 0 11 0 0,2 2 3 0 0,0 0 0 0 0,0-1 0 0 0,0 1 0 0 0,0 0 0 0 0,1 0 1 0 0,-1 0-1 0 0,0 1 0 0 0,-1-1 0 0 0,1 0 0 0 0,0 1 0 0 0,0-1 0 0 0,-3 1 0 0 0,-51-3-104 0 0,45 3-10 0 0,-3 3-760 0 0,-41 7 508 0 0,42-7-94 0 0,5 0-785 0 0,-24 9 462 0 0,24-9-115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4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85 388 0 0,'0'0'14684'0'0,"-3"-14"-14923"0"0,-10-42-11 0 0,10 42-130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0 72 0 0,'0'0'997'0'0,"-4"13"-36"0"0,-10 36-33 0 0,11-37-25 0 0,-1-4-40 0 0,1 1-594 0 0,2-5-140 0 0,0-1 0 0 0,0 0 0 0 0,0 1 1 0 0,-1-1-1 0 0,1 0 0 0 0,-1 0 0 0 0,0 0 1 0 0,0 0-1 0 0,-5 5 0 0 0,-94 113 3694 0 0,96-116-3463 0 0,-1 0-32 0 0,-48 42 505 0 0,49-43-832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4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0 216 0 0,'0'0'13795'0'0,"0"20"-13310"0"0,5 81 492 0 0,-8-86-483 0 0,0 2-320 0 0,-5 45 674 0 0,6-53-676 0 0,1-5-10 0 0,1 0 0 0 0,-1 0 1 0 0,1 0-1 0 0,0 1 1 0 0,0-1-1 0 0,1 0 0 0 0,0 7 1 0 0,3 32 335 0 0,-2-32-30 0 0,-2-1-26 0 0,0 27-28 0 0,0-27-25 0 0,1-1-17 0 0,3 25-16 0 0,-3-25 306 0 0,0-1-370 0 0,1 1-512 0 0,-1-1 1999 0 0,-1-1-3406 0 0,1 0-3190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0 988 0 0,'0'0'12489'0'0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5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0 884 0 0,'0'0'4868'0'0,"11"6"-3995"0"0,30 17-42 0 0,-30-17-31 0 0,4-6-37 0 0,190 8 1812 0 0,-65-9-1064 0 0,-60-3-658 0 0,-11-1-140 0 0,-2 0-149 0 0,-15 1-48 0 0,-17 1-497 0 0,-26 2-106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2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0 144 0 0,'0'0'240'0'0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6 876 0 0,'0'0'9705'0'0,"-7"17"-9102"0"0,-17 50-11 0 0,22-64-519 0 0,1 0 0 0 0,-1 0 0 0 0,1 1 1 0 0,0-1-1 0 0,0 0 0 0 0,0 1 0 0 0,0-1 0 0 0,1 0 1 0 0,-1 1-1 0 0,1-1 0 0 0,0 1 0 0 0,0 4 0 0 0,1 1 112 0 0,-5 51 914 0 0,4-50-571 0 0,1 2-24 0 0,4 55 769 0 0,5 23-186 0 0,-9-83-520 0 0,-2 18-245 0 0,1-20-340 0 0,0 0-1 0 0,0 1 1 0 0,0-1-1 0 0,0 0 0 0 0,1 1 1 0 0,2 7-1 0 0,3 16-451 0 0,-5-21-132 0 0</inkml:trace>
  <inkml:trace contextRef="#ctx0" brushRef="#br0" timeOffset="1">396 127 472 0 0,'0'0'788'0'0,"96"-28"-64"0"0,-57 16 588 0 0,26-11-724 0 0,-25 12 420 0 0,10-8-351 0 0,-7 7-385 0 0,-1-9-564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6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1 436 0 0,'0'0'8471'0'0,"-6"15"-7792"0"0,-2 3-460 0 0,3-9-42 0 0,1 0 1 0 0,0 0 0 0 0,1 1 0 0 0,0-1 0 0 0,-3 15 0 0 0,3-12 23 0 0,-7 37 814 0 0,1 11 107 0 0,4-9 417 0 0,2 15-569 0 0,3-35-544 0 0,-1-24-32 0 0,1 4 0 0 0,-1 33-51 0 0,0-33 223 0 0,1-2-324 0 0,-2 2-527 0 0,-1 8 616 0 0,3-11-4169 0 0,0 3-3660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1 304 0 0,'0'0'5542'0'0,"18"5"-4761"0"0,3 0-535 0 0,-11-3-122 0 0,-1 0-1 0 0,1 0 1 0 0,0 2-1 0 0,-1-1 0 0 0,0 1 1 0 0,0 0-1 0 0,0 1 1 0 0,0 0-1 0 0,13 10 0 0 0,-1 3 357 0 0,0 1 0 0 0,-2 0 0 0 0,0 1 0 0 0,-1 1 0 0 0,-2 1 0 0 0,0 1 0 0 0,20 36 0 0 0,-34-54-348 0 0,0 0-1 0 0,1 0 1 0 0,-1 0-1 0 0,-1 0 1 0 0,1 0 0 0 0,1 10-1 0 0,-1-3 47 0 0,0-8-70 0 0,-1 1 0 0 0,1-1 0 0 0,-1 1 0 0 0,0 0 0 0 0,-1 0-1 0 0,1-1 1 0 0,-1 9 0 0 0,0-3 60 0 0,0 11 315 0 0,-1-7-322 0 0,1-6-23 0 0,-1-1 1 0 0,0 0 0 0 0,0 0 0 0 0,-1 0 0 0 0,-4 13-1 0 0,-3 6 346 0 0,-1-1 1 0 0,-1 0-1 0 0,-23 37 0 0 0,-70 60 1280 0 0,91-108-1641 0 0,6-7 20 0 0,-14 16 160 0 0,-1-4 41 0 0,-14 11 54 0 0,12-12-222 0 0,18-14 138 0 0,0-1-221 0 0,2 0-91 0 0,3-2-8 0 0,-1 0-1 0 0,1 1 0 0 0,-1-1 0 0 0,1 0 0 0 0,-1 0 1 0 0,0 0-1 0 0,0 0 0 0 0,0-1 0 0 0,1 1 0 0 0,-1 0 1 0 0,0-1-1 0 0,-4 1 0 0 0,4-19-8809 0 0,-9-52 4182 0 0,9 52 354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4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0 64 0 0,'0'0'5655'0'0,"-21"7"-5116"0"0,-63 20-23 0 0,63-20-38 0 0,15-3-44 0 0,-20 14-26 0 0,20-13-31 0 0,2 1-22 0 0,-11 20-28 0 0,11-20-10 0 0,2 2-16 0 0,-9 21-30 0 0,9-21 421 0 0,3 2-471 0 0,3 34-9 0 0,-3-33-8 0 0,4-2 4 0 0,14 24-3 0 0,-14-25 5 0 0,0-1-10 0 0,15 19-16 0 0,-15-20-20 0 0,-1 1-18 0 0,13 17-6 0 0,-13-18-3 0 0,-4-5-127 0 0,0 0 0 0 0,0 0 0 0 0,0 0 0 0 0,0 0 1 0 0,1 0-1 0 0,-1 0 0 0 0,0 0 0 0 0,0 0 1 0 0,1 0-1 0 0,-1 0 0 0 0,1 0 0 0 0,-1 0 1 0 0,1 0-1 0 0,-1 0 0 0 0,1 0 0 0 0,-1 0 1 0 0,1-1-1 0 0,1 2 0 0 0,-2-1 16 0 0,1 0-1 0 0,0-1 1 0 0,-1 1 0 0 0,1 0-1 0 0,-1 0 1 0 0,1 0-1 0 0,-1 0 1 0 0,1 0 0 0 0,-1 0-1 0 0,1 0 1 0 0,-1-1 0 0 0,0 1-1 0 0,0 0 1 0 0,1 1-1 0 0,-1-1 1 0 0,0 0 0 0 0,0 0-1 0 0,0 1 1 0 0,0 3 5 0 0,0 1 0 0 0,-1-1-1 0 0,0 0 1 0 0,0 1 0 0 0,0-1 0 0 0,-2 7 0 0 0,-1 0 14 0 0,2 0 107 0 0,-4-4 11 0 0,-1 1-113 0 0,5-5-24 0 0,0 0 0 0 0,-1-1 0 0 0,0 1 0 0 0,0-1 0 0 0,0 0 1 0 0,0 1-1 0 0,0-1 0 0 0,-8 4 0 0 0,-26 22 220 0 0,-28 10 97 0 0,58-35-174 0 0,-1-1-90 0 0,-23 10 1 0 0,24-10 1218 0 0,44 67-1060 0 0,-30-56 492 0 0,-5 35-303 0 0,-2-39 138 0 0,-2 1-202 0 0,-12 49 417 0 0,2-17 32 0 0,-4 1 54 0 0,5-14-435 0 0,8-22-30 0 0,0 2-3 0 0,-22 71 813 0 0,23-75-503 0 0,-3 36-168 0 0,2-30-436 0 0,2-1 499 0 0,-1-2-322 0 0,-3 24-19 0 0,3-24 719 0 0,3-8-967 0 0,-1 1 0 0 0,1 0-1 0 0,-1-1 1 0 0,0 1 0 0 0,0 0-1 0 0,0 0 1 0 0,0-1 0 0 0,0 1-1 0 0,0 0 1 0 0,0 0 0 0 0,-1-1-1 0 0,0 4 1 0 0,1-4 43 0 0,-1 1-1 0 0,1 0 1 0 0,0 0 0 0 0,0-1 0 0 0,-1 1-1 0 0,1 0 1 0 0,0 0 0 0 0,0-1 0 0 0,1 1-1 0 0,-1 0 1 0 0,0 0 0 0 0,1 2 0 0 0,4-4-48 0 0,0 0 1 0 0,-1 1-1 0 0,1-1 1 0 0,-1 1-1 0 0,1 0 1 0 0,-1 0-1 0 0,1 1 1 0 0,4 1-1 0 0,3 1-8 0 0,-1-1-53 0 0,4-7-110 0 0,44-14-114 0 0,-51 16 156 0 0,0-1 0 0 0,0 1 0 0 0,0-1 0 0 0,0-1 0 0 0,-1 1 0 0 0,12-9 0 0 0,0 1-99 0 0,-4 3-113 0 0,2 0-344 0 0,0 0 0 0 0,-1-2 0 0 0,0 0-1 0 0,0-1 1 0 0,-1 0 0 0 0,0-1 0 0 0,21-23 0 0 0,-23 22-372 0 0,21-20-74 0 0,-8-5-8172 0 0,-6 2 3855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94 304 0 0,'0'0'4295'0'0,"6"-10"-3563"0"0,16-28-12 0 0,-16 28 2541 0 0,14-19-2125 0 0,-16 23 3576 0 0,-10 29-4356 0 0,0 1-250 0 0,-39 135 580 0 0,11-62-29 0 0,-67 211 1357 0 0,85-250-1654 0 0,-82 349 2480 0 0,92-356-2371 0 0,5-6-92 0 0,-1 22 67 0 0,2-15 87 0 0,-2-42-452 0 0,1-7-5 0 0,1 1-1 0 0,-1-1 1 0 0,1 0 0 0 0,0 0 0 0 0,0 1-1 0 0,0-1 1 0 0,1 0 0 0 0,-1 0-1 0 0,1 0 1 0 0,-1 1 0 0 0,1-1-1 0 0,2 3 1 0 0,0 1-44 0 0,-2-5-10 0 0,0 1 0 0 0,0-1 0 0 0,0 0 0 0 0,0 1 0 0 0,-1-1-1 0 0,1 1 1 0 0,-1-1 0 0 0,1 1 0 0 0,-1 4 0 0 0,15-33-42 0 0,4-4 4 0 0,0-2-15 0 0,-1 0 0 0 0,-1-1 0 0 0,13-36 0 0 0,-17 36-22 0 0,-7 19 8 0 0,0-1-1 0 0,-1 0 1 0 0,0 0 0 0 0,-1 0 0 0 0,-1 0 0 0 0,1-22 0 0 0,1-18-66 0 0,-6 28-10 0 0,-9-22-8 0 0,10 45 110 0 0,-1-1 0 0 0,0 0 0 0 0,0 1 0 0 0,0-1 0 0 0,-1 1 0 0 0,1 0 0 0 0,-1-1 1 0 0,0 1-1 0 0,0 0 0 0 0,-4-5 0 0 0,-1-3-23 0 0,4 7 5 0 0,0 0 0 0 0,1 0 0 0 0,-2 0 1 0 0,1 0-1 0 0,-1 0 0 0 0,1 1 1 0 0,-1-1-1 0 0,0 1 0 0 0,-1 0 0 0 0,1 0 1 0 0,-1 1-1 0 0,0-1 0 0 0,-8-4 0 0 0,-13-8-95 0 0,19 12-6 0 0,-1 1 16 0 0,-24-10 12 0 0,24 10 2 0 0,1 1-525 0 0,-22-9 485 0 0,22 8-20 0 0,29-3-1265 0 0,94-24 1298 0 0,-106 29 112 0 0,32-13-86 0 0,10-7 20 0 0,1 4-22 0 0,0-3 30 0 0,1 0 22 0 0,13-10-33 0 0,-61 28 61 0 0,3 1-152 0 0,28-4 161 0 0,-28 4 4 0 0,-11 18-24 0 0,-11 82 138 0 0,4-23 48 0 0,1-13 72 0 0,5-31-111 0 0,3-24-14 0 0,2 4 5 0 0,-1 2-63 0 0,10 37 113 0 0,-3-25-51 0 0,-7-19 5 0 0,4 0 7 0 0,12 22 1 0 0,-13-22 4 0 0,1-2 12 0 0,13 13 10 0 0,-14-13 162 0 0,5-3-145 0 0,28 4-4 0 0,-28-4 103 0 0,4-7-133 0 0,43-13-2 0 0,-52 17-100 0 0,-1 0 0 0 0,1 0 1 0 0,0 0-1 0 0,-1-1 1 0 0,1 1-1 0 0,-1-1 0 0 0,1 0 1 0 0,-1 0-1 0 0,0 0 1 0 0,0 0-1 0 0,5-5 0 0 0,0 0 17 0 0,-3 4-4 0 0,-1 1-10 0 0,-1 0 0 0 0,1 0 0 0 0,0-1 0 0 0,0 0 0 0 0,-1 1-1 0 0,6-7 1 0 0,12-13 81 0 0,-14 17-76 0 0,-5 4-14 0 0,0-1 1 0 0,0 1-1 0 0,0-1 1 0 0,0 0-1 0 0,0 1 1 0 0,0-1-1 0 0,-1 0 1 0 0,1 0-1 0 0,-1 0 1 0 0,1 0-1 0 0,-1-1 1 0 0,0 1-1 0 0,1 0 1 0 0,0-3-1 0 0,2-2 14 0 0,-2 5-9 0 0,0-1-1 0 0,-1 0 1 0 0,1 0 0 0 0,-1 0 0 0 0,0 0 0 0 0,0 0 0 0 0,0 0 0 0 0,0 0 0 0 0,0-5-1 0 0,8-27 30 0 0,-6 27-27 0 0,-5-3-35 0 0,2-2 12 0 0,0 9-5 0 0,0-1 1 0 0,0 0-1 0 0,0 1 0 0 0,-1-1 1 0 0,0 1-1 0 0,0-1 0 0 0,0 1 1 0 0,0 0-1 0 0,-1-1 0 0 0,-1-3 0 0 0,-13-34-56 0 0,13 32-24 0 0,-1 4 5 0 0,1 0 58 0 0,3 4 15 0 0,-1 0 1 0 0,0 1-1 0 0,0-1 1 0 0,0 0-1 0 0,0 0 1 0 0,0 1-1 0 0,0-1 1 0 0,-1 0-1 0 0,1 1 1 0 0,0-1-1 0 0,-1 1 1 0 0,1 0-1 0 0,-1-1 1 0 0,0 1-1 0 0,-2-1 1 0 0,-20-17-53 0 0,17 15-6 0 0,0 1-172 0 0,-1 0 223 0 0,6 2-10 0 0,-1 0 1 0 0,1 0-1 0 0,-1 0 1 0 0,1 0 0 0 0,-1 0-1 0 0,0 1 1 0 0,1-1 0 0 0,-1 1-1 0 0,-5-1 1 0 0,-2 11-9 0 0,-32 30 4 0 0,32-29 18 0 0,8-4-49 0 0,-8 22 33 0 0,8-22-1 0 0,3 3-56 0 0,3 30 79 0 0,-3-30-3 0 0,9-6 16 0 0,30 12 14 0 0,-30-12-11 0 0,6-8-1 0 0,3 0-6 0 0,-9 2-14 0 0,0 0 0 0 0,1-1 0 0 0,-1 0 0 0 0,17-8 0 0 0,18-12-176 0 0,42-29-1 0 0,-15-4-24 0 0,-16 7 16 0 0,-47 39 155 0 0,0 0 0 0 0,13-22 0 0 0,-20 27 22 0 0,-13-3-369 0 0,-36-25 366 0 0,35 24-21 0 0,23 28-859 0 0,36 57 889 0 0,-36-57 12 0 0,-6-13 25 0 0,13 16-18 0 0,-14-16 5 0 0,-2 4 43 0 0,2 0-16 0 0,-2-7-8 0 0,-1 1 1 0 0,0 0 0 0 0,0-1 0 0 0,0 1 0 0 0,0 0 0 0 0,-1 0 0 0 0,0-1-1 0 0,1 1 1 0 0,-1 0 0 0 0,-1 0 0 0 0,0 5 0 0 0,-1 35 101 0 0,2-33 23 0 0,-2 0 35 0 0,-4 30 36 0 0,4-31-9 0 0,1-2-1 0 0,-3 25-7 0 0,3-25 319 0 0,2 1-369 0 0,-2 2-82 0 0,1-6 59 0 0,0 0 1 0 0,0 0-1 0 0,0 0 0 0 0,1 0 0 0 0,-1 0 1 0 0,4 9-1 0 0,3 18-50 0 0,-5-24 88 0 0,18-18-14473 0 0,80-40 9816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4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0 416 0 0,'0'0'5253'0'0,"-11"13"-4446"0"0,-32 39-18 0 0,39-48-651 0 0,0 1 1 0 0,0-1 0 0 0,1 1-1 0 0,0 0 1 0 0,-1 0 0 0 0,1 0-1 0 0,1 0 1 0 0,-4 8 0 0 0,-1 4 113 0 0,-72 150 2868 0 0,27-52-1066 0 0,37-74-1217 0 0,1 0 0 0 0,2 1-1 0 0,-7 46 1 0 0,17-77-747 0 0,-2 12 812 0 0,-2 48 0 0 0,6-63-898 0 0,-2 25 691 0 0,1-21-403 0 0,0 1 0 0 0,1-1 0 0 0,0 0 0 0 0,1 1 0 0 0,5 21 0 0 0,2-13 109 0 0,-7-19-369 0 0,0 0 0 0 0,0 0 1 0 0,-1 0-1 0 0,1 0 0 0 0,0 0 1 0 0,-1 0-1 0 0,1 1 1 0 0,-1-1-1 0 0,0 0 0 0 0,0 0 1 0 0,0 3-1 0 0,4 1-97 0 0,13 16-145 0 0,-13-17-166 0 0,42-10-3924 0 0,-32 3 3680 0 0,-2 0-2502 0 0,-1-6-2072 0 0,41-33 397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5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48 0 0,'0'0'12332'0'0,"3"18"-11701"0"0,8 54-21 0 0,-11-71-569 0 0,1 1 0 0 0,-1 0 0 0 0,0 0 0 0 0,0-1 0 0 0,1 1 0 0 0,-1 0 0 0 0,0 0 0 0 0,0-1 0 0 0,-1 1 0 0 0,1 0 0 0 0,0 0 0 0 0,-1 0 0 0 0,0 3 0 0 0,-19 56 1068 0 0,16-50-923 0 0,-7 39 733 0 0,9-38-734 0 0,-3 38 1101 0 0,3-8-860 0 0,1-31-20 0 0,1-2-15 0 0,0 34 298 0 0,3-36-392 0 0,7 23-21 0 0,-7-23 464 0 0,1-1-530 0 0,14 19-14 0 0,-14-19 658 0 0,12-12-714 0 0,51-17-14 0 0,-43 11-24 0 0,-15 7-67 0 0,-4 2-9 0 0,0 0 0 0 0,0-1 1 0 0,-1 0-1 0 0,1 1 1 0 0,6-9-1 0 0,26-25 128 0 0,38-53 67 0 0,-71 84-193 0 0,1 1-18 0 0,19-20-260 0 0,-21 44 233 0 0,11 57 30 0 0,-10-57 37 0 0,-8 30 146 0 0,3-39-59 0 0,0-1 14 0 0,-3 30 8 0 0,2-29 191 0 0,1 0-168 0 0,-3 32-4 0 0,3-31 1160 0 0,3-4-1186 0 0,6 22-4 0 0,-6-22 357 0 0,14-25-426 0 0,3-3-65 0 0,73-86-3 0 0,-66 77-124 0 0,0 2 0 0 0,2 0 0 0 0,62-46 0 0 0,-85 71-32 0 0,6 13-945 0 0,31 34 1002 0 0,-41-43 85 0 0,0-1-1 0 0,0 1 0 0 0,0-1 1 0 0,-1 1-1 0 0,1 0 0 0 0,0-1 1 0 0,-1 1-1 0 0,1 0 1 0 0,0 0-1 0 0,-1-1 0 0 0,1 1 1 0 0,-1 0-1 0 0,1 0 0 0 0,-1 0 1 0 0,0 0-1 0 0,1 0 0 0 0,-1 0 1 0 0,0 0-1 0 0,0 0 1 0 0,1-1-1 0 0,-1 3 0 0 0,2 47-92 0 0,-3-38 93 0 0,0-6 10 0 0,0 0-1 0 0,1 0 0 0 0,0 0 1 0 0,0 0-1 0 0,0 0 0 0 0,3 7 1 0 0,1 21 41 0 0,-3-26 18 0 0,0 3 9 0 0,5 29 6 0 0,-5-30 96 0 0,2-3-96 0 0,7 21-2 0 0,-7-21 524 0 0,-2-6-585 0 0,1 1 0 0 0,0-1 0 0 0,0 0 0 0 0,0 1-1 0 0,0-1 1 0 0,0 0 0 0 0,0 0 0 0 0,1 0 0 0 0,-1-1-1 0 0,0 1 1 0 0,4 0 0 0 0,0 1 20 0 0,1 1 258 0 0,12-15-210 0 0,60-40-14 0 0,-57 35-70 0 0,-1 0 0 0 0,-1-2-1 0 0,0-1 1 0 0,-2 0 0 0 0,0-1 0 0 0,-1-1 0 0 0,24-44 0 0 0,-35 57-23 0 0,12-22-110 0 0,15-41 0 0 0,20-86-479 0 0,-52 156 610 0 0,1-6-75 0 0,0 0-68 0 0,6-26 90 0 0,-6 25-8 0 0,-9 35-295 0 0,-21 76 447 0 0,17-62 180 0 0,-6 43-1 0 0,13-59-188 0 0,-3 18 189 0 0,6-8-30 0 0,-3 1-87 0 0,3-26-13 0 0,3 3-8 0 0,-2 2-86 0 0,0-7 6 0 0,0 0-1 0 0,0 1 1 0 0,1-1-1 0 0,0 0 1 0 0,4 13-1 0 0,4 14 51 0 0,-7-25 97 0 0,1-4-101 0 0,11 16-3 0 0,-10-16 87 0 0,6-5-124 0 0,33 1-48 0 0,-33-1-79 0 0,7-10-85 0 0,105-62-549 0 0,-94 52-433 0 0,-1-1 0 0 0,47-47 0 0 0,-72 66 949 0 0,0 0 0 0 0,0 0 0 0 0,0 0 0 0 0,0 0 0 0 0,0 0 0 0 0,-1-1-1 0 0,1 1 1 0 0,-1 0 0 0 0,0-1 0 0 0,1 1 0 0 0,-1-1 0 0 0,1-3 0 0 0,0-2-335 0 0,2 0-1460 0 0,-11-51-12581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5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95 112 0 0,'0'0'9864'0'0,"24"-4"-9432"0"0,68-12-62 0 0,-60 8-89 0 0,43-30-220 0 0,-69 35-339 0 0,-4 2 211 0 0,0 0 1 0 0,0 0 0 0 0,0 0 0 0 0,-1 0 0 0 0,1 0-1 0 0,0 0 1 0 0,-1 0 0 0 0,1 0 0 0 0,0-1 0 0 0,-1 1-1 0 0,0-1 1 0 0,2-1 0 0 0,1-1-125 0 0,1-1-656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5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0 448 0 0,'0'0'15990'0'0,"15"10"-15796"0"0,45 30 11 0 0,-45-30 1358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6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0 376 0 0,'0'0'16663'0'0,"-2"25"-16150"0"0,0 4-329 0 0,2-8 138 0 0,-2 0-1 0 0,-8 39 1 0 0,1-11 803 0 0,1 4-28 0 0,2-1-97 0 0,1-1 394 0 0,2 5 12 0 0,2-18-1107 0 0,1-28 1369 0 0,-1-2-2007 0 0,0 2-97 0 0,0-2 2263 0 0,1-1-3811 0 0,0 1-3587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0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0 341 380 0 0,'0'0'10480'0'0,"28"-11"-10313"0"0,82-35 14 0 0,-70 31 11 0 0,169-40 481 0 0,-129 36-358 0 0,67-16-1 0 0,-73 18-19 0 0,195-39 330 0 0,-184 41-408 0 0,-12 4 3 0 0,-4-2-33 0 0,4 2-30 0 0,-60 11-137 0 0,39-9 64 0 0,-39 5-65 0 0,-5 2 3 0 0,-1-1 1 0 0,1 2-1 0 0,0-1 1 0 0,-1 1-1 0 0,15 0 1 0 0,42-4 28 0 0,-47 3-7 0 0,-6 1-7 0 0,35-2 1 0 0,-35 3 36 0 0,3-1-37 0 0,45 0-8 0 0,-45 0 126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1 128 0 0,'0'0'14550'0'0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1 212 0 0,'0'0'10312'0'0,"5"12"-9893"0"0,12 34-14 0 0,-13-35-9 0 0,7-10-27 0 0,32 3-28 0 0,-33-3-38 0 0,3-1-27 0 0,35 3-17 0 0,-35-3-44 0 0,-4 0-35 0 0,28 0-15 0 0,-27 0 241 0 0,-5 5-283 0 0,18 12-23 0 0,-17-13 236 0 0,-17 15-261 0 0,-32 55 18 0 0,41-70-71 0 0,0 0 1 0 0,0 1 0 0 0,-1-1-1 0 0,1 0 1 0 0,-1 0-1 0 0,0-1 1 0 0,0 1 0 0 0,-5 4-1 0 0,-10 15 195 0 0,-20 34 263 0 0,17-20-78 0 0,18-31-191 0 0,0 1-8 0 0,-1 1-118 0 0,-9 28 847 0 0,2 5 212 0 0,26-40-1336 0 0,41 3-72 0 0,-42-3-117 0 0,5-10-719 0 0,6-2 783 0 0,77-41-2056 0 0,-91 45 1954 0 0,-7 4-56 0 0,1-1-1 0 0,1 1 1 0 0,-1 0-1 0 0,0 1 1 0 0,1 0 0 0 0,9-3-1 0 0,16-6-3493 0 0,-23 8 302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 84 0 0,'0'0'7068'0'0,"-13"12"-6401"0"0,-38 35-34 0 0,38-35 7807 0 0,13-9-8426 0 0,0 0-1 0 0,0 0 1 0 0,-1 0 0 0 0,1 0-1 0 0,-1 0 1 0 0,0 0-1 0 0,0 0 1 0 0,-1 4-1 0 0,-1 1 10 0 0,1 0 489 0 0,-2-3-443 0 0,-12 18 29 0 0,12-17 53 0 0,0 0 26 0 0,-29 61 334 0 0,18-42-197 0 0,14-24-283 0 0,-1 1 0 0 0,1 0 1 0 0,0 0-1 0 0,-1 0 0 0 0,1 0 0 0 0,0 0 1 0 0,0 0-1 0 0,0 0 0 0 0,1 1 0 0 0,-2 3 0 0 0,-26 63 691 0 0,25-62-472 0 0,0 3-9 0 0,-2 4-198 0 0,-3 7 277 0 0,1 1 0 0 0,1-1 0 0 0,1 1 0 0 0,-3 27-1 0 0,7-12-121 0 0,1-28 166 0 0,0 1-200 0 0,2 29-22 0 0,-1-30 122 0 0,2 0-150 0 0,7 26-9 0 0,-7-27-15 0 0,1-2 2 0 0,10 16-7 0 0,-11-16 126 0 0,2-1-137 0 0,14 15 2 0 0,-14-15 70 0 0,7-6-84 0 0,37 0-6 0 0,-37 1 62 0 0,0-5-71 0 0,3 0-44 0 0,-8 3-7 0 0,1-1-1 0 0,-1 1 1 0 0,0-1-1 0 0,-1-1 0 0 0,14-7 1 0 0,-11 6-12 0 0,-3 2-5 0 0,-1 1 1 0 0,0-2-1 0 0,0 1 0 0 0,0 0 1 0 0,8-8-1 0 0,5-3-11 0 0,9-7-157 0 0,-1-1 1 0 0,26-26-1 0 0,-45 41 154 0 0,18-23-146 0 0,-19 23 138 0 0,-3 4 14 0 0,-1 1 1 0 0,0-2 0 0 0,1 1 0 0 0,-1 0-1 0 0,0 0 1 0 0,0-1 0 0 0,2-5-1 0 0,0 2-10 0 0,-2 5 24 0 0,-1 0 0 0 0,1 0 0 0 0,-1 0 0 0 0,0-1 0 0 0,0 1 0 0 0,0-1 0 0 0,0 1-1 0 0,0-1 1 0 0,0 1 0 0 0,-1-1 0 0 0,1 1 0 0 0,-1-5 0 0 0,3-1-23 0 0,-2 4 13 0 0,0 1 1 0 0,0 0-1 0 0,-1-1 0 0 0,1 1 0 0 0,-1-1 0 0 0,0 1 1 0 0,0-1-1 0 0,0 1 0 0 0,-1-8 0 0 0,-1-35-63 0 0,1 35 17 0 0,-1 0 7 0 0,-24-74-114 0 0,24 79 124 0 0,-2-1-84 0 0,2 0 109 0 0,1 4-1 0 0,0 0 1 0 0,0 1-1 0 0,0-1 0 0 0,-1 1 1 0 0,1 0-1 0 0,0-1 1 0 0,-1 1-1 0 0,0 0 1 0 0,-2-4-1 0 0,1 4-8 0 0,1 1 1 0 0,0-1-1 0 0,0 0 1 0 0,-1 0-1 0 0,1 1 1 0 0,-1 0-1 0 0,0-1 0 0 0,1 1 1 0 0,-1 0-1 0 0,-4-1 1 0 0,-1-1-62 0 0,0-1-283 0 0,-2 2-751 0 0,-1 0 802 0 0,-6-2 23 0 0,-10 0-3959 0 0,-7 1 1461 0 0,26 2-1754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8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1 724 0 0,'0'0'15073'0'0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8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0 1196 0 0,'-5'12'1343'0'0,"-23"56"1347"0"0,12-33-1720 0 0,-53 108 4969 0 0,-14-8-1699 0 0,39-72-2593 0 0,40-57-1260 0 0,0-1-459 0 0,-12 17-171 0 0,12-16-156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81 116 0 0,'0'0'4426'0'0,"-14"6"-4146"0"0,-41 21 32 0 0,41-20 8727 0 0,21-27-8827 0 0,21-60-12 0 0,-21 60 3237 0 0,-11 48-3073 0 0,-18 124 420 0 0,18-123-591 0 0,-1 11 739 0 0,-14 52 0 0 0,15-83-800 0 0,2-5-47 0 0,1 0-1 0 0,-1 0 1 0 0,1 0 0 0 0,0 0-1 0 0,1 0 1 0 0,-1 0-1 0 0,0 8 1 0 0,-4 39 690 0 0,-4-2 216 0 0,1-9-669 0 0,6-30-13 0 0,2-2-24 0 0,1 2-165 0 0,-1-6 58 0 0,1 0-1 0 0,-1 0 1 0 0,0 1 0 0 0,-1-1-1 0 0,1 0 1 0 0,-1 0-1 0 0,-1 6 1 0 0,-5 22-59 0 0,6-24-39 0 0,-5-30-17380 0 0,-22-86 12150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9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0 640 0 0,'0'0'14049'0'0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39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1 540 0 0,'0'0'7813'0'0,"-15"9"-7220"0"0,-4 2-403 0 0,-44 31 710 0 0,7 4 562 0 0,-15 17 215 0 0,-2 3-257 0 0,48-45-921 0 0,23-19-449 0 0,0-1 0 0 0,-1 1 0 0 0,1 0 1 0 0,0 1-1 0 0,0-1 0 0 0,1 0 0 0 0,-1 0 1 0 0,0 1-1 0 0,-2 4 0 0 0,-8 12 241 0 0,10-15 200 0 0,-3 3-265 0 0,-14 21-14 0 0,15-21 1814 0 0,12 5-1785 0 0,25 38-12 0 0,-32-49-218 0 0,-1 0 1 0 0,1 0-1 0 0,-1 0 0 0 0,1 0 1 0 0,-1 0-1 0 0,1-1 1 0 0,0 1-1 0 0,0 0 0 0 0,-1 0 1 0 0,1 0-1 0 0,0-1 1 0 0,0 1-1 0 0,0 0 0 0 0,0-1 1 0 0,0 1-1 0 0,0-1 1 0 0,0 1-1 0 0,1 0 0 0 0,7 3 59 0 0,27 9 261 0 0,-7-6-160 0 0,-22-5-16 0 0,4 0-13 0 0,55 11 204 0 0,-29-7-274 0 0,-28-4-86 0 0,0-1-382 0 0,28 2 11 0 0,-27-2-121 0 0,0-5-3875 0 0,32-9 1548 0 0,-32 10-1822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95 572 0 0,'0'0'11052'0'0,"8"8"-10868"0"0,24 22-31 0 0,-24-22-10 0 0,-8 3 0 0 0,2 53 154 0 0,1-11-12 0 0,1-1-2 0 0,2-2-36 0 0,-3-16-129 0 0,-2-25-16 0 0,0 3-18 0 0,3 36-13 0 0,-3-36 1 0 0,2-4 5 0 0,7 24 2 0 0,-8-24 40 0 0,0-1-56 0 0,6 22-4 0 0,-5-22 117 0 0,-3-7-173 0 0,1 0 0 0 0,0 0-1 0 0,0 0 1 0 0,0 0 0 0 0,0 0 0 0 0,0 0-1 0 0,0 1 1 0 0,0-1 0 0 0,0 0 0 0 0,0 1-1 0 0,0-1 1 0 0,0 1 0 0 0,0-1-1 0 0,-1 1 1 0 0,1-1 0 0 0,0 1 0 0 0,0-1-1 0 0,-1 1 1 0 0,1 0 0 0 0,1 1 0 0 0,-2-2 4 0 0,1 1 0 0 0,0 0 0 0 0,-1 0 0 0 0,1-1 0 0 0,0 1 0 0 0,0-1 0 0 0,-1 1 0 0 0,1 0 0 0 0,0-1 0 0 0,0 0 0 0 0,0 1 0 0 0,0-1 0 0 0,0 0 0 0 0,0 1 0 0 0,0-1 0 0 0,0 0 0 0 0,0 0 1 0 0,-1 0-1 0 0,1 1 0 0 0,2-1 0 0 0,12-10 26 0 0,43-31-2 0 0,-37 24-23 0 0,58-102-76 0 0,-22 43 31 0 0,-34 46 34 0 0,-8 8-4 0 0,0-1 4 0 0,-11 18-5 0 0,0 0 1 0 0,14-16-2 0 0,-13 15 3 0 0,4 19-274 0 0,30 36 270 0 0,-30-37 4 0 0,-9-8 6 0 0,0 0 1 0 0,1-1 0 0 0,-1 1-1 0 0,1 0 1 0 0,0 0 0 0 0,0-1-1 0 0,1 6 1 0 0,2 0 6 0 0,-3 0 32 0 0,1 2 14 0 0,4 32-3 0 0,-4-32-2 0 0,-1-2 17 0 0,5 25-18 0 0,-5-26-9 0 0,0 1 15 0 0,3 27 9 0 0,-3-27 93 0 0,1 0-67 0 0,3 27 4 0 0,-3-28 1962 0 0,9-24-2052 0 0,34-48-11 0 0,-34 48 61 0 0,-8 8-53 0 0,11-25 6 0 0,-10 24-29 0 0,0 3-23 0 0,15-22-12 0 0,-14 21 7 0 0,-1 3-2 0 0,11-15-2 0 0,-11 14 4 0 0,0 0-106 0 0,13-17 118 0 0,-13 16-2 0 0,2 22-648 0 0,16 49 688 0 0,-16-49 6 0 0,-6-7 5 0 0,-2 27 3 0 0,1 23 25 0 0,1-49 22 0 0,1 0-32 0 0,2 33 5 0 0,-3-32 23 0 0,2-4 11 0 0,3 21-22 0 0,-4-21 223 0 0,3-1-233 0 0,12 19-5 0 0,-12-18 251 0 0,17-17-235 0 0,60-31-1 0 0,-78 40-39 0 0,1-1 0 0 0,-1 0-1 0 0,1 0 1 0 0,-1 0 0 0 0,0 0-1 0 0,6-5 1 0 0,19-17-5 0 0,-2-1 0 0 0,-1-1 0 0 0,-1-2 0 0 0,-1 0 0 0 0,34-56 1 0 0,38-105-249 0 0,-90 180 230 0 0,-1-1 0 0 0,0 0 0 0 0,-1 0 0 0 0,0 0 0 0 0,2-18 0 0 0,-4 22 11 0 0,1-2-20 0 0,-1-1 9 0 0,6-30 6 0 0,-6 29-8 0 0,1 1-28 0 0,3-27 35 0 0,-4 27-6 0 0,-2 39-310 0 0,-2 12 344 0 0,-8 105 87 0 0,-4-51 133 0 0,-2 15 138 0 0,13-61-137 0 0,2-19-130 0 0,1-23-13 0 0,4 52 66 0 0,-3-47-77 0 0,1-5-12 0 0,1 26-18 0 0,-1-25 124 0 0,2-3-118 0 0,12 21-3 0 0,-11-21 128 0 0,31-1-327 0 0,-25-3 82 0 0,-1-1-208 0 0,5-11-713 0 0,3-2 732 0 0,-7 4 2 0 0,1 0-1 0 0,-1 0 1 0 0,-1 0 0 0 0,1-2 0 0 0,14-18 0 0 0,30-55-7764 0 0,-48 73 4161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2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1 124 708 0 0,'0'0'5951'0'0,"23"-6"-5866"0"0,71-17-161 0 0,-91 22 49 0 0,0 1 1 0 0,0-1 0 0 0,0 0-1 0 0,0 1 1 0 0,0-1-1 0 0,0-1 1 0 0,-1 1-1 0 0,6-3 1 0 0,1-2-89 0 0,24-18-757 0 0,-26 19 577 0 0,-4 3 28 0 0,0 0-1 0 0,0 0 1 0 0,-1 0 0 0 0,1-1-1 0 0,0 1 1 0 0,-1-1-1 0 0,0 1 1 0 0,3-5 0 0 0,14-16-1279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18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75 280 0 0,'0'0'1968'0'0,"39"-74"-1988"0"0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2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0 548 0 0,'0'0'11588'0'0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4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68 20 0 0,'0'0'787'0'0,"8"-7"-11"0"0,26-20-32 0 0,-25 20 1371 0 0,-5 3-1461 0 0,21-19 6808 0 0,-53 33-7384 0 0,-80 27-10 0 0,105-37-63 0 0,1 1-1 0 0,-1-1 1 0 0,1 1 0 0 0,0 0 0 0 0,-1 0-1 0 0,1-1 1 0 0,0 2 0 0 0,-1-1 0 0 0,1 0 0 0 0,0 0-1 0 0,0 1 1 0 0,-3 2 0 0 0,-1 1 15 0 0,4-3-10 0 0,-1 1-1 0 0,1-1 1 0 0,0 0-1 0 0,0 1 1 0 0,0-1-1 0 0,0 1 1 0 0,0-1-1 0 0,0 1 1 0 0,-2 5-1 0 0,2-5-5 0 0,-2 4 22 0 0,0-1 0 0 0,0 0 0 0 0,0 1 0 0 0,1 0 1 0 0,0 0-1 0 0,0 0 0 0 0,-3 15 0 0 0,11 29 26 0 0,-4-41-3 0 0,7-1-16 0 0,23 26-6 0 0,-29-33-25 0 0,-1 1 1 0 0,1-1-1 0 0,-1 0 0 0 0,1 0 0 0 0,0-1 0 0 0,0 1 0 0 0,0 0 1 0 0,0 0-1 0 0,0-1 0 0 0,1 0 0 0 0,-1 1 0 0 0,0-1 0 0 0,4 2 1 0 0,1-1 5 0 0,-4 0-2 0 0,-1 0-1 0 0,1 0 1 0 0,0-1-1 0 0,-1 1 1 0 0,1-1 0 0 0,0 0-1 0 0,0 0 1 0 0,0 0-1 0 0,5 1 1 0 0,0 0 5 0 0,-1 1 23 0 0,2 0-19 0 0,25 9-4 0 0,-25-9-1 0 0,-3 0-2 0 0,20 9 6 0 0,-20-9 40 0 0,-5 6-31 0 0,4 26 0 0 0,-3-26 1 0 0,-10 1-39 0 0,-22 32-5 0 0,23-32 4 0 0,1-4 6 0 0,-44 47 5 0 0,45-48 19 0 0,-1-1-8 0 0,-20 11-8 0 0,20-11 997 0 0,23-20-971 0 0,3-4-18 0 0,53-46 18 0 0,-33 34 13 0 0,-4 0-23 0 0,80-65 38 0 0,-81 66-31 0 0,-12 13-13 0 0,11-12 22 0 0,-28 25 51 0 0,-1 1-27 0 0,13-13 6 0 0,-14 13 861 0 0,-10 29-910 0 0,-18 74-6 0 0,18-74 9 0 0,6-24-13 0 0,0 0 1 0 0,0 0-1 0 0,0 0 0 0 0,0 0 1 0 0,0 0-1 0 0,0 0 0 0 0,0 0 0 0 0,-1 0 1 0 0,1 0-1 0 0,0 0 0 0 0,-1 0 1 0 0,1 0-1 0 0,0 0 0 0 0,-1 0 0 0 0,1 0 1 0 0,-1 0-1 0 0,-1 1 0 0 0,1 0 3 0 0,0 0-1 0 0,0-1 1 0 0,0 1 0 0 0,0 0-1 0 0,1 0 1 0 0,-1 0-1 0 0,0-1 1 0 0,1 1-1 0 0,0 0 1 0 0,-1 0 0 0 0,1 0-1 0 0,0 0 1 0 0,0 0-1 0 0,0 0 1 0 0,0 0 0 0 0,0 2-1 0 0,-1 7 11 0 0,0-6 9 0 0,1 0 0 0 0,-1 0-1 0 0,1 1 1 0 0,1-1 0 0 0,-1 0 0 0 0,2 10-1 0 0,4 21 6 0 0,-5-27 323 0 0,15-15-279 0 0,49-15-10 0 0,-63 21-57 0 0,0 0 0 0 0,0-1-1 0 0,0 0 1 0 0,0 0 0 0 0,0 1 0 0 0,0-1-1 0 0,0 0 1 0 0,0 0 0 0 0,-1-1-1 0 0,1 1 1 0 0,2-2 0 0 0,-2 1-1 0 0,28-24 78 0 0,44-51-1 0 0,-57 57-71 0 0,96-119 144 0 0,-109 133-125 0 0,-1-1-15 0 0,9-19 7 0 0,-8 19 91 0 0,-5 30-138 0 0,1 67 62 0 0,-1-68-4 0 0,2-12-16 0 0,4 29 2 0 0,-4-30 50 0 0,0-1-38 0 0,5 22 2 0 0,-4-23 165 0 0,2-1-158 0 0,12 17 11 0 0,-12-17 587 0 0,12-15-578 0 0,19-14-37 0 0,-2-1 0 0 0,0-2 1 0 0,40-40-1 0 0,-47 38-46 0 0,1 1 1 0 0,36-28-1 0 0,-44 40-6 0 0,-14 11 3 0 0,0 0-58 0 0,14-12 58 0 0,-15 12 10 0 0,3 19-311 0 0,19 43 298 0 0,-20-43 17 0 0,-9 31 20 0 0,3-36 11 0 0,-1 0 16 0 0,-1 32 0 0 0,2-31 18 0 0,-2-1 23 0 0,-6 30-2 0 0,6-30 174 0 0,1-1-135 0 0,-3 27-27 0 0,3-27 1911 0 0,18-27-1951 0 0,2-5-35 0 0,0-1 15 0 0,34-30 0 0 0,2-1-43 0 0,-52 52-16 0 0,4-3-16 0 0,20-16-28 0 0,-20 16-32 0 0,-2 21-845 0 0,16 45 903 0 0,-15-45 12 0 0,-8-5-122 0 0,-3 28 112 0 0,4-28 1875 0 0,18-23-1756 0 0,52-41-40 0 0,-45 35-13 0 0,25-30-39 0 0,-45 45-68 0 0,9 13-625 0 0,42 25 647 0 0,-41-26 10 0 0,-13-1-3 0 0,7 17 16 0 0,-7-17 15 0 0,0 2-113 0 0,3 27-60 0 0,-4-27-108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4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57 168 0 0,'0'0'5047'0'0,"17"-2"-4381"0"0,2 0-458 0 0,-8 2-45 0 0,-1-1 0 0 0,1 0 0 0 0,-1-1 0 0 0,1 0 0 0 0,10-4 0 0 0,34-9 811 0 0,1 3-192 0 0,-19 4-469 0 0,-28 6-57 0 0,0 1-74 0 0,26-1-70 0 0,-26 1-49 0 0,-5 11-139 0 0,12 28 65 0 0,-12-28 1 0 0,-13 3-32 0 0,-27 38 50 0 0,27-38 1124 0 0,14-6-1035 0 0,17 18-13 0 0,-17-18-23 0 0,9-9-108 0 0,68-10-498 0 0,-68 11 438 0 0,-7 1-38 0 0,0 0 0 0 0,-1-1 0 0 0,1 0 0 0 0,0 0 0 0 0,-1-1 0 0 0,12-3 0 0 0,55-17-948 0 0,-14 1-1007 0 0,-17 5-203 0 0,-7-2 177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5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8 0 0,'0'0'2943'0'0,"-10"15"-2282"0"0,-32 45 11 0 0,40-58-572 0 0,-1 1 0 0 0,1 0 0 0 0,-1 1 0 0 0,1-1 0 0 0,0 0 0 0 0,0 1 0 0 0,0-1 0 0 0,1 1-1 0 0,-1-1 1 0 0,-1 8 0 0 0,1-2 112 0 0,-4 6 367 0 0,1 0-1 0 0,1 0 1 0 0,-5 26-1 0 0,8-33-484 0 0,-1 0 435 0 0,1 2-21 0 0,-5 32-58 0 0,5-32-48 0 0,1-1-28 0 0,0 35 348 0 0,3-36-374 0 0,34 59 668 0 0,-34-62-708 0 0,6 0-8 0 0,-1 1-206 0 0,-5-4-57 0 0,0 0 0 0 0,0 0 0 0 0,0 0 0 0 0,0-1 0 0 0,0 1 0 0 0,1-1 0 0 0,-1 0 0 0 0,0 0 0 0 0,1 0 0 0 0,-1 0 1 0 0,4 0-1 0 0,2 3 40 0 0,-6-3-43 0 0,0 0-1 0 0,0 0 0 0 0,0 0 0 0 0,0 0 0 0 0,1-1 0 0 0,-1 1 0 0 0,0-1 0 0 0,0 0 1 0 0,0 0-1 0 0,1 0 0 0 0,5-1 0 0 0,44-1 194 0 0,-27-1-11 0 0,11-7-55 0 0,-1-1 0 0 0,43-19 0 0 0,-52 20-82 0 0,-17 6-34 0 0,-1 0 0 0 0,1 0 0 0 0,-1-1 0 0 0,0 0 0 0 0,12-9 0 0 0,84-72 341 0 0,-101 82-166 0 0,-2-5-130 0 0,7-26-7 0 0,-6 26 26 0 0,-12-2-63 0 0,-24-34-10 0 0,31 42-34 0 0,0 0-1 0 0,0 0 1 0 0,0 0-1 0 0,-1 0 1 0 0,1 0-1 0 0,-1 0 1 0 0,0 1-1 0 0,1-1 1 0 0,-6-2-1 0 0,1 0 0 0 0,-3-4-4 0 0,0 2-1 0 0,0-1 0 0 0,-1 2 1 0 0,1-1-1 0 0,-20-7 0 0 0,22 10-4 0 0,5 2 2 0 0,0 0 0 0 0,0 1 0 0 0,-1-1 0 0 0,1 1 0 0 0,0-1 0 0 0,-1 1 0 0 0,1 0 0 0 0,-1 0 0 0 0,-4 0 0 0 0,-26-4-110 0 0,-4-4-14 0 0,29 7-42 0 0,6 3 130 0 0,0-1 0 0 0,0 1 0 0 0,0-1 0 0 0,0 0 0 0 0,0 0 0 0 0,0 0 0 0 0,0 0 0 0 0,0-1 1 0 0,-6-1-1 0 0,0 1-60 0 0,0 0-276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0 400 0 0,'0'0'6019'0'0,"-22"5"-5593"0"0,-64 15-15 0 0,64-15 1359 0 0,19 1-1486 0 0,-12 16-25 0 0,11-17 786 0 0,14 11-864 0 0,31 48-24 0 0,-41-62-143 0 0,1-1 0 0 0,0 1 0 0 0,0 0 0 0 0,0-1 0 0 0,0 1-1 0 0,1-1 1 0 0,-1 1 0 0 0,0-1 0 0 0,1 1 0 0 0,-1-1 0 0 0,3 2-1 0 0,61 36 510 0 0,-27-17-186 0 0,-32-19-185 0 0,-1 2-6 0 0,16 12-20 0 0,-15-13 184 0 0,-4 5-214 0 0,9 24-7 0 0,-8-25 85 0 0,-9 6-84 0 0,-20 43-4 0 0,14-36-22 0 0,-78 62 209 0 0,85-77-215 0 0,-1-1-8 0 0,-17 17 7 0 0,18-17 0 0 0,0-1-2 0 0,-16 10-17 0 0,15-10 986 0 0,25-18-1011 0 0,57-43-2 0 0,7-2 23 0 0,-31 21-40 0 0,-13 10 8 0 0,25-16-22 0 0,-58 40 11 0 0,1-3 10 0 0,20-19 5 0 0,-20 19 11 0 0,-6 7-11 0 0,1-1 1 0 0,0 0-1 0 0,-1 1 0 0 0,1-1 1 0 0,0 0-1 0 0,-1 0 0 0 0,1 0 1 0 0,-1 0-1 0 0,1 0 0 0 0,-1 0 1 0 0,0 0-1 0 0,3-3 0 0 0,-3 2 9 0 0,4-1 457 0 0,-1-2-428 0 0,7-7-47 0 0,-4 9 58 0 0,-6 15 237 0 0,-17 80-234 0 0,12-69 27 0 0,3-13 2 0 0,-3 30 5 0 0,3-30 67 0 0,1 0-74 0 0,-1 29-22 0 0,1-30 124 0 0,1 0-128 0 0,3 27 12 0 0,-3-27 238 0 0,6-6-177 0 0,20 9 5 0 0,-20-9 324 0 0,9-10-385 0 0,48-24 6 0 0,-41 18-22 0 0,16-23 80 0 0,-3-1-30 0 0,-2-5-67 0 0,14-21 30 0 0,-44 57-42 0 0,0 1-6 0 0,10-17 0 0 0,-11 16 28 0 0,0 24-158 0 0,9 53 116 0 0,-9-54-5 0 0,-2-7 0 0 0,3 31 7 0 0,-3-31 18 0 0,0-3-41 0 0,5 24 36 0 0,-5-23 567 0 0,20-20-550 0 0,67-40-1 0 0,-74 44-37 0 0,-1-1-1 0 0,0-1 1 0 0,15-14-1 0 0,-16 13-8 0 0,52-44-82 0 0,-31 24-39 0 0,-28 26 66 0 0,2 1-23 0 0,18-12 45 0 0,-18 12-17 0 0,-1 16-416 0 0,21 34 447 0 0,-20-35 79 0 0,-10 2 9 0 0,-5 38 34 0 0,6-38 127 0 0,1-1-116 0 0,-5 34 3 0 0,5-34 147 0 0,0-4-158 0 0,-4 25 11 0 0,4-25 2638 0 0,19-27-2673 0 0,5-6-51 0 0,54-62 55 0 0,-45 55-47 0 0,-26 26-44 0 0,-1 2-38 0 0,14-12-31 0 0,-15 12-34 0 0,3 18-758 0 0,18 40 826 0 0,-18-41 39 0 0,-12 1 55 0 0,-15 39 17 0 0,15-39 2242 0 0,18-30-2169 0 0,108-127 204 0 0,-101 123-233 0 0,28-22 0 0 0,-14 15-32 0 0,-28 22-83 0 0,4 14-409 0 0,30 27 355 0 0,-30-28 25 0 0,-9 3 6 0 0,3 32 13 0 0,1 53-39 0 0,-6-77 60 0 0,-3 20-234 0 0,2-27 148 0 0,1-1-245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4:5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47 632 0 0,'0'0'5445'0'0,"13"-3"-4750"0"0,2-1-467 0 0,-5 1 135 0 0,0 0-1 0 0,0 1 0 0 0,19-2 0 0 0,-16 3-198 0 0,-6 1-14 0 0,-1-1 1 0 0,1 1 0 0 0,-1-1 0 0 0,1-1 0 0 0,-1 1-1 0 0,8-4 1 0 0,28-7 111 0 0,-31 9-2 0 0,-3 3-294 0 0,35-2-326 0 0,-51 21 305 0 0,-21 53 14 0 0,22-54 1 0 0,4-9 17 0 0,-9 28 37 0 0,10-28 79 0 0,0-1 27 0 0,-4 23-2 0 0,4-23 1199 0 0,5 1-1098 0 0,7 28-16 0 0,-7-28 276 0 0,49-14-535 0 0,-36 2 0 0 0,-2 1-216 0 0,-1-1-145 0 0,3 0 226 0 0,48-13-1111 0 0,41-20-3585 0 0,-65 23 2064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1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1 416 0 0,'0'0'7181'0'0,"-22"11"-6721"0"0,-68 38-15 0 0,85-47-389 0 0,0 0-1 0 0,1 1 1 0 0,-1 0-1 0 0,1 0 0 0 0,0 1 1 0 0,0-1-1 0 0,0 1 1 0 0,0 0-1 0 0,1 0 1 0 0,0 0-1 0 0,-4 6 1 0 0,1-1 86 0 0,-2 2 24 0 0,0 0 0 0 0,0 0-1 0 0,1 1 1 0 0,-9 22 0 0 0,6-11 111 0 0,7-20-217 0 0,1 1 1 0 0,0 0-1 0 0,1 0 1 0 0,-1 0-1 0 0,1 0 1 0 0,0 0 0 0 0,0 0-1 0 0,-1 5 1 0 0,-5 27 382 0 0,4-26-350 0 0,-5 30 350 0 0,3-9-203 0 0,4-23-13 0 0,3 4-27 0 0,1 1-137 0 0,2 31 230 0 0,-1-38-138 0 0,14 17-16 0 0,-6-14-5 0 0,14 3-4 0 0,-19-8 6 0 0,5-4-10 0 0,36 3-2 0 0,-46-2-115 0 0,0-1 0 0 0,0 0 1 0 0,-1 0-1 0 0,1 0 0 0 0,0 0 1 0 0,0-1-1 0 0,0 1 0 0 0,-1 0 1 0 0,1-1-1 0 0,0 1 0 0 0,2-2 1 0 0,10-1 23 0 0,-8 2-16 0 0,0 0 0 0 0,-1-1 0 0 0,1 0 0 0 0,0 0 0 0 0,0 0 1 0 0,-1-1-1 0 0,0 0 0 0 0,7-4 0 0 0,28-15 69 0 0,-1-2 0 0 0,51-41 1 0 0,-29 6 36 0 0,-58 56-115 0 0,1 0-1 0 0,-1-1 1 0 0,0 0-1 0 0,0 1 0 0 0,-1-1 1 0 0,5-7-1 0 0,-3 2 6 0 0,-2 7-8 0 0,0 0-1 0 0,-1 0 1 0 0,1 0-1 0 0,-1-1 1 0 0,1 1-1 0 0,-1 0 1 0 0,0-1-1 0 0,0 0 1 0 0,0 1 0 0 0,-1-1-1 0 0,1 1 1 0 0,0-5-1 0 0,0-1 6 0 0,2 0 57 0 0,-5-3-36 0 0,-3-36-6 0 0,3 35-6 0 0,-2 4-7 0 0,-11-25-7 0 0,11 25-1 0 0,-3 2 0 0 0,-17-18-5 0 0,18 19-4 0 0,-1 1-13 0 0,1-1 4 0 0,3 4-8 0 0,1-1-1 0 0,0 0 0 0 0,-1 1 1 0 0,1-1-1 0 0,-1 1 0 0 0,0 0 1 0 0,1 0-1 0 0,-5-1 0 0 0,3 1-13 0 0,0 0 0 0 0,0 1 0 0 0,0-1 0 0 0,1 1 0 0 0,-1 0 0 0 0,0 0 0 0 0,-5 1 0 0 0,-2-1-37 0 0,2 0-199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1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16 320 0 0,'0'0'2094'0'0,"12"3"-1098"0"0,37 8-44 0 0,-37-9-53 0 0,0-3-51 0 0,60-7 1320 0 0,2 3-1021 0 0,-38 1-657 0 0,-27 3-45 0 0,4-1-42 0 0,58-4 411 0 0,-39 2-711 0 0,-24 3-170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1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97 492 0 0,'-5'-10'718'0'0,"-14"-29"27"0"0,14 29 2288 0 0,1 4-2356 0 0,-12-20-67 0 0,12 20 3355 0 0,-1 24-3441 0 0,-17 55-3 0 0,19-63-346 0 0,-1 0 0 0 0,2 0 0 0 0,0 1-1 0 0,-2 20 1 0 0,1-8 12 0 0,-31 128 1950 0 0,25-120-1350 0 0,-3 1-66 0 0,9-23-560 0 0,-4 29 657 0 0,3-5-335 0 0,3-25-11 0 0,-2 3-25 0 0,-8 31-36 0 0,8-31-38 0 0,2-5-34 0 0,-6 16-20 0 0,6-16 889 0 0,0 2-1034 0 0,0 2-449 0 0,1-1 2037 0 0,-1-2-3369 0 0,-1 1-3180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5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33 92 0 0,'0'0'2234'0'0,"-13"-5"-1576"0"0,-38-17-36 0 0,38 17 624 0 0,-3 15-640 0 0,-55 33-23 0 0,66-40-502 0 0,0-1 0 0 0,1 1 0 0 0,-1 1 0 0 0,1-1 0 0 0,-1 0-1 0 0,1 1 1 0 0,0 0 0 0 0,1 0 0 0 0,-5 7 0 0 0,-12 14 668 0 0,11-16-590 0 0,-22 31 649 0 0,24-33-651 0 0,5-5-98 0 0,0 0 0 0 0,0 1 1 0 0,-1-1-1 0 0,2 1 0 0 0,-1-1 1 0 0,0 1-1 0 0,0 0 0 0 0,1 0 1 0 0,0 0-1 0 0,-1 0 0 0 0,1 0 1 0 0,-1 4-1 0 0,-7 16 189 0 0,3-8 7 0 0,0-1 0 0 0,1 1 0 0 0,0 0 1 0 0,1 0-1 0 0,1 1 0 0 0,-2 20 0 0 0,5-6 55 0 0,0-23 234 0 0,2 5-284 0 0,2 2-175 0 0,-2-9 9 0 0,-1 1-1 0 0,0 0 0 0 0,0 0 1 0 0,0 0-1 0 0,0 11 0 0 0,-1-15-66 0 0,1 0-1 0 0,-1 0 1 0 0,1 0-1 0 0,-1 0 1 0 0,1 0-1 0 0,0-1 1 0 0,0 1-1 0 0,0 0 1 0 0,0 0-1 0 0,0-1 1 0 0,0 1-1 0 0,3 2 1 0 0,-1-1 32 0 0,0 3 617 0 0,6-4-451 0 0,0 2-149 0 0,-6-3-20 0 0,1 0-1 0 0,-1 1 0 0 0,0-1 0 0 0,1 0 0 0 0,-1-1 0 0 0,1 1 0 0 0,-1-1 1 0 0,7 1-1 0 0,6-9 106 0 0,47-22-19 0 0,-57 28-118 0 0,0-1 1 0 0,-1 1-1 0 0,0-1 0 0 0,1 0 0 0 0,-1 0 0 0 0,0 0 1 0 0,-1-1-1 0 0,9-7 0 0 0,-2 0 17 0 0,53-43 249 0 0,-55 48-263 0 0,-5 4-11 0 0,-1-1 0 0 0,1 0-1 0 0,-1 0 1 0 0,0 0 0 0 0,0 0 0 0 0,0 0-1 0 0,5-8 1 0 0,35-45 205 0 0,-39 51-47 0 0,0-2-147 0 0,12-19 13 0 0,-12 20 37 0 0,-3 27-74 0 0,3 67 28 0 0,-3-66 6 0 0,0-15-9 0 0,0 2-19 0 0,-1-6 0 0 0,0 1 1 0 0,0-1-1 0 0,1 0 1 0 0,-1 0-1 0 0,1 1 1 0 0,0-1-1 0 0,0 0 1 0 0,0 0 0 0 0,0 0-1 0 0,3 4 1 0 0,9 25 30 0 0,-9-24 14 0 0,0-3-20 0 0,12 13-10 0 0,-12-14-7 0 0,6-3 6 0 0,32 4 7 0 0,-32-4 32 0 0,4-8-38 0 0,2 0-19 0 0,-7 4 1 0 0,0-1-1 0 0,-1-1 1 0 0,1 1-1 0 0,14-12 0 0 0,-15 11-5 0 0,22-18-21 0 0,-23 16 16 0 0,22-23-33 0 0,-22 20 28 0 0,24-27-41 0 0,5-1 0 0 0,8-15-42 0 0,-41 49 56 0 0,1-2 9 0 0,14-15 8 0 0,-14 16 18 0 0,-2-3-129 0 0,4-24 108 0 0,-5 24 14 0 0,-6-3-232 0 0,-15-30 247 0 0,15 31-7 0 0,-5 27-254 0 0,-31 53 252 0 0,31-52 33 0 0,21-7-50 0 0,32 33 13 0 0,-33-33 28 0 0,3-11-10 0 0,37 0-18 0 0,-38-1 6 0 0,-1 0 10 0 0,32-4-1 0 0,-32 4-6 0 0,-1 1-42 0 0,44-1-39 0 0,-56 12 67 0 0,-3 32 11 0 0,4-32 69 0 0,-4 2-56 0 0,-13 40 6 0 0,14-40 89 0 0,-1 19-53 0 0,3-23-40 0 0,0 0 414 0 0,12-6-362 0 0,27 10-2 0 0,-28-10 80 0 0,10-12-102 0 0,58-31 4 0 0,-71 37-46 0 0,-1 0 0 0 0,0 0 0 0 0,1 0 1 0 0,-2-1-1 0 0,1 1 0 0 0,0-1 0 0 0,-1 0 1 0 0,5-6-1 0 0,20-19-53 0 0,-13 15 36 0 0,3-2-24 0 0,0 0-1 0 0,-2-2 0 0 0,17-20 1 0 0,-3-1-94 0 0,9-21-86 0 0,-36 55 163 0 0,-1-2-127 0 0,10-20 144 0 0,-10 20-3 0 0,-2 28-800 0 0,2 63 836 0 0,-2-63 34 0 0,2-12 7 0 0,8 28 29 0 0,-9-28 84 0 0,-2 0-62 0 0,-1 30 10 0 0,0-29 133 0 0,1 0-123 0 0,-3 27-21 0 0,2-27 225 0 0,1 0-213 0 0,-2 30 1 0 0,2-31 346 0 0,1-1-380 0 0,5 23-14 0 0,-5-23 14 0 0,15-12-1941 0 0,48-14 1282 0 0,-48 13-118 0 0,-6-1-107 0 0,45-34-1202 0 0,-47 33 1439 0 0,5-2-268 0 0,8-7-3337 0 0,18-12 947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31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1 252 0 0,'0'0'5357'0'0,"-11"9"-5115"0"0,-33 27-24 0 0,34-27 179 0 0,6-5-353 0 0,-1 0 0 0 0,1 0 0 0 0,0-1 0 0 0,-1 0 0 0 0,0 0 0 0 0,0 0 0 0 0,-6 3 0 0 0,-1 0 27 0 0,-92 64 973 0 0,29-25-130 0 0,65-38-817 0 0,-31 20 385 0 0,12-12-188 0 0,22-11 0 0 0,-2 0 2 0 0,-2 1-180 0 0,-5 3-2 0 0,-12 4 1089 0 0,-12 5-948 0 0,30-13 2296 0 0,39-16-2458 0 0,95-42 0 0 0,18-10 145 0 0,-115 49-207 0 0,-3 2 17 0 0,0 0 1 0 0,41-14-1 0 0,-51 23-30 0 0,39-17 28 0 0,5-5 6 0 0,-16 9-26 0 0,-32 13-20 0 0,-34 24-480 0 0,-72 60 485 0 0,93-77-9 0 0,-1 0 0 0 0,1 0-1 0 0,-1 0 1 0 0,0 0 0 0 0,1-1 0 0 0,-1 1-1 0 0,-5 1 1 0 0,-49 20 25 0 0,21-9-18 0 0,28-11 7 0 0,-2 1-1 0 0,-2 3-9 0 0,6-4 1 0 0,0 1 0 0 0,0-2 0 0 0,-1 1 1 0 0,1-1-1 0 0,-9 2 0 0 0,-14 6 22 0 0,22-9 61 0 0,-2 3-42 0 0,-28 11 3 0 0,28-12 458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6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90 100 0 0,'0'0'6427'0'0,"-8"-13"-5885"0"0,-23-40-42 0 0,23 40 798 0 0,0 11-909 0 0,-26-4-22 0 0,25 4 2148 0 0,-3 4-2225 0 0,-39 6-20 0 0,39-6 1457 0 0,4 3-1601 0 0,-24 16 6 0 0,24-16 148 0 0,8-3-261 0 0,0 0-1 0 0,0 0 1 0 0,0 0 0 0 0,0 0 0 0 0,-1 0 0 0 0,1 0-1 0 0,0 0 1 0 0,-1 0 0 0 0,1 0 0 0 0,-1 0 0 0 0,0 0-1 0 0,-1 3 1 0 0,0-3 3 0 0,1 1-1 0 0,0 0 0 0 0,0 0 1 0 0,0-1-1 0 0,0 1 1 0 0,0 0-1 0 0,1 0 0 0 0,-1 0 1 0 0,1 0-1 0 0,0 0 1 0 0,0 5-1 0 0,-1 21 164 0 0,1-21 25 0 0,-1 4 32 0 0,-3 61 326 0 0,4-18 67 0 0,-1 10 107 0 0,2-5-34 0 0,1-50-591 0 0,-2 34 736 0 0,-3 0-548 0 0,3-33-25 0 0,0-1-14 0 0,0 2-177 0 0,0-6 8 0 0,0 1 0 0 0,1-1 0 0 0,-1 0 1 0 0,1 0-1 0 0,3 10 0 0 0,-3-8-45 0 0,8 27-19 0 0,-7-27-235 0 0,2 5 77 0 0,2 0-4204 0 0,9-17 3100 0 0,45-15-289 0 0,-45 15-1095 0 0,-6-4-1670 0 0,41-30 326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6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 0 0,'0'0'11359'0'0,"2"18"-10608"0"0,9 54 50 0 0,-9-54-21 0 0,-3-6-3 0 0,-4 56 770 0 0,2-35-822 0 0,3-25-50 0 0,-1 4-22 0 0,0 3-424 0 0,0 41 1378 0 0,2-16-1078 0 0,0-30-56 0 0,0-1-46 0 0,5 42 1211 0 0,0-21-1770 0 0,-5-22-119 0 0,6-29-10425 0 0,19-63 6143 0 0,-19 63 346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6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0 216 0 0,'0'0'13101'0'0,"-21"2"-14340"0"0,-63 4 541 0 0,63-4-98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7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70 780 0 0,'0'0'5565'0'0,"17"-2"-4776"0"0,2 1-538 0 0,-8 1-48 0 0,-1-1 0 0 0,1 0 0 0 0,-1 0 0 0 0,0-1 0 0 0,11-4 0 0 0,34-7 1124 0 0,1 1-112 0 0,-3 1-116 0 0,-2 2-157 0 0,-16 5-500 0 0,-26 3-20 0 0,2 0-53 0 0,30-3-39 0 0,-30 3 1327 0 0,-4 6-1462 0 0,20 14 40 0 0,-20-14 259 0 0,-8 6-184 0 0,1 2-191 0 0,-1-5 80 0 0,1-1 1 0 0,-1 1 0 0 0,0 0 0 0 0,-1-1-1 0 0,-3 10 1 0 0,-14 61 505 0 0,5-34 6 0 0,-3 7 104 0 0,-3 17 26 0 0,-1-8-15 0 0,-18 84 1010 0 0,33-115-1507 0 0,5-21-30 0 0,-1 1-24 0 0,-4 28-26 0 0,4-28 518 0 0,1-1-608 0 0,-2 23-21 0 0,2-24 860 0 0,-4 0-968 0 0,-14 20-4 0 0,15-20-6 0 0,-4-4 4 0 0,-21 9-5 0 0,22-9 2 0 0,0 0-7 0 0,-20 10 2 0 0,20-10 1 0 0,-2-1-2 0 0,-25 9-31 0 0,26-8-29 0 0,-1-2-127 0 0,-26 4 43 0 0,26-4-37 0 0,-3-6-1567 0 0,-34-15 964 0 0,35 15-98 0 0,11 2-209 0 0,-1 1 927 0 0,1-1-1 0 0,-1 1 1 0 0,1-1 0 0 0,-1 1 0 0 0,0-1 0 0 0,0 1 0 0 0,0 0 0 0 0,0-1 0 0 0,-1 1-1 0 0,-1-3 1 0 0,-1-1-217 0 0,0-2-917 0 0,11-7-4988 0 0,19-44 1135 0 0,-20 45 391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07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0 428 0 0,'0'0'14218'0'0</inkml:trace>
  <inkml:trace contextRef="#ctx0" brushRef="#br0" timeOffset="1">178 252 772 0 0,'-2'13'996'0'0,"1"1"-657"0"0,1-6-44 0 0,-1-1 0 0 0,0 0-1 0 0,0 0 1 0 0,0 1-1 0 0,-6 12 1 0 0,-9 33 1775 0 0,14-41-1741 0 0,1-6-66 0 0,0 1-1 0 0,-1-1 1 0 0,0 0 0 0 0,0 0 0 0 0,-4 9 0 0 0,-42 92 3570 0 0,46-100-3259 0 0,-2 1-49 0 0,-13 23-61 0 0,13-23-77 0 0,-2-2-126 0 0,-41 49-1680 0 0,43-51 319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17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72 100 0 0,'0'0'7621'0'0,"-12"-9"-7395"0"0,-35-28-12 0 0,35 28 1465 0 0,36 11-1659 0 0,72 5-2 0 0,-52-5 4 0 0,220-12 45 0 0,-222 7-49 0 0,41 1 40 0 0,189-6 165 0 0,-233 5-193 0 0,-30 2 9 0 0,3 1-4 0 0,33-1-1 0 0,-34 1 140 0 0,-1 1-148 0 0,7 2 534 0 0,-39 2-402 0 0,-66 4-246 0 0,66-7 152 0 0,-356 48 183 0 0,350-46-210 0 0,-53 2-1 0 0,31-4 2 0 0,-18 0 50 0 0,43 0-56 0 0,-93-2 188 0 0,50-4-82 0 0,13-2 93 0 0,12 2-184 0 0,32 4 199 0 0,38 5-252 0 0,-15-3 7 0 0,29 6 2 0 0,0-2 0 0 0,74 2 0 0 0,-89-7 1 0 0,43-1 28 0 0,86-8 19 0 0,31-13-8 0 0,-75-2 9 0 0,-29 11-32 0 0,-27 6 1 0 0,-23 4-13 0 0,-23 1 1526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16 276 600 0 0,'0'0'6695'0'0,"2"-11"-6138"0"0,9-33-12 0 0,-9 33 3682 0 0,-4 36-3861 0 0,-14 185 753 0 0,4 42 799 0 0,12-228-1608 0 0,4 0-143 0 0,2-3 145 0 0,3 7-86 0 0,-7-21-3 0 0,3-1-5 0 0,13 19-11 0 0,-14-19 175 0 0,4-4-226 0 0,26 4 0 0 0,-26-4-13 0 0,6-9 12 0 0,-13 7-151 0 0,18-8 44 0 0,-1-1 0 0 0,-1 0-1 0 0,0-2 1 0 0,0 0 0 0 0,-1 0 0 0 0,21-20-1 0 0,59-82 217 0 0,-30 33-191 0 0,-31 35-93 0 0,-1-2-1 0 0,-3-1 0 0 0,-2-1 1 0 0,-2-1-1 0 0,26-71 1 0 0,-25 41-91 0 0,6 7 22 0 0,-31 66 118 0 0,0 1-17 0 0,7-19 15 0 0,-7 19 439 0 0,-7 40-230 0 0,-14 113 26 0 0,13-112 51 0 0,-16 62 1 0 0,7-43 46 0 0,-81 349 2122 0 0,89-366-2103 0 0,2 0-1 0 0,-1 45 0 0 0,3-29-70 0 0,-4 46 398 0 0,1-49-350 0 0,5-42-50 0 0,0 3-164 0 0,1 34-12 0 0,-1-34 323 0 0,1-8-441 0 0,0-1-1 0 0,0 1 0 0 0,0 0 1 0 0,0-1-1 0 0,0 1 0 0 0,-1 0 1 0 0,0 0-1 0 0,1 4 0 0 0,0 1 10 0 0,0-1 527 0 0,7-27-712 0 0,21-63 94 0 0,-22 63 4 0 0,-5 11 0 0 0,6-26 0 0 0,-6 26-20 0 0,-1 1-116 0 0,2-8 282 0 0,0 9-309 0 0,-1 15-1116 0 0,7 82 1373 0 0,-7-68 617 0 0,-3-12-646 0 0,-3 30 18 0 0,3-30 141 0 0,-1-1-123 0 0,-1 11-64 0 0,4-10 119 0 0,3-15 434 0 0,39-78-639 0 0,-39 78 91 0 0,-1-1-1 0 0,0 1 0 0 0,0-1 0 0 0,0 0 0 0 0,-1 0 0 0 0,0 0 1 0 0,2-8-1 0 0,5-22-174 0 0,-5 27 151 0 0,-2 5 19 0 0,0-1-1 0 0,0 1 0 0 0,-1-1 1 0 0,1 1-1 0 0,-1-1 0 0 0,0 0 0 0 0,0-5 1 0 0,4-23-111 0 0,-3 25 2 0 0,-1 0 4 0 0,3-23 4 0 0,-3 23 7 0 0,-3-3-338 0 0,-4-34 378 0 0,4 34-5 0 0,-18-17-217 0 0,16 22 249 0 0,0 0-91 0 0,-13-19 113 0 0,13 19 1 0 0,0-1-39 0 0,-10-22 59 0 0,11 22-1 0 0,0 1-9 0 0,-7-22 2 0 0,7 22 2 0 0,1-2-4 0 0,-6-23 20 0 0,5 23-1 0 0,7-4-132 0 0,12-35 116 0 0,-12 36 0 0 0,20-6-6 0 0,4-6 3 0 0,-4 7 2 0 0,-18 12 5 0 0,0 1-9 0 0,17-12-25 0 0,-17 12-46 0 0,1-2-33 0 0,22-14-17 0 0,-22 14-30 0 0,0 1-349 0 0,19-9 182 0 0,-20 10-57 0 0,-1-1-1217 0 0,15-13 933 0 0,-15 13-155 0 0,1-1-1224 0 0,19-14 881 0 0,-19 14-324 0 0,0-2-1133 0 0,21-19-1694 0 0,-20 19 330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0 576 0 0,'0'0'6368'0'0,"9"7"-6029"0"0,25 19-7 0 0,-26-19 1933 0 0,-7 2-1989 0 0,1 29-22 0 0,-2-28 2780 0 0,8-8-2997 0 0,-2 2-380 0 0,11 4 776 0 0,-2-5-7482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461 1 20 0 0,'0'0'9048'0'0,"-25"8"-8612"0"0,-81 31-29 0 0,99-36-344 0 0,0 0 0 0 0,1 0 0 0 0,0 0 1 0 0,-1 1-1 0 0,1 0 0 0 0,1 0 0 0 0,-1 1 0 0 0,1 0 0 0 0,-8 7 1 0 0,-1 2 119 0 0,-11 13 152 0 0,0 0 0 0 0,2 1 0 0 0,1 1 0 0 0,1 2 0 0 0,2 0 0 0 0,1 1 0 0 0,1 0 0 0 0,2 2-1 0 0,1 0 1 0 0,2 0 0 0 0,2 1 0 0 0,0 1 0 0 0,-6 56 0 0 0,16-32 147 0 0,0-49-247 0 0,2 2 4 0 0,-1 2-170 0 0,0-6-9 0 0,0 0 0 0 0,0 0 0 0 0,1 0 0 0 0,3 11 0 0 0,9 30 245 0 0,-13-41-256 0 0,10 27 187 0 0,23 27 79 0 0,-30-57-365 0 0,0-1-513 0 0,15 13 173 0 0,-14-14-140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1 464 0 0,'0'0'11528'0'0,"10"20"-11115"0"0,28 69 12 0 0,-35-80-290 0 0,0 1 0 0 0,-1-1 0 0 0,0 0 0 0 0,0 1 0 0 0,-1-1-1 0 0,0 1 1 0 0,0-1 0 0 0,-3 20 0 0 0,2-19-107 0 0,1 36 592 0 0,-5 7 23 0 0,-2 8 179 0 0,2-10-35 0 0,0-2 313 0 0,0-14-773 0 0,3-27 3945 0 0,15-35-4194 0 0,111-205-166 0 0,-104 198-66 0 0,0 2-1 0 0,3 1 1 0 0,47-50-1 0 0,-60 69 37 0 0,-10 9 96 0 0,1 1-1 0 0,0 0 1 0 0,0 0 0 0 0,0 0 0 0 0,0 0 0 0 0,0 1 0 0 0,1-1 0 0 0,-1 0 0 0 0,0 1-1 0 0,1-1 1 0 0,4-1 0 0 0,1 0-28 0 0,-2-1-108 0 0,1 1 2 0 0,19-6 10 0 0,-19 6 14 0 0,2 14-354 0 0,27 30 396 0 0,-35-40 86 0 0,0 0 0 0 0,0 0-1 0 0,0 0 1 0 0,0 0 0 0 0,0-1-1 0 0,-1 1 1 0 0,1 0 0 0 0,0 1 0 0 0,-1-1-1 0 0,1 0 1 0 0,-1 0 0 0 0,1 0-1 0 0,-1 0 1 0 0,1 0 0 0 0,-1 3 0 0 0,9 43-103 0 0,-4-16 72 0 0,-3-24 9 0 0,-3 4 18 0 0,0 53 112 0 0,0-30-46 0 0,0-26 613 0 0,1 2-502 0 0,0 27 3 0 0,0-27 1093 0 0,13-32-1253 0 0,39-64-19 0 0,-28 47-52 0 0,-17 31 36 0 0,1 2-5 0 0,21-22-116 0 0,-22 22 112 0 0,0 0-95 0 0,4 15-762 0 0,33 27 779 0 0,-33-27-4 0 0,-9 2 45 0 0,1 2 50 0 0,2 35-75 0 0,-4-18 22 0 0,0-22 10 0 0,-2 3 9 0 0,-2 32 4 0 0,2-32 13 0 0,0 0-41 0 0,0 2-121 0 0,-1 6 185 0 0,1 3-9054 0 0,10-22 4800 0 0,33 3 324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34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1 287 168 0 0,'0'0'7019'0'0,"19"-16"-6714"0"0,58-44-34 0 0,-75 58-247 0 0,0 0 0 0 0,0 0-1 0 0,1 0 1 0 0,-1 1-1 0 0,0-1 1 0 0,1 1-1 0 0,-1-1 1 0 0,1 1 0 0 0,0 0-1 0 0,3-1 1 0 0,55-16 468 0 0,11-1-36 0 0,-34 10-318 0 0,413-111 1636 0 0,-441 117-1662 0 0,1 0-13 0 0,33-7-2 0 0,-33 8 256 0 0,-1-1-306 0 0,-10 3-46 0 0,23-5 5 0 0,-14 4 7 0 0,-16 8 49 0 0,-107 54-65 0 0,113-60 3 0 0,-67 29-2 0 0,43-20 5 0 0,-27 11-6 0 0,-101 39-16 0 0,139-57 18 0 0,8-1-1 0 0,0-1 0 0 0,0 1 0 0 0,0 0 0 0 0,0 1 1 0 0,0-1-1 0 0,-8 6 0 0 0,-22 11-1 0 0,27-14-1 0 0,1-2-3 0 0,-23 11-2 0 0,23-10-7 0 0,-1 0-123 0 0,-24 14 123 0 0,25-14 207 0 0,46-9-135 0 0,115-14-8 0 0,-114 14 66 0 0,-28 4-87 0 0,45-4-189 0 0,-81 23 162 0 0,-73 51-4 0 0,44-32 7 0 0,43-32-1 0 0,3 0-6 0 0,-4 0-2 0 0,-56 23 7 0 0,40-15-17 0 0,20-10 1 0 0,0 2-8 0 0,-25 12 23 0 0,25-12 174 0 0,39-7-97 0 0,96-3-1 0 0,-95 3-4 0 0,-17 1-8 0 0,74-11 141 0 0,-74 9-192 0 0,-7 1-17 0 0,-1 0 1 0 0,1 1 0 0 0,-1 0 0 0 0,15 0 0 0 0,-47 19-4 0 0,-86 59 6 0 0,32-31 6 0 0,9-8-2 0 0,7-9-13 0 0,9-4 21 0 0,23-10 12 0 0,24-12 0 0 0,-2 2-14 0 0,-25 12 5 0 0,26-13 243 0 0,34 0-197 0 0,80 12 6 0 0,-80-12 7 0 0,-9-5-1 0 0,51-2 6 0 0,-51 2-11 0 0,-4 0-7 0 0,41-3-6 0 0,-40 3 81 0 0,0 1-111 0 0,42-1-11 0 0,-42 0-16 0 0,-34 21-56 0 0,-60 57 65 0 0,61-57-8 0 0,11-15-32 0 0,-22 15 42 0 0,22-15 274 0 0,42-13-2875 0 0,112-29 1859 0 0,47-17-4824 0 0,-119 38 2934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5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136 103 816 0 0,'-7'6'1064'0'0,"-23"18"-14"0"0,23-18-51 0 0,1 2-52 0 0,-2 2-647 0 0,-19 29 1109 0 0,22-32-1146 0 0,3-4-120 0 0,0-1 1 0 0,0 1-1 0 0,0 1 0 0 0,1-1 0 0 0,-1 0 0 0 0,1 0 0 0 0,-1 1 1 0 0,0 3-1 0 0,-8 21 568 0 0,8-22-50 0 0,-1 4-48 0 0,-7 27-47 0 0,7-28-52 0 0,3 0-47 0 0,-1 23-60 0 0,0-24 952 0 0,6 2-1067 0 0,12 30-12 0 0,-13-30 502 0 0,6-10-563 0 0,31-3-3 0 0,-31 2-37 0 0,4-8-22 0 0,25-19 3 0 0,0-3 0 0 0,47-48 0 0 0,40-54 196 0 0,-72 69-200 0 0,-50 60 626 0 0,-10 28-675 0 0,-20 75-9 0 0,19-74 129 0 0,9-15-111 0 0,3 28 0 0 0,-4-28 248 0 0,2-3-226 0 0,10 22 26 0 0,-9-21 616 0 0,4-6-596 0 0,0 0-123 0 0,-5 0-13 0 0,0-1 1 0 0,1 0-1 0 0,-1 0 0 0 0,0-1 0 0 0,0 1 1 0 0,1-1-1 0 0,4 0 0 0 0,10-11 52 0 0,0 0-71 0 0,16-10 45 0 0,-1-1 0 0 0,38-34 1 0 0,-14 7 22 0 0,31-29 44 0 0,-44 34-153 0 0,-21 23 15 0 0,-18 16 4 0 0,0 1-20 0 0,13-12-3 0 0,-14 12-1 0 0,-3 22 103 0 0,2 3-49 0 0,-1-8 15 0 0,-1 0 0 0 0,0 0 0 0 0,-1 0 0 0 0,-2 16 0 0 0,-3 51 409 0 0,-24 137 1063 0 0,5-11 403 0 0,18-152-1398 0 0,4-20-280 0 0,2-25-31 0 0,-1 1-11 0 0,-1 31-29 0 0,1-31 132 0 0,-1-2-165 0 0,-4 25-9 0 0,4-25 1053 0 0,12-40-1461 0 0,4-15 204 0 0,43-137-244 0 0,-32 117-152 0 0,2 1 1 0 0,4 2 0 0 0,2 1 0 0 0,69-98 0 0 0,-44 92-183 0 0,-36 45 368 0 0,-18 19-17 0 0,2 0 22 0 0,17-17 5 0 0,-17 17 11 0 0,4 18-884 0 0,30 42 1025 0 0,-40-54 112 0 0,1 0 1 0 0,0 0-1 0 0,0-1 0 0 0,0 1 0 0 0,-1 0 0 0 0,1 0 0 0 0,0 1 0 0 0,-1-1 0 0 0,1 0 1 0 0,-1 0-1 0 0,1 0 0 0 0,-1 0 0 0 0,1 0 0 0 0,-1 1 0 0 0,0-1 0 0 0,0 0 0 0 0,0 0 1 0 0,0 1-1 0 0,0-1 0 0 0,0 1 0 0 0,-1 41-37 0 0,-3-21 22 0 0,1-8 18 0 0,1-6 7 0 0,0-1-1 0 0,0 0 0 0 0,0 0 0 0 0,-1 0 0 0 0,-7 13 1 0 0,7-15 0 0 0,-11 23 65 0 0,-1-1 0 0 0,-30 41 0 0 0,13-26 41 0 0,-62 63 187 0 0,42-59-187 0 0,47-42-146 0 0,-3-18-10307 0 0,-20-38 5766 0 0,21 38 350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5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0 468 0 0,'0'0'16568'0'0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5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0 256 0 0,'0'0'340'0'0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7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62 592 0 0,'-7'8'729'0'0,"-1"1"-492"0"0,-22 28 939 0 0,24-30-945 0 0,-14 24 894 0 0,15-23-911 0 0,3-5-96 0 0,0 0-1 0 0,0 0 1 0 0,0 1-1 0 0,1-1 1 0 0,-1 1-1 0 0,1 0 1 0 0,0-1-1 0 0,-1 6 1 0 0,-11 38 1093 0 0,0 1-90 0 0,2-2-97 0 0,5-14-538 0 0,4-24-11 0 0,3 2-15 0 0,0 2-293 0 0,-1-5 78 0 0,0-1 0 0 0,1 1 1 0 0,0 0-1 0 0,0 0 1 0 0,3 8-1 0 0,6 26 106 0 0,-8-31 282 0 0,3-5-348 0 0,14 15-15 0 0,-14-15 214 0 0,8-6-268 0 0,39-3-12 0 0,-28-2-20 0 0,9-9-43 0 0,0-2-1 0 0,33-23 0 0 0,-6-2-19 0 0,-3-3 0 0 0,-2-2 1 0 0,72-80-1 0 0,-101 101-97 0 0,0-4 3 0 0,-10 9-4 0 0,-12 16 45 0 0,1 1-47 0 0,13-14-4 0 0,-14 14 151 0 0,-16 24-91 0 0,-40 61 12 0 0,24-32 62 0 0,14-15 22 0 0,-11 14 94 0 0,-1 24 235 0 0,23-65-318 0 0,3 2-25 0 0,-4 25-8 0 0,3-25 586 0 0,3 2-608 0 0,7 32-4 0 0,-7-32 631 0 0,19-24-695 0 0,70-47-18 0 0,-76 48-51 0 0,0 0 0 0 0,-1 0 0 0 0,0-2 0 0 0,-1 0 0 0 0,-1 0 0 0 0,21-32-1 0 0,-19 26-17 0 0,-2 4-33 0 0,2-6 17 0 0,-3-4-45 0 0,3-4-15 0 0,-11 23 1 0 0,-2-1 26 0 0,5-24-10 0 0,-5 24-10 0 0,-6-2-303 0 0,-16-31 298 0 0,15 31-10 0 0,-68 17-471 0 0,64 0 509 0 0,-34 23 27 0 0,33-22 1 0 0,7-3-3 0 0,-12 16 14 0 0,12-15 11 0 0,1 1-22 0 0,-10 23 19 0 0,10-22 0 0 0,29-12-221 0 0,77-10 183 0 0,-66 7-6 0 0,25-17-38 0 0,-9 6-20 0 0,22-6-36 0 0,-68 22 119 0 0,5 5-124 0 0,36 11 178 0 0,-36-10 32 0 0,-10 5 20 0 0,5 29 15 0 0,-5-29 179 0 0,-4 4-87 0 0,-5 37-4 0 0,5-37 32 0 0,1-3 12 0 0,-7 52 413 0 0,4-23-400 0 0,3-29-8 0 0,-1-1-2 0 0,-7 27-10 0 0,7-27 20 0 0,-1-2-2 0 0,-6 18 12 0 0,7-19 396 0 0,-1 2-441 0 0,-6 25-5 0 0,6-24 1648 0 0,22-31-2053 0 0,2-4 165 0 0,10-12-116 0 0,2 1 1 0 0,39-35 0 0 0,-10 21-266 0 0,-56 47 285 0 0,-2-1-136 0 0,15-12 145 0 0,-14 12 3 0 0,-3 23-688 0 0,7 51 850 0 0,-7-52 108 0 0,-1-7-4 0 0,3 30 16 0 0,-3-30 273 0 0,2-3-265 0 0,0-2-72 0 0,-1-3-14 0 0,-1 0-1 0 0,0 0 1 0 0,0 0-1 0 0,0 0 1 0 0,0 0-1 0 0,-1 0 1 0 0,1 0-1 0 0,0 1 1 0 0,-1-1-1 0 0,1 0 1 0 0,-1 4-1 0 0,7-4 97 0 0,0 1-97 0 0,-5-1-17 0 0,0-1-1 0 0,1 0 1 0 0,-1 0-1 0 0,0 0 1 0 0,1 0 0 0 0,-1-1-1 0 0,1 1 1 0 0,-1-1 0 0 0,1 1-1 0 0,3-1 1 0 0,7-7 61 0 0,4-1-72 0 0,-6 3 2 0 0,-1 0 1 0 0,1-1-1 0 0,18-13 0 0 0,-9 4-25 0 0,0-2-1 0 0,-1 0 1 0 0,27-31-1 0 0,-20 12-229 0 0,34-59 0 0 0,-16 7-278 0 0,-17 26 73 0 0,-14 33 312 0 0,-9 22 28 0 0,-2 1-5 0 0,0 3 39 0 0,-3 7 36 0 0,-8 24 60 0 0,-14 39 102 0 0,13-42 125 0 0,-18 34 0 0 0,19-42 7 0 0,1 0 0 0 0,-12 33 0 0 0,5 2 295 0 0,11-42-474 0 0,2-7-52 0 0,1 1-1 0 0,0 0 1 0 0,-1-1-1 0 0,1 1 1 0 0,0 0-1 0 0,1-1 1 0 0,-1 1 0 0 0,1 0-1 0 0,-1 0 1 0 0,2 5-1 0 0,-3 38 574 0 0,-2-14-334 0 0,4-25-21 0 0,-1 2-22 0 0,-1 28-14 0 0,1-28 310 0 0,4-2-395 0 0,1 0-210 0 0,-2-6-120 0 0,-1 1 1 0 0,0 0-1 0 0,1-1 0 0 0,-1 1 0 0 0,0 0 0 0 0,0 0 1 0 0,-1-1-1 0 0,1 1 0 0 0,-1 0 0 0 0,1 5 0 0 0,21-23-785 0 0,71-49-209 0 0,-86 58 893 0 0,0 1 0 0 0,0-2 0 0 0,0 1 0 0 0,-1-1-1 0 0,0 0 1 0 0,0 0 0 0 0,6-11 0 0 0,0 1-653 0 0,0 0-2038 0 0,-1 0-1 0 0,11-23 1 0 0,-4 2-2165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7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63 144 0 0,'0'0'8325'0'0,"168"-40"-13174"0"0,-126 17 2857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8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 1032 0 0,'-9'7'1186'0'0,"-41"37"1096"0"0,41-38-1923 0 0,-20 23 1375 0 0,22-22-1401 0 0,-19 25 1266 0 0,-18 34 942 0 0,40-60-1797 0 0,2-4-644 0 0,1 0 0 0 0,-1 0 0 0 0,1 0 0 0 0,-1 0 0 0 0,1 1 0 0 0,0-1 0 0 0,0 0 0 0 0,0 1 0 0 0,0-1 0 0 0,0 1 0 0 0,0 2 0 0 0,-1 2 115 0 0,-2 1 1026 0 0,2 0-685 0 0,-8 26-43 0 0,8-26 3217 0 0,17-8-3600 0 0,47-1-43 0 0,-61 1-85 0 0,1 0 0 0 0,-1 0 0 0 0,0 0 0 0 0,0 0 1 0 0,1 0-1 0 0,-1 0 0 0 0,0 0 0 0 0,0 0 0 0 0,1-1 0 0 0,-1 1 1 0 0,0-1-1 0 0,0 1 0 0 0,1-1 0 0 0,-1 1 0 0 0,0-1 0 0 0,0 1 0 0 0,0-1 1 0 0,0 0-1 0 0,0 0 0 0 0,1 0 0 0 0,58-47 27 0 0,-31 24-41 0 0,10-7-79 0 0,45-50-1 0 0,-66 62 59 0 0,-13 14 29 0 0,-1 0 4 0 0,12-15 16 0 0,-12 15 1413 0 0,-13 26-1168 0 0,-2 5-169 0 0,1 0 135 0 0,-12 39 1 0 0,13-37 39 0 0,7-21 18 0 0,-1 2-13 0 0,-10 27-12 0 0,10-27-8 0 0,0 0-6 0 0,0-2-154 0 0,1-5-32 0 0,1 1 1 0 0,-1-1 0 0 0,1 1-1 0 0,0-1 1 0 0,0 1 0 0 0,0 0-1 0 0,1-1 1 0 0,-1 1 0 0 0,0 0 0 0 0,1-1-1 0 0,0 4 1 0 0,3 44 1323 0 0,8-49-1303 0 0,35 2-40 0 0,-45-3-42 0 0,1 1-1 0 0,-1-1 1 0 0,1 0-1 0 0,-1-1 1 0 0,0 1-1 0 0,1 0 1 0 0,-1 0 0 0 0,1 0-1 0 0,-1-1 1 0 0,0 1-1 0 0,1-1 1 0 0,-1 1-1 0 0,0-1 1 0 0,0 0-1 0 0,1 1 1 0 0,-1-1 0 0 0,0 0-1 0 0,0 0 1 0 0,1-1-1 0 0,14-8-17 0 0,89-62-148 0 0,-62 40-13 0 0,-3-1 1 0 0,0-3-1 0 0,39-45 0 0 0,-65 63 122 0 0,-10 14-3 0 0,0-2-219 0 0,11-16 228 0 0,-11 16 483 0 0,-10 33-286 0 0,-15 79-6 0 0,16-79 8 0 0,5-18 33 0 0,0 27 11 0 0,0-27 6 0 0,1 0-19 0 0,4 25-14 0 0,-3-26 164 0 0,1-1-186 0 0,0-1-91 0 0,-1-4-18 0 0,-1 0-1 0 0,0 0 1 0 0,0 0-1 0 0,0 0 1 0 0,0 0-1 0 0,0 1 1 0 0,0-1-1 0 0,0 0 1 0 0,-1 0-1 0 0,1 1 1 0 0,-1 3-1 0 0,6-1 69 0 0,18 14-7 0 0,-18-14 250 0 0,16-15-335 0 0,71-34-28 0 0,-79 37-5 0 0,0 0-1 0 0,-1-1 1 0 0,1 0 0 0 0,-2-1 0 0 0,19-15-1 0 0,-5 2-56 0 0,-18 17 63 0 0,-5 2 4 0 0,1 1 0 0 0,-1-1 1 0 0,1 0-1 0 0,-1 0 0 0 0,0 0 0 0 0,0 0 0 0 0,3-4 0 0 0,27-30-178 0 0,-12 13 75 0 0,-15 18 6 0 0,-1 1 11 0 0,16-17 12 0 0,-15 17 11 0 0,-2 0-252 0 0,12-14 266 0 0,-12 14-10 0 0,-10 29 139 0 0,-15 71 52 0 0,15-72 40 0 0,4-13 29 0 0,-6 27 5 0 0,6-28 198 0 0,0-1-205 0 0,-4 25-19 0 0,4-25 1143 0 0,1 0-1193 0 0,-3 22 12 0 0,3-23 356 0 0,17-25-536 0 0,114-124-202 0 0,-105 113 160 0 0,-9 11-42 0 0,-1 1 1 0 0,2 1 0 0 0,25-19-1 0 0,22-8-359 0 0,-58 40 279 0 0,-1 15-1444 0 0,17 38 1576 0 0,-17-37 14 0 0,-7-2 27 0 0,-1 2 41 0 0,1-6 19 0 0,0 1 0 0 0,1-1-1 0 0,0 1 1 0 0,0 0 0 0 0,1 8 0 0 0,-2 30 53 0 0,2-34 13 0 0,2-6 4 0 0,-1 0-46 0 0,-1-4-18 0 0,0 0-1 0 0,1 0 1 0 0,-1 0 0 0 0,1 0 0 0 0,-1-1-1 0 0,1 1 1 0 0,0 0 0 0 0,-1 0 0 0 0,1-1-1 0 0,0 1 1 0 0,0 0 0 0 0,1-1 0 0 0,-1 1-1 0 0,0-1 1 0 0,0 1 0 0 0,3 1 0 0 0,18 19 70 0 0,-17-16 76 0 0,-2-7-158 0 0,0 1-1 0 0,0-1 0 0 0,-1 0 1 0 0,1 1-1 0 0,0 0 0 0 0,0 0 1 0 0,0 0-1 0 0,0 0 0 0 0,5 1 0 0 0,-6 0-1 0 0,1-1 0 0 0,0 0-1 0 0,0 1 1 0 0,0-1 0 0 0,0-1-1 0 0,0 1 1 0 0,0 0 0 0 0,-1-1-1 0 0,6-1 1 0 0,8-5 33 0 0,39-24-85 0 0,77-55 0 0 0,-63 31-374 0 0,64-68 0 0 0,-128 118 327 0 0,0 1-160 0 0,15-13 158 0 0,-15 13 4 0 0,-5 132 29 0 0,-4-116 211 0 0,-2 2-96 0 0,-13 39 247 0 0,17-43-243 0 0,-11 30 231 0 0,10-32-236 0 0,-13 27 234 0 0,12-26-223 0 0,2-6-28 0 0,1 1 0 0 0,-1-1 1 0 0,0 1-1 0 0,0-1 0 0 0,0 0 1 0 0,-1 0-1 0 0,1 0 0 0 0,-6 5 1 0 0,-27 30 349 0 0,-26 16 86 0 0,55-49-351 0 0,5-6-106 0 0,0 1-1 0 0,-1 1 1 0 0,1-1-1 0 0,0 0 0 0 0,0 0 1 0 0,0 0-1 0 0,0 0 1 0 0,0 1-1 0 0,0-1 0 0 0,0 1 1 0 0,0-1-1 0 0,0 1 1 0 0,0-1-1 0 0,0 1 1 0 0,0 0-1 0 0,0-1 0 0 0,0 1 1 0 0,0 0-1 0 0,-1 1 1 0 0,1-2-116 0 0,1 1 1 0 0,-1 0 0 0 0,0 0-1 0 0,0-1 1 0 0,0 1 0 0 0,0 0-1 0 0,0-1 1 0 0,0 1 0 0 0,0-1-1 0 0,0 1 1 0 0,0-1 0 0 0,0 1-1 0 0,0-1 1 0 0,0 0 0 0 0,-1 0-1 0 0,1 0 1 0 0,0 1 0 0 0,0-1-1 0 0,-2 0 1 0 0,-10-10-914 0 0,-1 1 654 0 0,6 4 58 0 0,-1-1 0 0 0,1 0-1 0 0,1 0 1 0 0,-1-1 0 0 0,1 0-1 0 0,0 0 1 0 0,-11-15 0 0 0,10 4-1742 0 0,6 12 1665 0 0,-16-47-3094 0 0,6 4-2908 0 0,3 5 487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8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1 104 0 0,'0'0'13585'0'0,"-15"0"-13017"0"0,-4 1-595 0 0,-10 1 172 0 0,-2-2-8545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5:59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86 236 0 0,'6'-8'1063'0'0,"0"-2"-706"0"0,16-19 6944 0 0,-18 22-6567 0 0,17-24 6348 0 0,-21 53-6375 0 0,0 66 13 0 0,-3-53-8 0 0,1-20-478 0 0,-14 47 911 0 0,-61 148 1672 0 0,43-113-932 0 0,22-63-1571 0 0,-3 3 686 0 0,3 2-1 0 0,-15 72 1 0 0,20-62-306 0 0,-1 0 145 0 0,6-41-1470 0 0,-8 41 2211 0 0,7-12-8502 0 0,14-59 5064 0 0,37-70-466 0 0,-40 78 880 0 0,0 1 1 0 0,1 0-1 0 0,1 0 1 0 0,15-16-1 0 0,-8 11-1104 0 0,12-17-3030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1 608 0 0,'0'0'10022'0'0,"-14"15"-9322"0"0,-6 8-411 0 0,0 0 485 0 0,-32 27 1 0 0,48-46-207 0 0,-3 1-54 0 0,-57 42 1642 0 0,58-43 105 0 0,2 2-2160 0 0,-12 17-15 0 0,12-17 221 0 0,12 8-247 0 0,33 60 19 0 0,-27-50-39 0 0,-10-18 8 0 0,0 1-2 0 0,14 21 4 0 0,-13-21 10 0 0,0-1-10 0 0,14 20-13 0 0,-14-20 19 0 0,1-2 10 0 0,17 12-5 0 0,-17-13-15 0 0,4-2 3 0 0,31 3 2 0 0,-31-3-2 0 0,6-4-29 0 0,-15 3-21 0 0,41-9-17 0 0,-1-1 0 0 0,55-21 0 0 0,39-27-179 0 0,-117 50 156 0 0,-1-1-1 0 0,1-1 1 0 0,-2-1-1 0 0,1 0 1 0 0,28-26-1 0 0,-21 13-53 0 0,-18 19 78 0 0,0 0-43 0 0,-2-1-6 0 0,10-18 5 0 0,-10 18 116 0 0,-30 13 31 0 0,-79 19 4 0 0,103-26-84 0 0,0 0 0 0 0,0 0 0 0 0,0 1 0 0 0,0-1 1 0 0,0 0-1 0 0,0 1 0 0 0,0 0 0 0 0,0-1 0 0 0,0 1 0 0 0,0 0 1 0 0,1 0-1 0 0,-1 0 0 0 0,0 0 0 0 0,1 1 0 0 0,-1-1 0 0 0,-1 2 0 0 0,-14 14 48 0 0,4-4 87 0 0,0 1 0 0 0,0 0 0 0 0,1 1-1 0 0,1 1 1 0 0,1 0 0 0 0,-15 30 0 0 0,13-20 16 0 0,9-19 119 0 0,2 1-152 0 0,-2 26-4 0 0,3-26 417 0 0,6 0-460 0 0,2-1-56 0 0,-6-5-14 0 0,1 0-1 0 0,0 1 0 0 0,-1-1 1 0 0,1 1-1 0 0,-1 0 0 0 0,0 0 1 0 0,0-1-1 0 0,3 7 0 0 0,14-15-4 0 0,55-17-30 0 0,-43 9-18 0 0,212-153-519 0 0,-236 162 498 0 0,0 2-39 0 0,18-10 52 0 0,-18 9-6 0 0,-15 29-165 0 0,-23 72 292 0 0,23-73 17 0 0,6-16 24 0 0,-4 22 10 0 0,5-22 876 0 0,4 0-862 0 0,8 24-5 0 0,-8-24 315 0 0,18-19-402 0 0,62-31-13 0 0,-53 25-14 0 0,-14 3-12 0 0,13-10-30 0 0,2 0 0 0 0,34-20 1 0 0,-60 42-4 0 0,-1 19-66 0 0,13 50 253 0 0,-16-65-143 0 0,0-1-1 0 0,-1 1 0 0 0,1-1 1 0 0,-1 1-1 0 0,0 0 1 0 0,1-1-1 0 0,-1 1 0 0 0,0-1 1 0 0,0 1-1 0 0,0 0 1 0 0,0-1-1 0 0,-1 1 0 0 0,1-1 1 0 0,0 1-1 0 0,-1-1 1 0 0,0 3-1 0 0,-22 70 502 0 0,-57 131 1161 0 0,71-184-1494 0 0,-26 48 751 0 0,-6 5-301 0 0,23-48-191 0 0,-4-1-57 0 0,6-3-154 0 0,12-17 167 0 0,-1 1-214 0 0,-17 15-15 0 0,16-15 1672 0 0,6-21-1899 0 0,-1 0 17 0 0,0 0 0 0 0,-6-24-1 0 0,3 13-15 0 0,3 24 49 0 0,1 0 0 0 0,0 0-1 0 0,-1 0 1 0 0,1 1-1 0 0,0-1 1 0 0,0 0-1 0 0,0 0 1 0 0,0 0-1 0 0,0 0 1 0 0,1 0-1 0 0,-1 0 1 0 0,1 0-1 0 0,-1 0 1 0 0,1 1-1 0 0,-1-1 1 0 0,1 0-1 0 0,0 0 1 0 0,0 1 0 0 0,1-3-1 0 0,16-27-243 0 0,1 0 0 0 0,36-45 0 0 0,-7 20-812 0 0,2 2-1 0 0,2 3 1 0 0,92-71-1 0 0,-27 35-1132 0 0,91-63-3291 0 0,-133 109 37 0 0,-43 24 2262 0 0,11-9-1764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0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1 176 0 0,'0'0'2390'0'0,"-18"9"-1202"0"0,8-4-1035 0 0,-13 6 386 0 0,0 1 0 0 0,0 1 0 0 0,1 1 0 0 0,1 2 0 0 0,-21 18 0 0 0,5 1 637 0 0,2 2-1 0 0,2 2 0 0 0,2 0 0 0 0,1 3 0 0 0,2 0 0 0 0,2 1 1 0 0,-25 58-1 0 0,42-73 163 0 0,-11 54-1 0 0,15-45-537 0 0,4-31-51 0 0,3 7-60 0 0,4 36-44 0 0,-6-46-576 0 0,0 0 1 0 0,0 0 0 0 0,1 0 0 0 0,-1 0-1 0 0,1 0 1 0 0,-1-1 0 0 0,1 1-1 0 0,0 0 1 0 0,0 0 0 0 0,1 0 0 0 0,-1-1-1 0 0,0 1 1 0 0,4 4 0 0 0,0 0 108 0 0,7 8 341 0 0,-2-4-324 0 0,-4-5-76 0 0,0 0 0 0 0,0 0 0 0 0,1-1-1 0 0,-1 1 1 0 0,1-1 0 0 0,1-1 0 0 0,-1 1 0 0 0,1-1 0 0 0,8 3 0 0 0,-2-1 45 0 0,-5-1-45 0 0,1-1 0 0 0,0 0 1 0 0,0-1-1 0 0,0 0 0 0 0,0 0 1 0 0,0-1-1 0 0,13 1 0 0 0,177 0 902 0 0,-65-18-569 0 0,-41-2-205 0 0,-85 16-135 0 0,0-1-58 0 0,24-4-24 0 0,-25 5-39 0 0,-13-22-11038 0 0,-1 2 9742 0 0,5-1-5386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37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379 542 132 0 0,'-10'-8'301'0'0,"-30"-22"-20"0"0,30 23-28 0 0,2 1-15 0 0,-1-1-159 0 0,-31-18 499 0 0,-2 2-365 0 0,32 17-16 0 0,-1 1 4 0 0,-3-1-137 0 0,6 3-4 0 0,0 0 0 0 0,0-1 0 0 0,1 0 1 0 0,-12-9-1 0 0,-9-5 116 0 0,21 14-5 0 0,-1 0 7 0 0,-25-12 25 0 0,25 12 633 0 0,-1-1-631 0 0,-32-21 2962 0 0,72 23-3101 0 0,91-12 12 0 0,-116 14-63 0 0,1 0-1 0 0,-1 0 1 0 0,0 1-1 0 0,1 0 1 0 0,7 1-1 0 0,3 2 17 0 0,-5-1 1 0 0,-1 0 1 0 0,1-1 0 0 0,-1-1-1 0 0,18-1 1 0 0,-8 2 3 0 0,-2 0 25 0 0,-1-1 0 0 0,32-4-1 0 0,217-19 370 0 0,-223 18-348 0 0,164-15 285 0 0,-143 16-308 0 0,232-23 540 0 0,-218 16-374 0 0,93-8-10 0 0,-89 11-31 0 0,83-6-42 0 0,-145 10-120 0 0,-12 3-4 0 0,-1-1 0 0 0,1 1 0 0 0,0 0 0 0 0,16 2 0 0 0,-2-1-1 0 0,66-2 56 0 0,13-5 14 0 0,-27 3-14 0 0,-1 1-29 0 0,-24 3-28 0 0,-38 0 2 0 0,3 1-2 0 0,70 4-7 0 0,-34-4-2 0 0,-38-1 17 0 0,-2 2-11 0 0,2 0-23 0 0,-9 0-41 0 0,1-1 0 0 0,-1-1-1 0 0,1 1 1 0 0,0 0 0 0 0,-1-1 0 0 0,1 0 0 0 0,9-1 0 0 0,-43 10 48 0 0,-87 30 6 0 0,87-29-11 0 0,16-8 3 0 0,-48 7 0 0 0,-20 6-19 0 0,-3-4 16 0 0,4-4-6 0 0,-4 2 9 0 0,-9-4-11 0 0,-267 25-14 0 0,277-23-6 0 0,-183 8 39 0 0,192-8-1 0 0,-2-1-1 0 0,-278 28 18 0 0,285-27-14 0 0,12-2-10 0 0,-17 0 1 0 0,61-5 320 0 0,47-6-291 0 0,101-20-1 0 0,-84 18-1 0 0,-12 2-11 0 0,74-11 35 0 0,-98 18-41 0 0,-9-1-3 0 0,1 0-1 0 0,0-1 1 0 0,0 1-1 0 0,0-1 1 0 0,0-1 0 0 0,-1 1-1 0 0,11-5 1 0 0,281-43 65 0 0,-286 48-62 0 0,1-1-1 0 0,-1 0 1 0 0,19-6-1 0 0,-4 1-2 0 0,-6 2-1 0 0,-13 3 0 0 0,1 1 0 0 0,-1-1 0 0 0,1 2 0 0 0,15-1 1 0 0,-3 2-1 0 0,-2-1 5 0 0,1-1-1 0 0,25-4 1 0 0,84-8 1 0 0,-121 12 2 0 0,13 1-4 0 0,75-3-11 0 0,-14-3 12 0 0,-17 2-2 0 0,-51 3 1 0 0,-1 1 5 0 0,39-1-9 0 0,-39 1 7 0 0,16 1 7 0 0,-17-1-10 0 0,0-1 0 0 0,0 0 1 0 0,19-4-1 0 0,-13 1-91 0 0,-14 0 31 0 0,-29-3 11 0 0,-69-2 53 0 0,76 8-29 0 0,-34-4-11 0 0,31 2 17 0 0,-64-3-58 0 0,-22 3 2 0 0,-316-6-141 0 0,280 8 148 0 0,43 1 14 0 0,16-2 16 0 0,67 3 27 0 0,-54-2-13 0 0,-16-3 3 0 0,8 2 4 0 0,2 0 3 0 0,25 0 5 0 0,39 2 1 0 0,-4 0 4 0 0,-51 1-6 0 0,38-1-4 0 0,-25-1 2 0 0,41 0 86 0 0,-46-3-9 0 0,48 4 342 0 0,46-6-394 0 0,102-15 10 0 0,-102 16-10 0 0,-14 4-5 0 0,4 1-11 0 0,-2-1 5 0 0,-1 0 0 0 0,24-4 0 0 0,-31 2 0 0 0,50-3 17 0 0,41 1 10 0 0,233-15 164 0 0,-258 14-164 0 0,-59 7-28 0 0,65-5 28 0 0,243-12-55 0 0,-296 14 7 0 0,43-3-2 0 0,-54 4 11 0 0,60 2-14 0 0,-5 3-1 0 0,11 0-1 0 0,9-5 15 0 0,-38 0 5 0 0,-44 0-2 0 0,-4 2 4 0 0,35-1 0 0 0,-35 1 11 0 0,3-2-25 0 0,40 0 15 0 0,-41 0-11 0 0,-58-2-317 0 0,-132-9 318 0 0,117 8-9 0 0,-32 1-50 0 0,74 1 54 0 0,-59-2-38 0 0,-26 4 4 0 0,13 1-3 0 0,6 0 11 0 0,39 1 24 0 0,34-1-7 0 0,-6-1-1 0 0,-47 1 1 0 0,48-1 11 0 0,1 1 12 0 0,-44 4-17 0 0,44-4 6 0 0,3 0 8 0 0,-36 2-11 0 0,36-2-3 0 0,-4-1-12 0 0,-73 2-5 0 0,37 1 24 0 0,38-3-6 0 0,5 3-169 0 0,-28 7 48 0 0,28-7-49 0 0,1 2-321 0 0,-24 13 170 0 0,24-14-38 0 0,-2 2-33 0 0,-47 26-552 0 0,49-26 759 0 0,-29 14-1524 0 0,0-3-416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2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0 221 208 0 0,'0'0'12067'0'0,"2"20"-11677"0"0,4 62-6 0 0,-5-71-258 0 0,0 0 0 0 0,0 1-1 0 0,-1-1 1 0 0,-3 20 0 0 0,1-8 0 0 0,1 83 905 0 0,4 25 253 0 0,-3-119-1080 0 0,2-5-31 0 0,4 19-25 0 0,-4-19 758 0 0,18-20-827 0 0,65-44-18 0 0,-75 50-47 0 0,0-2 1 0 0,-1 1-1 0 0,-1-1 0 0 0,1-1 1 0 0,-2 0-1 0 0,1 0 1 0 0,-1 0-1 0 0,-1-1 1 0 0,6-11-1 0 0,3-5 2 0 0,34-51 56 0 0,85-101 0 0 0,-130 173-86 0 0,2 1 5 0 0,14-17-1 0 0,-15 17 88 0 0,6 15-1 0 0,34 34 25 0 0,-34-34 3 0 0,-9-1 54 0 0,7 27 25 0 0,-7-27-8 0 0,-1 0 0 0 0,2 24 18 0 0,-2-25 178 0 0,0 0-210 0 0,3 23 20 0 0,-3-23 2089 0 0,16-20-2215 0 0,51-35-12 0 0,-51 35 14 0 0,-12 8-84 0 0,14-13 4 0 0,-14 13 0 0 0,1 14-20 0 0,18 30 46 0 0,-19-30 28 0 0,-1-2 2 0 0,12 26 19 0 0,-12-26-2 0 0,-1-1 2 0 0,7 18 6 0 0,-7-19 32 0 0,3 0-50 0 0,19 16 3 0 0,-19-17 30 0 0,0-2-55 0 0,19 9 9 0 0,-19-9 121 0 0,11-10-142 0 0,56-27-7 0 0,-66 30-2 0 0,1-2-1 0 0,-1 1 1 0 0,0-1 0 0 0,0 0-1 0 0,-1 0 1 0 0,1-1-1 0 0,-2 0 1 0 0,1 0 0 0 0,6-12-1 0 0,-1 4-24 0 0,10-16-33 0 0,-2 0-1 0 0,-1-1 0 0 0,24-63 0 0 0,6-8-40 0 0,-12 26 13 0 0,-23 51 44 0 0,-10 20-2 0 0,-8 107 240 0 0,2-69-142 0 0,2-15 34 0 0,-3 34 116 0 0,-2-11 67 0 0,3-28-204 0 0,2-5-12 0 0,0 0 0 0 0,0-1 0 0 0,0 1 1 0 0,1 0-1 0 0,0 7 0 0 0,0 18 130 0 0,0-24-11 0 0,1 3-23 0 0,2 34-12 0 0,-2-33-14 0 0,1-4-6 0 0,4 27-2 0 0,-5-26 59 0 0,3-2-150 0 0,11 19-69 0 0,-11-20-83 0 0,12-18-4533 0 0,45-38 3480 0 0,-60 50 1121 0 0,1-1 0 0 0,-1 1 0 0 0,0-1 0 0 0,0 1-1 0 0,0-1 1 0 0,0 0 0 0 0,0 0 0 0 0,-1 0 0 0 0,1 1 0 0 0,0-1 0 0 0,0 0-1 0 0,0 0 1 0 0,-1 0 0 0 0,1 0 0 0 0,0 0 0 0 0,-1 0 0 0 0,1-1 0 0 0,-1 1 0 0 0,0 0-1 0 0,1-1 1 0 0,5-27-1255 0 0,-5 22-12 0 0,-5-7-2683 0 0,-11-39-100 0 0,11 40 310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28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1 144 480 0 0,'0'0'9632'0'0,"18"-7"-9801"0"0,56-24-160 0 0,-71 30 273 0 0,0 0 0 0 0,0 0 0 0 0,0 0 0 0 0,-1-1 0 0 0,1 1 0 0 0,-1-1 1 0 0,1 1-1 0 0,3-4 0 0 0,7-5-348 0 0,13-11 76 0 0,1-9-3822 0 0,-1 0 1769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29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1 808 0 0,'0'0'10238'0'0,"-13"2"-9934"0"0,-2 2-395 0 0,-10 1 297 0 0,-1-3-6829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2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1 888 0 0,'0'0'2692'0'0,"-21"4"-1834"0"0,-62 14-36 0 0,80-18-750 0 0,1 1 0 0 0,-1-1-1 0 0,1 1 1 0 0,0-1 0 0 0,-1 1 0 0 0,1 0 0 0 0,0 0 0 0 0,0 0 0 0 0,-1 0 0 0 0,-2 2 0 0 0,-4 2 178 0 0,4-3-103 0 0,1 1 0 0 0,1-1 0 0 0,-1 1 0 0 0,0 0-1 0 0,0 0 1 0 0,1 0 0 0 0,-6 6 0 0 0,1-2 69 0 0,-22 25 841 0 0,3 6-227 0 0,2 1-1 0 0,1 0 1 0 0,-24 56-1 0 0,16-6 545 0 0,30-85-1292 0 0,1 1-1 0 0,-1-1 1 0 0,1 1 0 0 0,0 0-1 0 0,0-1 1 0 0,0 1 0 0 0,1 8-1 0 0,-1-2 40 0 0,1-7-52 0 0,-1 0 0 0 0,0 0 0 0 0,1 1 0 0 0,0-1 0 0 0,0 1 0 0 0,0-1 0 0 0,1 5 0 0 0,0 1 32 0 0,-1-2 176 0 0,14 29 120 0 0,-11-25-320 0 0,0-2 143 0 0,1-4-23 0 0,2 0-133 0 0,11 17 226 0 0,-8-21-127 0 0,26 4-20 0 0,-26-4-22 0 0,7-6 4 0 0,46-12-22 0 0,-59 16-94 0 0,0-1 0 0 0,0 0-1 0 0,0 0 1 0 0,0 0 0 0 0,0 0 0 0 0,0-1 0 0 0,4-2 0 0 0,151-90 257 0 0,-142 82-212 0 0,0-1-1 0 0,23-23 0 0 0,-22 19 15 0 0,-15 16-59 0 0,0-1-1 0 0,0 0 1 0 0,0 0-1 0 0,0-1 1 0 0,0 1-1 0 0,0 0 0 0 0,-1 0 1 0 0,1-1-1 0 0,-1 1 1 0 0,0-1-1 0 0,0 1 1 0 0,2-6-1 0 0,0 0 8 0 0,21-39 61 0 0,-22 45-69 0 0,-1-1 0 0 0,1 1 0 0 0,-1-1-1 0 0,0 1 1 0 0,0-1 0 0 0,0 0 0 0 0,0 0 0 0 0,-1 1 0 0 0,1-1 0 0 0,-1 0-1 0 0,1 0 1 0 0,-1-4 0 0 0,0-1 11 0 0,2 0 22 0 0,-3-3-4 0 0,-2-34-10 0 0,2 34-10 0 0,-3 2 11 0 0,-11-26-4 0 0,12 26-50 0 0,-2 4-24 0 0,-14-14-48 0 0,14 15-47 0 0,-3-1-298 0 0,-22-12 120 0 0,23 13-110 0 0,-2 3-1752 0 0,-2 1 1723 0 0,-5-1 10 0 0,-2 1-7026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240 234 652 0 0,'0'0'4505'0'0,"-7"-8"-3861"0"0,-20-22-38 0 0,20 23 3401 0 0,1 12-3885 0 0,0 1-1 0 0,-1 0 1 0 0,1-1-1 0 0,-1-1 1 0 0,-10 6-1 0 0,2 0 20 0 0,13-9-109 0 0,1 0-1 0 0,-1 0 1 0 0,1 0 0 0 0,0 0 0 0 0,-1 0 0 0 0,1 0 0 0 0,0 0 0 0 0,0 0 0 0 0,0 1 0 0 0,0-1 0 0 0,0 0 0 0 0,-2 3-1 0 0,-64 127 1432 0 0,33-42-465 0 0,33-86-951 0 0,-1 1 0 0 0,1 0 0 0 0,-1-1 0 0 0,1 1 0 0 0,0 0-1 0 0,1 0 1 0 0,-1-1 0 0 0,1 1 0 0 0,-1 8 0 0 0,1 22 359 0 0,-2-25-317 0 0,1-5-31 0 0,0-1-1 0 0,1 1 1 0 0,-1-1-1 0 0,1 1 0 0 0,0 0 1 0 0,0-1-1 0 0,0 1 1 0 0,1-1-1 0 0,0 7 0 0 0,5 30 146 0 0,-5-30 148 0 0,3-2-208 0 0,16 31 245 0 0,-13-37-288 0 0,22 8 8 0 0,-22-8 92 0 0,11-11-125 0 0,16-9-29 0 0,-1-1 0 0 0,-1-2-1 0 0,46-40 1 0 0,-39 23 31 0 0,58-74 1 0 0,-22 21 80 0 0,-58 72-115 0 0,-13 14 302 0 0,1 0-270 0 0,12-16 5 0 0,-13 15 874 0 0,-6 29-800 0 0,-6 66-23 0 0,6-67 5 0 0,0-10 27 0 0,-5 56 189 0 0,5-58-292 0 0,1-6 2 0 0,0 1 1 0 0,0-1-1 0 0,0 1 1 0 0,1-1-1 0 0,0 1 1 0 0,0 9-1 0 0,-1-2 3 0 0,0-6 7 0 0,1 0 1 0 0,0 0-1 0 0,0 0 0 0 0,0 0 1 0 0,1-1-1 0 0,1 9 1 0 0,3 18 45 0 0,-3-23 628 0 0,44-14-618 0 0,-32 3-102 0 0,-2 1 38 0 0,2-12-12 0 0,17-17-24 0 0,-2-1-1 0 0,-1-2 1 0 0,31-47 0 0 0,-47 60-15 0 0,-2-1 0 0 0,9-28 0 0 0,-4-6-41 0 0,-14 52 24 0 0,0 0 1 0 0,0 0 0 0 0,0 0-1 0 0,-1 0 1 0 0,1 0-1 0 0,-1 0 1 0 0,0 0 0 0 0,0 0-1 0 0,0 0 1 0 0,0 0 0 0 0,-1-4-1 0 0,-1-1-8 0 0,2 0-34 0 0,-3-4-79 0 0,-10-33 61 0 0,10 34-2 0 0,-2 7-108 0 0,-14-13 92 0 0,14 13 5 0 0,-7 2-281 0 0,-35 0-116 0 0,40 2 277 0 0,-5 7 76 0 0,-37 25-14 0 0,37-25-1 0 0,9-1 7 0 0,-7 18 24 0 0,7-19 27 0 0,1 4-192 0 0,-4 27 182 0 0,4-27 19 0 0,7-7-273 0 0,0-1 335 0 0,0 0 0 0 0,0 1 0 0 0,-1 0-1 0 0,1 0 1 0 0,5 4 0 0 0,-7-4 0 0 0,0 0 0 0 0,1 0-1 0 0,-1-1 1 0 0,1 1 0 0 0,-1-1 0 0 0,1 0 0 0 0,0 0 0 0 0,-1 0 0 0 0,9 0 0 0 0,4-7-25 0 0,73-27-14 0 0,-39 13 12 0 0,-1 3-34 0 0,-42 14 56 0 0,-5 1 0 0 0,1 1 0 0 0,-1 0-1 0 0,0 0 1 0 0,1 0 0 0 0,-1 0-1 0 0,1 1 1 0 0,-1-1 0 0 0,1 1 0 0 0,-1-1-1 0 0,5 1 1 0 0,5 5 40 0 0,38 15 29 0 0,-37-15 31 0 0,-13 4 0 0 0,0 29 32 0 0,0-28 8 0 0,-1 1 8 0 0,-1 32 20 0 0,1-32 18 0 0,1 0-2 0 0,-3 35-10 0 0,2-35-3 0 0,-1-2-7 0 0,-7 27-9 0 0,7-28 252 0 0,2 3-287 0 0,0 31 3 0 0,0-31 729 0 0,7-9-771 0 0,21 8-23 0 0,-22-7 30 0 0,6-15-60 0 0,2-3-13 0 0,36-40 8 0 0,50-65 13 0 0,-54 59-39 0 0,-42 56 21 0 0,0-1-14 0 0,14-16-4 0 0,-14 16 371 0 0,-13 29-261 0 0,-38 98 196 0 0,31-76 29 0 0,4-17-168 0 0,10-22-12 0 0,0 3-20 0 0,-2 26 1 0 0,3-26 384 0 0,2 1-419 0 0,5 40 445 0 0,8-52-496 0 0,45-9-36 0 0,-57 11-3 0 0,0 0-1 0 0,0-1 1 0 0,0 1 0 0 0,0 0-1 0 0,0-1 1 0 0,0 0-1 0 0,-1 1 1 0 0,1-1-1 0 0,0 0 1 0 0,0 0-1 0 0,2-2 1 0 0,35-26-96 0 0,-1-3 0 0 0,57-60 0 0 0,13-12-245 0 0,-59 58 72 0 0,-29 26 173 0 0,-14 15 16 0 0,0 0-94 0 0,18-13 68 0 0,-18 14 18 0 0,1 16-216 0 0,20 37 376 0 0,-21-37 21 0 0,-6-2 15 0 0,-1 31 15 0 0,0-30 17 0 0,1 0 1 0 0,-2 33 10 0 0,1-33 7 0 0,1 0 6 0 0,-1 31 3 0 0,0-32 137 0 0,1 0-171 0 0,0 26-11 0 0,0-27 714 0 0,3-2-774 0 0,8 19-10 0 0,-8-20 39 0 0,12-21-96 0 0,2-3 3 0 0,-3 3-1 0 0,1 0-1 0 0,20-16 1 0 0,-10 10-18 0 0,-18 16-2 0 0,-2 1-6 0 0,17-12-11 0 0,-17 12-1 0 0,3 14-484 0 0,25 31 512 0 0,-24-31-4 0 0,-4-4-11 0 0,16 14 23 0 0,-16-14-8 0 0,10-10-6 0 0,45-9-1 0 0,-58 12 18 0 0,1 1 1 0 0,-1-1-1 0 0,0 1 0 0 0,0-1 1 0 0,0 0-1 0 0,0 0 0 0 0,0 0 1 0 0,0 0-1 0 0,0 0 0 0 0,2-2 1 0 0,28-17-27 0 0,102-72-230 0 0,-104 67 149 0 0,-2-2-1 0 0,0 0 0 0 0,-2-2 1 0 0,-2-1-1 0 0,32-48 0 0 0,-47 61 60 0 0,0-1-1 0 0,0 0 1 0 0,-2-1-1 0 0,0 0 1 0 0,-1 0-1 0 0,-1-1 1 0 0,-1 1-1 0 0,2-23 1 0 0,-5 34 10 0 0,-14 34 121 0 0,-37 83 77 0 0,43-92-50 0 0,0 1-1 0 0,1 1 1 0 0,2-1 0 0 0,0 1 0 0 0,-3 25-1 0 0,3-11 50 0 0,2-16-5 0 0,0-1 1 0 0,2 28-1 0 0,-1-5 70 0 0,0-32-7 0 0,2 6-6 0 0,-2 2-143 0 0,4 40 219 0 0,-4-46-228 0 0,1-6-25 0 0,0-1 0 0 0,0 1 0 0 0,0 0 0 0 0,0 0 0 0 0,1 0 0 0 0,-1-1 0 0 0,1 1 0 0 0,0 0 0 0 0,-1 0 0 0 0,1-1 0 0 0,3 6 0 0 0,9 24 94 0 0,-10-24 20 0 0,1-4-205 0 0,16 14-129 0 0,-15-14-137 0 0,14-15-1554 0 0,5-2 1568 0 0,-7 4 42 0 0,0-1 0 0 0,-1 0 0 0 0,-1-1 0 0 0,0-1 0 0 0,15-15-1 0 0,-6 4-891 0 0,-1-1 0 0 0,-1-1 0 0 0,-1-2 0 0 0,33-54 0 0 0,-44 62-1668 0 0,-1 0 0 0 0,12-35 0 0 0,-9 11-1903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1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64 748 0 0,'0'0'4263'0'0,"-8"6"-3477"0"0,-24 21-28 0 0,24-21 3979 0 0,25-1-4554 0 0,54 16-167 0 0,-54-15-240 0 0,8-18-216 0 0,80-35-393 0 0,-75 34-1630 0 0,43-25 0 0 0,-29 13-389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1 388 0 0,'0'0'4065'0'0,"-9"6"-3179"0"0,-32 23 8079 0 0,51-17-8680 0 0,32 34-9 0 0,-32-34 221 0 0,-2-9-273 0 0,20 9-15 0 0,-20-10 570 0 0,-2 2-667 0 0,20 9-8 0 0,-20-10 496 0 0,-7 7-568 0 0,-2 30-10 0 0,2-31-41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17 644 0 0,'0'0'10911'0'0,"8"11"-10405"0"0,2 1-334 0 0,-5-7 36 0 0,0 1 0 0 0,-1 0 1 0 0,0 0-1 0 0,0 0 0 0 0,4 9 0 0 0,5-16 240 0 0,37 0-56 0 0,-37 0-42 0 0,-2-1-16 0 0,57-9 448 0 0,-23 3-612 0 0,-33 7-21 0 0,-3-2-67 0 0,28-6-144 0 0,-27 7-134 0 0,-4-1-564 0 0,21-10 194 0 0,-21 10-134 0 0,27-23-10809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2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1 396 0 0,'0'0'2670'0'0,"-10"5"-2082"0"0,-28 17-37 0 0,29-17 5290 0 0,22 6-5411 0 0,43 32-8 0 0,-42-32-12 0 0,-4-9-7 0 0,30 6-12 0 0,-30-6-15 0 0,0-1-6 0 0,48 3 623 0 0,-12 0-685 0 0,-34-3-17 0 0,-2-1-26 0 0,32-2-12 0 0,-32 2 656 0 0,0-1-728 0 0,2-2-353 0 0,6 0 299 0 0,2 3-9969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4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1 524 0 0,'0'0'1247'0'0,"-14"2"-636"0"0,-43 5-15 0 0,43-6 1552 0 0,6 1-1641 0 0,-24 5-9 0 0,24-6 2563 0 0,-2 1-2689 0 0,-48 9 1731 0 0,5-4-69 0 0,35-2-2202 0 0,10-1 679 0 0,14 1 2471 0 0,84 17-2812 0 0,-67-17 14 0 0,-9-5 13 0 0,69-2 224 0 0,-20-1-3 0 0,-46 3-347 0 0,45-5 272 0 0,-10-3 26 0 0,-18 1-210 0 0,-25 5 115 0 0,0 0-146 0 0,28-4-10 0 0,-27 5 1785 0 0,-39 7-1827 0 0,-122 26 39 0 0,117-24-68 0 0,25-6-1 0 0,-1 0-6 0 0,-30 7-5 0 0,30-7-6 0 0,2 0 7 0 0,-38 11 236 0 0,17-3-212 0 0,22-7 575 0 0,29-12-7429 0 0,67-25 5467 0 0,-67 26-271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06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1243 1 688 0 0,'0'0'11219'0'0,"-7"24"-11002"0"0,-19 74 15 0 0,19-74 8 0 0,4-15-19 0 0,-13 26-7 0 0,13-26 211 0 0,-2 2-230 0 0,-13 36-13 0 0,14-36-7 0 0,-12 35 180 0 0,13-37-169 0 0,-2 4-16 0 0,-21 57 122 0 0,11-24 28 0 0,4-8-155 0 0,9-28-14 0 0,-2 4 15 0 0,-11 42 2 0 0,11-42-22 0 0,2-4-13 0 0,-7 27-5 0 0,7-28 5 0 0,-1 5-19 0 0,-14 62 103 0 0,16-64-177 0 0,1-7-5 0 0,0 0 1 0 0,-1 0-1 0 0,0 0 1 0 0,0 0-1 0 0,-1 0 1 0 0,1 0-1 0 0,-5 8 1 0 0,-18 52 138 0 0,14-34-103 0 0,7-23-3 0 0,0 5 9 0 0,-17 63 55 0 0,7-15-21 0 0,-1-1-10 0 0,0-1-13 0 0,6-19-44 0 0,6-30 0 0 0,-1 2-13 0 0,-12 64 64 0 0,11-62-78 0 0,2-6-1 0 0,-1 1 0 0 0,1 0 1 0 0,1-1-1 0 0,-1 12 0 0 0,-3 19 18 0 0,4-30-5 0 0,-1 5-23 0 0,-9 66 78 0 0,5-43-29 0 0,5-27-2 0 0,0 4-9 0 0,-3 41 2 0 0,3-41-5 0 0,-1 0-17 0 0,-3 38-16 0 0,-8 51 92 0 0,6-42-6 0 0,0-14-70 0 0,6-35-12 0 0,-1-2 30 0 0,-9 53 19 0 0,7-49-54 0 0,-6 43 87 0 0,9-43-79 0 0,1-6-3 0 0,-1-1 1 0 0,0 1 0 0 0,0 0 0 0 0,0-1 0 0 0,-5 13 0 0 0,-12 42 54 0 0,6-16-43 0 0,9-35 9 0 0,0 2 11 0 0,0 3-27 0 0,-6 44 78 0 0,4 0 116 0 0,-1-9-142 0 0,5-39-7 0 0,0-1-6 0 0,-3 31-12 0 0,3-32 2 0 0,-11 48 66 0 0,10-46-51 0 0,-1-1-13 0 0,-12 56 187 0 0,0 1-113 0 0,5-3 15 0 0,1 10-27 0 0,-3-1 1 0 0,5-29-74 0 0,5-34 11 0 0,0 1-4 0 0,-8 57 105 0 0,3-24-93 0 0,6-33-2 0 0,-1-1-5 0 0,-5 36 9 0 0,5-36 8 0 0,0 3 13 0 0,-2 2-54 0 0,-5 46 87 0 0,2 4 99 0 0,-1 18-81 0 0,4-24 4 0 0,1-14-55 0 0,-21 212 460 0 0,14-173-305 0 0,2 94 0 0 0,4-53-15 0 0,10 280 482 0 0,-3-341-457 0 0,-9 106 1 0 0,-7-31 2 0 0,10-63 16 0 0,4-61-190 0 0,-1 0 0 0 0,-1 0 0 0 0,0 0 0 0 0,-2 0 1 0 0,-7 31-1 0 0,-11 22 424 0 0,-17 103 0 0 0,24-87-151 0 0,-15 66 343 0 0,23-120-607 0 0,5-29-66 0 0,1 1-4 0 0,0 9 4 0 0,0-8 0 0 0,0-1 0 0 0,-2 8-18 0 0,-1 0 1 0 0,0 0 0 0 0,0 0 0 0 0,-1-1 0 0 0,0 1 0 0 0,-8 12 0 0 0,-3 11-240 0 0,14-30 219 0 0,0-1 0 0 0,-1 1 0 0 0,1-1 0 0 0,-1 1 1 0 0,0-1-1 0 0,0 0 0 0 0,0 0 0 0 0,0 1 0 0 0,-4 2 0 0 0,5-3-22 0 0,-1 0 0 0 0,1 0 0 0 0,-1 0 0 0 0,1 0 0 0 0,0 0 0 0 0,0 0 0 0 0,0 0 0 0 0,1 0 0 0 0,-1 4 0 0 0,-2 7-101 0 0,1-12 41 0 0,2 5-78 0 0,-1-1 0 0 0,0 0 0 0 0,-1 0 0 0 0,0-1 1 0 0,-2 7-1 0 0,-2 8 7 0 0,6-16 137 0 0,-1 0 0 0 0,0 0 0 0 0,0 0 1 0 0,0 0-1 0 0,-1 0 0 0 0,1-1 0 0 0,-5 7 0 0 0,5-8 26 0 0,0 1-1 0 0,-1-1 0 0 0,1 1 1 0 0,0-1-1 0 0,0 1 1 0 0,0 0-1 0 0,1-1 0 0 0,-1 1 1 0 0,0 4-1 0 0,0-4-11 0 0,0 0-1 0 0,0 1 1 0 0,0-1-1 0 0,-1 0 1 0 0,1 0 0 0 0,-1 0-1 0 0,-3 5 1 0 0,-3 5-65 0 0,-6 14-260 0 0,13-25 305 0 0,0-1 1 0 0,0 1-1 0 0,-1-1 0 0 0,1 1 1 0 0,0 0-1 0 0,1-1 1 0 0,-1 1-1 0 0,0 0 1 0 0,0 0-1 0 0,1 0 1 0 0,-1 0-1 0 0,1 0 1 0 0,0 0-1 0 0,-1 0 1 0 0,1 0-1 0 0,0 2 0 0 0,0 0-15 0 0,-1-1 0 0 0,1 1 0 0 0,-1 0-1 0 0,0 0 1 0 0,0 0 0 0 0,-3 7-1 0 0,-2 5-96 0 0,6-15 144 0 0,0 0 1 0 0,1 0-1 0 0,-2 0 0 0 0,1 0 0 0 0,0 0 1 0 0,0 0-1 0 0,0-1 0 0 0,0 1 0 0 0,-1 0 1 0 0,1 0-1 0 0,0 0 0 0 0,-1 0 1 0 0,1 0-1 0 0,0-1 0 0 0,-1 1 0 0 0,1 0 1 0 0,-1 0-1 0 0,-1 0 0 0 0,-7 14-301 0 0,-49 99-3040 0 0,57-112 3206 0 0,0-1 0 0 0,-1 0 0 0 0,1 0 0 0 0,0 0 0 0 0,-1 1 0 0 0,1-1 1 0 0,0 0-1 0 0,-1-1 0 0 0,1 1 0 0 0,-1 0 0 0 0,0 0 0 0 0,1-1 0 0 0,-1 1 0 0 0,1-1 0 0 0,-1 1 0 0 0,0-1 0 0 0,-3 1 0 0 0,-30 1-2828 0 0,28-2 1275 0 0,0-2-2783 0 0,-12-4 345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35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1 348 0 0,'0'0'3632'0'0,"-10"5"-3117"0"0,-38 23 8401 0 0,62-19-8756 0 0,42 24 2 0 0,-42-24 549 0 0,-4-8-597 0 0,2 0-24 0 0,7 1-52 0 0,2-2 2764 0 0,-7-5-2739 0 0,41-13-14 0 0,-41 13-23 0 0,22 0 15 0 0,-25 3-30 0 0,-2 0 166 0 0,-2 0-135 0 0,2 0 283 0 0,-11 1-129 0 0,-23 3-83 0 0,-46 8-203 0 0,64-9 131 0 0,-19 3 1770 0 0,54-3-1699 0 0,5 0-135 0 0,17 0 62 0 0,5-1-2935 0 0,-50-6 1812 0 0,16-20-348 0 0,-16 19-1350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17:18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123 298 512,'-14'-2'479,"-38"-8"-4,39 8 1341,6-1-1424,-22-7-40,22 7 1307,34-4-1429,183-51 188,224-26 757,-332 66-831,307-26 877,-373 41-1119,16 2 59,-11 2-33,-8-2-54,-25 1 320,2-1-344,39 1 976,-71-9-1032,-65-25 2,65 25-12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9:5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0 152 488 0 0,'0'0'10237'0'0,"6"-13"-9948"0"0,20-38-14 0 0,-20 38 2599 0 0,-1 8-2743 0 0,13-15-2 0 0,-13 15 1747 0 0,-3-2-1911 0 0,8-23 20 0 0,-8 22-3 0 0,1 30-1521 0 0,2 4 1549 0 0,-2-10 7 0 0,0 1 0 0 0,-1-1 0 0 0,0 27-1 0 0,-1-11 29 0 0,-1-24 20 0 0,0 4 9 0 0,2 57 84 0 0,-2-38-72 0 0,0-23 4 0 0,-1 3 14 0 0,0 32-18 0 0,1-32 13 0 0,0-3 12 0 0,0 2-72 0 0,3 30 272 0 0,-3-32-710 0 0,2 10 852 0 0,0-11-3844 0 0,1 1-3374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9:5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8 476 0 0,'0'0'7113'0'0,"15"0"-6691"0"0,43 0-23 0 0,-43 0 1934 0 0,11 0-2028 0 0,22-3 878 0 0,-5-2 430 0 0,-36 11-1497 0 0,20 18 17 0 0,-20-18 377 0 0,-8 6-338 0 0,-3 35-12 0 0,3-35 164 0 0,-3 1-142 0 0,-1 4-120 0 0,-16 42 248 0 0,2-12 90 0 0,5-1-60 0 0,-6 30 108 0 0,18-69-332 0 0,-4 32 124 0 0,4-31 49 0 0,1 1-202 0 0,-6 25-25 0 0,5-26 34 0 0,-1-1-821 0 0,0-1 38 0 0,-5 9 1231 0 0,6-9-4127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9:5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1 106 628 0 0,'0'0'5309'0'0,"13"-5"-4633"0"0,3-2-448 0 0,-6 2 163 0 0,1 1 0 0 0,0 0 0 0 0,18-3 0 0 0,27-8 1134 0 0,-2-1-252 0 0,-15 4-901 0 0,-29 10-20 0 0,-2-1-34 0 0,39-11 654 0 0,-14 5-797 0 0,-25 7 367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3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6 532 0 0,'0'0'9315'0'0,"-15"-1"-9034"0"0,-2-1-181 0 0,7 0 128 0 0,-1 2-1 0 0,1-1 1 0 0,-15 2-1 0 0,12 3-1 0 0,-37 11-13 0 0,38-11 165 0 0,9-4-353 0 0,0 0-1 0 0,1 0 1 0 0,-1 1 0 0 0,1 0 0 0 0,-1-1-1 0 0,1 1 1 0 0,0 0 0 0 0,-1 0-1 0 0,1 0 1 0 0,0 0 0 0 0,-4 3-1 0 0,0 0 31 0 0,-2-1 402 0 0,1 1-319 0 0,-19 13-16 0 0,19-13 438 0 0,16 12-482 0 0,26 47-2 0 0,-20-42-8 0 0,22 12 47 0 0,17 24 67 0 0,-49-52-106 0 0,10 35 81 0 0,-12-32 17 0 0,-4 3-88 0 0,-3 32-9 0 0,3-33 5 0 0,-6 0 0 0 0,0 1-43 0 0,1 0 11 0 0,-2-1-1 0 0,1 1 1 0 0,-2-1 0 0 0,1-1-1 0 0,-11 10 1 0 0,12-12-16 0 0,4-3-13 0 0,0 0-1 0 0,-1-1 1 0 0,1 0-1 0 0,-1 0 1 0 0,0 0-1 0 0,0 0 1 0 0,-5 2-1 0 0,0 2 9 0 0,-29 16 96 0 0,-34 13 36 0 0,66-33-132 0 0,5-3 2 0 0,-1 0 7 0 0,1 0 1 0 0,0 0-1 0 0,0 0 0 0 0,0 0 0 0 0,-1 1 0 0 0,1-1 0 0 0,0 0 1 0 0,0 1-1 0 0,0-1 0 0 0,0 1 0 0 0,0-1 0 0 0,0 1 0 0 0,0-1 1 0 0,0 1-1 0 0,0 0 0 0 0,0 0 0 0 0,-1 1 0 0 0,-8 4-2511 0 0,-2-4-5510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4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0 844 0 0,'0'0'15115'0'0,"2"19"-14749"0"0,5 73 357 0 0,-6-88-657 0 0,-1 0-1 0 0,0 0 1 0 0,-1 1-1 0 0,1-1 0 0 0,-1 0 1 0 0,0 0-1 0 0,-2 7 1 0 0,-7 35 471 0 0,3 2 159 0 0,4-38-581 0 0,-3 31 685 0 0,3 0-525 0 0,2-31 418 0 0,2-1-490 0 0,1 39 689 0 0,4-44-719 0 0,18 11-21 0 0,-18-11 303 0 0,11-17-389 0 0,17-12-36 0 0,-1-1-1 0 0,44-45 1 0 0,-6-8-19 0 0,-35 41-14 0 0,-11 5-5 0 0,1-11 4 0 0,-10 22-3 0 0,-12 17-3 0 0,-4 26-471 0 0,-1 64 488 0 0,0-63 11 0 0,2-14 13 0 0,4 25-1 0 0,-4-25 57 0 0,0 2-49 0 0,3 31 5 0 0,-3-31 50 0 0,0-9-91 0 0,-1-1 0 0 0,1 1 0 0 0,-1 0 0 0 0,1 0 0 0 0,0-1 0 0 0,-1 1 0 0 0,1 0 0 0 0,-1 0 0 0 0,0 0 0 0 0,1-1 0 0 0,-1 1 0 0 0,0 0 0 0 0,1 0 0 0 0,-1 0 0 0 0,0 0 0 0 0,0 0 0 0 0,0 0 0 0 0,0 0 0 0 0,0 1 0 0 0,0-1 18 0 0,0 0 1 0 0,0 0-1 0 0,0 0 1 0 0,0 0-1 0 0,0 0 1 0 0,1 0 0 0 0,-1 0-1 0 0,0-1 1 0 0,0 1-1 0 0,1 0 1 0 0,-1 0-1 0 0,0 0 1 0 0,1 0-1 0 0,-1 0 1 0 0,1-1-1 0 0,-1 1 1 0 0,1 0-1 0 0,0 0 1 0 0,0 0-1 0 0,8 1 34 0 0,24 5-13 0 0,-25-5-11 0 0,10-14-52 0 0,-13 9 21 0 0,41-27-107 0 0,59-50 0 0 0,-74 55-37 0 0,42-26 1 0 0,-66 47 78 0 0,-2 0 10 0 0,17-9-5 0 0,-17 10-5 0 0,0 18-422 0 0,13 46 554 0 0,-14-45 121 0 0,-8-3-59 0 0,-12 39 22 0 0,12-39 208 0 0,2-3-164 0 0,-20 71 1287 0 0,19-75 238 0 0,15-24-1693 0 0,3-8-26 0 0,49-68-46 0 0,-38 56-86 0 0,-21 30 84 0 0,1 0 1 0 0,1 0 0 0 0,-1 0 0 0 0,1 1 0 0 0,9-7-1 0 0,41-36-296 0 0,-52 47 231 0 0,1 16-1112 0 0,18 40 1243 0 0,-18-39 104 0 0,-8-2-42 0 0,0 2-37 0 0,1-6 69 0 0,-1 0 0 0 0,1-1 0 0 0,-1 1 0 0 0,0-1 0 0 0,-5 11 0 0 0,-6 18 16 0 0,10-27 2009 0 0,21-24-2110 0 0,3-4-25 0 0,-8 6-6 0 0,1 2 0 0 0,0-1 1 0 0,22-12-1 0 0,-13 10-22 0 0,-18 10-8 0 0,2 1-137 0 0,21-9 30 0 0,-21 9-31 0 0,1 14-678 0 0,24 33 742 0 0,-24-33-7 0 0,-4 25-180 0 0,-3-28 75 0 0,-1 2-486 0 0,0 30 206 0 0,0-30-103 0 0,14 22-9143 0 0,-11-26 4611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15 320 0 0,'0'0'5712'0'0,"10"4"-4625"0"0,29 16-34 0 0,-29-16-29 0 0,2-4-30 0 0,36 1-24 0 0,-36-1-22 0 0,1 1-1 0 0,2-1-639 0 0,-4-1 68 0 0,-1 2 0 0 0,0-1-1 0 0,17 4 1 0 0,-17-1-68 0 0,-6-2-39 0 0,1 0-1 0 0,-1 0 1 0 0,1 0-1 0 0,-1-1 1 0 0,1 0 0 0 0,0 0-1 0 0,6 0 1 0 0,56-1 1846 0 0,-55 1-1861 0 0,36-2 2752 0 0,-6 0-2724 0 0,-32 1-19 0 0,-7-7-5338 0 0,1 1 4545 0 0,4-11-10 0 0,-5 2-3127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5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50 136 0 0,'0'0'1151'0'0,"5"-8"-22"0"0,0-2-361 0 0,17-22 13430 0 0,-19 53-13482 0 0,13 63 0 0 0,-16-82-645 0 0,1 1 0 0 0,0-1-1 0 0,-1 1 1 0 0,0 0 0 0 0,1-1-1 0 0,-1 1 1 0 0,0 0 0 0 0,0-1-1 0 0,-2 6 1 0 0,-9 55 1357 0 0,-31 122 1821 0 0,38-173-3068 0 0,-5 34 701 0 0,1 6 113 0 0,1-3-115 0 0,1-17-497 0 0,4-24-29 0 0,1 2-34 0 0,-4 49 460 0 0,5-56-2310 0 0,-2 11 4916 0 0,4-7-6249 0 0,84-121-20999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5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1 180 0 0,'0'0'13373'0'0,"-8"19"-12781"0"0,-23 58 2 0 0,30-76-561 0 0,1 1 0 0 0,0-1-1 0 0,-1 1 1 0 0,1-1 0 0 0,-1 0-1 0 0,1 1 1 0 0,-1-1-1 0 0,0 0 1 0 0,1 1 0 0 0,-1-1-1 0 0,0 0 1 0 0,0 0 0 0 0,0 0-1 0 0,0 0 1 0 0,0 0-1 0 0,0 0 1 0 0,-2 1 0 0 0,-38 24 1091 0 0,14-11-585 0 0,21-11-7 0 0,-4 0-19 0 0,-65 34 847 0 0,70-35-282 0 0,-2 0-777 0 0,-20 9-25 0 0,21-9 2120 0 0,16 12-2322 0 0,33 42 5 0 0,-42-55-73 0 0,-1-1 0 0 0,1 0 0 0 0,0 1-1 0 0,0-1 1 0 0,0 0 0 0 0,0 0-1 0 0,0 0 1 0 0,0 1 0 0 0,0-1-1 0 0,0 0 1 0 0,0-1 0 0 0,1 1-1 0 0,-1 0 1 0 0,2 1 0 0 0,71 29 215 0 0,-36-20-123 0 0,-28-9-79 0 0,-2 0 36 0 0,0 1-13 0 0,28 9 2 0 0,-27-10-9 0 0,-3 2-6 0 0,21 8-29 0 0,-20-9-41 0 0,2-2-2873 0 0,1 2 2486 0 0,6 0 166 0 0,1-2-7931 0 0,-10-10 3504 0 0,26-33 356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27.7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236 0 424 0 0,'-165'15'2536'0'0,"95"-2"1236"0"0,93-5-3631 0 0,1-1 0 0 0,1-1 0 0 0,-1-1 0 0 0,39 2 0 0 0,-44-6 27 0 0,37 8 0 0 0,-37-5-71 0 0,1-1 1 0 0,25 0 0 0 0,122 0 368 0 0,226-2 546 0 0,-24 10-271 0 0,-247-5-549 0 0,-55 4-126 0 0,-52-7-45 0 0,-1 0 0 0 0,1-1 0 0 0,0-1 0 0 0,27 0 0 0 0,10 1 120 0 0,-86 6-146 0 0,26-6 4 0 0,1 0 0 0 0,-1-1 0 0 0,1 0 0 0 0,-1 0-1 0 0,-12-1 1 0 0,-4 1 6 0 0,-234 45 27 0 0,209-37-29 0 0,-48 15 0 0 0,-272 72 611 0 0,323-82-325 0 0,45-14-121 0 0,8 3-133 0 0,20 4 14 0 0,0 0 0 0 0,0-2 0 0 0,1-1 0 0 0,-1-1 0 0 0,45-1 0 0 0,167 9 137 0 0,-94 0-105 0 0,36 2-3 0 0,34 0-20 0 0,-169-12-46 0 0,9 7-73 0 0,-61-3 54 0 0,-4 2 3 0 0,0 0 1 0 0,0-1-1 0 0,-1 0 0 0 0,0-1 0 0 0,-17 7 0 0 0,-73 21-34 0 0,-199 59-16 0 0,-32-10 58 0 0,282-72 26 0 0,32-8 4 0 0,-1 2 1 0 0,-26 9 0 0 0,29-9 7 0 0,1 0 0 0 0,-29 3 0 0 0,-14 4 73 0 0,-7 2 1955 0 0,203-20-1936 0 0,64-2 27 0 0,-51 6-68 0 0,142 5 59 0 0,-224 1-87 0 0,82-7 0 0 0,-147 3-42 0 0,19 2-715 0 0,-14 1 886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6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20 0 0,'0'0'8025'0'0,"18"7"-7300"0"0,56 20-31 0 0,-72-27-662 0 0,-1 0 1 0 0,0 0 0 0 0,0 0-1 0 0,0 1 1 0 0,0-1 0 0 0,1 0 0 0 0,-1 1-1 0 0,0-1 1 0 0,0 1 0 0 0,0-1 0 0 0,0 1-1 0 0,0 0 1 0 0,0 0 0 0 0,0-1 0 0 0,0 1-1 0 0,0 0 1 0 0,0 0 0 0 0,-1 0-1 0 0,1 0 1 0 0,1 1 0 0 0,3 4 176 0 0,-4-4-137 0 0,1 0-1 0 0,0 0 0 0 0,-1 0 1 0 0,1 0-1 0 0,-1 0 0 0 0,0 0 1 0 0,0 0-1 0 0,0 1 0 0 0,0-1 1 0 0,0 0-1 0 0,-1 1 0 0 0,1-1 1 0 0,0 1-1 0 0,-1 3 0 0 0,3 3 138 0 0,-2-4-80 0 0,1-1 0 0 0,-1 0-1 0 0,-1 1 1 0 0,1-1 0 0 0,-1 1 0 0 0,1-1-1 0 0,-2 6 1 0 0,3-1 68 0 0,-1-5-116 0 0,-1-1 1 0 0,1 1 0 0 0,-1-1 0 0 0,0 1 0 0 0,0-1-1 0 0,0 1 1 0 0,-1-1 0 0 0,1 1 0 0 0,-1-1 0 0 0,0 1-1 0 0,-1 3 1 0 0,0 7 106 0 0,2-8-79 0 0,-1-1-1 0 0,1 1 0 0 0,-2-1 1 0 0,1 1-1 0 0,-1-1 1 0 0,1 0-1 0 0,-1 0 0 0 0,-5 8 1 0 0,3-4 41 0 0,-7 17 521 0 0,-1-1 0 0 0,-29 43 0 0 0,-79 80 1382 0 0,68-96-1177 0 0,47-47-644 0 0,0 1-32 0 0,-15 17-33 0 0,15-17-53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6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0 848 0 0,'0'0'7185'0'0,"13"10"-6480"0"0,39 31-23 0 0,-49-39-616 0 0,-1-1 0 0 0,0 1 0 0 0,-1-1 0 0 0,1 1 0 0 0,0 0 0 0 0,0 0 0 0 0,-1 0 0 0 0,1 0 0 0 0,1 3 0 0 0,2 3 68 0 0,5 7 201 0 0,-1 1 1 0 0,0 0-1 0 0,-1 0 1 0 0,-1 1-1 0 0,-1 0 1 0 0,5 20-1 0 0,-6-21-99 0 0,-1-5-18 0 0,-1 0 1 0 0,-1 0-1 0 0,0 0 1 0 0,0 0-1 0 0,-1 0 1 0 0,-1 21-1 0 0,1-18-27 0 0,0-6-32 0 0,-1 0-1 0 0,0 1 0 0 0,-1-1 1 0 0,1 0-1 0 0,-4 11 1 0 0,3-5 53 0 0,1-8-106 0 0,0 0 1 0 0,-1 1-1 0 0,0-1 0 0 0,0 1 1 0 0,-1-1-1 0 0,1 0 0 0 0,-1 0 1 0 0,-1 0-1 0 0,1 0 0 0 0,-1 0 1 0 0,0 0-1 0 0,0-1 0 0 0,-7 8 1 0 0,-9 14 163 0 0,-120 148 3055 0 0,102-135-2563 0 0,13-13-436 0 0,18-21-29 0 0,2 0-27 0 0,-14 16-31 0 0,13-16 349 0 0,1-2-428 0 0,-12 15-28 0 0,12-14-27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16:0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1 252 0 0,'0'0'11905'0'0,"-24"6"-11620"0"0,-71 18-21 0 0,73-18-139 0 0,18 1-4 0 0,-5 18 109 0 0,7-19-29 0 0,2 5-13 0 0,-1 29-34 0 0,0-30 22 0 0,3 1 8 0 0,3 33-2 0 0,-4-33-14 0 0,-1-1-11 0 0,-2 30-4 0 0,1-30 9 0 0,-3-1 1 0 0,-12 27 16 0 0,16-34-157 0 0,-1 0 0 0 0,0 1-1 0 0,0-1 1 0 0,0 0-1 0 0,0 0 1 0 0,-1 0-1 0 0,1 0 1 0 0,-1 0-1 0 0,1 0 1 0 0,-1 0 0 0 0,1 0-1 0 0,-1-1 1 0 0,0 1-1 0 0,-3 2 1 0 0,-1 0 42 0 0,5-3-50 0 0,-2 2 19 0 0,1 1 0 0 0,-1-1 1 0 0,1-1-1 0 0,-1 1 0 0 0,0 0 0 0 0,0-1 1 0 0,-1 1-1 0 0,-2 1 0 0 0,-20 11 250 0 0,18-9-211 0 0,5-3-31 0 0,0 0-1 0 0,0-1 0 0 0,-1 0 0 0 0,1 1 1 0 0,-1-1-1 0 0,1-1 0 0 0,-1 1 0 0 0,-7 2 1 0 0,-39 16 375 0 0,41-16-332 0 0,7-2-6 0 0,-2-1-1 0 0,1 1 1 0 0,0-1 0 0 0,0 0-1 0 0,0 0 1 0 0,-1 0-1 0 0,1 0 1 0 0,-1-1 0 0 0,-5 1-1 0 0,-22 3 73 0 0,24-3 424 0 0,11-20-837 0 0,14-58 188 0 0,-13 58 584 0 0,-2 47-172 0 0,8 84 51 0 0,-10-109-351 0 0,0 0 1 0 0,-1 0 0 0 0,1 0-1 0 0,-1 0 1 0 0,0 0-1 0 0,0 0 1 0 0,0 0-1 0 0,-1 0 1 0 0,1 0 0 0 0,-2 5-1 0 0,-49 167 2908 0 0,47-156-2365 0 0,0 0 0 0 0,1-1 0 0 0,1 1 0 0 0,1 22 0 0 0,5 11-3 0 0,-3-42 99 0 0,3-2-486 0 0,12 22-28 0 0,-12-23 44 0 0,1-3-208 0 0,17 12-72 0 0,-16-12-86 0 0,-4-4-161 0 0,-1 0 282 0 0,1 0 0 0 0,-1 0 0 0 0,1 0 0 0 0,-1 0 0 0 0,1 0 0 0 0,-1 1 0 0 0,1-1 0 0 0,-1 0 0 0 0,1 1 0 0 0,-1 0 0 0 0,0-1 0 0 0,3 2 0 0 0,-2-1-101 0 0,0 0 0 0 0,0 0 0 0 0,0 0 0 0 0,0-1 1 0 0,0 1-1 0 0,1-1 0 0 0,-1 1 0 0 0,0-1 0 0 0,0 0 1 0 0,1 0-1 0 0,-1 0 0 0 0,0 0 0 0 0,0 0 0 0 0,0-1 1 0 0,1 1-1 0 0,-1-1 0 0 0,4-1 0 0 0,45-6-747 0 0,-38 6-65 0 0,-5-2-2536 0 0,24-11 2046 0 0,-24 11-356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41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1 480 0 0,'0'0'11439'0'0,"8"16"-10668"0"0,22 49 18 0 0,-29-62-711 0 0,0-1 1 0 0,0 0 0 0 0,0 1-1 0 0,0-1 1 0 0,0 1 0 0 0,0 0-1 0 0,-1-1 1 0 0,1 1 0 0 0,0 4-1 0 0,5 206 3088 0 0,-3-97-913 0 0,-9 162 1610 0 0,5-248-3497 0 0,0-23-39 0 0,1 4-59 0 0,-2 32-90 0 0,1-33-126 0 0,-1-1-437 0 0,-1-1-139 0 0,-3 8 712 0 0,5-8-4049 0 0,0 1-3693 0 0,-9-31 2785 0 0,-42-89 364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41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1 181 292 0 0,'0'0'2066'0'0,"2"-12"-1418"0"0,9-35 21 0 0,-8 35 11 0 0,1 6-25 0 0,12-15-34 0 0,-12 15-25 0 0,2 1-48 0 0,53-40 908 0 0,-53 41-1030 0 0,2 1-26 0 0,23-12-26 0 0,-23 12 300 0 0,2 2-362 0 0,27 1-5 0 0,-27 0 899 0 0,-3 9-919 0 0,25 27-10 0 0,-24-27 18 0 0,-8 2-1 0 0,0 1-192 0 0,0-7-25 0 0,0 0 0 0 0,0 0 0 0 0,0 0 0 0 0,-1 0 0 0 0,0 0 0 0 0,0 0 0 0 0,0-1 1 0 0,-3 8-1 0 0,2 1 0 0 0,2-8-40 0 0,-1 0 0 0 0,0 0 0 0 0,0-1 0 0 0,0 1 1 0 0,-1 0-1 0 0,0-1 0 0 0,0 1 0 0 0,0-1 0 0 0,-4 6 0 0 0,-20 39 345 0 0,21-39-328 0 0,-17 26 171 0 0,-7 5-42 0 0,-16 11-380 0 0,40-48-53 0 0,1 1-101 0 0,-14 15-103 0 0,13-15-129 0 0,-2-1-1983 0 0,-23 14 561 0 0,23-13-1314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4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0 704 688 0 0,'9'-6'751'0'0,"221"-188"5055"0"0,-191 157-4918 0 0,-14 10 413 0 0,25-37-1 0 0,-46 57 251 0 0,-1 28-1537 0 0,9 62 6 0 0,-10-63 38 0 0,1-20-53 0 0,0 1 1 0 0,-1-1-1 0 0,1 0 0 0 0,-1 1 0 0 0,1 0 1 0 0,-1 0-1 0 0,1 0 0 0 0,-1 0 1 0 0,0 0-1 0 0,1 0 0 0 0,2 2 0 0 0,1 1 6 0 0,2-1 70 0 0,-2 1-39 0 0,18 12 4 0 0,-19-12 98 0 0,-1 2-50 0 0,8 21 5 0 0,-9-20 107 0 0,-2 1-104 0 0,7 41 410 0 0,-1-18-469 0 0,-5-23 164 0 0,1-2-181 0 0,8 21-2 0 0,-9-21 229 0 0,1 2-132 0 0,7 25 16 0 0,-7-24 389 0 0,-3 0-355 0 0,2 47 1236 0 0,-4-7 691 0 0,2-47-2088 0 0,1 0-1 0 0,-1 0 0 0 0,1 0 0 0 0,-1 0 1 0 0,1 0-1 0 0,0 0 0 0 0,-1 0 0 0 0,1 0 1 0 0,0-1-1 0 0,1 1 0 0 0,-1 0 1 0 0,2 2-1 0 0,0 0 12 0 0,0 2 229 0 0,11-19-229 0 0,3-1-17 0 0,-1 1-5 0 0,28-31 1 0 0,154-177-618 0 0,-144 150 356 0 0,-27 36 92 0 0,-23 30 101 0 0,-1-1-1 0 0,11-16 23 0 0,-10 17-8 0 0,-4 2-136 0 0,0 1 188 0 0,0-1-1 0 0,1 1 0 0 0,-1-1 0 0 0,1 1 0 0 0,0 0 0 0 0,-1-1 1 0 0,1 1-1 0 0,0 0 0 0 0,3-4 0 0 0,-1 0-1 0 0,-1-2-11 0 0,-11 33-377 0 0,-27 71 396 0 0,27-72-22 0 0,9-23 17 0 0,0 1 1 0 0,0-1 0 0 0,0 1 0 0 0,0-1-1 0 0,0 1 1 0 0,0-1 0 0 0,-1 0 0 0 0,1 1 0 0 0,0-1-1 0 0,-1 1 1 0 0,1-1 0 0 0,-1 0 0 0 0,0 1 0 0 0,1-1-1 0 0,-2 2 1 0 0,0 0 3 0 0,0 0-1 0 0,0 0 1 0 0,1 1-1 0 0,-1-1 1 0 0,1 1-1 0 0,0-1 1 0 0,-1 6-1 0 0,-6 22 8 0 0,6-24 4 0 0,4 3-45 0 0,7 31 63 0 0,-7-31 116 0 0,23-23-115 0 0,77-43-21 0 0,-91 50-10 0 0,0 0 1 0 0,-1-1-1 0 0,0 0 1 0 0,0 0 0 0 0,-1-1-1 0 0,0 0 1 0 0,-1-1-1 0 0,14-16 1 0 0,-10 9-5 0 0,-4 9-5 0 0,-5 4 1 0 0,1-1 0 0 0,-1 1 1 0 0,0-1-1 0 0,0 0 0 0 0,-1 0 0 0 0,1 0 0 0 0,2-6 1 0 0,1 2-3 0 0,-3 4 6 0 0,-1 0-1 0 0,1 0 1 0 0,-1 0 0 0 0,0 0 0 0 0,0 0-1 0 0,2-9 1 0 0,13-33-48 0 0,-5 2-19 0 0,-6 14 8 0 0,-5 23 26 0 0,-5-4-136 0 0,-12-31 99 0 0,12 31 9 0 0,-5 9-150 0 0,-1 0 176 0 0,7 2-30 0 0,-1-1 1 0 0,0 1 0 0 0,0-1 0 0 0,1 0 0 0 0,-1 0 0 0 0,1-1-1 0 0,-6-1 1 0 0,-5 11-12 0 0,-44 26 7 0 0,44-26 23 0 0,46-15-257 0 0,103-24 313 0 0,-122 28-4 0 0,0-1 0 0 0,0 0 0 0 0,0-1-1 0 0,-1 0 1 0 0,0-1 0 0 0,19-13 0 0 0,-17 10-5 0 0,8-5-3 0 0,-1 0 0 0 0,29-27 0 0 0,-27 21 1 0 0,19-16-13 0 0,-34 30 14 0 0,21-23 6 0 0,-24 21 1 0 0,36-34-22 0 0,-37 38 710 0 0,-13 30-548 0 0,-26 77 12 0 0,9-38 165 0 0,18-51-249 0 0,5-6-12 0 0,-6 9 227 0 0,2 0 0 0 0,-10 33-1 0 0,0 7 252 0 0,13-47-442 0 0,-5 32 596 0 0,2 1-438 0 0,5-33-10 0 0,1-2-16 0 0,-10 38 733 0 0,6-16-838 0 0,3-22 848 0 0,17-26-1515 0 0,62-73 240 0 0,-57 68 159 0 0,-15 17 1 0 0,1 2 15 0 0,0-1 74 0 0,-3 3-9 0 0,-1 0 0 0 0,1 0-1 0 0,0 0 1 0 0,0 0 0 0 0,-1 1-1 0 0,1 0 1 0 0,0-1 0 0 0,5 0-1 0 0,20-9-49 0 0,-21 8 3 0 0,-12 73-613 0 0,2-48 712 0 0,1-4-20 0 0,-4-10 31 0 0,-18 24-32 0 0,13-17 9 0 0,-8 10-2 0 0,14-19 0 0 0,0 1 10 0 0,-14 17-8 0 0,14-18-10 0 0,0-1 18 0 0,-14 13 6 0 0,14-14 52 0 0,19-20-296 0 0,5-7 227 0 0,-2 3-24 0 0,0 1 0 0 0,27-23 0 0 0,52-31-301 0 0,-80 58 259 0 0,1 1-1 0 0,19-11 1 0 0,23-19-171 0 0,-10 5 86 0 0,-14 8 36 0 0,17-21-30 0 0,-47 47 112 0 0,0-1 8 0 0,15-16-10 0 0,-15 16 30 0 0,0 1 1 0 0,14-15 14 0 0,-14 15-1 0 0,-2-1-79 0 0,11-17 78 0 0,-10 17 11 0 0,-17 27 54 0 0,-58 87 113 0 0,44-65 28 0 0,22-34-153 0 0,2-6-12 0 0,0 1-1 0 0,1 0 1 0 0,0 0-1 0 0,0 0 1 0 0,0 0 0 0 0,0 1-1 0 0,-1 5 1 0 0,-12 35 183 0 0,12-36-169 0 0,-4 28 245 0 0,4-28-251 0 0,2-6-11 0 0,0 0 0 0 0,1 0 1 0 0,-1 0-1 0 0,1 0 0 0 0,-1 0 1 0 0,1 0-1 0 0,0 0 0 0 0,0 0 1 0 0,1 1-1 0 0,-1-1 0 0 0,0 0 0 0 0,2 4 1 0 0,1 5 0 0 0,2 30 178 0 0,1-38-150 0 0,17 15 0 0 0,-17-15 4 0 0,7-5-16 0 0,40-1 2 0 0,-51 2-36 0 0,-1 0 1 0 0,1 0 0 0 0,0 0 0 0 0,-1-1 0 0 0,1 1-1 0 0,-1 0 1 0 0,1-1 0 0 0,0 1 0 0 0,-1-1-1 0 0,1 1 1 0 0,-1-1 0 0 0,3-1 0 0 0,59-32-15 0 0,-42 23-7 0 0,20-12-81 0 0,73-55 1 0 0,-76 48 63 0 0,-7 6 8 0 0,-26 20-4 0 0,-1-3 8 0 0,13-20-3 0 0,-13 20 0 0 0,-25 17-303 0 0,-64 30 299 0 0,83-39 29 0 0,0-1-1 0 0,0 1 1 0 0,0 0 0 0 0,0 0 0 0 0,0 0 0 0 0,0 0-1 0 0,0 0 1 0 0,1 0 0 0 0,-1 0 0 0 0,0 1-1 0 0,1-1 1 0 0,-1 1 0 0 0,-1 1 0 0 0,-4 5-5 0 0,-17 26-19 0 0,-14 33-3 0 0,34-61 16 0 0,3 1 5 0 0,-2 1 7 0 0,-2 20 104 0 0,23-29-75 0 0,54-3 1 0 0,-70 4-27 0 0,0 0-1 0 0,0 0 1 0 0,0 0-1 0 0,1 0 1 0 0,-1 0-1 0 0,0-1 1 0 0,0 1-1 0 0,0-1 1 0 0,-1 0-1 0 0,1 1 1 0 0,0-1-1 0 0,0 0 1 0 0,0 0-1 0 0,1-2 1 0 0,214-139-57 0 0,-191 120 28 0 0,-1 6 7 0 0,-22 14 17 0 0,59-31-46 0 0,-55 29 72 0 0,-4 18 72 0 0,8 43 21 0 0,-8-43 377 0 0,-7 1-283 0 0,-12 44-6 0 0,12-45 176 0 0,2-4-206 0 0,-5 27-14 0 0,5-28 264 0 0,1-2-311 0 0,-2 23-17 0 0,2-22 1041 0 0,15-29-1264 0 0,42-61 5 0 0,-53 75 93 0 0,1 1-1 0 0,0-1 1 0 0,1 1-1 0 0,-1 0 1 0 0,12-10-1 0 0,-8 8-6 0 0,20-19-148 0 0,-20 21 148 0 0,-2 1-62 0 0,-1 1-103 0 0,15-13 109 0 0,-15 13 1 0 0,-4 22-350 0 0,2 53 468 0 0,-2-53 320 0 0,-4-6-230 0 0,-8 35-12 0 0,8-35 2293 0 0,22-28-2310 0 0,-1 0-64 0 0,114-90 94 0 0,-129 103-117 0 0,1 0-1 0 0,0 0 1 0 0,0 1-1 0 0,0-1 1 0 0,1 1-1 0 0,7-3 1 0 0,-2 1-5 0 0,-2 0-8 0 0,33-3-162 0 0,-32 6 90 0 0,-3 12-175 0 0,20 37 205 0 0,-25-46 48 0 0,1 1 0 0 0,0-1 0 0 0,-1 1 0 0 0,1 0 0 0 0,-1 0 0 0 0,0 0 0 0 0,0 0 1 0 0,0 0-1 0 0,0 0 0 0 0,0 0 0 0 0,0 3 0 0 0,-1 2-9 0 0,2-1-37 0 0,-1 3 15 0 0,2 30 14 0 0,-2-30 5 0 0,-1 1-23 0 0,0 29-41 0 0,0-29-120 0 0,-1-2-3543 0 0,0 2 3219 0 0,-1 7 75 0 0,1 0-8821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44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1 820 0 0,'0'0'17284'0'0,"-9"11"-17269"0"0,-25 36-5 0 0,25-36-25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45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1 132 0 0,'0'0'5539'0'0,"-5"9"-5089"0"0,-16 26-19 0 0,16-26 4055 0 0,5 1-4046 0 0,-1 29-3 0 0,0-29 1445 0 0,-1-4-1562 0 0,-1 0-609 0 0,-5 9 868 0 0,6-2-7658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57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515 113 484 0 0,'0'0'6668'0'0,"-4"-15"-6250"0"0,-13-62 1081 0 0,9 74-1202 0 0,-22-11-27 0 0,22 11 222 0 0,-8 8-237 0 0,-47 15 12 0 0,60-19-240 0 0,1-1 0 0 0,-1 1 0 0 0,1 0 0 0 0,-1 0 0 0 0,1 0 0 0 0,-1 1 0 0 0,1-1 0 0 0,0 0 0 0 0,-3 3 0 0 0,-48 38 435 0 0,-67 70 1 0 0,87-76-153 0 0,2 2 0 0 0,-45 72 0 0 0,59-70-82 0 0,14-29-188 0 0,-1-2 74 0 0,4-1-13 0 0,-4 26-4 0 0,3-25 245 0 0,48 15-155 0 0,-37-20-8 0 0,13-15-101 0 0,75-37-4 0 0,-81 40-49 0 0,0-1 0 0 0,-1-1-1 0 0,0-1 1 0 0,-1 0 0 0 0,15-14-1 0 0,4-5 40 0 0,0 1 241 0 0,48-53 0 0 0,-77 76-59 0 0,0 1-104 0 0,13-18-18 0 0,-14 17 631 0 0,-7 29-676 0 0,-7 66 10 0 0,7-67-5 0 0,4 12 31 0 0,-2 21 56 0 0,-1-23-98 0 0,1-24 66 0 0,3-1-85 0 0,-2 1-33 0 0,0-5-4 0 0,0-1-1 0 0,0 1 1 0 0,1-1-1 0 0,-1 1 1 0 0,1-1-1 0 0,-1 1 1 0 0,1-1-1 0 0,0 1 1 0 0,0-1-1 0 0,0 0 1 0 0,0 1-1 0 0,0-1 1 0 0,3 3-1 0 0,12 23 10 0 0,-12-20 21 0 0,9-12-841 0 0,41-8 387 0 0,-40 8-152 0 0,-3-1-93 0 0,56-26-840 0 0,-58 26 1200 0 0,-6 3 94 0 0,1 0 0 0 0,0 0 0 0 0,0 0 0 0 0,0 0 1 0 0,0 1-1 0 0,0-1 0 0 0,0 1 0 0 0,7 0 0 0 0,-1-1-397 0 0,6-1-247 0 0,9-5-3386 0 0,17-7 969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0:58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86 48 0 0,'0'0'4418'0'0,"-6"-14"-4056"0"0,-18-39-20 0 0,18 40 1957 0 0,-4 12-2047 0 0,-30-3 12 0 0,30 3 375 0 0,-6 9-336 0 0,-8 2-177 0 0,7-4 11 0 0,1 1-1 0 0,1 1 1 0 0,-1 1 0 0 0,-23 16 0 0 0,6 3 336 0 0,-46 51 0 0 0,78-79-467 0 0,-5 7 78 0 0,0 0-1 0 0,0 0 0 0 0,1 0 1 0 0,0 0-1 0 0,0 1 1 0 0,1 0-1 0 0,0 0 0 0 0,-4 12 1 0 0,-3 9 73 0 0,8-22 207 0 0,4 3-253 0 0,2 30-3 0 0,-2-30 382 0 0,9-8-351 0 0,29 9 30 0 0,-29-9 135 0 0,11-11-174 0 0,70-31 3 0 0,-68 29-54 0 0,0-1 1 0 0,0-1-1 0 0,30-25 0 0 0,-23 17 6 0 0,14-14 140 0 0,-37 29-94 0 0,-2 2-3 0 0,16-12-26 0 0,-16 12 834 0 0,-11 29-881 0 0,-17 74-8 0 0,17-74 23 0 0,5-16-37 0 0,-4 36 216 0 0,11-40-211 0 0,21 15 8 0 0,-21-15 23 0 0,15-14-48 0 0,9-1-13 0 0,1-1 1 0 0,-2-1-1 0 0,30-16 1 0 0,130-90 100 0 0,-140 85-57 0 0,-9 4-31 0 0,-33 24-10 0 0,-3 1 9 0 0,16-13-1 0 0,-15 13 126 0 0,-27 14-267 0 0,-63 28 123 0 0,64-28 8 0 0,16-1-3 0 0,-12 27-1 0 0,13-27-10 0 0,1-4 4 0 0,-9 17 10 0 0,9-16 11 0 0,1 2-18 0 0,-5 23 1 0 0,5-23 30 0 0,28-17-62 0 0,112-38 22 0 0,-132 43 0 0 0,-5 3 3 0 0,1 0 0 0 0,0 0-1 0 0,1 0 1 0 0,-1 0 0 0 0,0 0 0 0 0,0 0-1 0 0,0 1 1 0 0,1-1 0 0 0,-1 1 0 0 0,0-1-1 0 0,3 1 1 0 0,6 6-2 0 0,32 17 6 0 0,-32-17 7 0 0,-10 4-6 0 0,4 29 15 0 0,-4-36-10 0 0,0 0 0 0 0,-1 0 0 0 0,1 0 0 0 0,-1 0 0 0 0,0 0 0 0 0,0 0 1 0 0,0 0-1 0 0,-1 0 0 0 0,1 0 0 0 0,-1 0 0 0 0,1 0 0 0 0,-1 0 0 0 0,-1 3 1 0 0,-1 3 12 0 0,2 0 3 0 0,-1 0 0 0 0,1-1 1 0 0,-2 1-1 0 0,-3 9 0 0 0,2-5 2 0 0,-6 11 51 0 0,7-19-72 0 0,-15 31 170 0 0,-3 0-1 0 0,-1-2 1 0 0,-1 0 0 0 0,-45 49 0 0 0,29-44 67 0 0,-15 20 58 0 0,49-54-148 0 0,1-1-60 0 0,-15 13-6 0 0,15-13 836 0 0,22-31-984 0 0,1-3 35 0 0,6-9-49 0 0,1 1 0 0 0,43-46-1 0 0,-15 26-190 0 0,91-75 0 0 0,72-35-189 0 0,-83 66 136 0 0,-101 76 206 0 0,-27 22 336 0 0,-18 22-132 0 0,-3 3-55 0 0,1-3 21 0 0,1 1 0 0 0,-11 22 1 0 0,-7 14 125 0 0,26-47-151 0 0,3-5-18 0 0,0 0 1 0 0,0 0-1 0 0,0 0 1 0 0,1 0 0 0 0,-1 0-1 0 0,1 0 1 0 0,0 0-1 0 0,0 0 1 0 0,0 1-1 0 0,0 5 1 0 0,-2 1 5 0 0,-4 29 68 0 0,5-7-43 0 0,1-24 4 0 0,4 2-124 0 0,1-1 42 0 0,-2-6-4 0 0,-1 0 0 0 0,1 0-1 0 0,-1 0 1 0 0,0 1 0 0 0,0-1 0 0 0,0 0 0 0 0,-1 1 0 0 0,1-1-1 0 0,0 7 1 0 0,9-7-248 0 0,32 8-116 0 0,-32-9-166 0 0,5-6-171 0 0,45-14-90 0 0,-32 8-73 0 0,61-36-1012 0 0,-33 16-4496 0 0,-12 7 3014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4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24575,'0'18'0,"0"16"0,-5 21 0,-5 10 0,-3-2 0,2 3 0,-1-5 0,0-9 0,3-8 0,2-7 0,-1-10 0,0 0 0,1-5-8191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32.1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1 506 408 0 0,'0'0'6785'0'0,"25"-6"-6631"0"0,77-17 0 0 0,-76 17 118 0 0,-12 5-174 0 0,46-4 0 0 0,-46 4 10 0 0,-1 2 15 0 0,38 3 5 0 0,-38-3 7 0 0,2 0-16 0 0,74 7 208 0 0,-3 3-137 0 0,-46-8-109 0 0,-30-3-17 0 0,6 2 4 0 0,78 10 64 0 0,-31-1 8 0 0,2 3 4 0 0,1-1-30 0 0,1-3 5 0 0,-53-7-97 0 0,48 6 95 0 0,39 3 6 0 0,-13-3 10 0 0,2-2-23 0 0,-72-7-95 0 0,57 6 64 0 0,-54-4-62 0 0,61 11 52 0 0,-65-9-56 0 0,-6-1-8 0 0,1 0 1 0 0,-1-1 0 0 0,22 1 0 0 0,-17-2-8 0 0,-5-1 1 0 0,-1 1-1 0 0,1 0 1 0 0,18 5 0 0 0,50 9 13 0 0,-61-11-8 0 0,55 6 21 0 0,207 20 35 0 0,-231-23-38 0 0,-10-4-8 0 0,5-2 12 0 0,44 1-6 0 0,-7-2 4 0 0,18 2 10 0 0,-19 1 4 0 0,-6-1-13 0 0,-24 0-24 0 0,-38-2-5 0 0,54 0 10 0 0,-53 0 12 0 0,1 0-21 0 0,72-6 2 0 0,-69 5 2 0 0,54-2 14 0 0,-12 3-13 0 0,-44 0 1 0 0,-2 0-9 0 0,40 0 3 0 0,-40 0 2 0 0,-50-5-611 0 0,-110-15 567 0 0,110 15 5 0 0,-10 0-6 0 0,-13-1 10 0 0,18 4 20 0 0,32 2-4 0 0,-6-2-21 0 0,-3 2 32 0 0,5-1-7 0 0,0 0 0 0 0,0 0-1 0 0,-16-5 1 0 0,-42-6-14 0 0,57 11 27 0 0,7 1 0 0 0,0-1 1 0 0,-1 0-1 0 0,1-1 0 0 0,0 1 0 0 0,-9-4 1 0 0,-20-5-3 0 0,28 7-4 0 0,-7 1 1 0 0,-3 2 7 0 0,7-1-1 0 0,-1 0 0 0 0,1 0 0 0 0,0-1-1 0 0,-13-4 1 0 0,-42-9-12 0 0,54 11 13 0 0,-41-7 7 0 0,-15-1 5 0 0,-4-3-8 0 0,-162-29-36 0 0,155 33 1 0 0,-212-47 17 0 0,241 52-9 0 0,-7-2 8 0 0,-23-8 2 0 0,11 1-10 0 0,13 5 14 0 0,-20-5 1 0 0,-14-4 19 0 0,44 11-18 0 0,36 6 8 0 0,-1 0-2 0 0,0 0 6 0 0,6 2 14 0 0,0-1 0 0 0,1 1 1 0 0,-1-1-1 0 0,1-1 1 0 0,-1 1-1 0 0,1-1 1 0 0,-8-3-1 0 0,-21-9 11 0 0,26 11 267 0 0,-11 5-291 0 0,-54 7-6 0 0,55-7 2 0 0,7 0-10 0 0,-2 2 13 0 0,5-2-2 0 0,-1 0 0 0 0,1 0-1 0 0,-1-1 1 0 0,-12 1 0 0 0,-28 2-3 0 0,37-2 13 0 0,-1-2-8 0 0,-40 4-9 0 0,40-3-4 0 0,-1-2 4 0 0,-66-1 966 0 0,27-2-971 0 0,40 3 5 0 0,0 3-4 0 0,-41 4 3 0 0,41-4 1 0 0,1-1-4 0 0,-35 5 15 0 0,36-5 30 0 0,48-11-80 0 0,119-31 44 0 0,-119 32-7 0 0,75-9 1 0 0,-86 16 7 0 0,53-8 5 0 0,-3 3 0 0 0,-48 4-4 0 0,47-1 1 0 0,-24 3 2 0 0,-38 1 1 0 0,5 0 2 0 0,84-1-11 0 0,-52 1-1 0 0,-38 0 7 0 0,4 0 4 0 0,79 1-11 0 0,-40-1 8 0 0,-41 0 0 0 0,-1 1-3 0 0,38 3-9 0 0,-39-3 3 0 0,1 1 3 0 0,64 5 0 0 0,-6 0-3 0 0,-16 0-7 0 0,-41-5-3 0 0,-1-1 2 0 0,38 4 9 0 0,-39-3 0 0 0,3 1-4 0 0,51 12-4 0 0,-17-7-3 0 0,-40-6 1 0 0,6-2 7 0 0,46 2-5 0 0,-46-1-2 0 0,-1 0 3 0 0,44 1-2 0 0,-44-1 13 0 0,0-1-4 0 0,3-1 1 0 0,48 5-28 0 0,-49-1 23 0 0,45 2-84 0 0,-14-3 57 0 0,-35-2 3 0 0,3 1-21 0 0,46 1 27 0 0,-46-1 2 0 0,0 0-16 0 0,2 1 33 0 0,-4-1-9 0 0,0 0 0 0 0,-1-1-1 0 0,18-1 1 0 0,22-1 13 0 0,-38 1-8 0 0,-1 1-29 0 0,2 1 37 0 0,-8 0-1 0 0,1-1 0 0 0,-1 0 1 0 0,1 0-1 0 0,0-1 0 0 0,-1 0 0 0 0,9-2 0 0 0,53-9-58 0 0,3-5 62 0 0,-58 13 1 0 0,41-7-9 0 0,-43 9 9 0 0,30-4-11 0 0,-34 2 4 0 0,27-12 4 0 0,-26 12-4 0 0,-35-3-505 0 0,-76-23 453 0 0,77 23 6 0 0,13 5 14 0 0,-33-5-5 0 0,33 5-1 0 0,-2 0 9 0 0,-44-7 5 0 0,43 6 9 0 0,2 1-19 0 0,-41-7 19 0 0,41 7 0 0 0,1 0-2 0 0,-1 2 15 0 0,6 0 3 0 0,-1-1 1 0 0,1 0-1 0 0,0 0 0 0 0,-1 0 0 0 0,-9-4 0 0 0,4 1 0 0 0,-38-8-27 0 0,-20 2 2 0 0,-13 2-1 0 0,67 5 26 0 0,-56-3-13 0 0,-36 3 5 0 0,25 0 5 0 0,13-6 3 0 0,54 7 3 0 0,-77-2-11 0 0,1 3-6 0 0,73 3 12 0 0,4-1 0 0 0,1 0 0 0 0,0-1 0 0 0,-17-2 0 0 0,-52-4-13 0 0,-178-15-20 0 0,187 17 46 0 0,60 3-5 0 0,5-1-3 0 0,0 2 0 0 0,0-1 0 0 0,0 2 0 0 0,-12 1 1 0 0,3 0-1 0 0,-58 0-9 0 0,-31-3-8 0 0,87 1 16 0 0,-60-3 1 0 0,63 0-1 0 0,3 1-2 0 0,0 1 0 0 0,-27 1-1 0 0,-42 2 14 0 0,39 1-10 0 0,34-2-4 0 0,-3-3 0 0 0,-42-2-4 0 0,43 3 2 0 0,-35-4 26 0 0,34 2-18 0 0,2 2 422 0 0,48-6-421 0 0,111-20 4 0 0,-97 20 1 0 0,29 1 13 0 0,-2-1-7 0 0,-52 5-8 0 0,55-1 13 0 0,1 4-6 0 0,45 0 10 0 0,185 8 11 0 0,-281-9-28 0 0,43-1 5 0 0,15 4 3 0 0,-39 0-9 0 0,11 2 0 0 0,16-4-12 0 0,-59-3 10 0 0,-7 1 1 0 0,-1 1 0 0 0,1-1 0 0 0,0 1 0 0 0,17 3 1 0 0,34 3-1 0 0,-37-4-2 0 0,47 0 6 0 0,-49-2-5 0 0,65 1 6 0 0,0 5 4 0 0,-8 1 2 0 0,-62-4-11 0 0,-5-1 2 0 0,0-1 0 0 0,0 1 0 0 0,22-2 0 0 0,21 0-3 0 0,-25 0-9 0 0,35 1 4 0 0,23 2-3 0 0,-73-3 25 0 0,-2 1-24 0 0,66 3 2 0 0,-9-2 25 0 0,-65-2-21 0 0,0 0 1 0 0,1 0-1 0 0,-1-1 1 0 0,0 0-1 0 0,0 0 1 0 0,6-2-1 0 0,2 0 2 0 0,-2 1 600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0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0 352 0 0,'0'0'11492'0'0,"-5"19"-10873"0"0,-17 56-28 0 0,20-68-447 0 0,0 1 1 0 0,0-1-1 0 0,-1 0 1 0 0,1 0-1 0 0,-6 10 1 0 0,-10 17 653 0 0,-37 98 1561 0 0,41-103-1959 0 0,11-22-28 0 0,0 0-10 0 0,-23 62 1361 0 0,23-62 685 0 0,18-29-2299 0 0,52-68-31 0 0,-61 81-63 0 0,1 1 1 0 0,0-1-1 0 0,0 1 0 0 0,1 0 0 0 0,0 1 0 0 0,0 0 1 0 0,11-7-1 0 0,-8 6 21 0 0,59-38 45 0 0,-64 42-104 0 0,2 3-167 0 0,25-2 148 0 0,-24 2 3 0 0,-4 12-67 0 0,15 32 71 0 0,-15-32 16 0 0,-3-3 6 0 0,40 106-68 0 0,-38-108 86 0 0,0 0-22 0 0,12 15-7 0 0,-12-15-18 0 0,14-17-2515 0 0,55-29 1933 0 0,-49 24-86 0 0,-18 7 456 0 0,-3 5 90 0 0,-1 1 0 0 0,1-1 0 0 0,0 1 0 0 0,0 0 0 0 0,1 0 0 0 0,-1 0 0 0 0,7-4 0 0 0,27-23-1437 0 0,50-43-2218 0 0,-82 69 3199 0 0,2 0 66 0 0,20-15 66 0 0,-20 14 53 0 0,-2 1 57 0 0,50-44 5338 0 0,-78 57-4758 0 0,-70 28 1 0 0,91-37-186 0 0,-1 1 1 0 0,1 0-1 0 0,0 0 1 0 0,-1 0-1 0 0,1 0 1 0 0,0 0-1 0 0,0 0 1 0 0,0 0-1 0 0,0 1 0 0 0,0-1 1 0 0,-3 3-1 0 0,-2 3 51 0 0,-20 24 286 0 0,-1 6 36 0 0,12-10-216 0 0,12-21 4 0 0,0 1-6 0 0,-11 22-15 0 0,12-22 246 0 0,2 0-280 0 0,-1 31 849 0 0,19-40-898 0 0,55-7-18 0 0,-54 7 0 0 0,-6-2 13 0 0,4-1-47 0 0,40-16 92 0 0,-25 8-101 0 0,-23 9 133 0 0,0 10-128 0 0,21 17 15 0 0,-21-17 10 0 0,-5 4-10 0 0,9 27 0 0 0,-9-28 47 0 0,1-3-30 0 0,11 18 12 0 0,-11-18 99 0 0,3-2-83 0 0,18 10-15 0 0,-18-10 231 0 0,6-7-217 0 0,39-8-24 0 0,-48 10-43 0 0,0 1 0 0 0,0-1-1 0 0,-1 0 1 0 0,1 0 0 0 0,0 0-1 0 0,0-1 1 0 0,-1 1 0 0 0,1-1-1 0 0,-1 0 1 0 0,6-3 0 0 0,-1-1 13 0 0,-2 4-7 0 0,0-1-1 0 0,-1 1 1 0 0,0-1-1 0 0,0 0 1 0 0,0-1-1 0 0,9-7 1 0 0,-4 3-1 0 0,-3 3 1 0 0,22-17 31 0 0,-7-1 18 0 0,-14 16-57 0 0,20-23 20 0 0,-21 22-21 0 0,17-25 28 0 0,13-27 7 0 0,-33 54-24 0 0,-1 0-46 0 0,12-17 22 0 0,-11 17 365 0 0,-18 26-274 0 0,-73 108 182 0 0,15-24 501 0 0,41-60-370 0 0,-15 16 110 0 0,41-55-348 0 0,1 1-10 0 0,-13 17-6 0 0,13-17 529 0 0,1 0-562 0 0,1-1 459 0 0,15-17-397 0 0,28-33-295 0 0,-26 28 176 0 0,3-1-81 0 0,0 1 0 0 0,1 0 0 0 0,35-22 0 0 0,-49 36-24 0 0,5 12-627 0 0,30 29 638 0 0,-30-29 8 0 0,-8-1-24 0 0,-2 1 45 0 0,0-5-1 0 0,1 0-1 0 0,-1-1 1 0 0,1 1 0 0 0,-1 0-1 0 0,1-1 1 0 0,0 1 0 0 0,1-1-1 0 0,1 5 1 0 0,8 20-2 0 0,-9-21 18 0 0,7-6 10 0 0,26 7 12 0 0,-26-6-12 0 0,5-6-17 0 0,44-12 12 0 0,-54 16-7 0 0,0-1 0 0 0,0 0 0 0 0,0 0 0 0 0,0 0 0 0 0,0-1 0 0 0,0 1 0 0 0,0-1-1 0 0,0 0 1 0 0,3-3 0 0 0,18-12 23 0 0,5 0-5 0 0,-22 12-11 0 0,-2 1 5 0 0,21-13 3 0 0,-20 13 19 0 0,-7 21-43 0 0,0 54 57 0 0,0-53 37 0 0,-1-8-43 0 0,-2 31 0 0 0,2-31 76 0 0,4-3-85 0 0,10 22-18 0 0,-10-22-54 0 0,4-10-905 0 0,-1 0 792 0 0,1 0 0 0 0,1 0 1 0 0,-1 1-1 0 0,14-2 0 0 0,-4 0-68 0 0,-2 0-543 0 0,-4-4-179 0 0,30-24-109 0 0,-34 28 740 0 0,-1-2 1 0 0,0 1-1 0 0,0 0 0 0 0,0-1 0 0 0,-1 0 1 0 0,8-10-1 0 0,6-9-891 0 0,-11 12 73 0 0,-3 1 759 0 0,12-35-1487 0 0,-5-2-279 0 0,-5 0 857 0 0,-4 17 1003 0 0,-2 24 707 0 0,-3-3-144 0 0,-5-32 38 0 0,5 32 3767 0 0,-1 4-6100 0 0,-8-20-73 0 0,9 20-1414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1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43 36 0 0,'0'0'1903'0'0,"7"-7"-1021"0"0,23-22-67 0 0,-22 22 5380 0 0,-15 32-5577 0 0,-23 83-22 0 0,26-94-420 0 0,0-1 1 0 0,-1 0-1 0 0,-8 15 0 0 0,-6 11 833 0 0,-89 185 2475 0 0,85-184-2703 0 0,19-34-427 0 0,2 1-6 0 0,-10 19-7 0 0,9-20 1029 0 0,0 0-1097 0 0,-10 17 1 0 0,10-18 960 0 0,21-23-1197 0 0,59-56-22 0 0,-71 68-28 0 0,1 0-1 0 0,-1 0 1 0 0,2 0 0 0 0,-1 1 0 0 0,0 1 0 0 0,17-9-1 0 0,-15 9 3 0 0,-2 0-55 0 0,2 3-21 0 0,26-5 3 0 0,-26 5 2 0 0,-2 8-276 0 0,24 23 292 0 0,-23-22 14 0 0,-14 6-57 0 0,-17 46 88 0 0,17-45-1 0 0,-1-8 4 0 0,-27 26 9 0 0,-32 20-38 0 0,60-48-67 0 0,-2-3-1414 0 0,-21 8 774 0 0,22-7-175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2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228 147 500 0 0,'0'0'968'0'0,"-12"14"43"0"0,-2 2-675 0 0,4-3 218 0 0,0 0-1 0 0,-24 20 1 0 0,-11 10 1316 0 0,7-4-200 0 0,-7 21 412 0 0,42-54-1482 0 0,0 2-50 0 0,-8 22-38 0 0,9-22 2197 0 0,15-3-2407 0 0,40 17-32 0 0,-51-22-258 0 0,-1 1-1 0 0,0 0 0 0 0,0-1 0 0 0,0 0 0 0 0,0 1 0 0 0,0-1 1 0 0,1 0-1 0 0,-1 1 0 0 0,0-1 0 0 0,0 0 0 0 0,1 0 1 0 0,-1 0-1 0 0,0 0 0 0 0,0 0 0 0 0,1 0 0 0 0,-1 0 0 0 0,0-1 1 0 0,0 1-1 0 0,0 0 0 0 0,1-1 0 0 0,0 0 0 0 0,16-3 67 0 0,-6 2-10 0 0,-1-1 0 0 0,0-1 1 0 0,0 1-1 0 0,18-11 0 0 0,21-7 170 0 0,0-3 0 0 0,-2-2 0 0 0,56-39 0 0 0,-46 18 188 0 0,-53 43 1445 0 0,-14 24-1763 0 0,-38 88 110 0 0,20-36 74 0 0,25-65-113 0 0,2 45-69 0 0,0-42 34 0 0,7-3-97 0 0,20 21-9 0 0,-26-27-37 0 0,-1 0 0 0 0,1-1 0 0 0,0 1 1 0 0,-1 0-1 0 0,1-1 0 0 0,0 1 1 0 0,0-1-1 0 0,-1 1 0 0 0,1-1 0 0 0,0 1 1 0 0,0-1-1 0 0,0 1 0 0 0,0-1 1 0 0,-1 0-1 0 0,1 1 0 0 0,2-1 1 0 0,6 4 0 0 0,-6-3-7 0 0,1 0-1 0 0,0 0 0 0 0,-1 0 1 0 0,1 0-1 0 0,0 0 0 0 0,0-1 1 0 0,0 1-1 0 0,7-1 1 0 0,1 2-22 0 0,-7-1 10 0 0,-1 0 0 0 0,1-1 0 0 0,0 1 0 0 0,-1-1 0 0 0,1 0 0 0 0,0 0 0 0 0,0-1 0 0 0,-1 1 0 0 0,1-1 0 0 0,6-2-1 0 0,51-10-270 0 0,66-23 0 0 0,-78 18 88 0 0,-28 11 86 0 0,0 0 0 0 0,0-2 0 0 0,-1-1 0 0 0,0 0 1 0 0,0-1-1 0 0,-1-2 0 0 0,22-17 0 0 0,-32 23 70 0 0,-6 5 23 0 0,-1 0 0 0 0,1-1 0 0 0,0 0-1 0 0,-1 0 1 0 0,1 0 0 0 0,-1-1 0 0 0,0 1 0 0 0,4-6-1 0 0,13-16-87 0 0,-13 12 6 0 0,-4 6 65 0 0,-2 5 5 0 0,0-1 0 0 0,0 1 0 0 0,0 0 0 0 0,-1-1 0 0 0,1 1 0 0 0,-1-1 0 0 0,1 1 0 0 0,-1-1 0 0 0,0-2 0 0 0,-7-7-27 0 0,-23-34-1 0 0,23 34 20 0 0,-5 12 10 0 0,-45 2-64 0 0,38 6 103 0 0,-60 28-13 0 0,34-9 12 0 0,14 0-5 0 0,-25 33 15 0 0,52-55 6 0 0,1 2-7 0 0,-11 21-23 0 0,10-22 208 0 0,25-4-157 0 0,60 5-16 0 0,-79-7-27 0 0,0 0-1 0 0,0 1 1 0 0,0-1 0 0 0,0 0 0 0 0,0 0 0 0 0,0 0 0 0 0,0 0 0 0 0,0 0 0 0 0,0-1 0 0 0,0 1 0 0 0,0-1 0 0 0,-1 1 0 0 0,1-1-1 0 0,0 0 1 0 0,3-1 0 0 0,162-89 91 0 0,-137 71-66 0 0,12-6-17 0 0,-2-2 0 0 0,0-1 0 0 0,-3-3-1 0 0,67-69 1 0 0,-97 93-6 0 0,20-25-20 0 0,-9 8 39 0 0,-14 19 26 0 0,0 1 9 0 0,10-15 3 0 0,-10 14 608 0 0,-16 28-549 0 0,-8 15-63 0 0,-40 70 156 0 0,16-35 206 0 0,42-69-390 0 0,0 0-1 0 0,0 0 0 0 0,0 0 0 0 0,1 1 1 0 0,-1-1-1 0 0,1 1 0 0 0,0-1 1 0 0,-1 8-1 0 0,0-2 17 0 0,0-2 88 0 0,1 3-8 0 0,-5 28 8 0 0,5-29 236 0 0,6 1-291 0 0,14 31-3 0 0,-14-31-26 0 0,3-6 30 0 0,24 10-2 0 0,-15-10-6 0 0,20-1-18 0 0,-13-5 6 0 0,-7 0-42 0 0,-9 1-14 0 0,0 0 0 0 0,0 0 0 0 0,0-1 0 0 0,-1 0 0 0 0,1 0 0 0 0,0-1 0 0 0,7-3 0 0 0,155-69-41 0 0,-138 59-6 0 0,0-2 0 0 0,-1-2 0 0 0,39-30 0 0 0,-41 28-13 0 0,-25 19 52 0 0,0 0 0 0 0,0 0 0 0 0,0 0 0 0 0,-1-1 0 0 0,1 1 0 0 0,5-9 1 0 0,-2 5-5 0 0,18-24-50 0 0,-8 4 28 0 0,-13 21 20 0 0,-1-1-3 0 0,7-19 22 0 0,-7 20 8 0 0,-24 24 5 0 0,-8 7 25 0 0,-78 69 183 0 0,79-65 85 0 0,1 2 0 0 0,1 1 0 0 0,-25 42 0 0 0,35-51-53 0 0,-20 31 478 0 0,22-33-520 0 0,11-16 347 0 0,-1 1-386 0 0,-11 17 4 0 0,12-17 1382 0 0,22-19-1475 0 0,130-75-14 0 0,-105 64-140 0 0,90-34 1 0 0,-126 55-50 0 0,2 2-252 0 0,38-4-746 0 0,-40 14 869 0 0,22 26-16 0 0,-23-27-16 0 0,-5-2-42 0 0,29 55-2088 0 0,-27-55 1753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0 463 472 0 0,'326'-350'6671'0'0,"-278"289"-5269"0"0,-43 53-978 0 0,0 1 8 0 0,1 1-249 0 0,12-20 2025 0 0,-29 25-1980 0 0,10 1-222 0 0,-6-1 34 0 0,0 0 0 0 0,0 0 1 0 0,0 1-1 0 0,0 0 0 0 0,0 0 0 0 0,0 1 1 0 0,0 0-1 0 0,1 0 0 0 0,-1 1 0 0 0,0 0 0 0 0,1 0 1 0 0,-1 0-1 0 0,-8 5 0 0 0,-5 5 122 0 0,8-6-40 0 0,0 1 0 0 0,0 1 0 0 0,-19 16 0 0 0,29-22-105 0 0,0 1 0 0 0,0-1 1 0 0,0 0-1 0 0,0 0 0 0 0,0 1 1 0 0,0-1-1 0 0,1 1 1 0 0,-1 0-1 0 0,1-1 0 0 0,0 1 1 0 0,0 0-1 0 0,0 0 0 0 0,0 0 1 0 0,0 0-1 0 0,1 0 0 0 0,-1 0 1 0 0,1 0-1 0 0,0 0 0 0 0,0 0 1 0 0,0 0-1 0 0,0 0 1 0 0,0 0-1 0 0,1 3 0 0 0,0-2-2 0 0,0-1 1 0 0,1 1-1 0 0,-1 0 0 0 0,1-1 0 0 0,0 1 1 0 0,0-1-1 0 0,0 1 0 0 0,1-1 0 0 0,-1 0 0 0 0,1 0 1 0 0,-1 0-1 0 0,7 5 0 0 0,43 25 95 0 0,-45-30-97 0 0,-1 0 1 0 0,1 1-1 0 0,-1 0 0 0 0,0 0 0 0 0,0 0 0 0 0,0 1 0 0 0,0 0 0 0 0,-1 0 0 0 0,0 0 1 0 0,0 1-1 0 0,0-1 0 0 0,4 8 0 0 0,-1 4 113 0 0,-1 0 0 0 0,-1 0 0 0 0,8 34 1 0 0,-13-47-80 0 0,0 1 1 0 0,0-1 0 0 0,1 1 0 0 0,0-1 0 0 0,-1 0 0 0 0,2 1-1 0 0,-1-1 1 0 0,0 0 0 0 0,6 6 0 0 0,-7-9-68 0 0,1-1 1 0 0,0 1 0 0 0,-1 0-1 0 0,1-1 1 0 0,0 0 0 0 0,-1 1-1 0 0,1-1 1 0 0,0 0 0 0 0,-1 0-1 0 0,1 0 1 0 0,0 0 0 0 0,-1 0-1 0 0,1 0 1 0 0,0-1 0 0 0,-1 1-1 0 0,1-1 1 0 0,0 1 0 0 0,-1-1-1 0 0,1 1 1 0 0,2-2 0 0 0,26-13-1015 0 0,0-1 1 0 0,-1-1-1 0 0,47-38 1 0 0,-2 3-4698 0 0,-48 36 3001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3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245 262 144 0 0,'0'0'3821'0'0,"-7"0"-3064"0"0,0 0-572 0 0,0 1 1 0 0,0 0-1 0 0,0 0 1 0 0,0 1 0 0 0,0 0-1 0 0,0 0 1 0 0,1 1-1 0 0,-1-1 1 0 0,1 2-1 0 0,0-1 1 0 0,0 1 0 0 0,0-1-1 0 0,0 2 1 0 0,-6 5-1 0 0,8-6-26 0 0,-21 16 924 0 0,-31 37 0 0 0,50-51-849 0 0,1 1 0 0 0,0 1-1 0 0,0-1 1 0 0,0 1 0 0 0,1 0 0 0 0,0 0 0 0 0,0 0-1 0 0,1 1 1 0 0,-4 16 0 0 0,6-23-35 0 0,1-1-171 0 0,0 0-1 0 0,1 0 0 0 0,-1 0 1 0 0,0 0-1 0 0,0 0 1 0 0,1 0-1 0 0,-1-1 0 0 0,0 1 1 0 0,1 0-1 0 0,-1 0 1 0 0,1 0-1 0 0,-1-1 0 0 0,1 1 1 0 0,-1 0-1 0 0,1 0 1 0 0,-1-1-1 0 0,2 2 1 0 0,9-2 58 0 0,-1-1 1 0 0,1 0-1 0 0,-1 0 1 0 0,0-1-1 0 0,1-1 1 0 0,18-6-1 0 0,-20 6-29 0 0,0-1 0 0 0,0 2-1 0 0,1-1 1 0 0,-1 2 0 0 0,1-1 0 0 0,0 1 0 0 0,0 0-1 0 0,17 2 1 0 0,-23 0-32 0 0,1 1 0 0 0,-1 0 0 0 0,1 0-1 0 0,-1 0 1 0 0,0 1 0 0 0,0-1 0 0 0,0 1-1 0 0,0 0 1 0 0,0 0 0 0 0,-1 0 0 0 0,1 1 0 0 0,3 4-1 0 0,24 19 304 0 0,-26-26-296 0 0,0 0-1 0 0,0 0 0 0 0,1-1 0 0 0,-1 1 0 0 0,0-1 1 0 0,0 0-1 0 0,1 0 0 0 0,-1-1 0 0 0,0 0 1 0 0,0 0-1 0 0,1 0 0 0 0,-1 0 0 0 0,0-1 0 0 0,6-2 1 0 0,1 0 27 0 0,8-3 22 0 0,-1-2 1 0 0,1 0 0 0 0,-1-1 0 0 0,30-21-1 0 0,62-54 181 0 0,-72 53-100 0 0,-1-2-1 0 0,-3-1 1 0 0,0-2 0 0 0,52-75 0 0 0,-83 106-133 0 0,0 0 1 0 0,-1-1 0 0 0,0 1 0 0 0,0-1-1 0 0,2-7 1 0 0,12-26 167 0 0,-2 15-70 0 0,-11 19 1467 0 0,-19 27-1457 0 0,-5 8-81 0 0,0-1 91 0 0,-26 51 1 0 0,22-28 790 0 0,-33 107 1 0 0,36-96-50 0 0,19-43-253 0 0,2-19-617 0 0,1 0 1 0 0,-1 0 0 0 0,0 0-1 0 0,0 1 1 0 0,1-1-1 0 0,-1 0 1 0 0,0 0-1 0 0,0 0 1 0 0,1 0 0 0 0,-1 0-1 0 0,0 0 1 0 0,0 1-1 0 0,1-1 1 0 0,-1 0-1 0 0,0 0 1 0 0,1 0-1 0 0,-1 0 1 0 0,0 0 0 0 0,1 0-1 0 0,-1 0 1 0 0,0 0-1 0 0,1 0 1 0 0,-1 0-1 0 0,0-1 1 0 0,0 1 0 0 0,1 0-1 0 0,-1 0 1 0 0,0 0-1 0 0,1 0 1 0 0,-1 0-1 0 0,0 0 1 0 0,1-1 0 0 0,24-18 255 0 0,-15 8-251 0 0,19-18 39 0 0,11-3-94 0 0,1 1 0 0 0,2 3 1 0 0,60-30-1 0 0,-97 55-39 0 0,5 6-338 0 0,30 11 326 0 0,-38-12 62 0 0,0 0 0 0 0,-1 0-1 0 0,0 0 1 0 0,1 0-1 0 0,-1 1 1 0 0,0-1 0 0 0,0 1-1 0 0,0-1 1 0 0,0 1 0 0 0,0 0-1 0 0,-1 0 1 0 0,1 0-1 0 0,-1 0 1 0 0,0 0 0 0 0,0 0-1 0 0,0 0 1 0 0,0 0-1 0 0,-1 0 1 0 0,1 0 0 0 0,-1 0-1 0 0,1 5 1 0 0,2 11-170 0 0,0-9-256 0 0,0 0 0 0 0,0 0 1 0 0,1-1-1 0 0,0 1 0 0 0,11 17 1 0 0,-14-25 261 0 0,1 0-1 0 0,0 0 1 0 0,-1 0 0 0 0,1 0 0 0 0,0 0-1 0 0,1-1 1 0 0,-1 1 0 0 0,0 0 0 0 0,0-1-1 0 0,1 0 1 0 0,-1 1 0 0 0,1-1 0 0 0,-1 0-1 0 0,1 0 1 0 0,-1-1 0 0 0,1 1 0 0 0,0 0-1 0 0,-1-1 1 0 0,1 0 0 0 0,0 1 0 0 0,-1-1-1 0 0,1 0 1 0 0,0 0 0 0 0,0-1 0 0 0,-1 1-1 0 0,1-1 1 0 0,3 0 0 0 0,8-3-1246 0 0,1-1 0 0 0,-1 0-1 0 0,22-13 1 0 0,-15 8-800 0 0,18-11-1441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3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1 572 0 0,'0'0'6395'0'0,"-23"14"-5715"0"0,-73 44-25 0 0,79-47-292 0 0,0 1 0 0 0,1 1-1 0 0,0 1 1 0 0,-15 16 0 0 0,-1 0 536 0 0,-1 5 557 0 0,32-34-1177 0 0,-4 8 987 0 0,22-17-1117 0 0,78-36 119 0 0,-33 18-44 0 0,-28 14-123 0 0,-26 9-15 0 0,1 2-10 0 0,25-3-6 0 0,-25 3 3 0 0,-4 3 8 0 0,-1 1-49 0 0,0 0-1 0 0,1 0 1 0 0,-1 1 0 0 0,0-1-1 0 0,-1 1 1 0 0,1 0-1 0 0,-1 0 1 0 0,1 0 0 0 0,-1 1-1 0 0,0-1 1 0 0,-1 1 0 0 0,1-1-1 0 0,-1 1 1 0 0,0 0-1 0 0,3 9 1 0 0,-2 0-27 0 0,2-1 0 0 0,0 0 0 0 0,0-1 0 0 0,10 16 0 0 0,-14-26-84 0 0,1-1 0 0 0,-1 1 1 0 0,1-1-1 0 0,-1 0 0 0 0,1 1 0 0 0,0-1 0 0 0,-1 0 0 0 0,1 0 0 0 0,0 0 0 0 0,0 0 0 0 0,0 0 0 0 0,0-1 0 0 0,0 1 0 0 0,0-1 0 0 0,0 1 0 0 0,0-1 0 0 0,0 1 0 0 0,0-1 0 0 0,0 0 0 0 0,0 0 0 0 0,0 0 0 0 0,0 0 0 0 0,0-1 0 0 0,2 1 0 0 0,45-13-2070 0 0,-2-6-3550 0 0,-20 8 2406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4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0 608 0 0,'1'7'403'0'0,"0"1"-1"0"0,-1-1 1 0 0,0 0-1 0 0,0 0 1 0 0,-1 0 0 0 0,0 1-1 0 0,0-1 1 0 0,-1 0-1 0 0,0 0 1 0 0,0-1-1 0 0,-6 14 1 0 0,-3 3 655 0 0,-1-1-1 0 0,-16 22 0 0 0,10-19-634 0 0,0-1 0 0 0,-2-1 0 0 0,-1-1 0 0 0,-29 25 0 0 0,45-43-550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4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201 104 324 0 0,'0'0'631'0'0,"9"-8"-31"0"0,26-25 3 0 0,-26 24-4 0 0,-4 5 3 0 0,14-16 14 0 0,-14 16 621 0 0,0-1-631 0 0,22-16 9771 0 0,-34 43-9882 0 0,2-9-413 0 0,-5 22 267 0 0,-3-1-1 0 0,-1 0 0 0 0,-22 40 0 0 0,-146 235 4133 0 0,174-293-4235 0 0,4-8 49 0 0,0 0 0 0 0,0-1-1 0 0,-1 1 1 0 0,0-1 0 0 0,-9 11 0 0 0,13-17-68 0 0,-1 5 44 0 0,2-4-77 0 0,1-5 955 0 0,8-17-1122 0 0,1-1 0 0 0,0 2 0 0 0,2-1 0 0 0,0 2 0 0 0,1-1 0 0 0,1 2 0 0 0,1 0 0 0 0,0 0 0 0 0,1 2 0 0 0,1 0 0 0 0,33-23 0 0 0,22-2-465 0 0,-70 40 410 0 0,0 0-1 0 0,-1 0 0 0 0,1 0 0 0 0,0 0 0 0 0,0 0 1 0 0,0 0-1 0 0,0 0 0 0 0,-1 1 0 0 0,1-1 0 0 0,0 1 1 0 0,0-1-1 0 0,0 1 0 0 0,-1 0 0 0 0,1-1 1 0 0,0 1-1 0 0,-1 0 0 0 0,1 0 0 0 0,-1 0 0 0 0,1 0 1 0 0,-1 1-1 0 0,0-1 0 0 0,1 0 0 0 0,-1 1 0 0 0,0-1 1 0 0,0 1-1 0 0,2 2 0 0 0,2 6-33 0 0,0 1 0 0 0,-1 0 1 0 0,0 0-1 0 0,-1 0 0 0 0,0 1 0 0 0,0-1 0 0 0,-2 1 0 0 0,2 13 1 0 0,-2-9-294 0 0,2 0 0 0 0,0-1 0 0 0,9 29 0 0 0,-11-41 113 0 0,0 0 0 0 0,0-1 0 0 0,0 1 0 0 0,0-1 0 0 0,0 0 0 0 0,1 1 0 0 0,-1-1-1 0 0,1 0 1 0 0,0 0 0 0 0,0 0 0 0 0,0 0 0 0 0,0 0 0 0 0,0 0 0 0 0,0-1 0 0 0,0 1-1 0 0,0-1 1 0 0,1 1 0 0 0,-1-1 0 0 0,1 0 0 0 0,3 1 0 0 0,-2-1-230 0 0,0-1 1 0 0,0 1 0 0 0,0-1 0 0 0,0-1-1 0 0,-1 1 1 0 0,1 0 0 0 0,0-1 0 0 0,0 0-1 0 0,0 0 1 0 0,0 0 0 0 0,0 0 0 0 0,-1-1-1 0 0,7-3 1 0 0,22-10-4051 0 0,3-3 343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5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0 780 0 0,'0'0'3058'0'0,"-6"1"-2252"0"0,-5 1-467 0 0,0 1 0 0 0,1 0-1 0 0,0 1 1 0 0,0 0 0 0 0,0 1-1 0 0,0 0 1 0 0,1 0 0 0 0,0 1-1 0 0,0 0 1 0 0,-13 12 0 0 0,-9 10 1502 0 0,-43 46 0 0 0,71-71-1560 0 0,0 0 0 0 0,1 0 0 0 0,-1 1 0 0 0,1-1-1 0 0,0 1 1 0 0,-1-1 0 0 0,-1 8 0 0 0,3-10 547 0 0,36-15-534 0 0,18-9-21 0 0,28-24 54 0 0,-13 11-118 0 0,-41 21-116 0 0,-20 12-8 0 0,-1 1-7 0 0,19-6-4 0 0,-19 6-23 0 0,-5 2-37 0 0,0 0-1 0 0,0 1 1 0 0,0-1 0 0 0,0 0 0 0 0,0 1-1 0 0,0-1 1 0 0,0 1 0 0 0,0-1 0 0 0,0 1-1 0 0,0 0 1 0 0,0-1 0 0 0,0 1 0 0 0,-1 0-1 0 0,1-1 1 0 0,1 2 0 0 0,-3 9 57 0 0,0-1 1 0 0,0 0-1 0 0,-1 0 1 0 0,0 0-1 0 0,-1 0 0 0 0,0 0 1 0 0,-1 0-1 0 0,-9 18 1 0 0,-10 33 331 0 0,18-35-137 0 0,5-25-247 0 0,0 0 0 0 0,0-1 1 0 0,0 1-1 0 0,0 0 0 0 0,-1-1 1 0 0,1 1-1 0 0,0 0 0 0 0,0-1 0 0 0,0 1 1 0 0,1 0-1 0 0,-1-1 0 0 0,0 1 1 0 0,0 0-1 0 0,0-1 0 0 0,0 1 1 0 0,1 0-1 0 0,-1-1 0 0 0,0 1 1 0 0,1 0-1 0 0,-1-1 0 0 0,0 1 0 0 0,1-1 1 0 0,-1 1-1 0 0,1-1 0 0 0,-1 1 1 0 0,1-1-1 0 0,-1 1 0 0 0,1-1 1 0 0,-1 1-1 0 0,1-1 0 0 0,-1 0 0 0 0,1 1 1 0 0,0-1-1 0 0,-1 0 0 0 0,2 1 1 0 0,3-2 11 0 0,0 0 1 0 0,0 0 0 0 0,0 0 0 0 0,0-1-1 0 0,0 1 1 0 0,-1-1 0 0 0,1 0 0 0 0,7-5-1 0 0,34-23 119 0 0,-46 29-149 0 0,28-18 61 0 0,22-18 106 0 0,3 2 1 0 0,103-50-1 0 0,-132 74-112 0 0,-18 8 34 0 0,2 3-89 0 0,21 0 21 0 0,-28 0-20 0 0,0 0-1 0 0,0 1 1 0 0,0-1 0 0 0,-1 0 0 0 0,1 1-1 0 0,0-1 1 0 0,0 1 0 0 0,0-1 0 0 0,-1 1-1 0 0,1-1 1 0 0,0 1 0 0 0,-1-1 0 0 0,1 1-1 0 0,0-1 1 0 0,-1 1 0 0 0,1 0 0 0 0,-1 0 0 0 0,1-1-1 0 0,-1 1 1 0 0,1 0 0 0 0,-1 0 0 0 0,0-1-1 0 0,1 1 1 0 0,-1 0 0 0 0,0 0 0 0 0,1 1-1 0 0,1 24 86 0 0,-2-22-52 0 0,-1 34 401 0 0,-2-1 0 0 0,-2 1 0 0 0,-16 66 0 0 0,6-38 931 0 0,15-63-1134 0 0,20-30 1557 0 0,9-16-1639 0 0,-17 24-135 0 0,1 0 0 0 0,0 1 0 0 0,2 1-1 0 0,0 0 1 0 0,0 1 0 0 0,29-22-1 0 0,-20 20-21 0 0,-4 2-23 0 0,2 1-1 0 0,-1 1 1 0 0,27-12-1 0 0,-47 26 43 0 0,32-10-334 0 0,-33 10 312 0 0,1 0 0 0 0,0 0 0 0 0,0 0 0 0 0,0 0 0 0 0,0 0 0 0 0,-1 0 0 0 0,1 0 0 0 0,0 0 0 0 0,0 0 0 0 0,0 1 0 0 0,-1-1 0 0 0,1 0 0 0 0,0 0 0 0 0,0 1 0 0 0,-1-1 0 0 0,1 1 0 0 0,0-1 0 0 0,-1 1 0 0 0,1-1 0 0 0,0 1 0 0 0,-1-1 0 0 0,1 1 0 0 0,-1 0 0 0 0,1-1 0 0 0,-1 1 0 0 0,1 0 0 0 0,-1-1 0 0 0,1 1 0 0 0,-1 0 0 0 0,0 0 0 0 0,1-1 0 0 0,-1 1 0 0 0,0 0 0 0 0,0 0 0 0 0,0 0 0 0 0,0-1 0 0 0,1 1 0 0 0,-1 0 0 0 0,0 0 0 0 0,0 0 1 0 0,-1-1-1 0 0,1 1 0 0 0,0 0 0 0 0,0 0 0 0 0,0 0 0 0 0,-1 1 0 0 0,-1 20-5 0 0,-2 0 0 0 0,0-1 0 0 0,-2 1 0 0 0,-15 40 0 0 0,13-38 320 0 0,8-21 220 0 0,29-18-395 0 0,43-28 1 0 0,-41 21-233 0 0,1 1 0 0 0,1 2 1 0 0,0 1-1 0 0,60-22 0 0 0,-86 38-158 0 0,-1 1-73 0 0,-5 0 265 0 0,1 1 7 0 0,-1-1-1 0 0,0 1 1 0 0,0 0 0 0 0,1-1 0 0 0,-1 1 0 0 0,0 0 0 0 0,1 0-1 0 0,-1-1 1 0 0,0 1 0 0 0,1 0 0 0 0,-1 0 0 0 0,0 1 0 0 0,1-1 0 0 0,-1 0-1 0 0,0 0 1 0 0,1 1 0 0 0,-1-1 0 0 0,0 0 0 0 0,0 1 0 0 0,1 0-1 0 0,-1-1 1 0 0,0 1 0 0 0,0 0 0 0 0,0-1 0 0 0,0 1 0 0 0,0 0 0 0 0,0 0-1 0 0,0 0 1 0 0,0 0 0 0 0,0 0 0 0 0,0 0 0 0 0,0 0 0 0 0,-1 0-1 0 0,1 0 1 0 0,0 1 0 0 0,-1-1 0 0 0,1 0 0 0 0,0 2 0 0 0,0 8-356 0 0,-1 0 0 0 0,0 1 0 0 0,-1-1 0 0 0,0 0 0 0 0,-1 0 0 0 0,0 0 0 0 0,-3 12 0 0 0,-5 8-3226 0 0,-17 37 0 0 0,21-49-758 0 0,5 0 335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6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15 288 0 0,'6'-9'2810'0'0,"-6"9"-2721"0"0,0 0 0 0 0,0 0 0 0 0,0 0 1 0 0,0 0-1 0 0,-1 0 0 0 0,1 0 0 0 0,0 0 0 0 0,0 0 1 0 0,0 0-1 0 0,0 0 0 0 0,0 0 0 0 0,-1 0 1 0 0,1 0-1 0 0,0 0 0 0 0,0 0 0 0 0,0 0 1 0 0,0 0-1 0 0,0 0 0 0 0,-1 0 0 0 0,1 0 0 0 0,0 0 1 0 0,0-1-1 0 0,0 1 0 0 0,0 0 90 0 0,0 0-90 0 0,0 0 0 0 0,0 0 0 0 0,-1 0 1 0 0,1 0-1 0 0,0 0 0 0 0,0-1 0 0 0,0 1 1 0 0,0 0-1 0 0,0 0 0 0 0,0 0 0 0 0,0 0 0 0 0,0 0 1 0 0,0-1-1 0 0,0 1 0 0 0,0 0 0 0 0,0 0 1 0 0,0 0-1 0 0,0 0 0 0 0,0 0 0 0 0,0-1 1 0 0,0 1-1 0 0,0 0 0 0 0,0 0 0 0 0,0 0 0 0 0,0 0 1 0 0,0 0-1 0 0,0-1 0 0 0,0 1 0 0 0,0 0 1 0 0,0 0-1 0 0,1 0 0 0 0,-1 0 0 0 0,0 0 1 0 0,0 0-1 0 0,-15 5 179 0 0,1 0 1 0 0,-1 2-1 0 0,1 0 0 0 0,-19 13 1 0 0,24-15-113 0 0,1 1 1 0 0,0 1-1 0 0,1-1 1 0 0,-1 1 0 0 0,1 1-1 0 0,0-1 1 0 0,1 1-1 0 0,-10 15 1 0 0,14-20-129 0 0,1-1 0 0 0,0 1 1 0 0,-1 0-1 0 0,1-1 0 0 0,0 1 1 0 0,1 0-1 0 0,-1-1 1 0 0,0 1-1 0 0,1 0 0 0 0,-1 0 1 0 0,1 0-1 0 0,0 0 0 0 0,0-1 1 0 0,0 1-1 0 0,1 0 0 0 0,-1 0 1 0 0,0 0-1 0 0,1 0 0 0 0,0-1 1 0 0,0 1-1 0 0,0 0 0 0 0,0-1 1 0 0,0 1-1 0 0,3 4 0 0 0,3 1 31 0 0,0 0 0 0 0,0-1 0 0 0,0 0 0 0 0,1 0-1 0 0,15 10 1 0 0,-12-9 55 0 0,0 1-1 0 0,17 16 1 0 0,-25-22-75 0 0,-1-1-1 0 0,0 0 0 0 0,-1 1 1 0 0,1-1-1 0 0,0 1 1 0 0,-1 0-1 0 0,1 0 1 0 0,-1 0-1 0 0,0-1 1 0 0,0 1-1 0 0,0 0 1 0 0,0 0-1 0 0,-1 0 1 0 0,1 1-1 0 0,-1-1 0 0 0,0 5 1 0 0,-1 0 60 0 0,0 0 0 0 0,0 0 0 0 0,-1 0 0 0 0,0 0 1 0 0,-1-1-1 0 0,0 1 0 0 0,0-1 0 0 0,-1 0 0 0 0,1 0 0 0 0,-2 0 0 0 0,1 0 0 0 0,-10 10 1 0 0,4-6 13 0 0,0-1 0 0 0,-1 0-1 0 0,0 0 1 0 0,-1-2 0 0 0,0 1 0 0 0,-13 6 0 0 0,18-11 44 0 0,-15 6-269 0 0,22-10 77 0 0,-1 0 0 0 0,0 0-1 0 0,0 0 1 0 0,1 0 0 0 0,-1 0-1 0 0,0 0 1 0 0,1 0 0 0 0,-1 0-1 0 0,0 0 1 0 0,1-1 0 0 0,-1 1-1 0 0,0 0 1 0 0,1 0 0 0 0,-1-1-1 0 0,0 1 1 0 0,1-1 0 0 0,-1 1-1 0 0,1 0 1 0 0,-1-1 0 0 0,1 1 0 0 0,-1-1-1 0 0,1 1 1 0 0,-1-1 0 0 0,1 0-1 0 0,-1 1 1 0 0,1-1 0 0 0,0 1-1 0 0,-1-1 1 0 0,1-1 0 0 0,4-5-236 0 0,4-4 50 0 0,1-1 0 0 0,0 1 0 0 0,1 1 1 0 0,1 0-1 0 0,11-10 0 0 0,68-44-863 0 0,16-15 619 0 0,46-34 786 0 0,-90 60 839 0 0,-61 52-688 0 0,2-5-321 0 0,-2 4 60 0 0,-2 6 1047 0 0,1 0-1236 0 0,-35 113 1538 0 0,27-91-1057 0 0,-8 41 0 0 0,9-30-117 0 0,4-22-166 0 0,0-1 0 0 0,1 1 0 0 0,1 0 0 0 0,1 21-1 0 0,0-35-214 0 0,0 0 0 0 0,0 0-1 0 0,0 0 1 0 0,1 0 0 0 0,-1 0-1 0 0,0-1 1 0 0,0 1 0 0 0,1 0-1 0 0,-1 0 1 0 0,1 0 0 0 0,-1 0-1 0 0,1-1 1 0 0,-1 1 0 0 0,1 0-1 0 0,-1 0 1 0 0,1-1 0 0 0,-1 1-1 0 0,1-1 1 0 0,0 1 0 0 0,0 0-1 0 0,-1-1 1 0 0,1 1 0 0 0,0-1-1 0 0,0 0 1 0 0,-1 1 0 0 0,1-1-1 0 0,0 1 1 0 0,0-1 0 0 0,0 0-1 0 0,0 0 1 0 0,0 0 0 0 0,0 1-1 0 0,-1-1 1 0 0,1 0 0 0 0,0 0-1 0 0,0 0 1 0 0,0 0 0 0 0,0-1-1 0 0,0 1 1 0 0,0 0 0 0 0,0 0-1 0 0,1-1 1 0 0,32-12-411 0 0,-23 7 77 0 0,0-1 0 0 0,0 0-1 0 0,-1-1 1 0 0,0 0 0 0 0,-1-1 0 0 0,14-16-1 0 0,40-62-2800 0 0,-59 81 2873 0 0,4-6-1286 0 0,-2-1 0 0 0,1 0 0 0 0,4-16 0 0 0,-10 26 1270 0 0,14-34-3427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6:5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0 212 0 0,'0'0'9286'0'0,"14"23"-9130"0"0,38 70 4 0 0,-52-90-149 0 0,1-1 0 0 0,0 0 0 0 0,0 0-1 0 0,0 0 1 0 0,0-1 0 0 0,0 1 0 0 0,0 0-1 0 0,1 0 1 0 0,-1 0 0 0 0,1-1 0 0 0,-1 1-1 0 0,1-1 1 0 0,3 3 0 0 0,2 1 37 0 0,29 14 169 0 0,2-4-83 0 0,-29-12 4 0 0,7 0 20 0 0,3 2-104 0 0,53 6 188 0 0,-58-8-194 0 0,-7-1-14 0 0,0-1 0 0 0,1 0 0 0 0,-1-1 0 0 0,1 1 0 0 0,-1-1 0 0 0,10-1 0 0 0,41-1 107 0 0,-44 1-9 0 0,4 0-11 0 0,3 0-82 0 0,-6 1 4 0 0,-1-1 0 0 0,1-1 0 0 0,24-6 0 0 0,46-9 158 0 0,-12-2-18 0 0,-8 0-60 0 0,-2 1-33 0 0,4 1-21 0 0,1 2-14 0 0,-21 7-37 0 0,-35 7 3 0 0,3-1-6 0 0,47-2-1 0 0,-47 3 0 0 0,-2 2-1 0 0,65 6 4 0 0,-21 0-18 0 0,-43-5-3 0 0,-5 3 17 0 0,24 13-15 0 0,-25-13-3 0 0,2-1 13 0 0,28 13-15 0 0,-28-12 4 0 0,-5 1-38 0 0,17 18 28 0 0,-17-18 2 0 0,-15 13-148 0 0,-29 56 162 0 0,29-57-9 0 0,3-12-12 0 0,-19 17 22 0 0,19-17 739 0 0,34-21-725 0 0,79-46-16 0 0,-101 57-3 0 0,-1 2 0 0 0,1-1 1 0 0,0 0-1 0 0,0 1 1 0 0,0 0-1 0 0,10-2 1 0 0,64-17-6 0 0,-12 7 4 0 0,240-24-50 0 0,-274 37 50 0 0,55 2 11 0 0,35 4 24 0 0,195 8 1 0 0,-126 1 43 0 0,-88-5-19 0 0,-83-8-47 0 0,60 8 42 0 0,0 3 14 0 0,-63-10-56 0 0,51 3 46 0 0,-18-5-21 0 0,-39 0 16 0 0,4 1-2 0 0,78 3 64 0 0,-14-2 3 0 0,-25-3-101 0 0,-41 1 299 0 0,-2 0-285 0 0,3-1-186 0 0,8-1 171 0 0,1 2-8373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6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14 464 0 0,'0'0'784'0'0,"-2"-14"4177"0"0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1 372 72 0 0,'0'0'886'0'0,"4"-2"4"0"0,12-7-236 0 0,0-1 1 0 0,0 0 0 0 0,-2-1 0 0 0,1 0 0 0 0,17-20 0 0 0,66-76 1699 0 0,-73 79-1679 0 0,-9 9 667 0 0,23-38 1195 0 0,-40 57-2520 0 0,1-1 0 0 0,0 0 0 0 0,0 1 0 0 0,0-1 0 0 0,-1 0 0 0 0,1 1-1 0 0,0-1 1 0 0,-1 1 0 0 0,1-1 0 0 0,-1 1 0 0 0,1-1 0 0 0,-1 1 0 0 0,1-1 0 0 0,-1 1 0 0 0,1-1-1 0 0,-1 1 1 0 0,1-1 0 0 0,-1 1 0 0 0,1 0 0 0 0,-1-1 0 0 0,0 1 0 0 0,1 0 0 0 0,-1 0 0 0 0,0 0 0 0 0,1-1-1 0 0,-1 1 1 0 0,0 0 0 0 0,1 0 0 0 0,-1 0 0 0 0,0 0 0 0 0,1 0 0 0 0,-1 0 0 0 0,0 0 0 0 0,1 0-1 0 0,-1 0 1 0 0,0 1 0 0 0,1-1 0 0 0,-1 0 0 0 0,0 0 0 0 0,1 0 0 0 0,-2 1 0 0 0,-21 6 157 0 0,19-5-138 0 0,0 1-1 0 0,0-1 1 0 0,0 1-1 0 0,0-1 1 0 0,1 1-1 0 0,-1 0 1 0 0,1 1-1 0 0,0-1 1 0 0,0 0-1 0 0,0 1 1 0 0,1 0-1 0 0,-4 5 1 0 0,-5 7 106 0 0,10-14-128 0 0,0 0 1 0 0,1 0-1 0 0,-1 1 0 0 0,1-1 0 0 0,0 0 0 0 0,-1 0 0 0 0,1 0 0 0 0,0 0 0 0 0,0 0 0 0 0,1 0 1 0 0,-1 0-1 0 0,0 0 0 0 0,1 0 0 0 0,0 4 0 0 0,10 27 110 0 0,-7-22-99 0 0,15 37 246 0 0,17 65-1 0 0,-35-110-255 0 0,-1 0 0 0 0,0 0 0 0 0,1-1 0 0 0,0 1 0 0 0,0 0 0 0 0,0 0-1 0 0,0 0 1 0 0,0 0 0 0 0,0-1 0 0 0,1 1 0 0 0,-1-1 0 0 0,1 1 0 0 0,0-1-1 0 0,0 0 1 0 0,0 1 0 0 0,0-1 0 0 0,0 0 0 0 0,0 0 0 0 0,1 0 0 0 0,-1-1 0 0 0,1 1-1 0 0,-1-1 1 0 0,1 1 0 0 0,-1-1 0 0 0,1 0 0 0 0,5 2 0 0 0,30 3 89 0 0,-34-6-78 0 0,0 1 0 0 0,-1-1 1 0 0,1 1-1 0 0,0-1 0 0 0,0 1 0 0 0,0 0 1 0 0,-1 1-1 0 0,1-1 0 0 0,0 1 1 0 0,-1-1-1 0 0,5 4 0 0 0,-6-4 58 0 0,0 43 738 0 0,-10-21-360 0 0,-1 1 1 0 0,-2-2-1 0 0,0 0 0 0 0,-1 0 0 0 0,-29 38 0 0 0,16-22 298 0 0,24-36-670 0 0,-2 10 146 0 0,3-12-223 0 0,0 0 1 0 0,0 0 0 0 0,0 1-1 0 0,-1-1 1 0 0,1 0 0 0 0,0 0-1 0 0,0 1 1 0 0,0-1 0 0 0,0 0 0 0 0,0 1-1 0 0,0-1 1 0 0,0 0 0 0 0,0 1-1 0 0,0-1 1 0 0,0 0 0 0 0,0 0-1 0 0,0 1 1 0 0,0-1 0 0 0,0 0-1 0 0,0 1 1 0 0,0-1 0 0 0,0 0-1 0 0,0 0 1 0 0,1 1 0 0 0,-1-1-1 0 0,0 0 1 0 0,0 1 0 0 0,0-1-1 0 0,0 0 1 0 0,1 0 0 0 0,-1 1-1 0 0,0-1 1 0 0,0 0 0 0 0,0 0-1 0 0,1 0 1 0 0,-1 1 0 0 0,40-21-96 0 0,-2-2 1 0 0,69-51-1 0 0,-6 4-361 0 0,-77 53 246 0 0,32-30 0 0 0,5-3-165 0 0,-49 39 251 0 0,0-2 1 0 0,0 0-1 0 0,-1 0 0 0 0,-1-1 0 0 0,16-24 0 0 0,-12 16-15 0 0,1-1-6 0 0,-8 11 82 0 0,1 0 0 0 0,1 0 0 0 0,9-9 0 0 0,-17 19 36 0 0,1-1 2 0 0,0 1 0 0 0,-1-1 0 0 0,1 1 0 0 0,-1-1 0 0 0,0 1 0 0 0,1-1 0 0 0,-1 0 0 0 0,0 0 0 0 0,0 0 0 0 0,0 0 0 0 0,0 0 0 0 0,1-3 0 0 0,6-10 11 0 0,85-112-78 0 0,-63 86 137 0 0,-25 29-69 0 0,11-15 93 0 0,-14 26 174 0 0,-5 6-165 0 0,-19 42 238 0 0,-50 111 878 0 0,46-93-727 0 0,-34 94 720 0 0,49-121-902 0 0,-1-2 114 0 0,2 1 0 0 0,1 1 0 0 0,-6 66 0 0 0,11-44-40 0 0,1-32-86 0 0,1-1 0 0 0,4 44 0 0 0,1-45 96 0 0,11 44-1 0 0,-13-68-341 0 0,-1-2-37 0 0,0 1-1 0 0,0-1 1 0 0,0 0 0 0 0,0 0-1 0 0,0 1 1 0 0,0-1 0 0 0,0 0 0 0 0,0 0-1 0 0,0 0 1 0 0,0 1 0 0 0,0-1-1 0 0,0 0 1 0 0,0 0 0 0 0,0 1-1 0 0,1-1 1 0 0,-1 0 0 0 0,0 0-1 0 0,0 0 1 0 0,0 1 0 0 0,0-1-1 0 0,0 0 1 0 0,1 0 0 0 0,-1 0 0 0 0,0 0-1 0 0,0 0 1 0 0,0 1 0 0 0,1-1-1 0 0,-1 0 1 0 0,0 0 0 0 0,0 0-1 0 0,0 0 1 0 0,1 0 0 0 0,-1 0-1 0 0,0 0 1 0 0,0 0 0 0 0,1 0-1 0 0,-1 0 1 0 0,0 0 0 0 0,0 0 0 0 0,0 0-1 0 0,1 0 1 0 0,-1 0 0 0 0,0 0-1 0 0,0 0 1 0 0,1 0 0 0 0,-1 0-1 0 0,0 0 1 0 0,0 0 0 0 0,0 0-1 0 0,1 0 1 0 0,-1 0 0 0 0,0 0-1 0 0,0-1 1 0 0,0 1 0 0 0,1 0 0 0 0,-1 0-1 0 0,0 0 1 0 0,0 0 0 0 0,0-1-1 0 0,0 1 1 0 0,1 0 0 0 0,-1 0-1 0 0,0 0 1 0 0,0-1 0 0 0,19-18-36 0 0,-2-1 0 0 0,0-1 0 0 0,-1-1-1 0 0,-1 0 1 0 0,-1-1 0 0 0,-1 0 0 0 0,-1-1 0 0 0,-1-1 0 0 0,11-37 0 0 0,-19 49-52 0 0,0-1 0 0 0,-1 1 0 0 0,-1-1 0 0 0,0 1 0 0 0,-1-1 0 0 0,-3-22 1 0 0,0 10-178 0 0,-2 0 1 0 0,-10-35 0 0 0,14 59 223 0 0,0-1 0 0 0,0 1 0 0 0,1-1 0 0 0,-1 1 0 0 0,0-1 0 0 0,1 0-1 0 0,0 1 1 0 0,0-1 0 0 0,0 0 0 0 0,0 1 0 0 0,0-1 0 0 0,1 0 0 0 0,-1 0 0 0 0,1 1 0 0 0,-1-1 0 0 0,1 1 0 0 0,0-1 0 0 0,0 1 0 0 0,0-1 0 0 0,3-3 0 0 0,0 1-32 0 0,1 1 1 0 0,0 0 0 0 0,-1 0-1 0 0,2 0 1 0 0,-1 0 0 0 0,0 1-1 0 0,7-3 1 0 0,0-1-19 0 0,60-27-825 0 0,-18 10-202 0 0,-43 19 780 0 0,-2 1-684 0 0,1-1-1 0 0,-1-1 1 0 0,13-8 0 0 0,-21 13 92 0 0,3-4-642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0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87 296 0 0,'0'-4'517'0'0,"-1"1"-1"0"0,0 0 1 0 0,1 0-1 0 0,-2 0 0 0 0,1 0 1 0 0,0 0-1 0 0,-1 0 1 0 0,-1-3-1 0 0,2 4-94 0 0,-8-6 1667 0 0,3 6-2652 0 0,-26-1 6935 0 0,29 4-5863 0 0,-2 2-389 0 0,5-3-58 0 0,-1 0 1 0 0,1 0-1 0 0,0 0 1 0 0,0 1-1 0 0,0-1 1 0 0,0 0-1 0 0,-1 0 0 0 0,1 1 1 0 0,0-1-1 0 0,0 0 1 0 0,0 0-1 0 0,-1 0 1 0 0,1 0-1 0 0,0 0 0 0 0,0 1 1 0 0,-1-1-1 0 0,1 0 1 0 0,0 0-1 0 0,0 0 1 0 0,-1 0-1 0 0,1 0 1 0 0,0 0-1 0 0,-1 0 0 0 0,1 0 1 0 0,0 0-1 0 0,0 0 1 0 0,-1 0-1 0 0,1 0 1 0 0,0 0-1 0 0,0 0 0 0 0,-1 0 1 0 0,1 0-1 0 0,0 0 1 0 0,0 0-1 0 0,-1 0 1 0 0,1 0-1 0 0,0-1 0 0 0,-2 0-38 0 0,1 0 0 0 0,-1 1 0 0 0,1-1 0 0 0,-1 0 0 0 0,1 1 0 0 0,-1-1 0 0 0,0 1-1 0 0,1-1 1 0 0,-1 1 0 0 0,0 0 0 0 0,1 0 0 0 0,-1 0 0 0 0,-2 0 0 0 0,1 0-12 0 0,3-1-206 0 0,-1-1 108 0 0,0 1 0 0 0,1 0 0 0 0,-1 0 0 0 0,0-1 0 0 0,0 1 0 0 0,0 0 0 0 0,0 0 0 0 0,0 0 0 0 0,0 0 0 0 0,0 0 0 0 0,0 1 0 0 0,-1-1 0 0 0,1 0 0 0 0,0 0 0 0 0,-1 1 0 0 0,1-1 0 0 0,0 1 0 0 0,-1-1 0 0 0,-2 0-1 0 0,-14-8-2254 0 0,-4-2-4433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0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1 475 340 0 0,'3'1'853'0'0,"1"0"-479"0"0,0-1-1 0 0,0 0 0 0 0,0 0 1 0 0,0 0-1 0 0,0 0 0 0 0,0-1 1 0 0,0 0-1 0 0,0 1 0 0 0,0-1 1 0 0,0-1-1 0 0,0 1 0 0 0,-1-1 1 0 0,1 1-1 0 0,0-1 0 0 0,5-4 0 0 0,9-6 716 0 0,28-24 0 0 0,-25 19-419 0 0,112-99 1626 0 0,-79 67-1651 0 0,-35 32-231 0 0,0 0 0 0 0,-2-2 1 0 0,-1 0-1 0 0,0 0 0 0 0,26-44 1 0 0,-32 45 26 0 0,-9 16-218 0 0,3-5-110 0 0,-4 5-35 0 0,-2 5 417 0 0,-5 7-483 0 0,1-1 1 0 0,1 1-1 0 0,0 1 1 0 0,0-1-1 0 0,1 1 1 0 0,0 0-1 0 0,1 0 1 0 0,0 0-1 0 0,-2 19 1 0 0,3-11 6 0 0,1 0 0 0 0,0 1 0 0 0,2-1 0 0 0,0 1 0 0 0,5 24 0 0 0,9 6-37 0 0,-11-40 17 0 0,-1 0 0 0 0,0 1 0 0 0,-1-1 0 0 0,0 1 1 0 0,1 14-1 0 0,-4-21 6 0 0,0 1-1 0 0,-1-1 1 0 0,1 1 0 0 0,-1-1-1 0 0,0 0 1 0 0,0 0 0 0 0,0 1 0 0 0,0-2-1 0 0,-1 1 1 0 0,0 0 0 0 0,1 0-1 0 0,-1-1 1 0 0,-1 1 0 0 0,-5 4 0 0 0,4-6 5 0 0,1 1 0 0 0,-1-1 0 0 0,0-1 0 0 0,1 1 0 0 0,-1-1 0 0 0,0 0 1 0 0,0 0-1 0 0,0 0 0 0 0,0-1 0 0 0,0 1 0 0 0,0-1 0 0 0,0 0 0 0 0,0-1 1 0 0,0 1-1 0 0,0-1 0 0 0,1 0 0 0 0,-6-2 0 0 0,1 0-29 0 0,0-1 0 0 0,1-1-1 0 0,-1 1 1 0 0,1-1 0 0 0,0-1 0 0 0,0 0-1 0 0,1 0 1 0 0,-1 0 0 0 0,1-1-1 0 0,1 0 1 0 0,-1 0 0 0 0,1 0-1 0 0,1-1 1 0 0,-6-10 0 0 0,10 16-14 0 0,-2-2-7 0 0,3 4 36 0 0,0 0 1 0 0,0 0 0 0 0,0 0-1 0 0,0 0 1 0 0,0 0 0 0 0,0 0-1 0 0,0 0 1 0 0,0 0 0 0 0,0 0-1 0 0,0 0 1 0 0,1 0 0 0 0,-1 0 0 0 0,0 0-1 0 0,0 1 1 0 0,0-1 0 0 0,0 0-1 0 0,0 0 1 0 0,0 0 0 0 0,0 0-1 0 0,0 0 1 0 0,0 0 0 0 0,0 0-1 0 0,1 0 1 0 0,-1 0 0 0 0,0 0 0 0 0,0 0-1 0 0,0 0 1 0 0,0 0 0 0 0,0 0-1 0 0,0 0 1 0 0,0 0 0 0 0,0 0-1 0 0,0 0 1 0 0,1 0 0 0 0,-1 0-1 0 0,0 0 1 0 0,0 0 0 0 0,0 0 0 0 0,0-1-1 0 0,0 1 1 0 0,0 0 0 0 0,0 0-1 0 0,0 0 1 0 0,0 0 0 0 0,0 0-1 0 0,0 0 1 0 0,0 0 0 0 0,1 0-1 0 0,-1 0 1 0 0,0 0 0 0 0,35 30-29 0 0,28 22 9 0 0,-57-47 21 0 0,0-1-1 0 0,0-1 1 0 0,0 1 0 0 0,1-1 0 0 0,-1 0-1 0 0,1 0 1 0 0,0-1 0 0 0,12 3 0 0 0,-12-5 2 0 0,-1 0-1 0 0,0 0 1 0 0,1-1 0 0 0,-1 1 0 0 0,0-1 0 0 0,1-1 0 0 0,-1 1 0 0 0,0-1 0 0 0,0 0 0 0 0,0-1 0 0 0,0 1 0 0 0,0-1 0 0 0,-1 0 0 0 0,1-1 0 0 0,6-5 0 0 0,8-7-4 0 0,-1 0 1 0 0,25-30-1 0 0,-27 29-13 0 0,5-8-13 0 0,-1-1-1 0 0,-1-1 1 0 0,-1-1 0 0 0,18-34-1 0 0,52-126-102 0 0,-88 185 130 0 0,3-11 3 0 0,2-6-17 0 0,-4 16 17 0 0,-3 9 15 0 0,-11 59 113 0 0,1-9 215 0 0,-6 82 0 0 0,15-110-266 0 0,0-11-19 0 0,1 0 0 0 0,1 0 0 0 0,0 0 1 0 0,2 0-1 0 0,-1 0 0 0 0,2 0 0 0 0,6 24 0 0 0,-8-39-712 0 0,7 19 1304 0 0,-5-14-3831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0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72 556 0 0,'0'0'3844'0'0,"41"8"-3268"0"0,-18-9-75 0 0,-1-1-53 0 0,2-3-44 0 0,-2 3-100 0 0,4-5-148 0 0,1 0-96 0 0,-3 0-156 0 0,5-6-160 0 0,-5 3-320 0 0,-5-2-413 0 0,-2 6-1067 0 0,-4-2 468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2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89 672 0 0,'0'0'1041'0'0,"-8"4"-29"0"0,-12 7-15 0 0,0 1 0 0 0,1 1 1 0 0,0 1-1 0 0,-18 17 0 0 0,2 3 241 0 0,-56 58 831 0 0,79-79-1751 0 0,1 1-1 0 0,1 0 1 0 0,1 1-1 0 0,0 0 1 0 0,-9 21-1 0 0,17-34-264 0 0,-10 29 444 0 0,11-29-452 0 0,0-1-1 0 0,-1 1 1 0 0,1-1 0 0 0,0 1-1 0 0,0-1 1 0 0,0 1-1 0 0,0-1 1 0 0,0 1-1 0 0,0-1 1 0 0,0 1-1 0 0,1-1 1 0 0,-1 0-1 0 0,1 1 1 0 0,-1-1-1 0 0,1 1 1 0 0,-1-1 0 0 0,1 0-1 0 0,0 1 1 0 0,-1-1-1 0 0,2 2 1 0 0,-1-3-33 0 0,0 1 0 0 0,0-1 1 0 0,0 0-1 0 0,0 0 1 0 0,0 1-1 0 0,0-1 1 0 0,1 0-1 0 0,-1 0 0 0 0,0 0 1 0 0,0 0-1 0 0,0 0 1 0 0,0 0-1 0 0,0-1 1 0 0,0 1-1 0 0,0 0 0 0 0,0 0 1 0 0,0-1-1 0 0,0 1 1 0 0,0-1-1 0 0,0 1 0 0 0,1-1 1 0 0,26-14 80 0 0,-22 12-77 0 0,34-21 0 0 0,-1-1 1 0 0,-2-2 0 0 0,0-1 0 0 0,50-52 0 0 0,-70 60 52 0 0,28-40 1 0 0,-31 41-43 0 0,-13 17 20 0 0,-2 2-37 0 0,1 0-1 0 0,0 0 0 0 0,0 0 1 0 0,0-1-1 0 0,0 1 1 0 0,0 0-1 0 0,-1 0 1 0 0,1 0-1 0 0,0 0 1 0 0,0 0-1 0 0,0 0 1 0 0,-1-1-1 0 0,1 1 1 0 0,0 0-1 0 0,0 0 1 0 0,0 0-1 0 0,-1 0 1 0 0,1 0-1 0 0,0 0 1 0 0,0 0-1 0 0,0 0 1 0 0,-1 0-1 0 0,1 0 0 0 0,0 0 1 0 0,0 0-1 0 0,-1 0 1 0 0,1 0-1 0 0,0 0 1 0 0,0 0-1 0 0,0 0 1 0 0,-1 0-1 0 0,1 0 1 0 0,0 1-1 0 0,0-1 1 0 0,0 0-1 0 0,-1 0 1 0 0,1 0-1 0 0,0 0 1 0 0,0 0-1 0 0,0 0 1 0 0,0 1-1 0 0,-1-1 0 0 0,1 0 1 0 0,0 0-1 0 0,0 0 1 0 0,0 1-1 0 0,0-1 1 0 0,-14 17 157 0 0,-13 32 53 0 0,16-27-41 0 0,2 0-1 0 0,0 1 1 0 0,1 0-1 0 0,2 1 1 0 0,0 0 0 0 0,-4 44-1 0 0,10-34 174 0 0,0-26-282 0 0,0 0 0 0 0,0 0 0 0 0,-1 0-1 0 0,0 0 1 0 0,-3 14 0 0 0,4-17-11 0 0,-1 1-1 0 0,1-1 1 0 0,0 0 0 0 0,1 0-1 0 0,-1 0 1 0 0,1 0 0 0 0,0 0-1 0 0,0 0 1 0 0,1 0 0 0 0,-1 0-1 0 0,5 8 1 0 0,-5-11 16 0 0,2 2 6 0 0,-3-4-76 0 0,0 0 1 0 0,0 1-1 0 0,0-1 0 0 0,0 0 1 0 0,0 0-1 0 0,0 1 0 0 0,0-1 1 0 0,0 0-1 0 0,0 0 0 0 0,1 1 1 0 0,-1-1-1 0 0,0 0 0 0 0,0 0 1 0 0,0 0-1 0 0,0 1 0 0 0,0-1 1 0 0,1 0-1 0 0,-1 0 0 0 0,0 0 1 0 0,0 0-1 0 0,0 1 0 0 0,1-1 1 0 0,-1 0-1 0 0,0 0 0 0 0,0 0 1 0 0,0 0-1 0 0,1 0 0 0 0,-1 0 1 0 0,0 0-1 0 0,0 0 0 0 0,1 1 1 0 0,-1-1-1 0 0,0 0 0 0 0,0 0 1 0 0,1 0-1 0 0,-1 0 0 0 0,9-2 18 0 0,0 0-1 0 0,0 0 1 0 0,-1-1-1 0 0,1 0 1 0 0,-1 0-1 0 0,0-1 0 0 0,0 0 1 0 0,0-1-1 0 0,-1 0 1 0 0,1 0-1 0 0,6-7 1 0 0,16-13-87 0 0,30-35 0 0 0,-47 47 30 0 0,13-13-44 0 0,3-3-87 0 0,-1-1 0 0 0,-1-1-1 0 0,-1-1 1 0 0,40-67 0 0 0,-52 74 86 0 0,-8 16 27 0 0,-1 0 0 0 0,0-1 1 0 0,6-16-1 0 0,-9 9-290 0 0,-9 21-44 0 0,-1 3 450 0 0,5-4-79 0 0,1 0-1 0 0,0 0 1 0 0,-1 1-1 0 0,1-1 1 0 0,0 0-1 0 0,1 1 1 0 0,-1-1-1 0 0,1 1 1 0 0,-1 0-1 0 0,1 0 1 0 0,0-1-1 0 0,1 1 1 0 0,-1 0-1 0 0,0 7 1 0 0,0-2-7 0 0,0-7 13 0 0,1 0 0 0 0,0 0 0 0 0,-1 1 0 0 0,1-1 0 0 0,0 0 0 0 0,0 0-1 0 0,0 0 1 0 0,0 0 0 0 0,1 1 0 0 0,-1-1 0 0 0,1 0 0 0 0,-1 0 0 0 0,1 0 0 0 0,0 0 0 0 0,-1 0 0 0 0,1 0-1 0 0,0 0 1 0 0,1 0 0 0 0,-1-1 0 0 0,0 1 0 0 0,0 0 0 0 0,1 0 0 0 0,1 1 0 0 0,2 1-14 0 0,1 0 0 0 0,-1-1 0 0 0,1 0 0 0 0,0 0-1 0 0,0 0 1 0 0,7 2 0 0 0,13 6-12 0 0,-23-10 28 0 0,1 1-1 0 0,-1 0 1 0 0,1 0 0 0 0,-1 0 0 0 0,0 0 0 0 0,0 0-1 0 0,0 1 1 0 0,0 0 0 0 0,3 4 0 0 0,-5-4 9 0 0,0 1 0 0 0,-1-1-1 0 0,0 1 1 0 0,1 0 0 0 0,-1-1 0 0 0,0 1 0 0 0,-1-1 0 0 0,1 1 0 0 0,-1 0 0 0 0,0-1-1 0 0,-1 7 1 0 0,0-4 1 0 0,-11 44 129 0 0,8-34-62 0 0,1 0 0 0 0,0 1-1 0 0,1-1 1 0 0,0 17 0 0 0,3-32-63 0 0,0 0 1 0 0,0 0-1 0 0,0 0 0 0 0,0 0 1 0 0,0-1-1 0 0,0 1 0 0 0,0 0 1 0 0,0 0-1 0 0,1 0 0 0 0,-1 0 1 0 0,0-1-1 0 0,1 1 1 0 0,-1 0-1 0 0,0 0 0 0 0,1 0 1 0 0,-1-1-1 0 0,1 1 0 0 0,-1 0 1 0 0,1-1-1 0 0,0 1 0 0 0,-1 0 1 0 0,1-1-1 0 0,0 1 0 0 0,-1-1 1 0 0,1 1-1 0 0,0-1 1 0 0,-1 1-1 0 0,1-1 0 0 0,0 0 1 0 0,0 1-1 0 0,0-1 0 0 0,0 0 1 0 0,-1 1-1 0 0,1-1 0 0 0,0 0 1 0 0,0 0-1 0 0,0 0 0 0 0,0 0 1 0 0,0 0-1 0 0,0 0 1 0 0,1 0-1 0 0,34-10 52 0 0,-34 9-56 0 0,12-5 10 0 0,-1 0 0 0 0,1-2 0 0 0,-1 0 0 0 0,-1 0 0 0 0,19-16 0 0 0,53-57-47 0 0,-62 58 10 0 0,34-35-219 0 0,91-122 1 0 0,-113 137 154 0 0,-22 29 21 0 0,-1-1-1 0 0,9-15 1 0 0,-19 29 86 0 0,6-16-84 0 0,-6 6 218 0 0,-9 18-113 0 0,1 0 0 0 0,0 1 0 0 0,0 0 0 0 0,0 0 0 0 0,1 0 0 0 0,-10 18 0 0 0,-6 8 53 0 0,11-16 27 0 0,1 0 1 0 0,1 1-1 0 0,-8 21 0 0 0,-10 21 237 0 0,24-54-304 0 0,-1 0 0 0 0,1 0 0 0 0,1 1-1 0 0,-1-1 1 0 0,1 1 0 0 0,0-1 0 0 0,1 1 0 0 0,0 0 0 0 0,0-1 0 0 0,1 1-1 0 0,0 0 1 0 0,0 0 0 0 0,1 0 0 0 0,0-1 0 0 0,0 1 0 0 0,1 0 0 0 0,5 14-1 0 0,-6-20-40 0 0,0-1 0 0 0,0 1 0 0 0,1-1 0 0 0,-1 1 0 0 0,0-1 0 0 0,1 1 0 0 0,-1-1 0 0 0,1 0 0 0 0,-1 0 0 0 0,1 0 0 0 0,-1 0 0 0 0,1 0 0 0 0,0 0 0 0 0,0 0 0 0 0,0 0 0 0 0,-1-1 0 0 0,1 1 0 0 0,0 0 0 0 0,0-1 0 0 0,0 0-1 0 0,0 0 1 0 0,0 1 0 0 0,0-1 0 0 0,0 0 0 0 0,0 0 0 0 0,0-1 0 0 0,0 1 0 0 0,0 0 0 0 0,0-1 0 0 0,0 1 0 0 0,2-2 0 0 0,6-1-5 0 0,1 0 0 0 0,-1-1-1 0 0,0 0 1 0 0,12-7 0 0 0,40-22-78 0 0,-2-2 0 0 0,-2-3 0 0 0,60-51-1 0 0,-82 61 8 0 0,9-10-100 0 0,-44 37 147 0 0,-5 7-96 0 0,4-6 112 0 0,-58 95-23 0 0,51-81 23 0 0,0-1 1 0 0,1 1-1 0 0,1 1 1 0 0,1-1-1 0 0,-6 27 1 0 0,10-30 24 0 0,-2 18 39 0 0,2-28-59 0 0,-1-1 1 0 0,1 1-1 0 0,0-1 0 0 0,0 1 1 0 0,0-1-1 0 0,0 1 0 0 0,0 0 0 0 0,0-1 1 0 0,0 1-1 0 0,0-1 0 0 0,0 1 1 0 0,1-1-1 0 0,-1 1 0 0 0,0-1 0 0 0,0 1 1 0 0,0-1-1 0 0,1 1 0 0 0,-1-1 1 0 0,0 1-1 0 0,0-1 0 0 0,1 1 0 0 0,-1-1 1 0 0,0 1-1 0 0,1-1 0 0 0,-1 1 1 0 0,1-1-1 0 0,-1 0 0 0 0,0 1 0 0 0,1-1 1 0 0,-1 0-1 0 0,1 0 0 0 0,-1 1 1 0 0,1-1-1 0 0,-1 0 0 0 0,1 0 1 0 0,0 1-1 0 0,-1-1 0 0 0,1 0 0 0 0,-1 0 1 0 0,1 0-1 0 0,-1 0 0 0 0,1 0 1 0 0,-1 0-1 0 0,1 0 0 0 0,0 0 0 0 0,-1 0 1 0 0,1 0-1 0 0,-1 0 0 0 0,1-1 1 0 0,-1 1-1 0 0,1 0 0 0 0,21-6 11 0 0,-6 0 9 0 0,0-2 0 0 0,-1 0 0 0 0,0-1 0 0 0,-1 0-1 0 0,0-1 1 0 0,15-14 0 0 0,41-28-27 0 0,-55 43 7 0 0,-4 1-15 0 0,0 1 0 0 0,0 1 1 0 0,1 0-1 0 0,0 1 1 0 0,0 0-1 0 0,22-6 0 0 0,-32 11 20 0 0,1 2-59 0 0,-2-2 47 0 0,1 1 0 0 0,-1-1 1 0 0,1 1-1 0 0,-1 0 0 0 0,1 0 0 0 0,-1-1 0 0 0,0 1 0 0 0,0 0 1 0 0,1 0-1 0 0,-1 1 0 0 0,0-1 0 0 0,0 0 0 0 0,0 0 0 0 0,1 3 0 0 0,-3 10 14 0 0,-2-7-10 0 0,-10 40 50 0 0,-7 27 897 0 0,19-72-81 0 0,3 1-563 0 0,-2-3-293 0 0,0 1-1 0 0,0-1 1 0 0,0 0-1 0 0,0 0 0 0 0,0 1 1 0 0,0-1-1 0 0,1 0 0 0 0,-1 0 1 0 0,0 1-1 0 0,0-1 1 0 0,0 0-1 0 0,0 0 0 0 0,0 1 1 0 0,0-1-1 0 0,0 0 0 0 0,1 0 1 0 0,-1 0-1 0 0,0 1 1 0 0,0-1-1 0 0,0 0 0 0 0,1 0 1 0 0,-1 0-1 0 0,0 0 1 0 0,0 0-1 0 0,0 1 0 0 0,1-1 1 0 0,-1 0-1 0 0,0 0 0 0 0,0 0 1 0 0,1 0-1 0 0,-1 0 1 0 0,0 0-1 0 0,0 0 0 0 0,1 0 1 0 0,-1 0-1 0 0,0 0 1 0 0,0 0-1 0 0,1 0 0 0 0,-1 0 1 0 0,0 0-1 0 0,0 0 0 0 0,1 0 1 0 0,-1 0-1 0 0,0 0 1 0 0,0 0-1 0 0,1 0 0 0 0,-1-1 1 0 0,0 1-1 0 0,0 0 0 0 0,0 0 1 0 0,1 0-1 0 0,-1 0 1 0 0,0 0-1 0 0,0-1 0 0 0,0 1 1 0 0,1 0-1 0 0,-1 0 1 0 0,0 0-1 0 0,0-1 0 0 0,37-28 86 0 0,1 2 0 0 0,1 1 0 0 0,73-35 0 0 0,-96 54-36 0 0,-8 3-124 0 0,-1 0-1 0 0,1 1 1 0 0,0 0-1 0 0,0 1 0 0 0,10-2 1 0 0,-14 3 12 0 0,-1 1 1 0 0,1 1 0 0 0,-1-1-1 0 0,1 0 1 0 0,-1 1 0 0 0,1-1-1 0 0,-1 1 1 0 0,1 0 0 0 0,-1 1-1 0 0,0-1 1 0 0,1 0-1 0 0,-1 1 1 0 0,0 0 0 0 0,0 0-1 0 0,4 2 1 0 0,13 11-167 0 0,-15-10 182 0 0,0-1-1 0 0,1 0 0 0 0,-1 0 1 0 0,1-1-1 0 0,-1 1 0 0 0,1-1 1 0 0,0-1-1 0 0,0 1 0 0 0,0-1 1 0 0,1 0-1 0 0,-1 0 0 0 0,0-1 1 0 0,1 0-1 0 0,0 0 1 0 0,-1 0-1 0 0,9-1 0 0 0,7-3 5 0 0,0 0-1 0 0,-1-2 1 0 0,1-1-1 0 0,-1 0 0 0 0,36-16 1 0 0,-43 15 23 0 0,-1 0 0 0 0,1-1 0 0 0,-1 0 0 0 0,0-1 0 0 0,-1 0-1 0 0,0-1 1 0 0,-1 0 0 0 0,0-1 0 0 0,13-16 0 0 0,-18 17 41 0 0,0-1-1 0 0,-1 1 1 0 0,7-21 0 0 0,-9 24-16 0 0,-3 5-50 0 0,0 1 1 0 0,0-1-1 0 0,0 1 0 0 0,0-1 1 0 0,-1 1-1 0 0,1-1 0 0 0,0 1 1 0 0,-1-1-1 0 0,1 1 0 0 0,-1-1 1 0 0,1 1-1 0 0,-1-1 0 0 0,1 1 1 0 0,-1 0-1 0 0,0-1 0 0 0,0 1 1 0 0,0 0-1 0 0,-1-2 0 0 0,-6 11-5 0 0,0 0 0 0 0,0 0-1 0 0,1 0 1 0 0,0 1 0 0 0,1 0 0 0 0,-6 10-1 0 0,-35 69-90 0 0,20-36 215 0 0,-23 46 274 0 0,-37 64 751 0 0,66-127-656 0 0,-1-1 0 0 0,-2-1 1 0 0,-1-1-1 0 0,-2-2 0 0 0,0 0 0 0 0,-57 45 0 0 0,80-72-284 0 0,0 0-1 0 0,-1 0 1 0 0,1-1 0 0 0,-1 1-1 0 0,1-1 1 0 0,-9 2 0 0 0,12-3 118 0 0,0-5-175 0 0,-2-6-140 0 0,1 0 0 0 0,1 0-1 0 0,0 0 1 0 0,1 0 0 0 0,0 0 0 0 0,0-1-1 0 0,1 1 1 0 0,0 0 0 0 0,1 0 0 0 0,0 0-1 0 0,0 1 1 0 0,1-1 0 0 0,9-18 0 0 0,3-6-370 0 0,2 1 0 0 0,32-49 0 0 0,-20 41-362 0 0,2 0 0 0 0,1 2 0 0 0,72-66 0 0 0,-76 80-846 0 0,-2-1 0 0 0,-1-2-1 0 0,31-42 1 0 0,-43 44-5482 0 0,-10 16 3030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2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30 136 0 0,'0'0'1292'0'0,"-3"4"-680"0"0,-47 47 3202 0 0,49-49-3601 0 0,0-1 1 0 0,0 0-1 0 0,0 1 1 0 0,0-1-1 0 0,0 0 0 0 0,0 1 1 0 0,0-1-1 0 0,-1 0 1 0 0,1 0-1 0 0,0 0 1 0 0,-1 0-1 0 0,1 0 0 0 0,-1-1 1 0 0,1 1-1 0 0,-1 0 1 0 0,0-1-1 0 0,1 1 1 0 0,-2 0-1 0 0,2-2-172 0 0,0 1-1 0 0,1 0 1 0 0,-1-1-1 0 0,0 1 1 0 0,1-1-1 0 0,-1 1 1 0 0,1-1 0 0 0,-1 1-1 0 0,1-1 1 0 0,-1 1-1 0 0,1-1 1 0 0,-1 1 0 0 0,1-1-1 0 0,0 0 1 0 0,-1 1-1 0 0,1-1 1 0 0,0 0-1 0 0,-1 1 1 0 0,1-1 0 0 0,0 0-1 0 0,0 1 1 0 0,0-1-1 0 0,0 0 1 0 0,0 0-1 0 0,0 1 1 0 0,0-2 0 0 0,-1-8-515 0 0,1 1 0 0 0,1 0 0 0 0,-1 0 0 0 0,4-14 0 0 0,-3 19 21 0 0,2-5-3377 0 0,3-6 1378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96 0 0,'0'0'2050'0'0,"6"-1"-1094"0"0,47-5 609 0 0,-1-2 0 0 0,-1-2 0 0 0,77-26 0 0 0,-112 31-1281 0 0,-11 4-363 0 0,1 0-1 0 0,-1-1 1 0 0,0 0 0 0 0,0 0 0 0 0,0 0 0 0 0,0-1 0 0 0,-1 1 0 0 0,1-1 0 0 0,-1 0 0 0 0,1-1-1 0 0,-1 1 1 0 0,0-1 0 0 0,4-4 0 0 0,-4 3-356 0 0,1-2-390 0 0,1 1-2569 0 0,5-4 1210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1 864 0 0,'0'0'3038'0'0,"-4"0"-2432"0"0,-3 0-399 0 0,1 0 1 0 0,0 0 0 0 0,-1 1-1 0 0,1 0 1 0 0,0 0-1 0 0,-1 1 1 0 0,1 0 0 0 0,0 0-1 0 0,0 0 1 0 0,0 0 0 0 0,-9 7-1 0 0,11-7-107 0 0,-1 0 0 0 0,1 1 1 0 0,0 0-1 0 0,0 0 0 0 0,0 0 0 0 0,0 1 0 0 0,0-1 0 0 0,1 1 0 0 0,0 0 0 0 0,0 0 0 0 0,0 0 0 0 0,0 0 0 0 0,0 1 1 0 0,1-1-1 0 0,-4 10 0 0 0,6-12-60 0 0,-1 1 0 0 0,1 0 1 0 0,0 0-1 0 0,0 0 0 0 0,0 0 1 0 0,0 0-1 0 0,0 0 0 0 0,1 0 1 0 0,-1-1-1 0 0,1 1 0 0 0,0 0 1 0 0,0 0-1 0 0,0-1 0 0 0,0 1 0 0 0,1 0 1 0 0,2 4-1 0 0,3 3 98 0 0,1 0 1 0 0,16 16-1 0 0,9 12 662 0 0,-31-35-711 0 0,0 0 0 0 0,-1 0 0 0 0,1 0 0 0 0,-1 0 0 0 0,0 0 0 0 0,1 0 0 0 0,-1 0 0 0 0,-1 0 0 0 0,1 1 0 0 0,0-1 0 0 0,-1 0 0 0 0,0 0 0 0 0,0 1-1 0 0,0-1 1 0 0,0 0 0 0 0,0 1 0 0 0,0-1 0 0 0,-1 0 0 0 0,0 0 0 0 0,-1 4 0 0 0,0-1 12 0 0,-1-1 0 0 0,0 0-1 0 0,-1 0 1 0 0,1 0 0 0 0,-1 0 0 0 0,0-1-1 0 0,0 1 1 0 0,0-1 0 0 0,-1 0 0 0 0,-8 6-1 0 0,-8 5 123 0 0,-1-2 0 0 0,-32 16-1 0 0,7-12-219 0 0,46-17-73 0 0,-2 1-49 0 0,-9-1-30 0 0,9 0-56 0 0,0 0-63 0 0,-25-3-1015 0 0,26 3 732 0 0,-15-11-1900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4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0 159 352 0 0,'42'-15'1475'0'0,"-31"11"-1054"0"0,-1 1 1 0 0,0-1 0 0 0,1-1-1 0 0,-1 0 1 0 0,14-9-1 0 0,4-7 455 0 0,-18 15-372 0 0,0-1 0 0 0,0-1 0 0 0,-1 0 0 0 0,0 0 1 0 0,0-1-1 0 0,9-13 0 0 0,-17 22-381 0 0,-1-1 0 0 0,1 1 0 0 0,0-1 0 0 0,-1 1-1 0 0,0-1 1 0 0,1 0 0 0 0,-1 1 0 0 0,1-1 0 0 0,-1 0 0 0 0,0 0 0 0 0,1 1 0 0 0,-1-1 0 0 0,0 0 0 0 0,0 0 0 0 0,0 1 0 0 0,0-1 0 0 0,0 0 0 0 0,0 0-1 0 0,0 0 1 0 0,0 1 0 0 0,0-1 0 0 0,0-1 0 0 0,-1 1-90 0 0,1 1-1 0 0,-1 0 1 0 0,1 0 0 0 0,-1-1-1 0 0,0 1 1 0 0,1 0 0 0 0,-1 0-1 0 0,1 0 1 0 0,-1 0-1 0 0,0 0 1 0 0,1 0 0 0 0,-1 0-1 0 0,0 0 1 0 0,1 0 0 0 0,-1 0-1 0 0,1 0 1 0 0,-1 0-1 0 0,0 1 1 0 0,1-1 0 0 0,-2 1-1 0 0,-33 16 165 0 0,19-6-40 0 0,1 1 0 0 0,1 1 1 0 0,0 0-1 0 0,1 1 0 0 0,1 0 1 0 0,0 1-1 0 0,-15 24 0 0 0,23-32-90 0 0,0 0-1 0 0,0 0 0 0 0,0 1 0 0 0,1-1 0 0 0,0 1 1 0 0,1 0-1 0 0,0 0 0 0 0,0 0 0 0 0,0 0 0 0 0,1 0 1 0 0,0 0-1 0 0,1 1 0 0 0,0-1 0 0 0,0 0 1 0 0,1 0-1 0 0,0 1 0 0 0,1-1 0 0 0,-1 0 0 0 0,5 11 1 0 0,-5-17-51 0 0,0 0 1 0 0,0 1-1 0 0,1-1 0 0 0,-1 0 1 0 0,0-1-1 0 0,1 1 1 0 0,0 0-1 0 0,-1 0 1 0 0,1-1-1 0 0,0 1 0 0 0,0 0 1 0 0,0-1-1 0 0,0 0 1 0 0,0 0-1 0 0,0 1 1 0 0,0-1-1 0 0,1-1 0 0 0,-1 1 1 0 0,0 0-1 0 0,1 0 1 0 0,-1-1-1 0 0,0 1 1 0 0,1-1-1 0 0,-1 0 0 0 0,0 0 1 0 0,5 0-1 0 0,6-1-131 0 0,0 0 0 0 0,0-1-1 0 0,24-7 1 0 0,-8 3-223 0 0,0-1-378 0 0,-2-1 1 0 0,1-1 0 0 0,-1-1 0 0 0,43-24 0 0 0,6-1-4537 0 0,-30 16 1951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1 396 0 0,'0'0'6724'0'0,"-28"10"-6249"0"0,-83 33-8 0 0,76-28-18 0 0,10 1-25 0 0,19-12-19 0 0,-2 1-21 0 0,-23 15-15 0 0,23-15 534 0 0,3 4-653 0 0,-14 28-24 0 0,14-28 914 0 0,15 9-1018 0 0,31 53 19 0 0,-24-47 11 0 0,-9-16-102 0 0,26 20 203 0 0,-8-9-91 0 0,-19-15 9 0 0,0 2-7 0 0,22 18 8 0 0,-22-18 208 0 0,-2 4-175 0 0,12 28-6 0 0,-12-28 424 0 0,-7 5-384 0 0,-6 47-2 0 0,6-47 180 0 0,-3-5-244 0 0,-15 30-3 0 0,15-30-14 0 0,0-3-23 0 0,-15 22-26 0 0,14-21 241 0 0,0-2-333 0 0,-20 18-13 0 0,19-17-33 0 0,22-41-3805 0 0,46-106 3358 0 0,-55 127 358 0 0,1 0 0 0 0,0 0-1 0 0,1 1 1 0 0,13-17 0 0 0,-3 5-121 0 0,20-33-384 0 0,-23 34 513 0 0,-3 3-32 0 0,1 1 0 0 0,19-22-1 0 0,9-9 13 0 0,-18 20 164 0 0,-17 22 58 0 0,0 1 60 0 0,17-22 38 0 0,-17 22 3345 0 0,2 26-3213 0 0,25 56 2 0 0,-25-56-8 0 0,-8-5 10 0 0,0 41-29 0 0,0-41 289 0 0,1-1-310 0 0,-1 3-163 0 0,5 47 887 0 0,0-18-755 0 0,-3-34 1099 0 0,4-6-1191 0 0,22 14-12 0 0,-21-15 149 0 0,15-20-210 0 0,65-49 0 0 0,-79 60-60 0 0,0-1 1 0 0,0 0 0 0 0,0-1-1 0 0,13-14 1 0 0,-11 11-7 0 0,25-27 35 0 0,-11 6-28 0 0,9-8 7 0 0,-11 15 0 0 0,-17 18-10 0 0,2 25-8 0 0,21 57 69 0 0,-21-57 7 0 0,1 41 355 0 0,-4-48-301 0 0,10 37-6 0 0,-11-37 120 0 0,1-5-136 0 0,13 20-2 0 0,-13-20 631 0 0,16-19-781 0 0,61-36-35 0 0,-77 46 56 0 0,0 0 0 0 0,0 0-1 0 0,0-1 1 0 0,0 1-1 0 0,-1-1 1 0 0,6-6-1 0 0,8-7-26 0 0,57-63-133 0 0,-63 65 138 0 0,16-19-114 0 0,15-11-38 0 0,-20 21 66 0 0,-17 18 16 0 0,3 0-419 0 0,27-12 432 0 0,-27 12 41 0 0,-1 27 156 0 0,21 63 19 0 0,-21-55 30 0 0,-4 8 10 0 0,-2-28 212 0 0,0 3-184 0 0,4 42-8 0 0,-3-42 190 0 0,-2-2-198 0 0,-2 32-14 0 0,2-32 1901 0 0,19-33-2377 0 0,58-68 182 0 0,-44 52-28 0 0,-21 26 126 0 0,11-8-150 0 0,0 0 24 0 0,-18 15-16 0 0,4 22-1077 0 0,27 49 1321 0 0,-27-50 1989 0 0,8-30-2089 0 0,53-42-30 0 0,-65 52 45 0 0,0 1 0 0 0,0-1 0 0 0,0 0 0 0 0,-1 0 0 0 0,0 0 0 0 0,0-1 0 0 0,7-9 0 0 0,-9 11 3 0 0,0 1 0 0 0,0-1-1 0 0,0 0 1 0 0,1 1-1 0 0,-1-1 1 0 0,1 1-1 0 0,0 0 1 0 0,-1 0 0 0 0,7-3-1 0 0,19-16-107 0 0,-22 16-53 0 0,9 14-1803 0 0,44 25 1752 0 0,-44-26 10 0 0,-10 3-31 0 0,16 32-44 0 0,-16-33-36 0 0,-2 0-31 0 0,8 29-23 0 0,-9-30-53 0 0,1 3-738 0 0,1 0 625 0 0,2 9 447 0 0,-5-7-3583 0 0,0 5-3385 0 0,1 33 2921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84 208 256 0 0,'0'0'635'0'0,"3"-5"-18"0"0,12-12 48 0 0,0 2 1 0 0,22-19-1 0 0,-21 20 367 0 0,1-1 1 0 0,-2 0-1 0 0,18-24 2430 0 0,-38 38-3131 0 0,-15-3-1 0 0,10 6-20 0 0,-1 3-142 0 0,1 2 0 0 0,0 0-1 0 0,0 0 1 0 0,0 0 0 0 0,1 2-1 0 0,0-1 1 0 0,0 1-1 0 0,-12 16 1 0 0,6-3 88 0 0,0 0 1 0 0,2 1-1 0 0,-14 30 1 0 0,22-39-115 0 0,0 0 0 0 0,1 1-1 0 0,-3 20 1 0 0,-2 6 236 0 0,9-39-294 0 0,0 0-54 0 0,0 0-1 0 0,1-1 1 0 0,-1 1-1 0 0,1 0 1 0 0,0 0 0 0 0,-1 0-1 0 0,1-1 1 0 0,0 1-1 0 0,0 0 1 0 0,0-1 0 0 0,0 1-1 0 0,3 2 1 0 0,0-3-14 0 0,0 0 1 0 0,0 0 0 0 0,0 0 0 0 0,1-1-1 0 0,-1 1 1 0 0,0-1 0 0 0,0 0-1 0 0,1-1 1 0 0,-1 1 0 0 0,0 0 0 0 0,0-1-1 0 0,1 0 1 0 0,-1 0 0 0 0,0-1-1 0 0,8-3 1 0 0,8-3 9 0 0,35-19 1 0 0,84-66 8 0 0,-51 32-21 0 0,224-131 97 0 0,-285 179 45 0 0,-26 13-147 0 0,-1 0 0 0 0,1 0 0 0 0,-1 0 0 0 0,1 0-1 0 0,-1 0 1 0 0,1 0 0 0 0,0 0 0 0 0,-1 0 0 0 0,1 0 0 0 0,-1 0 0 0 0,1 0 0 0 0,-1 0 0 0 0,1 1-1 0 0,-1-1 1 0 0,1 0 0 0 0,-1 0 0 0 0,1 1 0 0 0,-1-1 0 0 0,1 0 0 0 0,-1 1 0 0 0,0-1-1 0 0,1 0 1 0 0,0 1 0 0 0,-1 0 11 0 0,1 1-1 0 0,-1-1 0 0 0,1 0 1 0 0,-1 0-1 0 0,0 1 1 0 0,1-1-1 0 0,-1 0 1 0 0,0 0-1 0 0,0 1 0 0 0,0-1 1 0 0,0 0-1 0 0,0 1 1 0 0,0-1-1 0 0,0 0 0 0 0,-1 2 1 0 0,-6 28 524 0 0,0 0-1 0 0,-23 53 1 0 0,15-44 544 0 0,-11 45 0 0 0,18-51 63 0 0,7-33-888 0 0,1 0-238 0 0,0-1 0 0 0,-1 0 0 0 0,1 1 0 0 0,0-1 1 0 0,0 0-1 0 0,-1 1 0 0 0,1-1 0 0 0,0 1 0 0 0,0-1 0 0 0,0 1 0 0 0,-1-1 0 0 0,1 0 0 0 0,0 1 1 0 0,0-1-1 0 0,0 1 0 0 0,0-1 0 0 0,0 1 0 0 0,0-1 0 0 0,0 1 0 0 0,0-1 0 0 0,0 1 1 0 0,0-1-1 0 0,0 1 0 0 0,0-1 0 0 0,0 1 0 0 0,1-1 0 0 0,-1 0 0 0 0,0 1 0 0 0,0 0 0 0 0,0-1 20 0 0,0 0 0 0 0,0 1 0 0 0,0-1 0 0 0,0 0 0 0 0,0 1 0 0 0,0-1 0 0 0,0 0 0 0 0,0 1 0 0 0,0-1 0 0 0,1 0 0 0 0,-1 1 0 0 0,0-1 0 0 0,0 0 0 0 0,0 1 0 0 0,0-1 0 0 0,0 0 0 0 0,1 1 0 0 0,-1-1 0 0 0,0 0 0 0 0,0 0 0 0 0,1 1 0 0 0,-1-1 0 0 0,0 0 0 0 0,0 0 0 0 0,1 1 0 0 0,-1-1 0 0 0,0 0 0 0 0,0 0 0 0 0,1 0 0 0 0,-1 0 0 0 0,0 1-1 0 0,1-1 1 0 0,-1 0 0 0 0,0 0 0 0 0,1 0 0 0 0,-1 0 0 0 0,0 0 0 0 0,1 0 0 0 0,0 0 0 0 0,86-80 586 0 0,-66 59-567 0 0,1 0 0 0 0,1 1 0 0 0,1 1 0 0 0,51-30-1 0 0,-22 19-12 0 0,40-20-14 0 0,-89 48-38 0 0,1 0-23 0 0,0 0 1 0 0,0 0-1 0 0,0 0 0 0 0,0 0 1 0 0,0 1-1 0 0,0-1 1 0 0,1 1-1 0 0,7 0 0 0 0,-11 1-75 0 0,1 1 9 0 0,-1 0 75 0 0,1 0 1 0 0,-1 1-1 0 0,1-1 0 0 0,-1 1 1 0 0,0-1-1 0 0,0 1 1 0 0,1 0-1 0 0,-1 0 0 0 0,-1 0 1 0 0,1 0-1 0 0,0 0 1 0 0,0 1-1 0 0,-1-1 0 0 0,1 0 1 0 0,-1 1-1 0 0,0-1 0 0 0,0 1 1 0 0,0-1-1 0 0,0 1 1 0 0,0 0-1 0 0,0 4 0 0 0,3 9-34 0 0,-1 1 1 0 0,1 24-1 0 0,-2-24-3 0 0,0 28-1042 0 0,-2-43 583 0 0,2 2-329 0 0,3 8-1525 0 0,35-26-10049 0 0,-19 1 8587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5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162 109 376 0 0,'0'0'1512'0'0,"-3"7"-727"0"0,-17 30 1248 0 0,-35 49 0 0 0,-22 39 2418 0 0,77-124-4342 0 0,-1 0-1 0 0,0 1 0 0 0,0-1 1 0 0,1 0-1 0 0,-1 1 0 0 0,0-1 0 0 0,1 1 1 0 0,0-1-1 0 0,-1 1 0 0 0,1-1 1 0 0,0 1-1 0 0,0-1 0 0 0,-1 1 0 0 0,1-1 1 0 0,1 1-1 0 0,-1-1 0 0 0,0 1 1 0 0,0 0-1 0 0,1 1 0 0 0,-1-3-53 0 0,1 1 0 0 0,0 0-1 0 0,-1-1 1 0 0,1 1 0 0 0,0-1-1 0 0,0 1 1 0 0,-1-1 0 0 0,1 1-1 0 0,0-1 1 0 0,0 0 0 0 0,-1 1-1 0 0,1-1 1 0 0,0 0 0 0 0,0 0-1 0 0,0 1 1 0 0,0-1 0 0 0,0 0-1 0 0,-1 0 1 0 0,1 0 0 0 0,0 0 0 0 0,0 0-1 0 0,0 0 1 0 0,1-1 0 0 0,7 0 104 0 0,-1-1 0 0 0,1-1 1 0 0,-1 1-1 0 0,0-1 0 0 0,10-6 1 0 0,37-19 257 0 0,-2-3 0 0 0,67-51 0 0 0,-85 55-235 0 0,-2-2 1 0 0,0-1-1 0 0,-2-1 0 0 0,29-40 0 0 0,-48 57-29 0 0,13-21 542 0 0,-25 33-591 0 0,1 2-96 0 0,-1 0-1 0 0,0 0 1 0 0,0 0 0 0 0,0 0-1 0 0,0 0 1 0 0,0 0 0 0 0,0 0-1 0 0,1 0 1 0 0,-1-1 0 0 0,0 1-1 0 0,0 0 1 0 0,0 0 0 0 0,0 0-1 0 0,0 0 1 0 0,1 0 0 0 0,-1 0-1 0 0,0 0 1 0 0,0 0 0 0 0,0 0-1 0 0,0 0 1 0 0,0 0 0 0 0,1 0-1 0 0,-1 0 1 0 0,0 1 0 0 0,0-1-1 0 0,0 0 1 0 0,0 0 0 0 0,0 0-1 0 0,1 0 1 0 0,-1 0 0 0 0,0 0-1 0 0,0 0 1 0 0,0 0 0 0 0,0 0-1 0 0,0 0 1 0 0,0 1 0 0 0,0-1-1 0 0,1 0 1 0 0,-1 0 0 0 0,0 0-1 0 0,0 0 1 0 0,0 0 0 0 0,0 0-1 0 0,0 1 1 0 0,0-1 0 0 0,0 0-1 0 0,0 0 1 0 0,0 0 0 0 0,0 0-1 0 0,0 0 1 0 0,0 1 0 0 0,0-1-1 0 0,0 0 1 0 0,0 0 0 0 0,0 0-1 0 0,0 0 1 0 0,0 1 0 0 0,0-1-1 0 0,-4 17 120 0 0,-11 24 57 0 0,-102 246 2252 0 0,111-268-2029 0 0,-7 37-1 0 0,9-34-141 0 0,4-21-297 0 0,-1 0 1 0 0,1 0-1 0 0,0 1 0 0 0,0-1 0 0 0,-1 0 0 0 0,1 0 1 0 0,0 0-1 0 0,0 0 0 0 0,0 0 0 0 0,0 0 1 0 0,1 0-1 0 0,-1 0 0 0 0,0 1 0 0 0,0-1 0 0 0,1 0 1 0 0,-1 0-1 0 0,0 0 0 0 0,1 0 0 0 0,-1 0 1 0 0,1 0-1 0 0,-1 0 0 0 0,1 0 0 0 0,0-1 0 0 0,-1 1 1 0 0,1 0-1 0 0,1 1 0 0 0,0-1-64 0 0,0 0 0 0 0,0-1 0 0 0,0 1 0 0 0,0 0 0 0 0,0-1 0 0 0,0 0 0 0 0,-1 1 0 0 0,1-1 0 0 0,0 0 0 0 0,0 0 0 0 0,0 0 0 0 0,0 0 0 0 0,4-1 0 0 0,5-1-619 0 0,1-1-1 0 0,-1 0 0 0 0,21-10 1 0 0,72-42-4631 0 0,-63 32 393 0 0,-2 3 648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0 580 0 0,'-3'10'6747'0'0,"-17"47"-5615"0"0,3-21-215 0 0,2 0-1 0 0,1 0 1 0 0,2 1 0 0 0,2 1 0 0 0,1 0-1 0 0,-6 58 1 0 0,15-92-876 0 0,-1 4 202 0 0,1-1 0 0 0,0 0 0 0 0,0 1 0 0 0,1-1 1 0 0,2 12-1 0 0,-3-18-217 0 0,1 1 0 0 0,-1-1-1 0 0,1 1 1 0 0,-1-1 0 0 0,1 0 0 0 0,0 1 0 0 0,-1-1 0 0 0,1 0-1 0 0,0 0 1 0 0,0 1 0 0 0,0-1 0 0 0,0 0 0 0 0,0 0 0 0 0,0 0-1 0 0,1 0 1 0 0,-1 0 0 0 0,0 0 0 0 0,0-1 0 0 0,1 1 0 0 0,-1 0-1 0 0,0-1 1 0 0,1 1 0 0 0,-1 0 0 0 0,1-1 0 0 0,-1 0 0 0 0,1 1-1 0 0,-1-1 1 0 0,1 0 0 0 0,-1 0 0 0 0,1 0 0 0 0,-1 0 0 0 0,1 0-1 0 0,2 0 1 0 0,15-3-276 0 0,1 0-1 0 0,-1-1 1 0 0,32-11 0 0 0,-44 13-235 0 0,0-1 0 0 0,0 0 0 0 0,0 0 0 0 0,0-1 0 0 0,-1 0 0 0 0,0 0 0 0 0,1 0 0 0 0,-1-1 1 0 0,-1 0-1 0 0,1 0 0 0 0,-1-1 0 0 0,8-9 0 0 0,-10 9-3279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77 460 0 0,'0'0'4016'0'0,"45"-3"-3632"0"0,-19-3-112 0 0,0 2-96 0 0,-1-5-156 0 0,13-1-144 0 0,1-5-148 0 0,-13 10-552 0 0,1-7-892 0 0,-5 0 396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7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159 188 472 0 0,'-52'52'3050'0'0,"31"-33"-1301"0"0,-23 30-1 0 0,38-42-1328 0 0,1 0 0 0 0,0 1 0 0 0,1-1-1 0 0,-1 1 1 0 0,2 0 0 0 0,-1 0 0 0 0,1 0-1 0 0,-3 14 1 0 0,5-20-59 0 0,5 3 130 0 0,-4-5-478 0 0,0 1-1 0 0,0-1 0 0 0,0 1 1 0 0,0-1-1 0 0,1 0 1 0 0,-1 1-1 0 0,0-1 0 0 0,0 0 1 0 0,0 1-1 0 0,0-1 1 0 0,0 0-1 0 0,1 1 1 0 0,-1-1-1 0 0,0 0 0 0 0,0 0 1 0 0,0 1-1 0 0,1-1 1 0 0,-1 0-1 0 0,0 0 1 0 0,0 1-1 0 0,1-1 0 0 0,-1 0 1 0 0,0 0-1 0 0,1 1 1 0 0,-1-1-1 0 0,0 0 0 0 0,1 0 1 0 0,-1 0-1 0 0,0 0 1 0 0,1 0-1 0 0,-1 0 1 0 0,0 0-1 0 0,1 0 0 0 0,-1 0 1 0 0,1 0-1 0 0,-1 0 1 0 0,1 0-1 0 0,10 0 140 0 0,1-2-1 0 0,-1 1 1 0 0,0-2 0 0 0,0 1-1 0 0,17-7 1 0 0,59-28 248 0 0,-37 16-165 0 0,14-8 375 0 0,104-61-1 0 0,-157 83-550 0 0,-1 3 649 0 0,-4 17-311 0 0,-7-4-283 0 0,-15 32 92 0 0,5-16 109 0 0,-13 48 0 0 0,22-65-181 0 0,1 0 1 0 0,0 0-1 0 0,0 0 0 0 0,0-1 1 0 0,1 1-1 0 0,0 0 1 0 0,1 0-1 0 0,0 0 0 0 0,0 0 1 0 0,4 15-1 0 0,-4-22-108 0 0,0 0 1 0 0,-1 0-1 0 0,1 1 1 0 0,0-1-1 0 0,0 0 1 0 0,0 0-1 0 0,0 0 1 0 0,0 0-1 0 0,0 0 1 0 0,0 0-1 0 0,0 0 1 0 0,0-1-1 0 0,0 1 1 0 0,1 0-1 0 0,-1-1 1 0 0,0 1-1 0 0,0-1 0 0 0,1 1 1 0 0,-1-1-1 0 0,0 1 1 0 0,1-1-1 0 0,-1 0 1 0 0,1 0-1 0 0,-1 0 1 0 0,0 0-1 0 0,1 0 1 0 0,-1 0-1 0 0,3 0 1 0 0,37-9 158 0 0,1-5-177 0 0,-2-2-1 0 0,0-1 0 0 0,-1-3 0 0 0,0-1 1 0 0,-2-2-1 0 0,-1-1 0 0 0,34-29 0 0 0,-54 38-93 0 0,0 0-1 0 0,-1-2 0 0 0,-1 1 1 0 0,16-24-1 0 0,42-78-461 0 0,-46 73 317 0 0,-21 27-3 0 0,-86 166 819 0 0,1-2 800 0 0,28-23 622 0 0,13-28 19 0 0,23-67-1168 0 0,15-26-706 0 0,-2 4 374 0 0,2-4-1130 0 0,36-39-5787 0 0,37-29 3837 0 0,8-1-6589 0 0,-47 43 5270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1 576 0 0,'-4'2'164'0'0,"-231"136"7899"0"0,230-136-7670 0 0,-4 2 347 0 0,1 0 1 0 0,-1 1-1 0 0,1 0 0 0 0,0 0 1 0 0,0 1-1 0 0,-8 7 1 0 0,15-11-640 0 0,-1 0 0 0 0,1 0 0 0 0,-1 0 0 0 0,1 0 0 0 0,-1 0 0 0 0,1 1 0 0 0,0-1 0 0 0,0 1 0 0 0,0-1 0 0 0,1 1 0 0 0,-1-1 0 0 0,0 1 0 0 0,1-1 0 0 0,0 1 0 0 0,0-1 0 0 0,-1 1 0 0 0,1 0 0 0 0,1-1 0 0 0,-1 1 0 0 0,0-1 0 0 0,1 1 0 0 0,-1 0 0 0 0,1-1 0 0 0,0 1 0 0 0,0-1 0 0 0,0 0 0 0 0,2 4 0 0 0,1 2 48 0 0,0 0-1 0 0,1-1 1 0 0,-1 1 0 0 0,2-1 0 0 0,-1 0 0 0 0,1-1-1 0 0,0 1 1 0 0,0-1 0 0 0,1 0 0 0 0,0-1 0 0 0,0 1-1 0 0,16 7 1 0 0,-10-6-252 0 0,1-1 0 0 0,0 0 0 0 0,1-1 0 0 0,-1-1-1 0 0,1 0 1 0 0,25 3 0 0 0,-11-3-870 0 0,17 2-5167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9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301 377 872 0 0,'0'-1'112'0'0,"0"0"0"0"0,-1 0-1 0 0,1 0 1 0 0,0 0 0 0 0,0 0-1 0 0,-1 0 1 0 0,1 1 0 0 0,0-1 0 0 0,-1 0-1 0 0,1 0 1 0 0,-1 0 0 0 0,1 1 0 0 0,-1-1-1 0 0,1 0 1 0 0,-1 1 0 0 0,0-1 0 0 0,1 0-1 0 0,-1 1 1 0 0,0-1 0 0 0,1 1-1 0 0,-1-1 1 0 0,0 1 0 0 0,0-1 0 0 0,0 1-1 0 0,0-1 1 0 0,1 1 0 0 0,-1 0 0 0 0,0 0-1 0 0,0-1 1 0 0,0 1 0 0 0,0 0 0 0 0,0 0-1 0 0,0 0 1 0 0,0 0 0 0 0,0 0-1 0 0,1 0 1 0 0,-1 0 0 0 0,-2 1 0 0 0,-33 11 1151 0 0,21-4-903 0 0,0 1 0 0 0,0 1 0 0 0,0 0 0 0 0,2 1-1 0 0,-1 1 1 0 0,1 0 0 0 0,1 1 0 0 0,-17 23 0 0 0,15-17 15 0 0,1 1 1 0 0,0 1 0 0 0,2 0 0 0 0,1 0 0 0 0,-15 43-1 0 0,23-55-221 0 0,-1 0-1 0 0,1 0 0 0 0,1 0 1 0 0,-1 17-1 0 0,2-22-87 0 0,0 0-1 0 0,0 0 1 0 0,0 0 0 0 0,1 0 0 0 0,0 0-1 0 0,0 0 1 0 0,0 0 0 0 0,0 0 0 0 0,1-1-1 0 0,-1 1 1 0 0,1 0 0 0 0,0-1 0 0 0,3 5-1 0 0,-3-7-35 0 0,-1 1 0 0 0,1-1-1 0 0,0 0 1 0 0,0 0-1 0 0,0 0 1 0 0,0 0 0 0 0,0 0-1 0 0,0 0 1 0 0,0-1 0 0 0,0 1-1 0 0,0-1 1 0 0,0 1 0 0 0,0-1-1 0 0,0 0 1 0 0,1 0 0 0 0,-1 0-1 0 0,0 0 1 0 0,0 0 0 0 0,0 0-1 0 0,0-1 1 0 0,0 1-1 0 0,4-2 1 0 0,45-15 232 0 0,0-9-149 0 0,-2-3 0 0 0,-1-1 1 0 0,56-47-1 0 0,8-14 77 0 0,110-119-1 0 0,-179 160-100 0 0,-2-1-1 0 0,-3-1 0 0 0,54-99 0 0 0,-91 150 145 0 0,-4 10-160 0 0,-13 32 57 0 0,-30 83 496 0 0,-9 41 643 0 0,-20 80 1639 0 0,59-165-1184 0 0,15-78-970 0 0,2-2-729 0 0,-1 0 1 0 0,1 1 0 0 0,-1-1-1 0 0,1 0 1 0 0,-1 0-1 0 0,1 1 1 0 0,-1-1 0 0 0,1 0-1 0 0,-1 0 1 0 0,1 0-1 0 0,0 0 1 0 0,-1 1 0 0 0,1-1-1 0 0,-1 0 1 0 0,1 0-1 0 0,-1 0 1 0 0,1 0-1 0 0,0 0 1 0 0,-1-1 0 0 0,1 1-1 0 0,-1 0 1 0 0,1 0-1 0 0,-1 0 1 0 0,1 0 0 0 0,-1-1-1 0 0,1 1 1 0 0,-1 0-1 0 0,1 0 1 0 0,-1-1 0 0 0,1 1-1 0 0,-1 0 1 0 0,1-1-1 0 0,-1 1 1 0 0,0-1 0 0 0,1 0-1 0 0,21-23-43 0 0,-7 7 149 0 0,20-23 19 0 0,-21 24-103 0 0,0 0 0 0 0,27-22 0 0 0,-4 10-74 0 0,57-32 0 0 0,-91 58-1 0 0,0 0 0 0 0,1 1 0 0 0,-1-1 0 0 0,0 1 0 0 0,0 0 1 0 0,1 0-1 0 0,-1 0 0 0 0,1 0 0 0 0,-1 1 0 0 0,1 0 0 0 0,-1-1 0 0 0,5 1 1 0 0,-6 1 6 0 0,-1-1 1 0 0,1 0-1 0 0,0 1 0 0 0,0 0 1 0 0,0-1-1 0 0,0 1 1 0 0,0 0-1 0 0,-1 0 1 0 0,1 0-1 0 0,0 0 1 0 0,-1 0-1 0 0,1 0 0 0 0,-1 1 1 0 0,1-1-1 0 0,-1 1 1 0 0,2 1-1 0 0,1 3-20 0 0,-1 0-1 0 0,0 0 0 0 0,0 1 1 0 0,0-1-1 0 0,-1 1 1 0 0,0-1-1 0 0,0 1 1 0 0,-1 0-1 0 0,0 0 0 0 0,0 7 1 0 0,12 63-169 0 0,-13-75 208 0 0,1 0 0 0 0,-1 1 0 0 0,1-1 0 0 0,0 0 0 0 0,0 0 1 0 0,0 0-1 0 0,0 0 0 0 0,0 0 0 0 0,1 0 0 0 0,-1-1 0 0 0,1 1 0 0 0,-1 0 0 0 0,1-1 1 0 0,-1 1-1 0 0,1-1 0 0 0,0 1 0 0 0,0-1 0 0 0,0 0 0 0 0,2 1 0 0 0,-1 0 0 0 0,0 0 0 0 0,1-1 0 0 0,-1 1-1 0 0,1-1 1 0 0,0 0 0 0 0,0 0 0 0 0,-1 0-1 0 0,1-1 1 0 0,0 1 0 0 0,5-1 0 0 0,12-2-10 0 0,1-1 0 0 0,-1-1 0 0 0,-1-1 0 0 0,1-1 0 0 0,-1-1 0 0 0,30-13 0 0 0,-16 3-21 0 0,0-1 0 0 0,54-40-1 0 0,-64 41 9 0 0,45-37-23 0 0,-61 48 15 0 0,-1 0 0 0 0,-1-1 0 0 0,1-1 0 0 0,-1 1 0 0 0,-1-1 0 0 0,9-14 0 0 0,-14 22 23 0 0,0 0 1 0 0,0-1-1 0 0,0 1 0 0 0,1-1 1 0 0,-1 1-1 0 0,0-1 1 0 0,0 1-1 0 0,0 0 0 0 0,0-1 1 0 0,0 1-1 0 0,0-1 1 0 0,0 1-1 0 0,0-1 0 0 0,0 1 1 0 0,0-1-1 0 0,-1 1 1 0 0,1 0-1 0 0,0-1 0 0 0,0 1 1 0 0,0-1-1 0 0,0 1 1 0 0,-1 0-1 0 0,1-1 1 0 0,0 1-1 0 0,0-1 0 0 0,-1 1 1 0 0,1 0-1 0 0,0-1 1 0 0,-1 1-1 0 0,1 0 0 0 0,0 0 1 0 0,-1-1-1 0 0,1 1 1 0 0,-1 0-1 0 0,0-1 2 0 0,0 1 0 0 0,1 0 0 0 0,-1-1 0 0 0,0 1 0 0 0,0 0 0 0 0,0 0-1 0 0,0 0 1 0 0,0 0 0 0 0,0 0 0 0 0,0 0 0 0 0,0 0 0 0 0,0 0 0 0 0,0 0 0 0 0,0 0 0 0 0,0 0 0 0 0,0 1 0 0 0,0-1 0 0 0,0 0 0 0 0,0 1 0 0 0,1-1-1 0 0,-3 1 1 0 0,-11 8-18 0 0,1 0-1 0 0,0 1 1 0 0,0 0-1 0 0,1 1 1 0 0,0 1-1 0 0,-19 24 1 0 0,14-14 3 0 0,2 1-1 0 0,1 1 1 0 0,-18 38 0 0 0,31-60 28 0 0,0 1 0 0 0,0 0 0 0 0,1 0 0 0 0,-1 0 1 0 0,1 0-1 0 0,0 0 0 0 0,-1 0 0 0 0,1-1 0 0 0,0 1 0 0 0,1 0 1 0 0,-1 0-1 0 0,1 0 0 0 0,-1 0 0 0 0,1 0 0 0 0,0 0 0 0 0,0 0 1 0 0,0-1-1 0 0,0 1 0 0 0,0 0 0 0 0,1-1 0 0 0,-1 1 1 0 0,1-1-1 0 0,0 0 0 0 0,4 5 0 0 0,-2-6 10 0 0,1 1 0 0 0,0-1 0 0 0,0 0 0 0 0,0-1 0 0 0,0 1 0 0 0,0-1 0 0 0,0 0 0 0 0,0 0 0 0 0,0-1 0 0 0,0 1 0 0 0,0-1 0 0 0,0 0 0 0 0,0 0 0 0 0,9-4 0 0 0,33-12 7 0 0,0-2 1 0 0,49-28 0 0 0,86-59-94 0 0,-45 25 4 0 0,-129 76 52 0 0,8-6-11 0 0,-16 11 20 0 0,0 0-1 0 0,0 0 1 0 0,0-1 0 0 0,0 1-1 0 0,0 0 1 0 0,0 0 0 0 0,0 0-1 0 0,0 0 1 0 0,1 0 0 0 0,-1-1-1 0 0,0 1 1 0 0,0 0 0 0 0,0 0-1 0 0,0 0 1 0 0,0 0 0 0 0,0 0-1 0 0,1 0 1 0 0,-1-1 0 0 0,0 1-1 0 0,0 0 1 0 0,0 0 0 0 0,0 0-1 0 0,1 0 1 0 0,-1 0 0 0 0,0 0-1 0 0,0 0 1 0 0,0 0 0 0 0,0 0-1 0 0,1 0 1 0 0,-1 0 0 0 0,0 0-1 0 0,0 0 1 0 0,0 0 0 0 0,0 0-1 0 0,1 0 1 0 0,-1 0 0 0 0,0 0-1 0 0,0 0 1 0 0,0 0 0 0 0,0 0-1 0 0,1 1 1 0 0,-1-1 0 0 0,0 0-1 0 0,0 0 1 0 0,0 0 0 0 0,0 0-1 0 0,0 0 1 0 0,1 0 0 0 0,-1 0-1 0 0,0 1 1 0 0,0-1 0 0 0,-17 57-60 0 0,9-36 55 0 0,1 1 1 0 0,2 1-1 0 0,-6 37 1 0 0,11-54 21 0 0,-1 0 1 0 0,1 0-1 0 0,0 0 0 0 0,1 0 1 0 0,2 11-1 0 0,-3-15-3 0 0,0-1-1 0 0,1 0 1 0 0,-1 0-1 0 0,1 1 0 0 0,0-1 1 0 0,-1 0-1 0 0,1 0 1 0 0,0 0-1 0 0,0 0 0 0 0,0 0 1 0 0,0 0-1 0 0,0 0 1 0 0,0 0-1 0 0,0 0 0 0 0,0 0 1 0 0,0 0-1 0 0,0-1 1 0 0,0 1-1 0 0,2 0 0 0 0,1-1 0 0 0,0 0-1 0 0,-1 0 1 0 0,1 0-1 0 0,0 0 1 0 0,0-1-1 0 0,-1 0 1 0 0,1 0-1 0 0,-1 0 1 0 0,1 0-1 0 0,0-1 1 0 0,-1 1-1 0 0,0-1 1 0 0,4-2-1 0 0,3-1 3 0 0,22-8-5 0 0,-2-2-1 0 0,0-1 0 0 0,-1-2 1 0 0,0-1-1 0 0,27-24 0 0 0,10-11-43 0 0,-25 22-60 0 0,-2-2-1 0 0,-1-1 1 0 0,43-53-1 0 0,17-19-517 0 0,-97 106 572 0 0,-2 6-19 0 0,0 0 71 0 0,0 0 0 0 0,0-1 0 0 0,-1 1 1 0 0,1 0-1 0 0,-1-1 0 0 0,-5 9 1 0 0,-2 5 48 0 0,-106 257 1602 0 0,96-220-702 0 0,1 0 1 0 0,-13 82-1 0 0,29-127-795 0 0,-1 2 221 0 0,-2 29 1025 0 0,11-45-1678 0 0,4-5-147 0 0,1-1 1 0 0,-1 0-1 0 0,-1 0 0 0 0,0-1 0 0 0,11-18 0 0 0,10-19-2385 0 0,-2-2-3778 0 0,-10 17-1001 0 0,-12 21 3164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19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0 168 0 0,'9'3'5080'0'0,"-10"0"-4889"0"0,0 1 1 0 0,-1-1-1 0 0,0 0 0 0 0,1 0 1 0 0,-1 0-1 0 0,-1 0 0 0 0,1-1 1 0 0,0 1-1 0 0,0 0 0 0 0,-1-1 1 0 0,-5 4-1 0 0,-39 26 1082 0 0,8-6-222 0 0,24-16-450 0 0,-1 1-1 0 0,-22 9 1 0 0,26-15-83 0 0,1 1 1 0 0,0 0-1 0 0,0 1 1 0 0,1 0-1 0 0,0 1 0 0 0,-18 17 1 0 0,25-22-445 0 0,1-1 1 0 0,0 1-1 0 0,0-1 1 0 0,0 1-1 0 0,0 0 1 0 0,0-1-1 0 0,0 1 1 0 0,1 0-1 0 0,-1 0 1 0 0,1 0-1 0 0,0 1 1 0 0,0-1-1 0 0,0 0 1 0 0,1 0-1 0 0,-1 1 1 0 0,1-1-1 0 0,0 0 1 0 0,-1 1-1 0 0,1-1 1 0 0,1 0-1 0 0,-1 1 1 0 0,0-1-1 0 0,1 0 1 0 0,0 0-1 0 0,0 1 1 0 0,0-1-1 0 0,0 0 1 0 0,0 0-1 0 0,1 0 1 0 0,-1 0-1 0 0,1 0 1 0 0,0 0-1 0 0,0-1 1 0 0,0 1-1 0 0,0-1 1 0 0,5 5-1 0 0,1 0-86 0 0,0-1 0 0 0,0 0 0 0 0,1 0 0 0 0,0-1 0 0 0,0 0 0 0 0,0-1 0 0 0,0 0 0 0 0,1 0-1 0 0,-1-1 1 0 0,17 3 0 0 0,-7-2-961 0 0,-1-1 0 0 0,1-1-1 0 0,0-1 1 0 0,31-2 0 0 0,-10 2-5474 0 0,-19-1 2730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44 127 420 0 0,'5'-9'504'0'0,"0"-1"0"0"0,0 1 0 0 0,1 0 0 0 0,1 0 0 0 0,0 0 0 0 0,0 1 0 0 0,0 0 0 0 0,10-7 0 0 0,14-17 1454 0 0,-31 32-1819 0 0,0-1 0 0 0,0 1 0 0 0,0-1-1 0 0,1 1 1 0 0,-1-1 0 0 0,0 1 0 0 0,1 0 0 0 0,-1-1 0 0 0,0 1 0 0 0,1-1-1 0 0,-1 1 1 0 0,0 0 0 0 0,1-1 0 0 0,-1 1 0 0 0,1 0 0 0 0,-1-1 0 0 0,0 1-1 0 0,1 0 1 0 0,-1 0 0 0 0,1 0 0 0 0,-1-1 0 0 0,1 1 0 0 0,-1 0 0 0 0,1 0-1 0 0,-1 0 1 0 0,1 0 0 0 0,-1 0 0 0 0,1 0 0 0 0,0 0 0 0 0,-1 0 0 0 0,1 0-1 0 0,-1 0 1 0 0,1 0 0 0 0,-1 0 0 0 0,1 0 0 0 0,-1 1 0 0 0,1-1 0 0 0,-1 0-1 0 0,1 1 1 0 0,0 0-35 0 0,0 1-1 0 0,0 0 0 0 0,0 0 1 0 0,-1-1-1 0 0,1 1 0 0 0,-1 0 1 0 0,1 0-1 0 0,-1 0 0 0 0,0 0 1 0 0,0 0-1 0 0,0 2 0 0 0,0 8 35 0 0,0 0-1 0 0,-1 0 1 0 0,-4 17-1 0 0,-61 158 2899 0 0,43-130-893 0 0,-26 94 1 0 0,30-88 62 0 0,19-61-1873 0 0,15-51-9994 0 0,-6 32 3607 0 0,-1 3 1329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0 552 0 0,'0'0'3030'0'0,"-4"5"-2076"0"0,-14 13 20 0 0,0-2 0 0 0,-2 0 1 0 0,1-1-1 0 0,-2-1 0 0 0,0-1 1 0 0,0 0-1 0 0,-1-2 0 0 0,-40 15 1 0 0,57-24-632 0 0,0 0 1 0 0,0 0 0 0 0,0 1 0 0 0,0 0-1 0 0,1 0 1 0 0,-8 6 0 0 0,11-7-35 0 0,5 1-202 0 0,121 124 1123 0 0,-57-67-4056 0 0,-65-58 2454 0 0,1-1 1 0 0,0 1 0 0 0,0-1 0 0 0,0 0-1 0 0,-1 0 1 0 0,1-1 0 0 0,0 1-1 0 0,0-1 1 0 0,0 0 0 0 0,0 0 0 0 0,0 0-1 0 0,0 0 1 0 0,0-1 0 0 0,0 0-1 0 0,0 0 1 0 0,5-1 0 0 0,2 0-2332 0 0,12-3-401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14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29 132 0 0,'0'0'7881'0'0,"16"4"-7213"0"0,50 14-67 0 0,-50-14 633 0 0,1-8-1120 0 0,52-10-167 0 0,-52 10-192 0 0,-8-1-2657 0 0,27-17 88 0 0,-27 17 214 0 0</inkml:trace>
  <inkml:trace contextRef="#ctx0" brushRef="#br0" timeOffset="1">32 338 796 0 0,'0'0'4711'0'0,"-5"10"-3832"0"0,-16 33-48 0 0,16-32 3114 0 0,23-5-3455 0 0,53 18-58 0 0,-53-18-80 0 0,-3-7-96 0 0,2 1-228 0 0,-8 0-169 0 0,0 0 0 0 0,0 0-1 0 0,0-1 1 0 0,0 0 0 0 0,0-1 0 0 0,10-3 0 0 0,54-11-807 0 0,-55 12-1041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1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34 456 0 0,'0'0'838'0'0,"-6"0"26"0"0,-8 1-335 0 0,0 1 0 0 0,0 0 0 0 0,0 1 0 0 0,1 0 1 0 0,-1 1-1 0 0,1 0 0 0 0,-20 11 0 0 0,13-6 74 0 0,0 2-1 0 0,1 1 0 0 0,0 0 1 0 0,-21 19-1 0 0,27-19-209 0 0,2 0 1 0 0,-1 0-1 0 0,2 1 1 0 0,0 0-1 0 0,0 1 1 0 0,1 0-1 0 0,1 0 1 0 0,-8 20 0 0 0,15-32-318 0 0,0 0 0 0 0,0 0 0 0 0,0 0 1 0 0,1 0-1 0 0,-1-1 0 0 0,1 1 1 0 0,0 0-1 0 0,-1 0 0 0 0,1 0 1 0 0,0 0-1 0 0,0 0 0 0 0,0 0 1 0 0,0 0-1 0 0,1 0 0 0 0,-1 0 1 0 0,0 0-1 0 0,1 0 0 0 0,0 0 0 0 0,-1 0 1 0 0,1 0-1 0 0,0-1 0 0 0,0 1 1 0 0,1 2-1 0 0,1-3-23 0 0,-1-1 0 0 0,1 1-1 0 0,-1 0 1 0 0,1-1 0 0 0,0 0 0 0 0,-1 1-1 0 0,1-1 1 0 0,0 0 0 0 0,0-1 0 0 0,-1 1 0 0 0,1 0-1 0 0,-1-1 1 0 0,5-1 0 0 0,-6 2-47 0 0,31-9 105 0 0,-1-1 0 0 0,0-2 0 0 0,0-1 1 0 0,-1-2-1 0 0,38-24 0 0 0,-26 14-52 0 0,9-5 19 0 0,-2-2 0 0 0,-1-2 0 0 0,66-63 0 0 0,-112 96-55 0 0,5-5 32 0 0,-7 6-53 0 0,0 0 0 0 0,0 0 0 0 0,0-1 0 0 0,0 1 1 0 0,0 0-1 0 0,0-1 0 0 0,1 1 0 0 0,-1 0 0 0 0,0 0 0 0 0,0-1 1 0 0,0 1-1 0 0,0 0 0 0 0,1 0 0 0 0,-1 0 0 0 0,0-1 1 0 0,0 1-1 0 0,1 0 0 0 0,-1 0 0 0 0,0 0 0 0 0,0 0 0 0 0,1-1 1 0 0,-1 1-1 0 0,0 0 0 0 0,1 0 0 0 0,-1 0 0 0 0,0 0 1 0 0,0 0-1 0 0,1 0 0 0 0,-1 0 0 0 0,0 0 0 0 0,1 0 0 0 0,-1 0 1 0 0,0 0-1 0 0,1 0 0 0 0,-1 0 0 0 0,0 0 0 0 0,0 0 1 0 0,1 0-1 0 0,-1 0 0 0 0,0 0 0 0 0,1 1 0 0 0,-1 7 43 0 0,0 1 0 0 0,0 0 0 0 0,-1-1 0 0 0,0 1 0 0 0,0-1 0 0 0,-1 1 0 0 0,0-1 0 0 0,-5 13 0 0 0,-32 70 533 0 0,36-84-515 0 0,-10 23 440 0 0,2-1 1 0 0,1 2-1 0 0,2-1 0 0 0,-8 56 0 0 0,17-34 752 0 0,-1-50-1061 0 0,1 2 65 0 0,-1-2-221 0 0,0-1 0 0 0,1 1 0 0 0,-1-1 0 0 0,0 1 0 0 0,1-1 0 0 0,-1 1 1 0 0,1-1-1 0 0,-1 0 0 0 0,1 1 0 0 0,0-1 0 0 0,0 0 0 0 0,-1 1 0 0 0,1-1 0 0 0,0 0 0 0 0,1 1 0 0 0,2 0 8 0 0,0-1-1 0 0,0 0 1 0 0,0 0-1 0 0,0-1 1 0 0,0 1-1 0 0,0-1 1 0 0,0 0-1 0 0,0 0 1 0 0,1 0-1 0 0,-1 0 1 0 0,0-1-1 0 0,0 1 1 0 0,0-1-1 0 0,0 0 1 0 0,6-3-1 0 0,8-4-2 0 0,0 0-1 0 0,18-11 0 0 0,-15 7-17 0 0,33-18-191 0 0,61-45 1 0 0,-76 44-65 0 0,-3-1 0 0 0,0-2 0 0 0,33-43-1 0 0,-51 57 58 0 0,-9 11 30 0 0,0-1-1 0 0,0 0 0 0 0,-2-1 1 0 0,1 0-1 0 0,-1 0 0 0 0,9-21 1 0 0,-15 30-2 0 0,-7 4-584 0 0,-1 0 690 0 0,0 2 0 0 0,1-1 0 0 0,-1 1 0 0 0,1 0-1 0 0,-1 0 1 0 0,1 0 0 0 0,1 1 0 0 0,-1 0 0 0 0,1 1 0 0 0,-1-1 0 0 0,2 1-1 0 0,-1 0 1 0 0,-4 7 0 0 0,7-10 24 0 0,1-1-1 0 0,-1 1 1 0 0,1-1 0 0 0,0 1-1 0 0,0-1 1 0 0,0 1 0 0 0,0-1-1 0 0,0 1 1 0 0,1 0 0 0 0,-1 0-1 0 0,1-1 1 0 0,0 1-1 0 0,-1 0 1 0 0,1 0 0 0 0,1-1-1 0 0,-1 1 1 0 0,0 0 0 0 0,1 3-1 0 0,2 4 51 0 0,1 1 1 0 0,0-1-1 0 0,8 15 0 0 0,-8-16 59 0 0,1 0 1 0 0,-1 0-1 0 0,-1 0 1 0 0,3 13-1 0 0,-4-8 116 0 0,-1 1 0 0 0,-1 0 0 0 0,-1-1-1 0 0,-2 19 1 0 0,2-24-118 0 0,0-7-81 0 0,1 0 1 0 0,-1-1 0 0 0,1 1 0 0 0,0 0-1 0 0,0-1 1 0 0,0 1 0 0 0,0 0 0 0 0,0 0 0 0 0,0-1-1 0 0,0 1 1 0 0,1 0 0 0 0,-1 0 0 0 0,0-1-1 0 0,1 1 1 0 0,0 0 0 0 0,-1-1 0 0 0,1 1 0 0 0,0-1-1 0 0,0 1 1 0 0,0-1 0 0 0,0 1 0 0 0,0-1-1 0 0,0 0 1 0 0,0 1 0 0 0,0-1 0 0 0,1 0 0 0 0,-1 0-1 0 0,1 0 1 0 0,-1 0 0 0 0,0 0 0 0 0,1 0-1 0 0,0 0 1 0 0,-1 0 0 0 0,1-1 0 0 0,-1 1 0 0 0,1-1-1 0 0,0 1 1 0 0,0-1 0 0 0,-1 0 0 0 0,1 1-1 0 0,0-1 1 0 0,-1 0 0 0 0,1 0 0 0 0,0 0-1 0 0,0-1 1 0 0,-1 1 0 0 0,1 0 0 0 0,0 0 0 0 0,3-2-1 0 0,13-2-318 0 0,0-1-1 0 0,0-1 0 0 0,-1-1 1 0 0,21-10-1 0 0,-27 11-847 0 0,0-1 0 0 0,0 0 1 0 0,-1-1-1 0 0,10-9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2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0 441 360 0 0,'3'0'218'0'0,"0"0"1"0"0,0 0-1 0 0,0-1 1 0 0,0 1-1 0 0,0-1 0 0 0,0 1 1 0 0,0-1-1 0 0,0 0 1 0 0,0 0-1 0 0,-1-1 0 0 0,1 1 1 0 0,5-4-1 0 0,30-26 1202 0 0,-16 13-482 0 0,14-14 251 0 0,-2-1 1 0 0,51-63 0 0 0,-73 82-986 0 0,-3 3-37 0 0,-1 0-1 0 0,-1-1 1 0 0,0 0-1 0 0,0 0 1 0 0,-1 0-1 0 0,-1-1 1 0 0,0 0-1 0 0,-1 0 1 0 0,0 0-1 0 0,-1 0 1 0 0,3-21-1 0 0,-6 33-146 0 0,0 0 0 0 0,1 0-1 0 0,-1 0 1 0 0,0 0 0 0 0,0 0 0 0 0,0 0-1 0 0,0 0 1 0 0,0-1 0 0 0,0 1-1 0 0,0 0 1 0 0,0 0 0 0 0,0 0-1 0 0,0 0 1 0 0,-1 0 0 0 0,1 0 0 0 0,0 0-1 0 0,-1 0 1 0 0,1 0 0 0 0,-1 0-1 0 0,1 0 1 0 0,-1 0 0 0 0,0 0-1 0 0,1 0 1 0 0,-1 0 0 0 0,0 0 0 0 0,0 0-1 0 0,1 1 1 0 0,-1-1 0 0 0,0 0-1 0 0,0 1 1 0 0,0-1 0 0 0,0 0-1 0 0,0 1 1 0 0,0-1 0 0 0,0 1-1 0 0,0 0 1 0 0,0-1 0 0 0,0 1 0 0 0,0 0-1 0 0,-2-1 1 0 0,0 1-3 0 0,0 0 1 0 0,0 0-1 0 0,0 1 1 0 0,0-1-1 0 0,0 0 1 0 0,0 1-1 0 0,0 0 1 0 0,0 0-1 0 0,0 0 1 0 0,0 0-1 0 0,-4 2 1 0 0,1 2-1 0 0,0-1 0 0 0,0 1 1 0 0,1-1-1 0 0,-1 2 0 0 0,1-1 1 0 0,0 0-1 0 0,1 1 0 0 0,-8 12 1 0 0,10-16-15 0 0,1 0 1 0 0,0 1-1 0 0,-1-1 1 0 0,1 1-1 0 0,0 0 1 0 0,0-1-1 0 0,0 1 1 0 0,1 0-1 0 0,-1-1 1 0 0,0 1-1 0 0,1 0 1 0 0,0 0-1 0 0,0 0 1 0 0,0 0-1 0 0,0-1 1 0 0,0 1-1 0 0,1 0 1 0 0,-1 0-1 0 0,1 0 1 0 0,-1-1-1 0 0,1 1 1 0 0,0 0-1 0 0,0-1 1 0 0,3 5-1 0 0,-2-5 4 0 0,1 1 1 0 0,-1-1-1 0 0,1 1 0 0 0,0-1 0 0 0,0 0 0 0 0,0 0 1 0 0,0 0-1 0 0,1 0 0 0 0,-1 0 0 0 0,7 1 1 0 0,-6-1 7 0 0,0-1 1 0 0,0 1 0 0 0,0 0 0 0 0,-1 0 0 0 0,1 0 0 0 0,-1 1 0 0 0,7 4 0 0 0,-7-3 27 0 0,0 1 1 0 0,0-1 0 0 0,0 0-1 0 0,0 1 1 0 0,-1-1-1 0 0,0 1 1 0 0,0 0 0 0 0,0 0-1 0 0,0 0 1 0 0,-1 0-1 0 0,0 0 1 0 0,0 0 0 0 0,0 10-1 0 0,0 5 228 0 0,-2-1 0 0 0,-4 29-1 0 0,-1 15 434 0 0,6-62-714 0 0,0 0 1 0 0,0 0-1 0 0,0 0 0 0 0,0 0 1 0 0,0 0-1 0 0,0 0 0 0 0,0 0 1 0 0,0 0-1 0 0,0 0 0 0 0,1 0 1 0 0,-1 0-1 0 0,0 0 0 0 0,1 0 1 0 0,-1 0-1 0 0,1 0 0 0 0,-1 0 1 0 0,1 0-1 0 0,-1-1 0 0 0,1 1 1 0 0,0 0-1 0 0,-1 0 0 0 0,1 0 1 0 0,0-1-1 0 0,0 1 0 0 0,-1 0 1 0 0,1-1-1 0 0,0 1 0 0 0,0-1 1 0 0,0 1-1 0 0,0-1 0 0 0,0 1 1 0 0,0-1-1 0 0,0 0 0 0 0,0 0 1 0 0,0 1-1 0 0,0-1 0 0 0,0 0 1 0 0,0 0-1 0 0,0 0 0 0 0,0 0 0 0 0,0 0 1 0 0,0 0-1 0 0,0 0 0 0 0,0 0 1 0 0,0-1-1 0 0,0 1 0 0 0,0 0 1 0 0,2-1-1 0 0,7-2-294 0 0,-1-1 0 0 0,1 0 0 0 0,-1 0 0 0 0,9-7 0 0 0,-8 6 50 0 0,22-13-1483 0 0,34-25-1 0 0,-25 13-2656 0 0,-11 5 1689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3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252 179 360 0 0,'4'-4'844'0'0,"-11"7"2438"0"0,-31 24-1750 0 0,-53 50 0 0 0,76-63-1090 0 0,0 1-1 0 0,1 0 1 0 0,1 1-1 0 0,1 1 1 0 0,0 0-1 0 0,1 1 1 0 0,-14 31-1 0 0,24-48-397 0 0,1 0 0 0 0,0 0-1 0 0,-1 0 1 0 0,1 0-1 0 0,0 0 1 0 0,0 0 0 0 0,0 0-1 0 0,-1 0 1 0 0,1 0-1 0 0,0 0 1 0 0,1 0-1 0 0,-1-1 1 0 0,0 1 0 0 0,0 0-1 0 0,0 0 1 0 0,0 0-1 0 0,1 0 1 0 0,-1 0 0 0 0,1 0-1 0 0,-1 0 1 0 0,0 0-1 0 0,1 0 1 0 0,-1-1 0 0 0,2 2-1 0 0,-1 0-88 0 0,0 0 198 0 0,2-3-11 0 0,89-20 835 0 0,-91 20-903 0 0,3 2 9 0 0,-2 0-59 0 0,0-1 0 0 0,1 1 0 0 0,-1-1-1 0 0,0 1 1 0 0,0 0 0 0 0,0 0 0 0 0,1 0 0 0 0,-1 0-1 0 0,0 0 1 0 0,1 2 0 0 0,2 5 89 0 0,-1-1 0 0 0,-1 1 1 0 0,0 0-1 0 0,0 0 0 0 0,0 1 0 0 0,1 11 1 0 0,-3-19-93 0 0,-1 0 1 0 0,0 1 0 0 0,1-1 0 0 0,-1 0-1 0 0,1 0 1 0 0,0 0 0 0 0,-1 0 0 0 0,1 0-1 0 0,0 1 1 0 0,0-1 0 0 0,-1 0-1 0 0,1-1 1 0 0,0 1 0 0 0,0 0 0 0 0,0 0-1 0 0,0 0 1 0 0,0 0 0 0 0,0-1 0 0 0,0 1-1 0 0,1-1 1 0 0,-1 1 0 0 0,0-1 0 0 0,0 1-1 0 0,0-1 1 0 0,1 1 0 0 0,-1-1 0 0 0,0 0-1 0 0,0 0 1 0 0,1 0 0 0 0,-1 0-1 0 0,2 0 1 0 0,37-6 210 0 0,-36 5-221 0 0,19-6 45 0 0,0-1 1 0 0,-1-1 0 0 0,0 0-1 0 0,-1-2 1 0 0,32-21 0 0 0,-37 23-31 0 0,80-47 112 0 0,106-70 34 0 0,-171 99-102 0 0,-30 26-54 0 0,4-3 4 0 0,-3 3-16 0 0,-4 5 25 0 0,-12 14-5 0 0,11-13-5 0 0,1-4-15 0 0,-10 11-18 0 0,11-11 15 0 0,-12 22 27 0 0,2-15 606 0 0,15-11 182 0 0,-2 2-780 0 0,0-1-1 0 0,0 0 0 0 0,0 0 1 0 0,0-1-1 0 0,0 1 0 0 0,-1 0 1 0 0,1-1-1 0 0,-1 1 0 0 0,0-1 1 0 0,2-2-1 0 0,11-38 20 0 0,-5 11-42 0 0,2 2 0 0 0,0-1 0 0 0,2 2 0 0 0,2 0 0 0 0,0 0-1 0 0,25-32 1 0 0,-37 59 72 0 0,-3 8-26 0 0,-4 17 13 0 0,-13 33 120 0 0,-146 267 2383 0 0,136-275-1322 0 0,-26 66 1 0 0,53-107 718 0 0,9-10-1635 0 0,9-10-454 0 0,51-52 234 0 0,-46 42-185 0 0,41-32 0 0 0,-53 46-19 0 0,1 1 0 0 0,0 0 0 0 0,0 1 1 0 0,0 0-1 0 0,1 1 0 0 0,14-5 0 0 0,-25 11-75 0 0,1 2-145 0 0,-1 0 280 0 0,0 0-1 0 0,-1 0 1 0 0,1 0-1 0 0,0 0 1 0 0,-1 0-1 0 0,1 1 0 0 0,-1-1 1 0 0,1 1-1 0 0,-1-1 1 0 0,0 1-1 0 0,0-1 1 0 0,0 1-1 0 0,-1-1 1 0 0,2 6-1 0 0,2 45-250 0 0,1 2 48 0 0,-5-53 225 0 0,1-1 1 0 0,-1 0-1 0 0,1 1 0 0 0,0-1 1 0 0,0 0-1 0 0,-1 0 1 0 0,1 1-1 0 0,0-1 0 0 0,0 0 1 0 0,0 0-1 0 0,0 0 1 0 0,0 0-1 0 0,1 0 0 0 0,-1 0 1 0 0,0-1-1 0 0,0 1 1 0 0,0 0-1 0 0,1-1 0 0 0,-1 1 1 0 0,1-1-1 0 0,-1 1 1 0 0,0-1-1 0 0,1 1 0 0 0,-1-1 1 0 0,1 0-1 0 0,-1 0 1 0 0,1 0-1 0 0,-1 0 0 0 0,0 0 1 0 0,3 0-1 0 0,44-9-31 0 0,-46 9 30 0 0,32-11-24 0 0,-1 0 0 0 0,-1-2 0 0 0,0-2 0 0 0,-1-1 0 0 0,52-36 0 0 0,-75 46 23 0 0,0 0-1 0 0,0-1 0 0 0,-1 0 1 0 0,0-1-1 0 0,-1 1 0 0 0,1-1 0 0 0,7-13 1 0 0,-14 19-23 0 0,-19 28-51 0 0,1 0 0 0 0,-22 43 0 0 0,29-44 91 0 0,-16 47 0 0 0,25-62-11 0 0,-1-1 1 0 0,1 1-1 0 0,1-1 0 0 0,0 1 1 0 0,0-1-1 0 0,1 1 0 0 0,1 0 1 0 0,1 16-1 0 0,-1-24-7 0 0,0 0 0 0 0,0 0-1 0 0,0 0 1 0 0,0 0 0 0 0,0 0-1 0 0,0 0 1 0 0,0-1 0 0 0,0 1-1 0 0,1 0 1 0 0,-1-1 0 0 0,0 1-1 0 0,1-1 1 0 0,0 0 0 0 0,-1 1-1 0 0,1-1 1 0 0,0 0 0 0 0,0 0-1 0 0,-1 0 1 0 0,1 0 0 0 0,0 0-1 0 0,0-1 1 0 0,0 1 0 0 0,0-1-1 0 0,3 1 1 0 0,2 1-79 0 0,0-1 0 0 0,-1 0 0 0 0,1-1 0 0 0,0 0 0 0 0,-1 0 0 0 0,11-2 0 0 0,12-3-383 0 0,-1-2-1 0 0,0-1 0 0 0,0-1 0 0 0,-1-1 0 0 0,0-2 1 0 0,25-14-1 0 0,47-37-3211 0 0,-7-7-4401 0 0,-67 51 3858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4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134 151 292 0 0,'6'-9'8507'0'0,"-11"21"-5472"0"0,-19 42-3618 0 0,13-30 1935 0 0,-25 46 53 0 0,-7 16 2 0 0,39-76-1154 0 0,1-1 0 0 0,0 1 0 0 0,0 0 0 0 0,1 0 0 0 0,0 1 0 0 0,-1 18 0 0 0,3-28-205 0 0,0 1 0 0 0,0-1 0 0 0,-1 1 0 0 0,1-1 0 0 0,0 1 0 0 0,1-1 0 0 0,-1 1 0 0 0,0-1 0 0 0,0 1 0 0 0,1-1 0 0 0,-1 0 0 0 0,0 1 0 0 0,1-1 0 0 0,0 0 0 0 0,-1 1 0 0 0,1-1 0 0 0,0 0 0 0 0,-1 1 0 0 0,1-1 0 0 0,0 0 0 0 0,0 0 0 0 0,0 0 0 0 0,0 0 0 0 0,0 0 0 0 0,0 0 0 0 0,1 0 0 0 0,-1 0 0 0 0,0-1 0 0 0,2 2 0 0 0,-1-2-12 0 0,1 0-1 0 0,0 1 0 0 0,0-1 0 0 0,-1-1 1 0 0,1 1-1 0 0,0 0 0 0 0,0-1 1 0 0,-1 1-1 0 0,1-1 0 0 0,0 0 1 0 0,-1 0-1 0 0,6-2 0 0 0,22-12 98 0 0,1-1 0 0 0,37-28 0 0 0,-37 23-99 0 0,38-29 10 0 0,94-88 0 0 0,-89 73-98 0 0,8-19 8 0 0,-21 20-34 0 0,-59 62 91 0 0,5-6-81 0 0,-7 8 78 0 0,0 0 0 0 0,0 0-1 0 0,0 0 1 0 0,0 0 0 0 0,0 0-1 0 0,0 0 1 0 0,0 1 0 0 0,0-1-1 0 0,0 0 1 0 0,0 0 0 0 0,0 0-1 0 0,1 0 1 0 0,-1 0 0 0 0,0 0-1 0 0,0 0 1 0 0,0 0 0 0 0,0 0-1 0 0,0 0 1 0 0,0 0 0 0 0,0 0-1 0 0,0 1 1 0 0,0-1 0 0 0,0 0-1 0 0,0 0 1 0 0,0 0 0 0 0,0 0 0 0 0,0 0-1 0 0,0 0 1 0 0,0 0 0 0 0,0 0-1 0 0,0 0 1 0 0,1 0 0 0 0,-1 0-1 0 0,0 0 1 0 0,0 0 0 0 0,0 0-1 0 0,0 0 1 0 0,0 0 0 0 0,0 0-1 0 0,0 0 1 0 0,0 0 0 0 0,0 0-1 0 0,0 0 1 0 0,0 0 0 0 0,1 0-1 0 0,-1 0 1 0 0,0 0 0 0 0,-31 82 1869 0 0,-70 138-1 0 0,1-10 604 0 0,78-154-1781 0 0,-19 75 1 0 0,21-62-180 0 0,-9 40 205 0 0,26-96-551 0 0,1 0 1 0 0,1 0-1 0 0,0 0 0 0 0,1 1 1 0 0,0-1-1 0 0,4 18 0 0 0,-4-30 175 0 0,3-1-333 0 0,0-1 1 0 0,-1 1-1 0 0,1-1 0 0 0,0 0 1 0 0,-1 0-1 0 0,1 0 0 0 0,0 0 0 0 0,-1-1 1 0 0,1 1-1 0 0,-1-1 0 0 0,0 1 0 0 0,1-1 1 0 0,-1 0-1 0 0,0 0 0 0 0,0 0 1 0 0,0 0-1 0 0,0 0 0 0 0,-1-1 0 0 0,1 1 1 0 0,1-3-1 0 0,12-14 49 0 0,13-9-137 0 0,-3-2 1 0 0,0-1-1 0 0,-2-1 0 0 0,-1-2 1 0 0,-2 1-1 0 0,29-68 0 0 0,-35 63-172 0 0,0 1-435 0 0,20-38 0 0 0,-33 74 473 0 0,3-4-157 0 0,-4 5 303 0 0,0-1 0 0 0,1 0-1 0 0,-1 0 1 0 0,1 0 0 0 0,0 0-1 0 0,-1 1 1 0 0,1-1-1 0 0,-1 0 1 0 0,1 1 0 0 0,0-1-1 0 0,0 0 1 0 0,-1 1 0 0 0,1-1-1 0 0,0 1 1 0 0,0-1 0 0 0,0 1-1 0 0,0-1 1 0 0,0 1-1 0 0,0-1 1 0 0,15-2-596 0 0,-1-1 0 0 0,-1-1 0 0 0,1 0-1 0 0,-1-1 1 0 0,1 0 0 0 0,-2-2 0 0 0,1 1 0 0 0,-1-2-1 0 0,0 0 1 0 0,12-11 0 0 0,-14 10-2151 0 0,0 0-1 0 0,-1-1 1 0 0,12-17-1 0 0,-16 17-1837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4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 56 0 0,'0'0'9132'0'0,"-3"-1"-9437"0"0,-10-2-82 0 0,10 2-157 0 0,0 1-269 0 0,-1-1 428 0 0,-12 0-2773 0 0,-4 1 1134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5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20 0 0,'-5'2'140'0'0,"1"2"-1"0"0,-1-1 1 0 0,1 0-1 0 0,-1 1 1 0 0,1 0-1 0 0,0 0 1 0 0,0 0-1 0 0,1 1 1 0 0,0-1-1 0 0,-1 1 1 0 0,1 0-1 0 0,1 0 1 0 0,-1 0-1 0 0,1 0 1 0 0,0 0-1 0 0,0 1 1 0 0,0-1-1 0 0,1 1 1 0 0,0-1-1 0 0,0 1 1 0 0,0 0-1 0 0,1-1 1 0 0,-1 1-1 0 0,2 0 1 0 0,-1-1-1 0 0,1 1 1 0 0,-1 0-1 0 0,1-1 1 0 0,1 1 0 0 0,-1-1-1 0 0,1 1 1 0 0,0-1-1 0 0,0 0 1 0 0,5 8-1 0 0,24 28 861 0 0,-24-34-650 0 0,-1 1 1 0 0,0 0-1 0 0,0 1 1 0 0,-1 0-1 0 0,5 9 1 0 0,-9-15-259 0 0,1 1 1 0 0,-2-1-1 0 0,1 1 1 0 0,0-1 0 0 0,0 1-1 0 0,-1-1 1 0 0,0 1 0 0 0,0-1-1 0 0,0 1 1 0 0,0-1 0 0 0,-1 1-1 0 0,1-1 1 0 0,-1 1-1 0 0,0-1 1 0 0,0 1 0 0 0,0-1-1 0 0,0 0 1 0 0,-4 6 0 0 0,-3 6 201 0 0,-1-2 1 0 0,0 0 0 0 0,-1 0-1 0 0,-1 0 1 0 0,0-1 0 0 0,0-1-1 0 0,-1 0 1 0 0,-1-1 0 0 0,-16 11-1 0 0,28-20-282 0 0,0 0 0 0 0,0-1 0 0 0,0 1-1 0 0,1-1 1 0 0,-1 1 0 0 0,0-1-1 0 0,0 0 1 0 0,0 1 0 0 0,0-1-1 0 0,0 0 1 0 0,0 1 0 0 0,0-1-1 0 0,1 0 1 0 0,-1 0 0 0 0,0 0-1 0 0,0 0 1 0 0,0 0 0 0 0,0 0-1 0 0,-2 0 1 0 0,-1-11-403 0 0,3 6 391 0 0,1 1-343 0 0,1 0-81 0 0,10-13-741 0 0,0 0 1 0 0,1 0-1 0 0,1 1 1 0 0,24-24-1 0 0,-27 30-468 0 0,7-7-807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43 115 244 0 0,'15'-8'2022'0'0,"20"-21"4950"0"0,-37 35-6532 0 0,-79 232 3286 0 0,79-232-3579 0 0,0-1-1 0 0,0 1 1 0 0,1 0 0 0 0,0 0 0 0 0,0 0-1 0 0,0 0 1 0 0,1 0 0 0 0,0 0-1 0 0,0 0 1 0 0,1 0 0 0 0,0 0 0 0 0,1 6-1 0 0,-2-12-118 0 0,1 1 0 0 0,0 0-1 0 0,-1-1 1 0 0,1 1 0 0 0,0 0-1 0 0,-1-1 1 0 0,1 1-1 0 0,0-1 1 0 0,0 1 0 0 0,-1-1-1 0 0,1 0 1 0 0,0 1 0 0 0,0-1-1 0 0,0 0 1 0 0,0 1 0 0 0,0-1-1 0 0,0 0 1 0 0,-1 0-1 0 0,1 0 1 0 0,0 0 0 0 0,0 0-1 0 0,0 0 1 0 0,0 0 0 0 0,0 0-1 0 0,0 0 1 0 0,0 0-1 0 0,0-1 1 0 0,-1 1 0 0 0,1 0-1 0 0,0 0 1 0 0,0-1 0 0 0,1 0-1 0 0,1 0-10 0 0,32-12 163 0 0,0-1 1 0 0,-1-2-1 0 0,-1-1 0 0 0,-1-2 1 0 0,35-26-1 0 0,-39 27-79 0 0,22-19 150 0 0,45-41 0 0 0,-68 54-78 0 0,-27 24-167 0 0,0 0 0 0 0,1-1 0 0 0,-1 1 1 0 0,0-1-1 0 0,1 1 0 0 0,-1 0 0 0 0,0-1 1 0 0,0 1-1 0 0,1 0 0 0 0,-1-1 0 0 0,1 1 0 0 0,-1 0 1 0 0,0-1-1 0 0,1 1 0 0 0,-1 0 0 0 0,1 0 1 0 0,-1 0-1 0 0,1-1 0 0 0,-1 1 0 0 0,0 0 1 0 0,1 0-1 0 0,-1 0 0 0 0,1 0 0 0 0,-1 0 0 0 0,1 0 1 0 0,-1 0-1 0 0,1 0 0 0 0,-1 0 0 0 0,1 0 1 0 0,-1 0-1 0 0,1 0 0 0 0,-1 0 0 0 0,1 0 0 0 0,-1 0 1 0 0,1 1-1 0 0,-1-1 0 0 0,1 0 0 0 0,-2 20 69 0 0,-17 31 51 0 0,6-27 92 0 0,2 0 0 0 0,1 1-1 0 0,0 0 1 0 0,2 0 0 0 0,1 1 0 0 0,2 0-1 0 0,-4 52 1 0 0,8-77-188 0 0,0 1-1 0 0,-1-1 1 0 0,1 0-1 0 0,1 1 1 0 0,-1-1-1 0 0,0 0 1 0 0,0 1-1 0 0,0-1 0 0 0,1 0 1 0 0,-1 1-1 0 0,0-1 1 0 0,1 0-1 0 0,-1 0 1 0 0,1 0-1 0 0,0 1 1 0 0,-1-1-1 0 0,1 0 1 0 0,0 0-1 0 0,0 0 1 0 0,0 0-1 0 0,0 0 1 0 0,0 0-1 0 0,0 0 1 0 0,0-1-1 0 0,2 3 1 0 0,-1-3-2 0 0,0 1 0 0 0,0-1 1 0 0,0 1-1 0 0,1-1 1 0 0,-1 0-1 0 0,0 0 1 0 0,0 0-1 0 0,0 0 1 0 0,1-1-1 0 0,-1 1 1 0 0,0 0-1 0 0,0-1 0 0 0,0 1 1 0 0,2-2-1 0 0,6-2 25 0 0,0 0-1 0 0,0-1 1 0 0,-1 0-1 0 0,0-1 1 0 0,10-7-1 0 0,25-24-74 0 0,-1-1 1 0 0,-3-3-1 0 0,0-1 0 0 0,33-48 0 0 0,63-99-757 0 0,-135 187 709 0 0,-3 11-158 0 0,-20 59 390 0 0,-3 0 0 0 0,-54 102 0 0 0,52-114 189 0 0,8-10-5 0 0,14-31-116 0 0,-1-1 1 0 0,-11 21-1 0 0,12-25 732 0 0,11-11-508 0 0,27-23-439 0 0,10-8-94 0 0,-35 27-1 0 0,1 0 0 0 0,0 0 0 0 0,0 1 0 0 0,0 0 0 0 0,0 1 0 0 0,0 0 1 0 0,1 0-1 0 0,0 1 0 0 0,-1 1 0 0 0,1-1 0 0 0,0 2 0 0 0,12-1 0 0 0,-21 1 60 0 0,0 1 0 0 0,0-1 1 0 0,-1 0-1 0 0,1 0 0 0 0,0 0 0 0 0,0 1 0 0 0,0-1 0 0 0,0 1 1 0 0,-1-1-1 0 0,1 1 0 0 0,0-1 0 0 0,-1 1 0 0 0,1-1 0 0 0,0 1 1 0 0,-1-1-1 0 0,1 1 0 0 0,0 0 0 0 0,-1-1 0 0 0,1 1 0 0 0,-1 0 1 0 0,1 0-1 0 0,-1-1 0 0 0,0 1 0 0 0,1 1 0 0 0,0 1-8 0 0,-1-1-1 0 0,1 0 1 0 0,-1 1-1 0 0,0-1 1 0 0,0 0-1 0 0,0 1 1 0 0,0-1-1 0 0,0 0 1 0 0,-2 4-1 0 0,1 1-30 0 0,-1-1 1 0 0,0 1-1 0 0,-1-1 0 0 0,1 1 0 0 0,-7 10 0 0 0,1-5-59 0 0,-1-1 0 0 0,0 1 0 0 0,0-1 1 0 0,-1-1-1 0 0,0 0 0 0 0,-1 0 0 0 0,0-1 0 0 0,0-1 1 0 0,-1 0-1 0 0,-17 9 0 0 0,29-17 26 0 0,-1 1 0 0 0,0-1 0 0 0,1 1 0 0 0,-1-1 0 0 0,0 0 0 0 0,1 1 0 0 0,-1-1 0 0 0,0 0 1 0 0,0 0-1 0 0,1 0 0 0 0,-1 1 0 0 0,0-1 0 0 0,0 0 0 0 0,1 0 0 0 0,-1 0 0 0 0,0 0 0 0 0,0 0 0 0 0,0 0 0 0 0,1-1 0 0 0,-1 1 0 0 0,0 0 0 0 0,0 0 1 0 0,1-1-1 0 0,-1 1 0 0 0,0 0 0 0 0,1-1 0 0 0,-1 1 0 0 0,0 0 0 0 0,1-1 0 0 0,-1 1 0 0 0,1-1 0 0 0,-2 0 0 0 0,1-1-59 0 0,1 1 0 0 0,-1-1 1 0 0,1 1-1 0 0,-1 0 0 0 0,1-1 0 0 0,0 1 0 0 0,0-1 0 0 0,0 1 0 0 0,0-1 0 0 0,0 1 0 0 0,0-1 0 0 0,0 1 0 0 0,0-1 0 0 0,0 1 1 0 0,1-1-1 0 0,0-1 0 0 0,1-4-851 0 0,0-1 1 0 0,1 1-1 0 0,0 0 1 0 0,1-1 0 0 0,-1 1-1 0 0,2 1 1 0 0,5-9-1 0 0,13-11-2791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7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210 105 752 0 0,'-68'81'3586'0'0,"48"-60"-2560"0"0,1 0-1 0 0,2 1 1 0 0,0 1-1 0 0,1 0 1 0 0,2 1-1 0 0,-21 46 0 0 0,34-69-973 0 0,1-1-1 0 0,0 1 1 0 0,-1-1 0 0 0,1 1-1 0 0,0 0 1 0 0,-1-1-1 0 0,1 1 1 0 0,0 0-1 0 0,0-1 1 0 0,-1 1-1 0 0,1 0 1 0 0,0-1-1 0 0,0 1 1 0 0,0 0-1 0 0,0-1 1 0 0,0 1-1 0 0,0 0 1 0 0,0 0-1 0 0,0-1 1 0 0,0 1-1 0 0,1 0 1 0 0,-1-1 0 0 0,0 1-1 0 0,0 0 1 0 0,0-1-1 0 0,1 1 1 0 0,-1 0-1 0 0,0-1 1 0 0,1 1-1 0 0,-1-1 1 0 0,1 1-1 0 0,-1-1 1 0 0,1 1-1 0 0,-1-1 1 0 0,1 1-1 0 0,-1-1 1 0 0,1 1-1 0 0,-1-1 1 0 0,1 1 0 0 0,0-1-1 0 0,-1 0 1 0 0,1 1-1 0 0,0-1 1 0 0,-1 0-1 0 0,1 0 1 0 0,0 0-1 0 0,-1 1 1 0 0,1-1-1 0 0,0 0 1 0 0,-1 0-1 0 0,1 0 1 0 0,0 0-1 0 0,1 0 1 0 0,2-1 42 0 0,1 1-1 0 0,-1-1 1 0 0,0 0 0 0 0,1 0-1 0 0,-1 0 1 0 0,7-3 0 0 0,5-4 83 0 0,-1-1 0 0 0,0 0 0 0 0,-1-1 0 0 0,22-20 0 0 0,13-9 112 0 0,134-103 1220 0 0,-182 142-1498 0 0,-1 0 1 0 0,0-1-1 0 0,0 1 1 0 0,0 0-1 0 0,0 0 1 0 0,0 0-1 0 0,0-1 1 0 0,1 1-1 0 0,-1 0 1 0 0,0 0-1 0 0,0 0 1 0 0,0 0-1 0 0,1 0 1 0 0,-1-1-1 0 0,0 1 1 0 0,0 0-1 0 0,0 0 1 0 0,1 0-1 0 0,-1 0 1 0 0,0 0-1 0 0,0 0 1 0 0,1 0-1 0 0,-1 0 1 0 0,0 0-1 0 0,0 0 1 0 0,1 0 0 0 0,-1 0-1 0 0,0 0 1 0 0,0 0-1 0 0,1 0 1 0 0,-1 0-1 0 0,0 0 1 0 0,0 0-1 0 0,1 0 1 0 0,-1 0-1 0 0,0 0 1 0 0,0 0-1 0 0,0 0 1 0 0,1 0-1 0 0,-1 1 1 0 0,0-1-1 0 0,0 0 1 0 0,0 0-1 0 0,1 0 1 0 0,-1 0-1 0 0,0 0 1 0 0,0 1-1 0 0,0-1 1 0 0,0 0-1 0 0,1 0 1 0 0,-1 0-1 0 0,0 1 1 0 0,0-1-1 0 0,0 0 1 0 0,0 0-1 0 0,0 1 1 0 0,0-1 0 0 0,0 0-1 0 0,0 0 1 0 0,0 1-1 0 0,0-1 1 0 0,0 0-1 0 0,0 0 1 0 0,0 1-1 0 0,0-1 1 0 0,0 0-1 0 0,0 0 1 0 0,0 1-1 0 0,0-1 1 0 0,-8 32 224 0 0,-21 41 50 0 0,25-62-190 0 0,0 1-1 0 0,1 1 1 0 0,0-1-1 0 0,1 0 1 0 0,1 1-1 0 0,0-1 0 0 0,1 18 1 0 0,-1-29-66 0 0,1 1 0 0 0,0-1 0 0 0,0 1 0 0 0,1 0 0 0 0,-1-1 0 0 0,0 1-1 0 0,0-1 1 0 0,1 1 0 0 0,-1-1 0 0 0,1 1 0 0 0,-1-1 0 0 0,1 0 0 0 0,0 1 0 0 0,-1-1 0 0 0,1 0 0 0 0,0 1 0 0 0,0-1 0 0 0,0 0 0 0 0,0 0 0 0 0,0 0 0 0 0,0 0 0 0 0,3 2 0 0 0,-2-2 2 0 0,0 0 0 0 0,1 0 0 0 0,-1 0 0 0 0,1-1 0 0 0,-1 1 0 0 0,0-1 0 0 0,1 1 0 0 0,-1-1 0 0 0,1 0 0 0 0,-1 0 0 0 0,1 0 0 0 0,4-1 1 0 0,5-1 19 0 0,0-1 0 0 0,-1-1 1 0 0,1 0-1 0 0,14-7 0 0 0,50-26 24 0 0,75-51 0 0 0,-96 53-265 0 0,88-73 0 0 0,-70 27-367 0 0,-70 78 465 0 0,-1 1-1 0 0,0-1 1 0 0,1 0 0 0 0,-1 0-1 0 0,0 0 1 0 0,-1 0-1 0 0,1-1 1 0 0,-1 1 0 0 0,1 0-1 0 0,-1-1 1 0 0,0 1-1 0 0,1-7 1 0 0,-2 8-115 0 0,-5 7-1068 0 0,-3 5 1130 0 0,0 0-1 0 0,0 0 1 0 0,-8 15 0 0 0,14-20 82 0 0,-1 0-1 0 0,1 0 1 0 0,0 0 0 0 0,0 0 0 0 0,0 1 0 0 0,1-1 0 0 0,0 1 0 0 0,0-1 0 0 0,0 1 0 0 0,1 0 0 0 0,0-1 0 0 0,0 7 0 0 0,3 2-41 0 0,0 1 0 0 0,1-1 1 0 0,6 17-1 0 0,-6-22 147 0 0,-1 0 0 0 0,0 0-1 0 0,0 1 1 0 0,-1-1 0 0 0,0 1 0 0 0,-1-1-1 0 0,0 1 1 0 0,0 0 0 0 0,-1-1 0 0 0,-2 14-1 0 0,1-19-1 0 0,1 0-1 0 0,0 1 0 0 0,-1-1 1 0 0,1 0-1 0 0,1 1 0 0 0,0 4 1 0 0,0 12 164 0 0,-1-19-120 0 0,2 3 26 0 0,-2-5-108 0 0,0 1 1 0 0,0-1-1 0 0,0 0 1 0 0,0 0 0 0 0,0 1-1 0 0,0-1 1 0 0,0 0 0 0 0,0 1-1 0 0,0-1 1 0 0,0 0-1 0 0,0 1 1 0 0,1-1 0 0 0,-1 0-1 0 0,0 1 1 0 0,0-1 0 0 0,0 0-1 0 0,0 0 1 0 0,0 1-1 0 0,1-1 1 0 0,-1 0 0 0 0,0 0-1 0 0,0 1 1 0 0,0-1-1 0 0,1 0 1 0 0,-1 0 0 0 0,0 1-1 0 0,0-1 1 0 0,1 0 0 0 0,-1 0-1 0 0,0 0 1 0 0,0 0-1 0 0,1 0 1 0 0,-1 1 0 0 0,0-1-1 0 0,1 0 1 0 0,-1 0 0 0 0,11-1 22 0 0,0 0 0 0 0,0-1 0 0 0,0 0 0 0 0,0 0 0 0 0,-1-1 0 0 0,1-1 0 0 0,-1 0 1 0 0,0 0-1 0 0,12-7 0 0 0,86-56-26 0 0,-105 65-1 0 0,43-29-3 0 0,121-86-175 0 0,-122 76-181 0 0,-43 39 253 0 0,-1 7-1281 0 0,2 14 1385 0 0,0-1 1 0 0,-1 1-1 0 0,-1 0 1 0 0,0 0-1 0 0,-2 0 1 0 0,0 0-1 0 0,-1 0 0 0 0,-1-1 1 0 0,-8 26-1 0 0,-49 110 1771 0 0,60-153-1757 0 0,-1-1-1 0 0,1 1 0 0 0,0 0 1 0 0,0-1-1 0 0,-1 1 0 0 0,1 0 1 0 0,0 0-1 0 0,0-1 1 0 0,0 1-1 0 0,0 0 0 0 0,0-1 1 0 0,0 1-1 0 0,0 0 0 0 0,0-1 1 0 0,0 1-1 0 0,1 0 0 0 0,-1-1 1 0 0,0 1-1 0 0,0 0 1 0 0,1-1-1 0 0,-1 1 0 0 0,0 0 1 0 0,1-1-1 0 0,-1 1 0 0 0,0-1 1 0 0,1 1-1 0 0,-1-1 0 0 0,2 2 1 0 0,-1-1-24 0 0,0-1 1 0 0,1 1 0 0 0,-1-1-1 0 0,0 1 1 0 0,1-1 0 0 0,-1 1-1 0 0,1-1 1 0 0,-1 0 0 0 0,1 0-1 0 0,-1 0 1 0 0,1 0 0 0 0,2 0-1 0 0,3-1-107 0 0,0 1 0 0 0,0-2 0 0 0,0 1 1 0 0,10-5-1 0 0,81-39-1715 0 0,-26 10 445 0 0,148-75-3182 0 0,-140 67 477 0 0,-22 11 1344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8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81 4212 0 0,'3'-2'31'0'0,"0"0"0"0"0,0 0-1 0 0,-1 0 1 0 0,1 0-1 0 0,-1-1 1 0 0,1 1 0 0 0,-1-1-1 0 0,0 1 1 0 0,0-1-1 0 0,0 0 1 0 0,0 0 0 0 0,0 0-1 0 0,-1 0 1 0 0,1 0 0 0 0,-1 0-1 0 0,0-1 1 0 0,0 1-1 0 0,0 0 1 0 0,0-1 0 0 0,-1 1-1 0 0,1-5 1 0 0,-2 7-10 0 0,1 0 1 0 0,0 0-1 0 0,-1 1 1 0 0,1-1 0 0 0,-1 0-1 0 0,1 0 1 0 0,-1 1-1 0 0,1-1 1 0 0,-1 0-1 0 0,0 1 1 0 0,1-1 0 0 0,-1 1-1 0 0,0-1 1 0 0,1 0-1 0 0,-1 1 1 0 0,0 0-1 0 0,0-1 1 0 0,0 1-1 0 0,1-1 1 0 0,-1 1 0 0 0,0 0-1 0 0,0 0 1 0 0,0-1-1 0 0,0 1 1 0 0,0 0-1 0 0,0 0 1 0 0,-1 0 0 0 0,-1 0 42 0 0,0-1 1 0 0,0 1 0 0 0,0 0 0 0 0,1 0 0 0 0,-1 0 0 0 0,0 1-1 0 0,0-1 1 0 0,0 0 0 0 0,-4 2 0 0 0,-6 4 71 0 0,1-1 0 0 0,1 2-1 0 0,-1 0 1 0 0,1 0 0 0 0,0 1 0 0 0,1 0 0 0 0,-1 1-1 0 0,2 0 1 0 0,-15 18 0 0 0,23-26-105 0 0,1 0-1 0 0,-1 0 0 0 0,1 1 1 0 0,0-1-1 0 0,-1 0 1 0 0,1 1-1 0 0,0-1 1 0 0,0 0-1 0 0,0 0 1 0 0,0 1-1 0 0,0-1 1 0 0,0 0-1 0 0,0 1 1 0 0,1-1-1 0 0,-1 0 1 0 0,0 1-1 0 0,1-1 1 0 0,-1 0-1 0 0,1 0 1 0 0,0 1-1 0 0,0 0 1 0 0,4 14 383 0 0,17 60 796 0 0,-21-54-617 0 0,-1-18-490 0 0,0-1 0 0 0,0 1 0 0 0,1 0 0 0 0,-1 0 0 0 0,1 0 0 0 0,-1-1 0 0 0,1 1 0 0 0,0 0-1 0 0,1-1 1 0 0,2 6 0 0 0,-4-8-85 0 0,1-1 0 0 0,0 1 0 0 0,0 0-1 0 0,1-1 1 0 0,-1 1 0 0 0,0-1-1 0 0,0 1 1 0 0,0-1 0 0 0,0 1 0 0 0,0-1-1 0 0,1 0 1 0 0,-1 0 0 0 0,0 1 0 0 0,0-1-1 0 0,0 0 1 0 0,1 0 0 0 0,-1 0-1 0 0,2-1 1 0 0,22-2 93 0 0,3-4-63 0 0,0-2 0 0 0,-1-1 0 0 0,33-16 1 0 0,-29 12 62 0 0,60-19 0 0 0,-91 33-94 0 0,1-1 1 0 0,-1 1-1 0 0,0 0 0 0 0,1 0 0 0 0,-1 0 0 0 0,1-1 1 0 0,-1 1-1 0 0,1 0 0 0 0,-1 0 0 0 0,0 0 1 0 0,1 0-1 0 0,-1 0 0 0 0,1 0 0 0 0,-1 0 0 0 0,1 0 1 0 0,-1 0-1 0 0,1 0 0 0 0,-1 0 0 0 0,1 0 1 0 0,-1 0-1 0 0,1 0 0 0 0,-1 0 0 0 0,0 1 0 0 0,1-1 1 0 0,-1 0-1 0 0,1 0 0 0 0,-1 1 0 0 0,0-1 1 0 0,1 0-1 0 0,-1 0 0 0 0,1 1 0 0 0,-1-1 0 0 0,0 0 1 0 0,1 1-1 0 0,-1-1 0 0 0,0 0 0 0 0,0 1 1 0 0,1-1-1 0 0,-1 1 0 0 0,0-1 0 0 0,0 1 0 0 0,0-1 1 0 0,0 0-1 0 0,1 1 0 0 0,-1-1 0 0 0,0 1 1 0 0,0-1-1 0 0,0 1 0 0 0,0-1 0 0 0,0 1 0 0 0,0-1 1 0 0,0 1-1 0 0,0-1 0 0 0,0 1 0 0 0,0-1 1 0 0,0 0-1 0 0,-1 1 0 0 0,1-1 0 0 0,0 1 0 0 0,0-1 1 0 0,-1 1-1 0 0,-13 31 342 0 0,13-31-326 0 0,-44 88 1030 0 0,44-87-1011 0 0,0 1 1 0 0,0 0-1 0 0,0 0 1 0 0,0 0-1 0 0,0 0 1 0 0,0 0-1 0 0,1 0 0 0 0,0 0 1 0 0,-1 0-1 0 0,1 0 1 0 0,0 0-1 0 0,1 0 0 0 0,-1 0 1 0 0,0 0-1 0 0,1 0 1 0 0,0 0-1 0 0,1 3 0 0 0,-2-4-21 0 0,1-1 0 0 0,0 1 0 0 0,1 0 0 0 0,-1-1 0 0 0,0 1 0 0 0,0-1 0 0 0,1 1 0 0 0,-1-1 0 0 0,0 0 0 0 0,1 0 0 0 0,0 0 0 0 0,-1 1 0 0 0,1-1 0 0 0,0-1 0 0 0,-1 1 0 0 0,1 0 0 0 0,0 0 0 0 0,0-1 0 0 0,0 1 0 0 0,0-1 0 0 0,-1 1 0 0 0,1-1 0 0 0,0 0 0 0 0,0 0 0 0 0,0 0 0 0 0,0 0 0 0 0,0 0 0 0 0,3-1 0 0 0,39-6 93 0 0,-1-2 1 0 0,0-1-1 0 0,66-26 0 0 0,-66 20-13 0 0,1 2-1 0 0,1 2 0 0 0,51-7 0 0 0,-94 18-83 0 0,-2 1-23 0 0,1 0 0 0 0,-1 0 1 0 0,1 1-1 0 0,-1-1 0 0 0,1 0 0 0 0,-1 0 0 0 0,0 0 1 0 0,1 0-1 0 0,-1 0 0 0 0,1 1 0 0 0,-1-1 1 0 0,0 0-1 0 0,1 0 0 0 0,-1 0 0 0 0,1 1 0 0 0,-1-1 1 0 0,0 0-1 0 0,1 1 0 0 0,-1-1 0 0 0,0 0 0 0 0,0 1 1 0 0,1-1-1 0 0,-1 1 0 0 0,0-1 0 0 0,0 0 1 0 0,1 1-1 0 0,-1-1 0 0 0,0 1 0 0 0,0-1 0 0 0,0 0 1 0 0,0 1-1 0 0,0-1 0 0 0,0 1 0 0 0,0-1 0 0 0,0 1 1 0 0,0-1-1 0 0,0 1 0 0 0,0 0 0 0 0,0 16 104 0 0,-4 0 47 0 0,-1 0 1 0 0,-1 0 0 0 0,0 0-1 0 0,-2-1 1 0 0,0 0-1 0 0,0 0 1 0 0,-2-1-1 0 0,-10 14 1 0 0,10-13 27 0 0,-32 44 1217 0 0,-88 97 0 0 0,114-142-1002 0 0,0-1-1 0 0,-2 0 1 0 0,0-1-1 0 0,-25 13 1 0 0,41-25-236 0 0,-1 0 79 0 0,3-1-232 0 0,0 0 0 0 0,0 1 1 0 0,-1-1-1 0 0,1 0 0 0 0,0 0 1 0 0,0 0-1 0 0,0 0 0 0 0,-1 0 1 0 0,1 0-1 0 0,0 0 0 0 0,0 0 1 0 0,0 1-1 0 0,-1-1 1 0 0,1 0-1 0 0,0 0 0 0 0,0 0 1 0 0,0 0-1 0 0,-1 0 0 0 0,1 0 1 0 0,0 0-1 0 0,0 0 0 0 0,0 0 1 0 0,-1 0-1 0 0,1 0 0 0 0,0 0 1 0 0,0 0-1 0 0,0-1 0 0 0,-1 1 1 0 0,1 0-1 0 0,0 0 0 0 0,0 0 1 0 0,0 0-1 0 0,-1 0 0 0 0,1 0 1 0 0,0 0-1 0 0,0-1 0 0 0,0 1 1 0 0,0 0-1 0 0,0 0 0 0 0,-1 0 1 0 0,1 0-1 0 0,0-1 0 0 0,0 1 1 0 0,0 0-1 0 0,0 0 0 0 0,0 0 1 0 0,0 0-1 0 0,0-1 0 0 0,0 1 1 0 0,0 0-1 0 0,0 0 0 0 0,-1-1 1 0 0,2-6-12 0 0,0-1 1 0 0,0 1 0 0 0,0 0-1 0 0,1-1 1 0 0,0 1 0 0 0,0 0-1 0 0,6-11 1 0 0,25-51-214 0 0,-31 66 197 0 0,11-19-154 0 0,0 0 0 0 0,1 2 0 0 0,2-1 0 0 0,0 2 0 0 0,1 0 1 0 0,1 1-1 0 0,35-27 0 0 0,-9 13-694 0 0,2 2 0 0 0,71-34 0 0 0,-8 5-3570 0 0,-107 59 3440 0 0,5-3-708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154 216 628 0 0,'0'0'1921'0'0,"4"16"944"0"0,-2-15-2729 0 0,0-1-1 0 0,0 1 1 0 0,-1-1-1 0 0,1 0 0 0 0,0 0 1 0 0,0 1-1 0 0,0-1 0 0 0,0-1 1 0 0,0 1-1 0 0,0 0 1 0 0,0 0-1 0 0,0-1 0 0 0,0 1 1 0 0,0-1-1 0 0,0 0 0 0 0,0 1 1 0 0,0-1-1 0 0,-1 0 0 0 0,3-2 1 0 0,40-24 702 0 0,-32 18-556 0 0,9-6 244 0 0,-1 0 0 0 0,0-2 0 0 0,-1 0 0 0 0,-1-1 0 0 0,17-23 0 0 0,-33 39-397 0 0,0-1-1 0 0,0 1 0 0 0,-1-1 0 0 0,1 0 0 0 0,-1 0 0 0 0,0 0 0 0 0,0 1 0 0 0,0-1 0 0 0,0-1 0 0 0,0-5 0 0 0,2-5 344 0 0,-2 12-283 0 0,-7-3 42 0 0,6 4-224 0 0,0 1 1 0 0,0-1-1 0 0,0 1 0 0 0,-1 0 1 0 0,1-1-1 0 0,0 1 1 0 0,0-1-1 0 0,0 1 0 0 0,-1 0 1 0 0,1-1-1 0 0,0 1 1 0 0,0 0-1 0 0,-1-1 0 0 0,1 1 1 0 0,0 0-1 0 0,-1-1 1 0 0,1 1-1 0 0,0 0 0 0 0,-1 0 1 0 0,1-1-1 0 0,-1 1 1 0 0,1 0-1 0 0,0 0 0 0 0,-1 0 1 0 0,1 0-1 0 0,-1 0 0 0 0,1-1 1 0 0,-1 1-1 0 0,1 0 1 0 0,-1 0-1 0 0,-7 0 28 0 0,-1 1 0 0 0,1 0 0 0 0,0 0 0 0 0,-1 0 0 0 0,1 1 0 0 0,0 1 0 0 0,0-1 0 0 0,0 1 0 0 0,0 1 0 0 0,1-1 0 0 0,-1 1 0 0 0,1 0 0 0 0,0 1 0 0 0,0 0 0 0 0,0 0 0 0 0,-8 10 0 0 0,-13 11 41 0 0,1 2 1 0 0,-28 38-1 0 0,55-65-73 0 0,-25 35 93 0 0,1 2 1 0 0,-20 43-1 0 0,37-67-70 0 0,0 1 20 0 0,1 0-1 0 0,0 1 1 0 0,1-1-1 0 0,1 1 1 0 0,0 0-1 0 0,-1 23 1 0 0,4-38 27 0 0,1 0-63 0 0,0-1 0 0 0,0 1 0 0 0,0 0 1 0 0,-1-1-1 0 0,1 1 0 0 0,0 0 1 0 0,0-1-1 0 0,0 1 0 0 0,0 0 0 0 0,0-1 1 0 0,0 1-1 0 0,0 0 0 0 0,0-1 1 0 0,0 1-1 0 0,1 0 0 0 0,-1-1 0 0 0,0 1 1 0 0,0 0-1 0 0,0-1 0 0 0,1 1 1 0 0,-1-1-1 0 0,0 1 0 0 0,1-1 0 0 0,-1 1 1 0 0,1-1-1 0 0,-1 1 0 0 0,0-1 1 0 0,1 1-1 0 0,-1-1 0 0 0,1 1 0 0 0,0-1 1 0 0,-1 1-1 0 0,1-1 0 0 0,-1 0 1 0 0,1 0-1 0 0,-1 1 0 0 0,1-1 0 0 0,0 0 1 0 0,-1 0-1 0 0,1 1 0 0 0,0-1 1 0 0,-1 0-1 0 0,1 0 0 0 0,0 0 0 0 0,-1 0 1 0 0,1 0-1 0 0,0 0 0 0 0,0 0 1 0 0,15-5 38 0 0,-1-1 0 0 0,0 0 0 0 0,-1 0-1 0 0,1-2 1 0 0,20-14 0 0 0,73-58 131 0 0,-45 32-103 0 0,111-87 197 0 0,-160 124-162 0 0,-1 1-1 0 0,2 1 0 0 0,-1 0 0 0 0,1 1 1 0 0,1 0-1 0 0,-1 1 0 0 0,24-6 0 0 0,-37 12-62 0 0,1 3 16 0 0,8 4 59 0 0,-1 1-1 0 0,0 0 1 0 0,0 1-1 0 0,-1 0 0 0 0,0 0 1 0 0,12 16-1 0 0,15 13 366 0 0,-21-22-148 0 0,-1 1 0 0 0,0 1 1 0 0,11 20-1 0 0,10 12 394 0 0,-10-12-1021 0 0,-24-35-112 0 0,3-17-8678 0 0,0-1 7445 0 0,1-2-2473 0 0,3-1 304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2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1 312 0 0,'0'0'2152'0'0,"-13"8"-1654"0"0,-39 23-6 0 0,38-23 515 0 0,9 0-494 0 0,-15 25 1 0 0,15-25-34 0 0,0 2-14 0 0,-15 29-9 0 0,13-19 9 0 0,-5 40 475 0 0,4-18-499 0 0,6-32-12 0 0,0 4-11 0 0,-2 3-280 0 0,-4 48 575 0 0,5-25-283 0 0,3-30-36 0 0,0 3-33 0 0,0 40-36 0 0,0-40-14 0 0,2-1-26 0 0,8 33-25 0 0,-8-33-29 0 0,2-4-6 0 0,8 26-15 0 0,-9-25 176 0 0,3 0-217 0 0,16 27-17 0 0,-17-27 132 0 0,4-3-159 0 0,23 17 12 0 0,-24-18 122 0 0,-3-5-236 0 0,0 1 1 0 0,0-1-1 0 0,0 1 1 0 0,0 0-1 0 0,0 0 0 0 0,0 0 1 0 0,5 2-1 0 0,2 1 13 0 0,0-1 289 0 0,6-8-258 0 0,53-15 20 0 0,-53 15 3 0 0,-6-1-5 0 0,2 0-58 0 0,-8 3-11 0 0,0 1-1 0 0,0-1 1 0 0,0 0-1 0 0,-1-1 1 0 0,1 1-1 0 0,-1-1 1 0 0,8-7-1 0 0,-4 4 8 0 0,26-25 87 0 0,3-9 19 0 0,-14 13-82 0 0,-18 21 6 0 0,-1-2 17 0 0,19-28 11 0 0,-18 28-14 0 0,-2 0 0 0 0,14-27 6 0 0,-14 27 77 0 0,-7-52-24 0 0,2 49 15 0 0,-3-4-90 0 0,-15-49-2 0 0,18 61-44 0 0,0-1 1 0 0,0 1-1 0 0,-1-1 1 0 0,1 1 0 0 0,-1 0-1 0 0,0-1 1 0 0,0 1-1 0 0,-3-5 1 0 0,-1 1 4 0 0,3 1 14 0 0,-2-2-7 0 0,-13-25-9 0 0,14 25 4 0 0,-3 3-9 0 0,-19-22-13 0 0,20 21-4 0 0,-6 4-78 0 0,-2 1 69 0 0,9 1-5 0 0,0 0 1 0 0,-1 0-1 0 0,1 0 1 0 0,0 0 0 0 0,0-1-1 0 0,0 0 1 0 0,-6-3-1 0 0,-1 5-110 0 0,-37 2-51 0 0,36-2-61 0 0,-3 4-2482 0 0,-47 9 1876 0 0,47-10-279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9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491 0 452 0 0,'0'0'1004'0'0,"-5"7"12"0"0,-36 44 1164 0 0,-3-1 0 0 0,-53 47 1 0 0,15-17-399 0 0,-97 84 198 0 0,175-160-2252 0 0,-1 0 0 0 0,0-1 0 0 0,1 1 0 0 0,-1-1 1 0 0,-1-1-1 0 0,-6 4 0 0 0,10-6-406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29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109 123 188 0 0,'-1'11'727'0'0,"-1"1"-1"0"0,0-1 1 0 0,-1 0-1 0 0,0 0 1 0 0,-1 0-1 0 0,0 0 1 0 0,-1-1-1 0 0,0 1 1 0 0,-12 17-1 0 0,9-15-207 0 0,1 0-1 0 0,0 1 0 0 0,1 0 0 0 0,1 0 1 0 0,-5 18-1 0 0,3-1 379 0 0,3-19-535 0 0,2 0 1 0 0,-1-1 0 0 0,2 1-1 0 0,0 0 1 0 0,0 0-1 0 0,1 15 1 0 0,1-24-716 0 0,5-8-746 0 0,43-37-909 0 0,-13 6-3083 0 0,-9 8 2028 0 0</inkml:trace>
  <inkml:trace contextRef="#ctx0" brushRef="#br0" timeOffset="1">334 0 124 0 0,'0'0'5168'0'0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30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1 286 200 0 0,'0'0'943'0'0,"4"-1"30"0"0,19-9 136 0 0,1 0 1 0 0,-1-2-1 0 0,-1-1 1 0 0,39-29 0 0 0,7-4 113 0 0,-24 19-42 0 0,1 3-1 0 0,1 1 1 0 0,85-29 0 0 0,-128 51-1037 0 0,1 0 0 0 0,-1 0 1 0 0,1 0-1 0 0,-1 1 0 0 0,1-1 1 0 0,-1 1-1 0 0,1 0 0 0 0,0 0 0 0 0,-1 0 1 0 0,1 1-1 0 0,-1-1 0 0 0,1 1 1 0 0,-1 0-1 0 0,1 0 0 0 0,3 1 0 0 0,-5 0-63 0 0,1-1 0 0 0,-1 1 0 0 0,0 0 0 0 0,0 0 0 0 0,0-1-1 0 0,0 1 1 0 0,0 1 0 0 0,0-1 0 0 0,-1 0 0 0 0,1 0 0 0 0,-1 1-1 0 0,1-1 1 0 0,-1 1 0 0 0,0-1 0 0 0,0 1 0 0 0,0-1-1 0 0,0 1 1 0 0,-1 0 0 0 0,2 4 0 0 0,-1 8 212 0 0,0 1-1 0 0,-1-1 1 0 0,0 1-1 0 0,-1 0 1 0 0,-1-1-1 0 0,-1 0 1 0 0,0 1 0 0 0,0-1-1 0 0,-2 0 1 0 0,0-1-1 0 0,-1 1 1 0 0,-13 23 0 0 0,10-22-53 0 0,-2 0 0 0 0,0-1 0 0 0,0-1 0 0 0,-2 1 0 0 0,1-2 0 0 0,-2 0 0 0 0,0-1 0 0 0,-16 11 0 0 0,25-19-135 0 0,-1 0-1 0 0,1-1 0 0 0,-1 0 0 0 0,0 0 1 0 0,0 0-1 0 0,0-1 0 0 0,-1 0 1 0 0,1 0-1 0 0,-1-1 0 0 0,-11 2 0 0 0,16-3-87 0 0,-1 0 0 0 0,1-1 0 0 0,-1 1 0 0 0,1-1 0 0 0,0 0 0 0 0,-1 0 0 0 0,1 0 0 0 0,0 0 0 0 0,0 0 0 0 0,-1 0 0 0 0,1 0 0 0 0,0-1 0 0 0,0 1 0 0 0,0-1 0 0 0,1 1 0 0 0,-1-1 0 0 0,0 0 0 0 0,0 0 0 0 0,1 0 0 0 0,0 0 0 0 0,-1 0 1 0 0,-1-4-2 0 0,0 0-4 0 0,-1 0 0 0 0,2 0 0 0 0,-1-1 0 0 0,1 0 0 0 0,-1 1 0 0 0,0-9 0 0 0,3 13-7 0 0,0-3 5 0 0,1-7-233 0 0,10 37 146 0 0,-10-23 74 0 0,0 0 1 0 0,0 0-1 0 0,1 0 1 0 0,-1 0 0 0 0,1-1-1 0 0,-1 1 1 0 0,1-1 0 0 0,0 1-1 0 0,0-1 1 0 0,-1 1-1 0 0,1-1 1 0 0,0 0 0 0 0,0 0-1 0 0,0 0 1 0 0,0 0-1 0 0,1 0 1 0 0,-1-1 0 0 0,0 1-1 0 0,0-1 1 0 0,0 1 0 0 0,1-1-1 0 0,-1 0 1 0 0,0 0-1 0 0,0 1 1 0 0,1-2 0 0 0,-1 1-1 0 0,3-1 1 0 0,8 0-5 0 0,0 0 0 0 0,0-2 0 0 0,20-5 0 0 0,37-17-70 0 0,-1-3 0 0 0,-1-4 0 0 0,67-41 0 0 0,-62 32-5 0 0,-50 28 37 0 0,-2-2 0 0 0,1 0 0 0 0,19-20 0 0 0,7-4-14 0 0,-27 21 15 0 0,-1-1 1 0 0,20-23-1 0 0,-39 41 27 0 0,-45 126 83 0 0,20-64 105 0 0,9-26 71 0 0,-14 49 1 0 0,19-49-48 0 0,6-24-114 0 0,0 0 0 0 0,1 0 0 0 0,1 0-1 0 0,-1 0 1 0 0,2 1 0 0 0,0-1 0 0 0,0 0 0 0 0,1 1 0 0 0,0-1 0 0 0,1 1 0 0 0,2 11 0 0 0,-1-15-2 0 0,-1-3-14 0 0,1 0 0 0 0,-1-1 0 0 0,1 1 0 0 0,0 0 0 0 0,0-1 0 0 0,3 5 0 0 0,-5-8-50 0 0,1 0 0 0 0,0 0 0 0 0,0 0 1 0 0,0 0-1 0 0,0 0 0 0 0,0 0 0 0 0,0 0 0 0 0,0 0 0 0 0,1-1 1 0 0,-1 1-1 0 0,0 0 0 0 0,0-1 0 0 0,1 1 0 0 0,-1-1 0 0 0,0 1 1 0 0,1-1-1 0 0,-1 1 0 0 0,0-1 0 0 0,1 0 0 0 0,-1 0 0 0 0,1 0 1 0 0,-1 0-1 0 0,0 0 0 0 0,1 0 0 0 0,-1 0 0 0 0,1 0 0 0 0,-1-1 1 0 0,2 0-1 0 0,30-11 51 0 0,0-1 0 0 0,-1-2 0 0 0,32-21-1 0 0,-29 17-44 0 0,74-43-38 0 0,32-18-97 0 0,-113 67 71 0 0,-1 1-1 0 0,2 1 1 0 0,34-9-1 0 0,-59 19 30 0 0,-1 0-1 0 0,1 0 1 0 0,-1 1-1 0 0,1-1 1 0 0,-1 1 0 0 0,1 0-1 0 0,-1 0 1 0 0,1 0-1 0 0,0 1 1 0 0,-1-1-1 0 0,8 3 1 0 0,-10-3 9 0 0,0 1-1 0 0,1 0 1 0 0,-1-1 0 0 0,0 1-1 0 0,1 0 1 0 0,-1 0 0 0 0,0 0-1 0 0,0 0 1 0 0,0 0 0 0 0,0 0 0 0 0,0 1-1 0 0,0-1 1 0 0,0 0 0 0 0,0 0-1 0 0,-1 1 1 0 0,1-1 0 0 0,0 0-1 0 0,-1 1 1 0 0,1-1 0 0 0,0 2-1 0 0,-1 3 19 0 0,1 1-1 0 0,-1-1 1 0 0,0 0-1 0 0,-1 1 1 0 0,1-1-1 0 0,-1 0 1 0 0,0 1-1 0 0,-1-1 1 0 0,0 0-1 0 0,0 0 1 0 0,-4 9-1 0 0,-4 5-44 0 0,0 0-1 0 0,-2-1 1 0 0,0 0-1 0 0,-1-1 1 0 0,-1-1-1 0 0,0 0 1 0 0,-2 0-1 0 0,0-2 1 0 0,0 0-1 0 0,-2-1 1 0 0,0 0-1 0 0,0-2 1 0 0,-1 0-1 0 0,-1-1 1 0 0,0-1-1 0 0,-37 14 1 0 0,53-24-311 0 0,0 0 0 0 0,0-1-1 0 0,0 1 1 0 0,0-1 0 0 0,0 0 0 0 0,0 0 0 0 0,0 0 0 0 0,0 0 0 0 0,1-1 0 0 0,-1 1 0 0 0,0-1-1 0 0,1 0 1 0 0,-1 0 0 0 0,1 0 0 0 0,0-1 0 0 0,0 1 0 0 0,-3-4 0 0 0,-9-23-2968 0 0,4-3-4162 0 0,7 12 2323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5 104 188 0 0,'0'0'854'0'0,"-5"11"559"0"0,8-4 2388 0 0,3-4-3618 0 0,-1 0 0 0 0,1-1 0 0 0,0 0 0 0 0,0 0 0 0 0,0 0 0 0 0,0-1 0 0 0,0 1 0 0 0,0-1 0 0 0,1-1 0 0 0,-1 1 0 0 0,0-1 0 0 0,1 0 0 0 0,-1-1-1 0 0,0 0 1 0 0,0 0 0 0 0,7-1 0 0 0,9-3-20 0 0,-1 0-1 0 0,1-2 1 0 0,31-14-1 0 0,-38 14-465 0 0,0-1-1 0 0,0 0 0 0 0,-1-2 0 0 0,15-11 1 0 0,4-10-4061 0 0,-22 19 2038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3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1 300 0 0,'0'0'679'0'0,"0"0"-590"0"0,1 0-1 0 0,-1 0 1 0 0,0 0 0 0 0,1 0 0 0 0,-1 0-1 0 0,0 0 1 0 0,1 0 0 0 0,-1 0 0 0 0,0 1-1 0 0,1-1 1 0 0,-1 0 0 0 0,0 0 0 0 0,1 0-1 0 0,-1 1 1 0 0,0-1 0 0 0,0 0 0 0 0,1 0-1 0 0,-1 1 1 0 0,0-1 0 0 0,0 0 0 0 0,1 1-1 0 0,-1-1 1 0 0,0 0 0 0 0,0 0 0 0 0,0 1-1 0 0,0-1 1 0 0,0 0 0 0 0,1 1 0 0 0,-1-1-1 0 0,0 1 1 0 0,0-1 0 0 0,0 0 0 0 0,0 1-1 0 0,0-1 1 0 0,0 0 0 0 0,0 1 0 0 0,0-1-1 0 0,0 0 1 0 0,0 1 0 0 0,-1-1 0 0 0,1 0-1 0 0,0 1 1 0 0,-4 6 326 0 0,0 1 0 0 0,-1-2 0 0 0,0 1-1 0 0,0-1 1 0 0,-1 1 0 0 0,-8 7 0 0 0,12-13-52 0 0,-8 6 429 0 0,6-2-122 0 0,8-3 586 0 0,23-8-1100 0 0,-20 4 158 0 0,-5 2-151 0 0,7 0 951 0 0,-8 3-413 0 0,-15 7-149 0 0,-25 8-161 0 0,36-17-386 0 0,0 0 0 0 0,-1 0 0 0 0,1-1-1 0 0,0 1 1 0 0,0-1 0 0 0,-1 0 0 0 0,1 0-1 0 0,-1 0 1 0 0,1 0 0 0 0,0-1 0 0 0,0 1-1 0 0,-1-1 1 0 0,1 0 0 0 0,0 0 0 0 0,0 0-1 0 0,0 0 1 0 0,-4-3 0 0 0,6 4-20 0 0,0-1-87 0 0,0 0 0 0 0,0 0 0 0 0,1 0-1 0 0,-1 1 1 0 0,0-1 0 0 0,1 0 0 0 0,-1 0 0 0 0,0 0 0 0 0,1-1 0 0 0,-1 1-1 0 0,1 0 1 0 0,-1 0 0 0 0,1 0 0 0 0,0 0 0 0 0,0 0 0 0 0,-1 0 0 0 0,1-1-1 0 0,0 1 1 0 0,0 0 0 0 0,0 0 0 0 0,0 0 0 0 0,0-1 0 0 0,0 1 0 0 0,1-2-1 0 0,-1 3-120 0 0,0-1-1 0 0,0 0 0 0 0,0 1 0 0 0,0-1 0 0 0,0 1 0 0 0,0-1 0 0 0,1 1 0 0 0,-1-1 0 0 0,0 1 0 0 0,0-1 0 0 0,0 1 0 0 0,1-1 0 0 0,-1 1 0 0 0,0-1 0 0 0,1 1 0 0 0,-1-1 0 0 0,0 1 0 0 0,1-1 0 0 0,-1 1 0 0 0,1 0 0 0 0,-1-1 0 0 0,0 1 0 0 0,1 0 0 0 0,-1-1 0 0 0,1 1 0 0 0,-1 0 0 0 0,2-1 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1:32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76 0 0,'0'0'32526'0'0,"1"3"-34401"0"0,0 11 995 0 0,-3 13-4634 0 0,0-9-95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0 188 0 0,'0'0'10447'0'0,"6"16"-10253"0"0,17 47 13 0 0,-17-47 3 0 0,-6 50 642 0 0,-1 32-96 0 0,8 9 850 0 0,-7-105-1313 0 0,0 6-146 0 0,3-7-88 0 0,5-11 285 0 0,39-70-404 0 0,-28 50 37 0 0,41-62-134 0 0,-15 32 18 0 0,-41 54 110 0 0,2 1-26 0 0,19-15 30 0 0,-19 15 5 0 0,-5 5-154 0 0,0 0 171 0 0,1 0 0 0 0,-1 0 0 0 0,0 0 0 0 0,0 0 1 0 0,1-1-1 0 0,-1 1 0 0 0,0 0 0 0 0,0-1 0 0 0,1 1 1 0 0,-1-1-1 0 0,0 1 0 0 0,0-1 0 0 0,0 0 0 0 0,2-1 1 0 0,-2 2-3 0 0,0-1 0 0 0,0 0 1 0 0,0 0-1 0 0,0 1 0 0 0,0-1 1 0 0,0 1-1 0 0,1-1 0 0 0,-1 1 1 0 0,0 0-1 0 0,0-1 0 0 0,1 1 1 0 0,-1 0-1 0 0,0 0 0 0 0,0 0 1 0 0,3 0-1 0 0,3 10-8 0 0,23 30 7 0 0,-22-30-1 0 0,-6 0 20 0 0,1 2-8 0 0,7 34 27 0 0,-8-25 39 0 0,0-1 1 0 0,-2 1-1 0 0,0 0 1 0 0,-2 0-1 0 0,-3 23 1 0 0,5-43-17 0 0,-1 15 23 0 0,4-12 113 0 0,5-12 253 0 0,2-8-449 0 0,-5 6-1 0 0,2 0 0 0 0,-1 1-1 0 0,1-1 1 0 0,9-7 0 0 0,3-5-17 0 0,-14 17-2 0 0,2 0-17 0 0,19-14 2 0 0,-19 14 10 0 0,-1 2-82 0 0,16-11 59 0 0,-17 11 6 0 0,2 13-118 0 0,22 31 149 0 0,-26-35 10 0 0,0 0 0 0 0,0 0 0 0 0,0 0 0 0 0,0 1 0 0 0,-1-1-1 0 0,0 1 1 0 0,-1-1 0 0 0,0 1 0 0 0,1 10 0 0 0,-1-8-10 0 0,0-3-146 0 0,0 1 0 0 0,1 0 0 0 0,0 0 0 0 0,0-1 0 0 0,3 9 0 0 0,-4-13-315 0 0,-1-1 376 0 0,1-1 0 0 0,-1 1 0 0 0,0 0 0 0 0,1 0 0 0 0,-1 0 1 0 0,1 0-1 0 0,-1 0 0 0 0,1-1 0 0 0,-1 1 0 0 0,1 0 0 0 0,-1 0 0 0 0,1-1 0 0 0,0 1 0 0 0,-1-1 1 0 0,1 1-1 0 0,0 0 0 0 0,0-1 0 0 0,0 1 0 0 0,-1-1 0 0 0,1 0 0 0 0,0 1 0 0 0,0-1 0 0 0,0 0 1 0 0,0 1-1 0 0,0-1 0 0 0,0 0 0 0 0,0 0 0 0 0,0 0 0 0 0,1 0 0 0 0,27 2-5262 0 0,-12-2 2427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0 672 0 0,'0'0'2898'0'0,"-13"10"-2264"0"0,-38 29-42 0 0,48-38-522 0 0,1 1-1 0 0,0-1 0 0 0,-1 1 0 0 0,1-1 0 0 0,0 1 1 0 0,0 0-1 0 0,0 0 0 0 0,0 0 0 0 0,0 0 0 0 0,1 0 1 0 0,-1 0-1 0 0,-1 4 0 0 0,-1 0 96 0 0,0-1 313 0 0,0 2-17 0 0,-15 22 1051 0 0,-24 55 0 0 0,40-79-1180 0 0,2-3-357 0 0,11-11 1540 0 0,4-5-1502 0 0,37-31 46 0 0,-44 41-49 0 0,-4 2-4 0 0,0 0-1 0 0,0 0 0 0 0,-1 0 1 0 0,1 0-1 0 0,0 0 0 0 0,-1 0 1 0 0,0-1-1 0 0,4-4 0 0 0,42-45 79 0 0,-43 47-49 0 0,0 0-6 0 0,14-16 0 0 0,-14 16 1845 0 0,-6 23-1735 0 0,0-2-95 0 0,-9 115 637 0 0,9-124-538 0 0,1 0 0 0 0,0 0 1 0 0,0 1-1 0 0,1 9 1 0 0,1 10 317 0 0,-1-23-372 0 0,0 1-1 0 0,0-1 1 0 0,0 1 0 0 0,1-1 0 0 0,0 1 0 0 0,0-1 0 0 0,4 7 0 0 0,-5-10-2 0 0,24-7 13 0 0,-12 0-88 0 0,0 0 1 0 0,0 0-1 0 0,17-12 1 0 0,-27 15-27 0 0,7-5-17 0 0,51-37-72 0 0,-18 11-34 0 0,-34 27 112 0 0,26-18-77 0 0,-9 10 48 0 0,-20 11-10 0 0,0 0 4 0 0,18-14 10 0 0,-17 14 18 0 0,-3 0-34 0 0,16-11 35 0 0,-15 11-4 0 0,-1-1-95 0 0,16-15 121 0 0,-15 15-9 0 0,-1-1 33 0 0,11-17 5 0 0,-11 17 358 0 0,-5 23-314 0 0,-2 5-39 0 0,-9 111 349 0 0,10-89 69 0 0,-8 46 0 0 0,4-47 137 0 0,0 47-1 0 0,8-28 139 0 0,0-41-197 0 0,1-29 83 0 0,3-25-337 0 0,0 3-257 0 0,10-31 0 0 0,-4 12-64 0 0,-11 42 41 0 0,1 0 0 0 0,-1 0 0 0 0,1 0 0 0 0,0 1 0 0 0,1-1 0 0 0,-1 1 0 0 0,6-10 0 0 0,2-1-11 0 0,2-9-97 0 0,1 1 0 0 0,1 0 0 0 0,1 1 0 0 0,1 1 0 0 0,1 0 0 0 0,32-31 0 0 0,-24 33-83 0 0,-19 17 167 0 0,-1 0-83 0 0,2 1-386 0 0,18-8 390 0 0,-18 8 4 0 0,-1 16-394 0 0,16 41 459 0 0,-20-48 42 0 0,-1-1-1 0 0,0 1 0 0 0,-1 0 0 0 0,1-1 1 0 0,-1 1-1 0 0,-1 0 0 0 0,1 0 0 0 0,-1-1 1 0 0,1 1-1 0 0,-2 0 0 0 0,1-1 1 0 0,-1 1-1 0 0,0-1 0 0 0,0 0 0 0 0,0 1 1 0 0,-1-1-1 0 0,1 0 0 0 0,-7 8 0 0 0,4-5-3 0 0,-3 7-9 0 0,-1 0 0 0 0,0-1 1 0 0,-1 0-1 0 0,-1 0 0 0 0,0-1 0 0 0,-1-1 0 0 0,-19 16 0 0 0,23-18-144 0 0,7-10 100 0 0,1 1-1 0 0,0 0 1 0 0,-1 0-1 0 0,1 0 1 0 0,-1-1 0 0 0,1 1-1 0 0,-1 0 1 0 0,1-1-1 0 0,-1 1 1 0 0,0 0-1 0 0,1-1 1 0 0,-1 1-1 0 0,0-1 1 0 0,1 1 0 0 0,-1-1-1 0 0,0 1 1 0 0,0-1-1 0 0,0 1 1 0 0,1-1-1 0 0,-1 0 1 0 0,0 0 0 0 0,0 1-1 0 0,0-1 1 0 0,0 0-1 0 0,0 0 1 0 0,0 0-1 0 0,1 0 1 0 0,-1 0 0 0 0,0 0-1 0 0,0 0 1 0 0,0 0-1 0 0,-1-1 1 0 0,1 1-94 0 0,-1-1 0 0 0,1 0 0 0 0,0 0 1 0 0,0 0-1 0 0,0 0 0 0 0,-1 0 0 0 0,1 0 0 0 0,0 0 0 0 0,0 0 1 0 0,1-1-1 0 0,-1 1 0 0 0,0 0 0 0 0,0 0 0 0 0,0-1 1 0 0,1 1-1 0 0,-1-1 0 0 0,1 1 0 0 0,-1-1 0 0 0,1 1 1 0 0,-1-3-1 0 0,1 1-455 0 0,0 0 1 0 0,0 1-1 0 0,0-1 1 0 0,0 1 0 0 0,1-1-1 0 0,-1 0 1 0 0,1 1-1 0 0,0-1 1 0 0,1-3 0 0 0,5-12-2973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8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0 764 0 0,'0'0'4823'0'0,"6"23"107"0"0,3-3-3165 0 0,-9-18-1549 0 0,-2 1-2 0 0,-3 7-6 0 0,3-7-10 0 0,-13 20 569 0 0,14-22-797 0 0,1-1 0 0 0,-1 1 0 0 0,0 0 0 0 0,1-1 0 0 0,-1 1 0 0 0,0-1 0 0 0,1 0 0 0 0,-1 1 0 0 0,0-1 0 0 0,0 0 0 0 0,1 1 0 0 0,-1-1 0 0 0,0 0 0 0 0,0 0 0 0 0,0 1 0 0 0,0-1 0 0 0,1 0 0 0 0,-1 0 0 0 0,-2 0 0 0 0,-2-6-2163 0 0,3-7-3679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93 264 0 0,'0'0'6553'0'0,"-18"11"-5985"0"0,-59 36-39 0 0,73-45-427 0 0,0 1 0 0 0,0-1 0 0 0,0 1 0 0 0,0 0-1 0 0,1 0 1 0 0,0 0 0 0 0,-1 1 0 0 0,1-1 0 0 0,0 1 0 0 0,1 0 0 0 0,-1 0 0 0 0,-4 7-1 0 0,-4 9 438 0 0,6-12-285 0 0,-1 0 0 0 0,2 1 0 0 0,-1-1 0 0 0,2 1-1 0 0,-1 0 1 0 0,1 0 0 0 0,0 0 0 0 0,1 0 0 0 0,0 1 0 0 0,0-1 0 0 0,0 14 0 0 0,2-20 477 0 0,3-3-589 0 0,1 0-113 0 0,0-1-1 0 0,0 1 1 0 0,0-1-1 0 0,0 0 0 0 0,0 0 1 0 0,0-1-1 0 0,-1 1 1 0 0,1-1-1 0 0,0 0 1 0 0,-1 0-1 0 0,4-2 1 0 0,35-31 81 0 0,-33 28-68 0 0,-6 4 14 0 0,7-4-12 0 0,63-50 36 0 0,-68 54-34 0 0,1-2-40 0 0,19-13 8 0 0,-19 14 24 0 0,-1 6 5 0 0,-5-2-39 0 0,1 0 0 0 0,-1 0 0 0 0,1 0 1 0 0,0 0-1 0 0,-1 0 0 0 0,1 0 0 0 0,0 0 0 0 0,-1 1 0 0 0,1-1 0 0 0,-1 0 1 0 0,1 0-1 0 0,-1 1 0 0 0,1-1 0 0 0,-1 0 0 0 0,1 1 0 0 0,-1-1 0 0 0,1 0 0 0 0,-1 1 1 0 0,1-1-1 0 0,-1 1 0 0 0,1-1 0 0 0,-1 1 0 0 0,0-1 0 0 0,1 1 0 0 0,-1-1 0 0 0,0 1 1 0 0,1 0-1 0 0,-1-1 0 0 0,0 1 0 0 0,4 29 267 0 0,-1 0 0 0 0,-1 35 0 0 0,-4-26 378 0 0,-13 68-1 0 0,15-105-630 0 0,-6 33 551 0 0,-1-1-1 0 0,-21 58 1 0 0,25-83-483 0 0,0-1 1 0 0,-1 0-1 0 0,-1 0 1 0 0,1 0-1 0 0,-1 0 1 0 0,-1-1 0 0 0,1 0-1 0 0,-1 0 1 0 0,-1 0-1 0 0,1 0 1 0 0,-1-1-1 0 0,0-1 1 0 0,0 1 0 0 0,-1-1-1 0 0,0 0 1 0 0,-8 4-1 0 0,13-8 29 0 0,3-1-114 0 0,0 0-1 0 0,0 0 1 0 0,-1 1 0 0 0,1-1-1 0 0,0 0 1 0 0,0 0 0 0 0,-1 0-1 0 0,1 1 1 0 0,0-1 0 0 0,-1 0 0 0 0,1 0-1 0 0,0 0 1 0 0,-1 0 0 0 0,1 0-1 0 0,0 0 1 0 0,-1 0 0 0 0,1 0-1 0 0,0 0 1 0 0,-1 0 0 0 0,1 0 0 0 0,0 0-1 0 0,-1 0 1 0 0,1 0 0 0 0,0 0-1 0 0,-1 0 1 0 0,1 0 0 0 0,0 0-1 0 0,-1 0 1 0 0,1 0 0 0 0,0 0 0 0 0,-1-1-1 0 0,1 1 1 0 0,0 0 0 0 0,-1 0-1 0 0,1 0 1 0 0,0-1 0 0 0,0 1-1 0 0,-1-1 1 0 0,0-5-64 0 0,1-1-1 0 0,0 1 0 0 0,0-1 1 0 0,0 1-1 0 0,1-1 1 0 0,0 1-1 0 0,0-1 0 0 0,0 1 1 0 0,1-1-1 0 0,0 1 1 0 0,0 0-1 0 0,6-10 0 0 0,2-5-270 0 0,2 1 0 0 0,21-31 0 0 0,0 10-154 0 0,1 2 1 0 0,2 2-1 0 0,2 1 1 0 0,1 2-1 0 0,73-50 1 0 0,-13 26-197 0 0,-97 56 648 0 0,3 0 38 0 0,-1 0 0 0 0,0-1 0 0 0,0 1 0 0 0,-1-1 0 0 0,1 0 0 0 0,5-6 0 0 0,0 1 0 0 0,-1 1 10 0 0,-10 8-40 0 0,0 0 35 0 0,0-1 1 0 0,1 1-1 0 0,-1 0 1 0 0,0 0-1 0 0,0 0 1 0 0,0 0-1 0 0,1 0 0 0 0,-1 1 1 0 0,1-1-1 0 0,-1 0 1 0 0,1 1-1 0 0,-1 0 1 0 0,0 1-1 0 0,-28 35 162 0 0,12-14 25 0 0,10-15-125 0 0,1 0 1 0 0,0 1-1 0 0,0-1 1 0 0,1 1-1 0 0,0 1 0 0 0,1-1 1 0 0,1 1-1 0 0,-1 0 1 0 0,1 0-1 0 0,1 0 0 0 0,0 1 1 0 0,-2 22-1 0 0,5-33-55 0 0,0 1 1 0 0,0-1-1 0 0,0 1 0 0 0,0 0 0 0 0,0-1 0 0 0,0 1 1 0 0,0 0-1 0 0,0-1 0 0 0,1 1 0 0 0,-1-1 0 0 0,1 1 1 0 0,-1-1-1 0 0,1 1 0 0 0,0-1 0 0 0,0 1 0 0 0,-1-1 1 0 0,1 0-1 0 0,0 1 0 0 0,0-1 0 0 0,0 0 0 0 0,0 0 1 0 0,1 1-1 0 0,-1-1 0 0 0,0 0 0 0 0,0 0 1 0 0,1 0-1 0 0,-1-1 0 0 0,1 1 0 0 0,-1 0 0 0 0,1 0 1 0 0,-1-1-1 0 0,1 1 0 0 0,-1-1 0 0 0,1 1 0 0 0,-1-1 1 0 0,1 0-1 0 0,0 0 0 0 0,-1 0 0 0 0,1 0 0 0 0,0 0 1 0 0,-1 0-1 0 0,4 0 0 0 0,5-1 20 0 0,1 0-1 0 0,0-1 1 0 0,-1 0-1 0 0,19-6 1 0 0,3-5-63 0 0,0-2 0 0 0,-1-2 0 0 0,0-1 0 0 0,-1-1 0 0 0,43-36 0 0 0,-26 20-87 0 0,-15 7 22 0 0,-3-1 6 0 0,-20 23 61 0 0,-6 4 8 0 0,1-1-1 0 0,0 0 1 0 0,-1-1-1 0 0,1 1 1 0 0,-1-1 0 0 0,5-7-1 0 0,35-51-170 0 0,-40 56 149 0 0,0-1 12 0 0,8-22 0 0 0,-8 22 1 0 0,0-2-8 0 0,8-27 9 0 0,-8 27 12 0 0,1 3 3 0 0,10-18 15 0 0,-11 18 677 0 0,-14 27-548 0 0,-8 11-72 0 0,-44 88 388 0 0,54-100-223 0 0,2 1 1 0 0,-1 0-1 0 0,2 1 0 0 0,1-1 0 0 0,1 1 0 0 0,1 0 1 0 0,0 0-1 0 0,2 34 0 0 0,1-54-197 0 0,-1 1 0 0 0,1-1 0 0 0,0 1-1 0 0,0 0 1 0 0,1-1 0 0 0,-1 1 0 0 0,0 0 0 0 0,1-1 0 0 0,0 1 0 0 0,-1-1-1 0 0,1 1 1 0 0,0-1 0 0 0,0 1 0 0 0,1-1 0 0 0,-1 0 0 0 0,0 1-1 0 0,1-1 1 0 0,0 0 0 0 0,-1 0 0 0 0,1 0 0 0 0,0 0 0 0 0,0 0 0 0 0,0-1-1 0 0,0 1 1 0 0,0 0 0 0 0,1-1 0 0 0,-1 0 0 0 0,0 0 0 0 0,1 1-1 0 0,2 0 1 0 0,1-1-96 0 0,-1-1-1 0 0,0 1 0 0 0,1-1 0 0 0,-1 0 1 0 0,0 0-1 0 0,1-1 0 0 0,-1 0 0 0 0,0 0 1 0 0,0 0-1 0 0,1 0 0 0 0,-1-1 0 0 0,0 0 1 0 0,0 0-1 0 0,5-3 0 0 0,9-5-609 0 0,-1-1-1 0 0,-1 0 1 0 0,27-23 0 0 0,-33 25-1538 0 0,-1-1 1 0 0,0 0-1 0 0,14-21 1 0 0,-13 13-1909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23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0 244 0 0,'0'0'6061'0'0,"-7"13"-5771"0"0,-22 39-5 0 0,22-39 275 0 0,3-4-281 0 0,-14 24 7 0 0,13-25-10 0 0,2 1-6 0 0,-8 29-8 0 0,8-29 238 0 0,0 3-251 0 0,-11 34-9 0 0,11-34 12 0 0,1-3-4 0 0,-6 29 2 0 0,5-29 469 0 0,1 3-484 0 0,-6 36-17 0 0,5-36 387 0 0,3-2-433 0 0,-3 31-7 0 0,2-30 520 0 0,5 1-569 0 0,11 39-6 0 0,-11-39 257 0 0,2-3-292 0 0,16 26-5 0 0,-16-27 219 0 0,0-2-228 0 0,22 17-23 0 0,-21-17 162 0 0,2-2-166 0 0,27 13 7 0 0,-27-13 194 0 0,4-5-208 0 0,42-3-1 0 0,-41 3 131 0 0,0-4-140 0 0,41-13-12 0 0,-41 13 2 0 0,-5 0 3 0 0,25-14-6 0 0,-26 14-7 0 0,1-2 1 0 0,28-20-4 0 0,-28 20 26 0 0,-3 0-12 0 0,2-1-6 0 0,-4 6 2 0 0,-1-1-1 0 0,0 0 0 0 0,-1 0 0 0 0,1 0 1 0 0,0 0-1 0 0,-1-1 0 0 0,0 1 1 0 0,0-1-1 0 0,3-6 0 0 0,11-20 12 0 0,-12 22 51 0 0,0 0-22 0 0,11-27 9 0 0,-11 26 112 0 0,-3-4-104 0 0,3-40 12 0 0,-2 40 39 0 0,-4 0-63 0 0,-5-38 2 0 0,5 38 41 0 0,-1 3-52 0 0,-10-31-4 0 0,10 31 30 0 0,-5 3-31 0 0,-26-21-29 0 0,25 21-11 0 0,1 4 7 0 0,-25-10-7 0 0,24 9-17 0 0,-4 3-3 0 0,-4-3 7 0 0,9 3-78 0 0,-1-1 1 0 0,0 1-1 0 0,-18 0 0 0 0,-27 6-87 0 0,38-3 143 0 0,2 0-83 0 0,1 3-795 0 0,-36 13 650 0 0,37-13-49 0 0,1-2-3862 0 0,-32 10 2362 0 0,32-9-1197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9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4 126 608 0 0,'0'0'904'0'0,"-3"10"5173"0"0,118-59-6253 0 0,-54 8-620 0 0,-37 31-308 0 0,34-25-2969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1 848 0 0,'0'0'5620'0'0,"-14"15"-4845"0"0,-60 70 661 0 0,-13 38 1031 0 0,70-98-1960 0 0,1 1 0 0 0,1 1 0 0 0,1 1 0 0 0,2 0 0 0 0,1 1 0 0 0,1 0 0 0 0,1 0 0 0 0,2 1 0 0 0,1 0 0 0 0,1 0 0 0 0,0 36 0 0 0,5-62-377 0 0,0 1 0 0 0,0-1 0 0 0,1 1-1 0 0,0-1 1 0 0,0 1 0 0 0,0-1 0 0 0,0 1 0 0 0,4 6-1 0 0,-5-9-111 0 0,1-1-1 0 0,0 0 1 0 0,0 0-1 0 0,0 0 1 0 0,0 1-1 0 0,0-1 0 0 0,0 0 1 0 0,0 0-1 0 0,0 0 1 0 0,1-1-1 0 0,-1 1 0 0 0,0 0 1 0 0,0 0-1 0 0,1-1 1 0 0,-1 1-1 0 0,1 0 0 0 0,-1-1 1 0 0,1 0-1 0 0,-1 1 1 0 0,0-1-1 0 0,1 0 0 0 0,-1 0 1 0 0,1 1-1 0 0,-1-1 1 0 0,1 0-1 0 0,-1-1 0 0 0,1 1 1 0 0,-1 0-1 0 0,1 0 1 0 0,-1-1-1 0 0,1 1 0 0 0,-1-1 1 0 0,1 1-1 0 0,-1-1 1 0 0,2 0-1 0 0,30-13-829 0 0,63-34 0 0 0,-81 39-990 0 0,0-1-1 0 0,-1-1 1 0 0,21-19 0 0 0,-31 25-2056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1 168 0 0,'0'0'11088'0'0,"-22"1"-11051"0"0,-64 3 2 0 0,84-4-37 0 0,0-1 1 0 0,0 1 0 0 0,0 0-1 0 0,0 0 1 0 0,0 1-1 0 0,1-1 1 0 0,-1 0 0 0 0,0 0-1 0 0,0 1 1 0 0,0 0-1 0 0,0-1 1 0 0,-1 2 0 0 0,-4 2 9 0 0,1 0 0 0 0,0 0 0 0 0,0 1 0 0 0,1 0 0 0 0,-1 0 1 0 0,1 0-1 0 0,0 1 0 0 0,0 0 0 0 0,-5 8 0 0 0,9-13-9 0 0,1 0-1 0 0,-1 0 1 0 0,0 0-1 0 0,1 1 1 0 0,-1-1-1 0 0,1 0 1 0 0,0 0 0 0 0,-1 0-1 0 0,1 0 1 0 0,0 0-1 0 0,-1 1 1 0 0,1-1-1 0 0,0 0 1 0 0,0 0 0 0 0,0 0-1 0 0,0 1 1 0 0,0-1-1 0 0,0 0 1 0 0,1 0-1 0 0,-1 0 1 0 0,0 1 0 0 0,0-1-1 0 0,1 0 1 0 0,-1 0-1 0 0,1 0 1 0 0,-1 0-1 0 0,1 0 1 0 0,0 0 0 0 0,1 2-1 0 0,2 1 7 0 0,0 0 0 0 0,1-1-1 0 0,0 1 1 0 0,0-1 0 0 0,9 4-1 0 0,58 19 51 0 0,-70-25-54 0 0,3 10 3 0 0,-4-11-7 0 0,-1 1-1 0 0,1 0 1 0 0,-1-1 0 0 0,1 1 0 0 0,-1 0-1 0 0,1-1 1 0 0,-1 1 0 0 0,0 0 0 0 0,1-1-1 0 0,-1 1 1 0 0,0 0 0 0 0,0 0 0 0 0,1 0-1 0 0,-1-1 1 0 0,0 1 0 0 0,0 0 0 0 0,0 0-1 0 0,0 0 1 0 0,0-1 0 0 0,0 1-1 0 0,0 0 1 0 0,0 0 0 0 0,-1 1 0 0 0,-2 7 2 0 0,0 0 1 0 0,-1 0-1 0 0,0 0 1 0 0,0-1 0 0 0,-1 0-1 0 0,-1 0 1 0 0,-10 13-1 0 0,-55 56 23 0 0,47-52-10 0 0,-3 5 194 0 0,26-29 384 0 0,5-4-528 0 0,88-51 151 0 0,4-4-158 0 0,-34 17-60 0 0,15-10-18 0 0,-23 12 22 0 0,-37 29 24 0 0,-1-1 0 0 0,25-24-1 0 0,-40 34 45 0 0,5-3-45 0 0,-6 4-24 0 0,0 0 0 0 0,0 1 0 0 0,0-1 1 0 0,0 0-1 0 0,0 0 0 0 0,0 0 0 0 0,0 0 0 0 0,0 0 0 0 0,0 0 1 0 0,0 0-1 0 0,0 0 0 0 0,0 0 0 0 0,0 0 0 0 0,0 0 0 0 0,0 1 1 0 0,0-1-1 0 0,0 0 0 0 0,0 0 0 0 0,0 0 0 0 0,0 0 0 0 0,0 0 1 0 0,0 0-1 0 0,0 0 0 0 0,0 0 0 0 0,0 0 0 0 0,0 0 0 0 0,0 0 1 0 0,0 0-1 0 0,0 0 0 0 0,0 1 0 0 0,0-1 0 0 0,0 0 0 0 0,0 0 1 0 0,0 0-1 0 0,1 0 0 0 0,-1 0 0 0 0,0 0 0 0 0,0 0 1 0 0,0 0-1 0 0,0 0 0 0 0,0 0 0 0 0,0 0 0 0 0,0 0 0 0 0,0 0 1 0 0,0 0-1 0 0,0 0 0 0 0,0 0 0 0 0,1 0 0 0 0,-1 0 0 0 0,0 0 1 0 0,0 0-1 0 0,0 0 0 0 0,0 0 0 0 0,0 0 0 0 0,-71 133 514 0 0,61-113-380 0 0,0 0-1 0 0,2 1 0 0 0,0 0 1 0 0,1 1-1 0 0,-3 23 0 0 0,9-44-109 0 0,1 0-1 0 0,0 0 1 0 0,-1 0-1 0 0,1 0 1 0 0,0 0 0 0 0,0 0-1 0 0,0 1 1 0 0,0-1-1 0 0,0 0 1 0 0,0 0-1 0 0,0 0 1 0 0,0 0-1 0 0,0 1 1 0 0,0-1-1 0 0,1 0 1 0 0,-1 0-1 0 0,0 0 1 0 0,1 0 0 0 0,0 2-1 0 0,0-3-18 0 0,0 1 0 0 0,-1-1 0 0 0,1 0 0 0 0,0 0 0 0 0,-1 0 0 0 0,1 1 1 0 0,0-1-1 0 0,-1 0 0 0 0,1 0 0 0 0,0 0 0 0 0,-1 0 0 0 0,1 0 0 0 0,0 0 0 0 0,-1 0 0 0 0,1-1 0 0 0,0 1 0 0 0,-1 0 0 0 0,1 0 0 0 0,0 0 0 0 0,-1-1 0 0 0,1 1 0 0 0,-1 0 0 0 0,1-1 1 0 0,0 1-1 0 0,8-6-15 0 0,0 0 1 0 0,0 0 0 0 0,9-10 0 0 0,-11 10 34 0 0,36-33-121 0 0,73-85-1 0 0,-115 122 85 0 0,3-3-29 0 0,0 0 0 0 0,0 1 0 0 0,1-1 0 0 0,-1 1 0 0 0,1 0 0 0 0,6-3 0 0 0,-13 14 29 0 0,-10 30 52 0 0,4-13-40 0 0,-8 41-1 0 0,15-57 5 0 0,0 0 0 0 0,0-1 0 0 0,1 1 0 0 0,0 0 0 0 0,0 0 0 0 0,1-1 0 0 0,0 1 1 0 0,1 0-1 0 0,-1-1 0 0 0,4 9 0 0 0,-4-15 29 0 0,4 6 40 0 0,-4-7-63 0 0,-1 1 0 0 0,0-1-1 0 0,0 1 1 0 0,1 0 0 0 0,-1-1-1 0 0,0 1 1 0 0,1 0 0 0 0,-1-1-1 0 0,1 1 1 0 0,-1-1 0 0 0,1 1-1 0 0,-1-1 1 0 0,1 1 0 0 0,-1-1-1 0 0,1 0 1 0 0,0 1 0 0 0,-1-1-1 0 0,1 0 1 0 0,0 1 0 0 0,-1-1-1 0 0,1 0 1 0 0,0 0-1 0 0,-1 0 1 0 0,1 1 0 0 0,0-1-1 0 0,-1 0 1 0 0,1 0 0 0 0,1 0-1 0 0,7-2 13 0 0,0-1 0 0 0,-1 0 0 0 0,1-1 0 0 0,-1 1 0 0 0,1-1 0 0 0,-1-1 0 0 0,0 0 0 0 0,-1 0 0 0 0,9-7 0 0 0,67-67-70 0 0,-13 12-74 0 0,30-6-146 0 0,-98 72 250 0 0,-1 2-5 0 0,0 0 23 0 0,1 0 0 0 0,-1 0-1 0 0,0 0 1 0 0,1 0 0 0 0,-1 1-1 0 0,0-1 1 0 0,0 0 0 0 0,0 1-1 0 0,0-1 1 0 0,1 2 0 0 0,-2-2 0 0 0,1 1 5 0 0,0 0-1 0 0,1 0 1 0 0,-1 1 0 0 0,0-1 0 0 0,-1 1 0 0 0,1-1-1 0 0,0 1 1 0 0,-1-1 0 0 0,1 1 0 0 0,-1 0 0 0 0,0-1-1 0 0,0 1 1 0 0,0 0 0 0 0,0-1 0 0 0,-1 6 0 0 0,-12 43 198 0 0,6-28-84 0 0,-19 118 1407 0 0,26-139-429 0 0,4-6-1045 0 0,69-86-101 0 0,-67 83-10 0 0,-1 0 0 0 0,1 0 0 0 0,1 1 0 0 0,-1 0 0 0 0,1 0 0 0 0,0 1 0 0 0,0 0 1 0 0,16-8-1 0 0,-20 11-33 0 0,-3 3-76 0 0,0-1 162 0 0,0 0 1 0 0,0 1-1 0 0,0-1 0 0 0,0 0 0 0 0,0 0 1 0 0,0 1-1 0 0,0-1 0 0 0,0 0 1 0 0,0 0-1 0 0,1 1 0 0 0,-1-1 1 0 0,0 0-1 0 0,0 0 0 0 0,0 1 1 0 0,1-1-1 0 0,-1 0 0 0 0,0 0 1 0 0,0 0-1 0 0,0 1 0 0 0,1-1 1 0 0,-1 0-1 0 0,0 0 0 0 0,0 0 0 0 0,1 0 1 0 0,-1 0-1 0 0,0 0 0 0 0,0 1 1 0 0,1-1-1 0 0,-1 0 0 0 0,1 0 1 0 0,-1 0-1 0 0,1 0 1 0 0,-1 0-1 0 0,0 0 1 0 0,1 0 0 0 0,-1 1-1 0 0,1-1 1 0 0,-1 0-1 0 0,1 0 1 0 0,-1 1-1 0 0,0-1 1 0 0,1 0 0 0 0,-1 0-1 0 0,0 1 1 0 0,1-1-1 0 0,-1 0 1 0 0,0 1-1 0 0,1-1 1 0 0,-1 1-1 0 0,0-1 1 0 0,0 0 0 0 0,0 1-1 0 0,1-1 1 0 0,-1 1-1 0 0,0-1 1 0 0,0 1-1 0 0,0-1 1 0 0,0 1 0 0 0,1 11-34 0 0,-2 0 0 0 0,0 0 1 0 0,0 0-1 0 0,-5 17 0 0 0,2-3 164 0 0,3-25-1 0 0,1 1-23 0 0,0-2-99 0 0,1 0 1 0 0,-1 0-1 0 0,0 0 1 0 0,0-1-1 0 0,0 1 1 0 0,0 0-1 0 0,1 0 0 0 0,-1 0 1 0 0,0 0-1 0 0,0 0 1 0 0,0 0-1 0 0,1 0 1 0 0,-1 0-1 0 0,0 0 0 0 0,0 0 1 0 0,0 0-1 0 0,1 0 1 0 0,-1 0-1 0 0,0 0 1 0 0,0 1-1 0 0,0-1 0 0 0,0 0 1 0 0,1 0-1 0 0,-1 0 1 0 0,0 0-1 0 0,0 0 1 0 0,0 0-1 0 0,0 0 0 0 0,1 1 1 0 0,-1-1-1 0 0,0 0 1 0 0,0 0-1 0 0,0 0 1 0 0,0 0-1 0 0,0 0 0 0 0,0 1 1 0 0,0-1-1 0 0,0 0 1 0 0,1 0-1 0 0,-1 0 1 0 0,0 0-1 0 0,0 1 0 0 0,0-1 1 0 0,0 0-1 0 0,0 0 1 0 0,0 0-1 0 0,0 1 1 0 0,0-1-1 0 0,0 0 0 0 0,0 0 1 0 0,0 0-1 0 0,0 1 1 0 0,0-1-1 0 0,0 0 0 0 0,0 0 1 0 0,-1 0-1 0 0,1 1 1 0 0,0-1-1 0 0,0 0 1 0 0,69-50-127 0 0,39-28-386 0 0,-73 55 320 0 0,-18 11 34 0 0,1 1 0 0 0,0 0 0 0 0,0 1-1 0 0,1 1 1 0 0,0 1 0 0 0,33-10 0 0 0,-51 18 133 0 0,0 0 1 0 0,0 1 0 0 0,1-1 0 0 0,-1 0-1 0 0,0 0 1 0 0,0 0 0 0 0,0 1-1 0 0,0-1 1 0 0,0 0 0 0 0,1 1-1 0 0,-1-1 1 0 0,0 1 0 0 0,0 0 0 0 0,0-1-1 0 0,0 1 1 0 0,-1 0 0 0 0,1-1-1 0 0,0 1 1 0 0,0 0 0 0 0,0 0-1 0 0,0 0 1 0 0,-1 0 0 0 0,1 0 0 0 0,-1 0-1 0 0,1 0 1 0 0,0 0 0 0 0,-1 0-1 0 0,0 0 1 0 0,1 0 0 0 0,-1 0-1 0 0,0 0 1 0 0,1 1 0 0 0,-1-1 0 0 0,0 0-1 0 0,0 2 1 0 0,4 40-217 0 0,-6-20 168 0 0,-1-1 0 0 0,-1 0 0 0 0,-11 36 0 0 0,13-32 134 0 0,2-9-386 0 0,-1-15 30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2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4 272 0 0,'0'1'227'0'0,"0"0"-1"0"0,0 0 1 0 0,1 0-1 0 0,-1 0 1 0 0,0-1-1 0 0,0 1 1 0 0,0 0-1 0 0,1 0 1 0 0,-1 0-1 0 0,0 0 1 0 0,1 0-1 0 0,-1-1 1 0 0,1 1-1 0 0,-1 0 1 0 0,1 0-1 0 0,-1-1 1 0 0,1 1 0 0 0,0 0-1 0 0,-1-1 1 0 0,1 1-1 0 0,0-1 1 0 0,0 1-1 0 0,0 0 1 0 0,0-1-539 0 0,1 2 988 0 0,2-2-42 0 0,232 9 6898 0 0,-224-14-8339 0 0,-9 2-180 0 0,-1 1 0 0 0,0-1 0 0 0,0 0 1 0 0,0 0-1 0 0,0 0 0 0 0,-1 0 0 0 0,2-4 0 0 0,-2 6 542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0 360 0 0,'0'0'11952'0'0,"7"15"-11516"0"0,20 45 5 0 0,-26-58-406 0 0,0 0 0 0 0,0 0 1 0 0,-1 0-1 0 0,1 0 1 0 0,0 0-1 0 0,-1 0 1 0 0,0 1-1 0 0,0-1 0 0 0,1 0 1 0 0,-1 0-1 0 0,0 0 1 0 0,-1 0-1 0 0,1 0 1 0 0,0 0-1 0 0,-1 0 1 0 0,1 0-1 0 0,-1 0 0 0 0,-1 4 1 0 0,-1 2 121 0 0,-33 125 1927 0 0,-10 83 1746 0 0,32-152-2410 0 0,10-46-1011 0 0,23-70-8097 0 0,-1 13 577 0 0,-12 27 3192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0 216 0 0,'0'0'3852'0'0,"-8"9"-3193"0"0,-10 10 257 0 0,-35 28-1 0 0,22-24-59 0 0,3-1 266 0 0,-50 29 0 0 0,59-39-465 0 0,1 0 0 0 0,0 0 0 0 0,0 2 0 0 0,-24 25 0 0 0,41-38-329 0 0,-1 0-88 0 0,2-1-219 0 0,0 0 0 0 0,0 0 0 0 0,0 0 0 0 0,-1 0 0 0 0,1 0 0 0 0,0 0 0 0 0,0 0 0 0 0,0 0 0 0 0,-1 0 0 0 0,1 0 0 0 0,0 0 0 0 0,0 1 0 0 0,0-1-1 0 0,-1 0 1 0 0,1 0 0 0 0,0 0 0 0 0,0 0 0 0 0,0 0 0 0 0,0 0 0 0 0,0 1 0 0 0,-1-1 0 0 0,1 0 0 0 0,0 0 0 0 0,0 0 0 0 0,0 1 0 0 0,0-1-1 0 0,0 0 1 0 0,0 0 0 0 0,0 0 0 0 0,0 1 0 0 0,0-1 0 0 0,0 0 0 0 0,0 0 0 0 0,0 0 0 0 0,0 1 0 0 0,0-1 0 0 0,0 0 0 0 0,0 0 0 0 0,0 0-1 0 0,0 1 1 0 0,0-1 0 0 0,0 0 0 0 0,0 0 0 0 0,0 0 0 0 0,0 1 0 0 0,0-1 0 0 0,0 0 0 0 0,0 0 0 0 0,1 0 0 0 0,-1 1 0 0 0,80 44 747 0 0,76 31 269 0 0,-154-75-1131 0 0,0 0 0 0 0,0 0 1 0 0,-1 0-1 0 0,1 0 1 0 0,0 0-1 0 0,0-1 0 0 0,0 1 1 0 0,0-1-1 0 0,0 1 1 0 0,0-1-1 0 0,0 0 0 0 0,1 0 1 0 0,-1 0-1 0 0,0 0 1 0 0,0 0-1 0 0,0 0 0 0 0,0-1 1 0 0,2 0-1 0 0,18-15-8338 0 0,-16 9 4959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1 760 0 0,'0'0'6839'0'0,"16"9"-6400"0"0,45 27-11 0 0,-60-35-408 0 0,-1-1 0 0 0,1 0 1 0 0,0 1-1 0 0,0-1 0 0 0,0 0 0 0 0,0 1 0 0 0,0 0 1 0 0,0-1-1 0 0,0 1 0 0 0,-1-1 0 0 0,1 1 0 0 0,0 0 1 0 0,0-1-1 0 0,-1 1 0 0 0,1 0 0 0 0,0 0 0 0 0,-1 0 1 0 0,1 0-1 0 0,-1-1 0 0 0,1 3 0 0 0,4 14 228 0 0,-1 1 1 0 0,-1-1-1 0 0,0 1 0 0 0,-2 0 0 0 0,0 0 1 0 0,-1 0-1 0 0,0 0 0 0 0,-2-1 1 0 0,0 1-1 0 0,-1 0 0 0 0,-1-1 0 0 0,-1 1 1 0 0,0-1-1 0 0,-1-1 0 0 0,-1 1 0 0 0,0-1 1 0 0,-1 0-1 0 0,-11 15 0 0 0,4-9 156 0 0,-1-1 0 0 0,0 0 0 0 0,-2-2 0 0 0,0 0 0 0 0,-2-1 0 0 0,-36 27 1 0 0,20-19-319 0 0,34-25-345 0 0,2-1 201 0 0,0 0 0 0 0,0 1 0 0 0,-1-1 0 0 0,1 0 0 0 0,0 0 0 0 0,-1 0 0 0 0,1 1 0 0 0,0-1 0 0 0,-1 0 0 0 0,1 0 0 0 0,0 0 0 0 0,-1 1 0 0 0,1-1 0 0 0,0 0 0 0 0,-1 0 0 0 0,1 0 0 0 0,-1 0 0 0 0,1 0 0 0 0,0 0 0 0 0,-1 0 0 0 0,1 0 0 0 0,-1 0 0 0 0,1 0-1 0 0,0 0 1 0 0,-1 0 0 0 0,1 0 0 0 0,-1-1 0 0 0,1 1 0 0 0,0 0 0 0 0,-1 0 0 0 0,1 0 0 0 0,0 0 0 0 0,-1-1 0 0 0,1 1 0 0 0,0 0 0 0 0,-1 0 0 0 0,1-1 0 0 0,0 1 0 0 0,0 0 0 0 0,-1-1 0 0 0,-12-7-7948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5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1 168 0 0,'0'0'3630'0'0,"4"0"-3112"0"0,-4 0-418 0 0,0 0 0 0 0,1 0 0 0 0,-1 0 0 0 0,0 0 0 0 0,1 0 0 0 0,-1 0 1 0 0,0 0-1 0 0,1 0 0 0 0,-1 0 0 0 0,0 0 0 0 0,1 0 0 0 0,-1 0 0 0 0,0 0 0 0 0,1 0 0 0 0,-1 0 1 0 0,0 1-1 0 0,0-1 0 0 0,1 0 0 0 0,-1 0 0 0 0,0 0 0 0 0,1 0 0 0 0,-1 1 0 0 0,0-1 1 0 0,0 0-1 0 0,1 0 0 0 0,-1 0 0 0 0,0 1 0 0 0,0-1 0 0 0,0 0 0 0 0,1 0 0 0 0,-1 1 0 0 0,0-1 1 0 0,0 0-1 0 0,0 1 0 0 0,0-1 0 0 0,0 0 0 0 0,0 0 0 0 0,1 1 0 0 0,-1-1 0 0 0,0 0 0 0 0,0 1 1 0 0,0-1-1 0 0,0 0 0 0 0,0 1 0 0 0,-11 10 4314 0 0,7-8-5773 0 0,-1 0 1485 0 0,-14 10 506 0 0,7-2-351 0 0,0-1 0 0 0,0 0 0 0 0,-20 11 1 0 0,11-6 150 0 0,20-13 1000 0 0,4-8-877 0 0,-3 4-566 0 0,1 0 0 0 0,0 0 0 0 0,-1 0 0 0 0,1 0 0 0 0,0 1 0 0 0,0-1-1 0 0,0 0 1 0 0,1 0 0 0 0,-1 1 0 0 0,0-1 0 0 0,1 0 0 0 0,-1 1 0 0 0,1-1 0 0 0,-1 1 0 0 0,1 0 0 0 0,0 0 0 0 0,0-1 0 0 0,-1 1 0 0 0,4-1 0 0 0,-4 1-154 0 0,-1 0 1 0 0,1 0-1 0 0,-1 0 0 0 0,1 0 1 0 0,-1 0-1 0 0,1-1 1 0 0,-1 1-1 0 0,0 0 1 0 0,1 0-1 0 0,-1-1 0 0 0,0 1 1 0 0,0 0-1 0 0,0 0 1 0 0,0 0-1 0 0,0-1 0 0 0,0 1 1 0 0,0 0-1 0 0,-1 0 1 0 0,1-1-1 0 0,-1 0 0 0 0,-9-7-461 0 0,2 8-5493 0 0,-12 10 2884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5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0 244 0 0,'-2'16'785'0'0,"-2"-1"0"0"0,0 0-1 0 0,0 0 1 0 0,-2 0 0 0 0,0-1 0 0 0,0 0-1 0 0,-1 0 1 0 0,-1 0 0 0 0,-1-1 0 0 0,1 0-1 0 0,-21 21 1 0 0,1-4 202 0 0,-2-1 0 0 0,-1-1-1 0 0,-43 29 1 0 0,-24 8-2590 0 0,86-63-745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0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169 146 240 0 0,'0'0'10887'0'0,"-10"14"-10531"0"0,-44 69 300 0 0,46-72-553 0 0,3-4-4 0 0,1 0 0 0 0,-1 0 0 0 0,2 0 0 0 0,-6 12-1 0 0,-2 2 4 0 0,2-4 151 0 0,0 2-1 0 0,0-1 1 0 0,2 1 0 0 0,-8 29 0 0 0,13-38-170 0 0,-4 30 325 0 0,4-6-192 0 0,1-26-21 0 0,2 4 2 0 0,-1 1-132 0 0,0-7-5 0 0,0 1 1 0 0,0-1-1 0 0,1 0 0 0 0,-1 0 1 0 0,1 1-1 0 0,4 8 1 0 0,3 21 77 0 0,-6-27-12 0 0,2-3-12 0 0,9 18-25 0 0,-9-18 103 0 0,2-1-116 0 0,18 18-14 0 0,-18-18 127 0 0,6-7-140 0 0,33-4 1 0 0,-44 6-47 0 0,0 0-1 0 0,1 0 0 0 0,-1-1 1 0 0,0 1-1 0 0,0 0 0 0 0,1-1 1 0 0,-1 1-1 0 0,0-1 0 0 0,0 1 1 0 0,1-1-1 0 0,-1 1 0 0 0,0-1 1 0 0,0 0-1 0 0,2-1 1 0 0,45-38 4 0 0,-2-2 0 0 0,-1-2 0 0 0,51-66 0 0 0,-88 98-15 0 0,32-56-9 0 0,-36 62-6 0 0,1 0 13 0 0,14-19-2 0 0,-14 18 227 0 0,-3 29-106 0 0,0 3-73 0 0,1-1 60 0 0,-1 43 0 0 0,-2-33 15 0 0,0-25-6 0 0,0 2 19 0 0,-4 33 1 0 0,3-33-12 0 0,1 0-29 0 0,0 32-3 0 0,0-32 8 0 0,2-2 8 0 0,-1-3-73 0 0,1 5 21 0 0,1 1 0 0 0,-1-1 1 0 0,7 14-1 0 0,-8-23 75 0 0,10 16 316 0 0,3-31-408 0 0,4-2-24 0 0,-7 6-4 0 0,1-1-1 0 0,-2 0 1 0 0,1-1-1 0 0,17-24 1 0 0,-23 28-2 0 0,0 1-1 0 0,-1-2 1 0 0,1 1 0 0 0,-1-1 0 0 0,-1 1-1 0 0,1-1 1 0 0,2-12 0 0 0,2-3-14 0 0,-4 8-8 0 0,1-1 1 0 0,-2 1-1 0 0,0-1 1 0 0,1-23-1 0 0,-4 32 6 0 0,1 2 7 0 0,-1-1-1 0 0,1 1 1 0 0,-1-1-1 0 0,-1 1 0 0 0,1-1 1 0 0,-1 1-1 0 0,0-1 0 0 0,-2-6 1 0 0,0-2-12 0 0,2 7-1 0 0,-5-28-66 0 0,-3 9 13 0 0,0-3 24 0 0,7 22 0 0 0,-3 0-92 0 0,-16-19 52 0 0,16 19 5 0 0,-12 17-400 0 0,-50 31 462 0 0,50-31 3 0 0,15-3-36 0 0,-1-2 34 0 0,1-3-2 0 0,1 0 1 0 0,0 0 0 0 0,0 0-1 0 0,0 0 1 0 0,0 0-1 0 0,1 0 1 0 0,-1 0 0 0 0,0 0-1 0 0,1 0 1 0 0,-1 0 0 0 0,1 4-1 0 0,20-4-27 0 0,4 2 34 0 0,-9-1 0 0 0,0-1-1 0 0,0 0 0 0 0,19-1 1 0 0,-23-8-16 0 0,50-33-19 0 0,-33 23 26 0 0,-21 13 1 0 0,1 1-12 0 0,25-9-4 0 0,-25 9 3 0 0,5 7-58 0 0,36 14 113 0 0,-37-14 28 0 0,-9 3 5 0 0,10 23 7 0 0,-9-23 41 0 0,-3 4 31 0 0,6 33 16 0 0,-6-33 15 0 0,-1-1-8 0 0,-1 32-15 0 0,0-32-14 0 0,1-1-6 0 0,-3 46 366 0 0,3-45-430 0 0,-1-6 8 0 0,1 1 1 0 0,0-1-1 0 0,0 0 0 0 0,0 0 1 0 0,1 1-1 0 0,-1-1 1 0 0,1 0-1 0 0,2 5 1 0 0,4 22 61 0 0,-5-23 1213 0 0,18-22-1293 0 0,63-45-8 0 0,-76 54-28 0 0,0 0 1 0 0,0-1 0 0 0,-1 0 0 0 0,0-1-1 0 0,0 1 1 0 0,0-1 0 0 0,-1 0 0 0 0,0 0 0 0 0,4-10-1 0 0,0 3-5 0 0,14-16-20 0 0,30-33-13 0 0,-49 58 17 0 0,1 0-109 0 0,13-18 92 0 0,-14 18-6 0 0,-5 28 89 0 0,-6 71 46 0 0,6-70 22 0 0,-1-14 18 0 0,-7 32 26 0 0,7-32 13 0 0,1 1-3 0 0,-3 49 433 0 0,3-24-480 0 0,0-27 377 0 0,3 0-390 0 0,5 28-5 0 0,-6-28 651 0 0,15-22-766 0 0,47-43-35 0 0,-56 50 26 0 0,0 0 1 0 0,-1 0 0 0 0,1 0 0 0 0,-1-1-1 0 0,0 0 1 0 0,5-8 0 0 0,0-1-12 0 0,59-70-410 0 0,-26 32 106 0 0,-40 50 247 0 0,1-1-2 0 0,15-12 8 0 0,-15 13-20 0 0,5 15-424 0 0,27 33 581 0 0,-28-33 104 0 0,-7-1-55 0 0,3 28 15 0 0,-4-28 147 0 0,0-1-125 0 0,0 3-88 0 0,7 31 541 0 0,0-15-513 0 0,-7-21 736 0 0,4-2-1015 0 0,11 15 192 0 0,-11-14 258 0 0,5-21-1027 0 0,51-68 277 0 0,-44 57 350 0 0,56-71-1018 0 0,-23 45 448 0 0,-45 47 518 0 0,-1 1 18 0 0,15-15 19 0 0,-15 14 15 0 0,-1 5-209 0 0,-1-1 342 0 0,0 1-1 0 0,0-1 1 0 0,0 0-1 0 0,0 0 1 0 0,0 0-1 0 0,0 0 1 0 0,0 0 0 0 0,0-1-1 0 0,0 1 1 0 0,-1-1-1 0 0,3-1 1 0 0,1-1-20 0 0,1 0-85 0 0,-1 18-276 0 0,18 44 444 0 0,-18-44 113 0 0,-5-8-147 0 0,0 0 0 0 0,0-1 0 0 0,-1 1 0 0 0,0 0 0 0 0,-3 9 0 0 0,1-3 2 0 0,1-1 207 0 0,2-1-94 0 0,-2 1-80 0 0,2-6 22 0 0,-1 1-1 0 0,1-1 0 0 0,0 0 1 0 0,0 0-1 0 0,1 1 0 0 0,1 9 1 0 0,3 20 66 0 0,-4-26 329 0 0,2-1-340 0 0,6 22-26 0 0,-6-23 421 0 0,16-18-572 0 0,61-39 8 0 0,-72 45 16 0 0,0-1 0 0 0,0 0-1 0 0,0 0 1 0 0,-1 0 0 0 0,0-1 0 0 0,10-13 0 0 0,-3 4-105 0 0,-4 5 87 0 0,39-51-154 0 0,-2-16-168 0 0,-38 59 171 0 0,-1 0 0 0 0,9-26 0 0 0,-14 35 173 0 0,20-49-291 0 0,-14 32 230 0 0,-7 21 2 0 0,0-2-147 0 0,1-1 199 0 0,2-22-109 0 0,-1 24-11 0 0,11-23 82 0 0,-12 23 28 0 0,1 1-80 0 0,11-17 97 0 0,-11 18 14 0 0,-4 3-33 0 0,1 0 39 0 0,-1 0 1 0 0,1 0-1 0 0,0 0 1 0 0,-1 0-1 0 0,1 0 1 0 0,0 1-1 0 0,0-1 0 0 0,0 0 1 0 0,0 1-1 0 0,0-1 1 0 0,3-2-1 0 0,-1 0 0 0 0,0-1 1102 0 0,-6 31-900 0 0,-7 77 18 0 0,4-65 5 0 0,-27 110 836 0 0,33-144-1000 0 0,0 1-1 0 0,-1 0 0 0 0,1 0 0 0 0,-1 0 0 0 0,0-1 1 0 0,-1 1-1 0 0,-2 6 0 0 0,-8 25 367 0 0,0 13 116 0 0,9-40-449 0 0,1-6-25 0 0,1 1 0 0 0,0-1 0 0 0,0 1 0 0 0,0-1 1 0 0,1 1-1 0 0,-1-1 0 0 0,1 1 0 0 0,0 0 0 0 0,0 3 0 0 0,-2 36 171 0 0,1-33 205 0 0,3 0-254 0 0,7 29-19 0 0,-6-29 122 0 0,-1-4-164 0 0,6 21-10 0 0,-6-21 251 0 0,3-1-394 0 0,15 16-90 0 0,-15-16-102 0 0,13-16-1735 0 0,57-37 1211 0 0,-69 44 527 0 0,1-1 0 0 0,-1 1 0 0 0,0-2 0 0 0,0 1 0 0 0,0 0 0 0 0,-1-1 0 0 0,0 0 0 0 0,8-12 0 0 0,-3 4-708 0 0,-3 5 531 0 0,-3 5 19 0 0,0-1 1 0 0,0 0-1 0 0,-1 0 1 0 0,0-1-1 0 0,4-7 1 0 0,-2 3-181 0 0,3-5-150 0 0,4-9-2681 0 0,4-8-1315 0 0,-12 24 362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724 1 388 0 0,'0'0'10111'0'0,"-11"18"-9754"0"0,-49 80 344 0 0,30-47-3 0 0,-8 12-51 0 0,-119 212 1430 0 0,94-135-985 0 0,-31 40 89 0 0,60-122-727 0 0,-1-6-60 0 0,2 4-32 0 0,0 0-10 0 0,2-1 3 0 0,1-1-19 0 0,5-4 31 0 0,19-41-294 0 0,-15 30 551 0 0,3 0-492 0 0,14-29 1165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 0 0,'0'0'12026'0'0,"11"10"-11758"0"0,33 33-28 0 0,-33-32 179 0 0,5-20-3024 0 0,51-24 685 0 0,-51 25-1280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08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44 196 0 0,'0'0'16300'0'0,"21"-1"-16074"0"0,62-3 6 0 0,-62 3 40 0 0,-8-1-13 0 0,63-5 258 0 0,-19 2-14 0 0,13-2 22 0 0,-5-1-27 0 0,-6 3 158 0 0,4 2 254 0 0,-52 3-1158 0 0,-2 0 1950 0 0,-1 0-3367 0 0,0 0-3145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09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1 116 0 0,'0'0'2810'0'0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09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1180 0 0,'0'0'392'0'0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4 624 0 0,'0'0'14077'0'0,"24"3"-13844"0"0,92 12 201 0 0,-106-15-237 0 0,33 0 10 0 0,-32 0-25 0 0,1-1-29 0 0,34-1 24 0 0,-34 2 445 0 0,-2-1-435 0 0,3 0-119 0 0,-7 1 64 0 0,1 0-1 0 0,0-1 0 0 0,-1 0 0 0 0,1 0 1 0 0,7-3-1 0 0,-6 1-474 0 0,7-2 669 0 0,-8 4-4123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111 162 12 0 0,'0'0'9756'0'0,"-12"15"-9254"0"0,-37 42 10 0 0,35-35-22 0 0,4 5-10 0 0,8-21-13 0 0,-1 5-27 0 0,0 1-290 0 0,-7 37 862 0 0,4-10-684 0 0,5-29 279 0 0,2 0-345 0 0,5 33-6 0 0,-5-32 191 0 0,2-3-273 0 0,9 23-2 0 0,-9-23 159 0 0,1-3-169 0 0,14 12-21 0 0,-13-12 396 0 0,11-10-499 0 0,48-12-19 0 0,-62 16-16 0 0,0 1 0 0 0,0 0 0 0 0,0-1-1 0 0,0 0 1 0 0,0 1 0 0 0,-1-1 0 0 0,1 0 0 0 0,0 0 0 0 0,0 0 0 0 0,-1 0 0 0 0,3-3 0 0 0,3 0 3 0 0,34-29 61 0 0,63-64 0 0 0,-84 75-63 0 0,-14 17 14 0 0,-2 0-6 0 0,14-15-6 0 0,-13 15 387 0 0,-7 28-248 0 0,-1 5-93 0 0,-2 60 256 0 0,5-85-277 0 0,0 0 0 0 0,0 0 1 0 0,0 0-1 0 0,0 0 0 0 0,-1 0 1 0 0,1 0-1 0 0,-1 0 0 0 0,0 0 0 0 0,0-1 1 0 0,-1 4-1 0 0,0-2 3 0 0,1 0 0 0 0,-1 0 1 0 0,1 0-1 0 0,0 1 0 0 0,1-1 0 0 0,-1 0 0 0 0,1 0 0 0 0,-1 0 1 0 0,1 6-1 0 0,0 20 185 0 0,-1-22-19 0 0,2 1-7 0 0,-1-3-182 0 0,0 9 194 0 0,1 1 1 0 0,0 0-1 0 0,1 0 1 0 0,5 20 0 0 0,-6-36-187 0 0,-1 1-1 0 0,0 0 1 0 0,1 0 0 0 0,-1 0 0 0 0,0 0 0 0 0,1-1 0 0 0,-1 1 0 0 0,1 0 0 0 0,-1 0 0 0 0,1-1 0 0 0,0 1 0 0 0,-1 0 0 0 0,1-1 0 0 0,0 1 0 0 0,-1-1 0 0 0,1 1 0 0 0,0-1 0 0 0,0 1 0 0 0,-1-1 0 0 0,1 0-1 0 0,0 1 1 0 0,0-1 0 0 0,0 0 0 0 0,0 1 0 0 0,-1-1 0 0 0,1 0 0 0 0,0 0 0 0 0,0 0 0 0 0,0 0 0 0 0,0 0 0 0 0,0 0 0 0 0,0 0 0 0 0,0 0 0 0 0,-1 0 0 0 0,1 0 0 0 0,0-1 0 0 0,0 1 0 0 0,0 0-1 0 0,0-1 1 0 0,-1 1 0 0 0,1 0 0 0 0,0-1 0 0 0,0 1 0 0 0,0-1 0 0 0,-1 1 0 0 0,1-1 0 0 0,0 0 0 0 0,48-33-8 0 0,-29 18-41 0 0,-11 7 12 0 0,-5 5 2 0 0,0 0-1 0 0,-1 0 1 0 0,1 0 0 0 0,-1-1-1 0 0,1 0 1 0 0,-1 1-1 0 0,3-9 1 0 0,3-1-32 0 0,0 0-47 0 0,0-1 0 0 0,-1 0 0 0 0,-1-1 0 0 0,0 0 1 0 0,5-21-1 0 0,-8 26 34 0 0,-2 6 18 0 0,0 0 0 0 0,0 0 0 0 0,-1 0 0 0 0,0 0 0 0 0,0 0 0 0 0,0 0 0 0 0,-1-9 1 0 0,5-45-388 0 0,-1 26 212 0 0,-4 25-3 0 0,-2-2 7 0 0,-8-32 10 0 0,8 31 34 0 0,-2 5 6 0 0,-9-18 8 0 0,9 18 14 0 0,-2 2-99 0 0,-20-11 136 0 0,20 11 13 0 0,-33 14-280 0 0,36-9 359 0 0,-1 1 1 0 0,0-1 0 0 0,0 0-1 0 0,0 0 1 0 0,0 0 0 0 0,0-1-1 0 0,0 1 1 0 0,0-1 0 0 0,-4 0-1 0 0,1 6-39 0 0,-18 21 10 0 0,18-21 6 0 0,4 1 18 0 0,-11 18 6 0 0,11-19-16 0 0,2 3-47 0 0,-2 27 68 0 0,2-27-5 0 0,21-11-282 0 0,60-7 170 0 0,-60 7-51 0 0,-7-7-8 0 0,60-37-110 0 0,-29 19 42 0 0,23-6-38 0 0,-61 30 215 0 0,-3 2 1 0 0,-1 1 63 0 0,0 0 1 0 0,1-1-1 0 0,-1 1 0 0 0,0-1 1 0 0,1 0-1 0 0,-1 0 0 0 0,0 1 1 0 0,0-2-1 0 0,0 1 1 0 0,3-2-1 0 0,1-1-10 0 0,1 2 81 0 0,-6 18 70 0 0,4 50 12 0 0,-4-49 21 0 0,-3-7 15 0 0,-7 52 363 0 0,2-22-348 0 0,6-31 210 0 0,-1 1-215 0 0,-4 29-4 0 0,4-29 550 0 0,2-2-570 0 0,0 26-11 0 0,0-26 777 0 0,22-20-1042 0 0,66-41 41 0 0,-81 48 42 0 0,0 0 0 0 0,-1 0 0 0 0,1 0-1 0 0,-1-1 1 0 0,-1 0 0 0 0,1 0-1 0 0,-1-1 1 0 0,0 1 0 0 0,4-9-1 0 0,-3 7 20 0 0,0 0-51 0 0,11-17-57 0 0,-4 1-4 0 0,1 0 43 0 0,-11 18 0 0 0,0 0-122 0 0,1 0-71 0 0,-5 7 112 0 0,-9 20 74 0 0,-18 37 169 0 0,26-54-113 0 0,-9 18 46 0 0,10-16 9 0 0,-2 1-2 0 0,2-4 9 0 0,0-1 1 0 0,0 1-1 0 0,0-1 0 0 0,1 1 0 0 0,-1 0 1 0 0,1-1-1 0 0,-1 1 0 0 0,1 0 1 0 0,0 0-1 0 0,0-1 0 0 0,1 5 0 0 0,-1 32 31 0 0,0-29 374 0 0,21-24-479 0 0,66-40-2 0 0,-58 33-13 0 0,40-39-108 0 0,-64 55 107 0 0,1 1-5 0 0,18-13 9 0 0,-18 13 17 0 0,0 1-143 0 0,15-11 126 0 0,-15 11 67 0 0,-3 18 90 0 0,10 43 8 0 0,-10-44 32 0 0,-3 40 200 0 0,0-43-140 0 0,0-3 6 0 0,2 41 599 0 0,1 3 412 0 0,1-16-1112 0 0,-3-27 521 0 0,13-27-980 0 0,1-5 298 0 0,-5 9-15 0 0,0-1 0 0 0,1 1 1 0 0,19-18-1 0 0,59-48-633 0 0,-84 76 561 0 0,3 15-1163 0 0,23 33 1269 0 0,-23-33-6 0 0,-3 33-23 0 0,-4-35 149 0 0,3-4-74 0 0,15 17 8 0 0,-14-17 18 0 0,13-14-41 0 0,52-28 1 0 0,-44 20-40 0 0,2-10-84 0 0,-1-2 1 0 0,24-32-1 0 0,-36 39 53 0 0,-8 11-25 0 0,1-1 1 0 0,10-24 0 0 0,-14 28 80 0 0,16-34-299 0 0,24-72 0 0 0,-22 44 51 0 0,-20 65 190 0 0,-2 2-114 0 0,0 0 184 0 0,1-1 0 0 0,-1 1 0 0 0,1 0 0 0 0,-1 0 0 0 0,1 0 0 0 0,0 0 0 0 0,2-3 0 0 0,0-3-2 0 0,-1 1 568 0 0,-12 28-360 0 0,-29 60 14 0 0,33-68-103 0 0,0 1-1 0 0,1-1 1 0 0,-7 25 0 0 0,-3 5 256 0 0,-25 65 634 0 0,38-101-866 0 0,0-2-78 0 0,0 0 1 0 0,0 0-1 0 0,1 0 1 0 0,0 0-1 0 0,0 1 1 0 0,0-1-1 0 0,-1 5 1 0 0,-1 20 454 0 0,1-20-376 0 0,-2 32 847 0 0,2-28-857 0 0,2-6 21 0 0,-1-1-1 0 0,1 1 1 0 0,0-1-1 0 0,0 1 1 0 0,1-1-1 0 0,1 9 1 0 0,4 26 82 0 0,-5-30 331 0 0,5-6-442 0 0,18 14-90 0 0,-18-14-148 0 0,10-9-655 0 0,45-13 166 0 0,-58 16 526 0 0,0 0-1 0 0,0 0 1 0 0,0 0-1 0 0,0-1 1 0 0,0 1-1 0 0,0-1 1 0 0,0 0-1 0 0,3-2 1 0 0,11-7-182 0 0,75-53-1340 0 0,-74 51 785 0 0,32-28-733 0 0,-13 4-3323 0 0,-13 11-128 0 0,-18 19 382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2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47 132 0 0,'0'0'6425'0'0,"-9"6"-5714"0"0,-24 17-68 0 0,25-17 1225 0 0,31-16-3310 0 0,8-2 937 0 0,-11 5-218 0 0,-1-1-1 0 0,0-1 0 0 0,0-1 0 0 0,17-12 0 0 0,-30 19-1645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2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34 764 0 0,'0'0'10727'0'0,"12"7"-10136"0"0,51 27 550 0 0,-49-34-601 0 0,65 2 418 0 0,-13-3-122 0 0,-5-2 117 0 0,-9 0-695 0 0,-39 2-38 0 0,-4 0-54 0 0,26-4-88 0 0,-26 4-166 0 0,-2-1-526 0 0,-2-2 324 0 0,10-4 226 0 0,-1 5-3165 0 0,-11-4 821 0 0,6-23-1580 0 0,-6 22 301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0 788 0 0,'0'0'10461'0'0,"-6"16"-9703"0"0,-18 46-16 0 0,19-47-379 0 0,0 0 1 0 0,0 0 0 0 0,-2 20 0 0 0,-5 15 445 0 0,-42 93 2306 0 0,21-52-852 0 0,18-58-1216 0 0,3 1-79 0 0,-37 116 2992 0 0,48-148-3700 0 0,0 11 594 0 0,0-11-1864 0 0,2-14-4707 0 0,4-67 3791 0 0,-4 60-1585 0 0,0 4-2283 0 0,0-57 440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13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21 396 0 0,'0'0'7656'0'0,"-11"3"-7399"0"0,-34 9-16 0 0,34-9 4114 0 0,36-1-4169 0 0,74 8 16 0 0,-74-7-15 0 0,13-5 88 0 0,11-4 4 0 0,19 0 48 0 0,-9-4-29 0 0,3 0-2 0 0,-8 3 92 0 0,-15 2-272 0 0,-29 4 66 0 0,-1 0-84 0 0,25-3-20 0 0,-26 3 520 0 0,-30 9-696 0 0,-67 25 97 0 0,66-25 21 0 0,13-6-10 0 0,-31 5 12 0 0,31-5 38 0 0,9-2 8 0 0,-1 0 1 0 0,0-1-1 0 0,1 1 0 0 0,-1 0 0 0 0,1 0 0 0 0,-1 0 1 0 0,1 1-1 0 0,-1-1 0 0 0,0 0 0 0 0,1 1 0 0 0,-1-1 1 0 0,1 1-1 0 0,-1-1 0 0 0,-2 2 0 0 0,-5 2-1886 0 0,-6-2-7506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0 600 0 0,'0'0'11610'0'0,"10"9"-11259"0"0,29 28 13 0 0,-30-28 7 0 0,-4-1-37 0 0,1 1-221 0 0,-3-5-33 0 0,-1 0 1 0 0,1 0-1 0 0,-1 0 0 0 0,0 0 1 0 0,0 0-1 0 0,-1 1 0 0 0,1-1 1 0 0,-1 1-1 0 0,1 4 1 0 0,4 5 20 0 0,-3-7-24 0 0,-1 0-1 0 0,1 1 1 0 0,-1-1-1 0 0,-1 1 1 0 0,1-1-1 0 0,-1 9 0 0 0,7 43 580 0 0,-6-46-549 0 0,2 43 438 0 0,-3 30 88 0 0,-1 14-23 0 0,-17 131 598 0 0,12-151-621 0 0,-33 261 785 0 0,26-224-870 0 0,6-31-180 0 0,-2-10 193 0 0,-21 217 485 0 0,25-192-538 0 0,-15 162 390 0 0,9 101 101 0 0,10-275-694 0 0,18 196 283 0 0,-16-98-142 0 0,-1-87-133 0 0,3-29-170 0 0,24 356 674 0 0,-1-231-411 0 0,-19-149-312 0 0,2 7 14 0 0,-3-22 42 0 0,3 44-1 0 0,6 77 18 0 0,-9-77-45 0 0,-2-30-88 0 0,4 32-68 0 0,-1 114 1 0 0,-12-119-512 0 0,3-58 111 0 0,1-5-1805 0 0,3 29 1296 0 0,-2-29-161 0 0,-3-57-12661 0 0,-8-184 8615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29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22 292 0 0,'0'0'7525'0'0,"-13"-3"-7365"0"0,-54-10 2086 0 0,4 24-2105 0 0,51-9 1867 0 0,39 2-1916 0 0,79 13-18 0 0,-79-13 70 0 0,-16-4-71 0 0,52-2 240 0 0,-20 1-262 0 0,-32 1 105 0 0,-1-1-122 0 0,32-1 2 0 0,-32 2 134 0 0,-6-6-3993 0 0,10-19 2028 0 0,-11 18-1195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33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1 102 584 0 0,'0'0'3698'0'0,"5"-5"-3121"0"0,60-47 1544 0 0,-54 44-1631 0 0,-1 1 0 0 0,1 0 0 0 0,0 1 0 0 0,1 0 0 0 0,13-4 0 0 0,-23 9-297 0 0,1 1-117 0 0,-1 0 0 0 0,1 0 0 0 0,0 0-1 0 0,0 1 1 0 0,0-1 0 0 0,0 1 0 0 0,0 0 0 0 0,-1 0 0 0 0,1 0 0 0 0,0 0 0 0 0,-1 0 0 0 0,1 0-1 0 0,-1 1 1 0 0,1-1 0 0 0,3 4 0 0 0,-5-4-46 0 0,0 1 1 0 0,1 0-1 0 0,-1 0 0 0 0,0-1 0 0 0,0 1 1 0 0,0 0-1 0 0,0 0 0 0 0,0 0 1 0 0,0 0-1 0 0,-1 1 0 0 0,1-1 0 0 0,-1 0 1 0 0,1 0-1 0 0,-1 0 0 0 0,0 0 0 0 0,0 1 1 0 0,0-1-1 0 0,0 0 0 0 0,0 0 1 0 0,-1 0-1 0 0,0 4 0 0 0,-30 105 886 0 0,22-87-676 0 0,2 1 1 0 0,0 0 0 0 0,2 1 0 0 0,0-1 0 0 0,0 29 0 0 0,5-45-145 0 0,0-5-33 0 0,-1 0-1 0 0,1-1 1 0 0,1 1-1 0 0,-1 0 1 0 0,0 0-1 0 0,1-1 1 0 0,0 1-1 0 0,0-1 1 0 0,0 1 0 0 0,2 3-1 0 0,-3-5 34 0 0,1-2-81 0 0,0 1 0 0 0,-1-1 0 0 0,1 0 0 0 0,0 0 0 0 0,-1 1 0 0 0,1-1 0 0 0,0 0 0 0 0,0 0 0 0 0,-1 0 0 0 0,1 0 0 0 0,0 0 0 0 0,0 0 0 0 0,-1 0 0 0 0,1 0 0 0 0,0 0 0 0 0,-1 0 0 0 0,1 0 0 0 0,0 0 0 0 0,0 0 0 0 0,-1-1 0 0 0,1 1 0 0 0,0 0 0 0 0,20-10 38 0 0,-1-1 1 0 0,-1 0 0 0 0,0-1-1 0 0,-1-1 1 0 0,0-1 0 0 0,-1 0-1 0 0,-1-2 1 0 0,17-18-1 0 0,-28 29 47 0 0,0 0 0 0 0,0 1-1 0 0,0-1 1 0 0,1 1-1 0 0,9-5 1 0 0,-13 8 73 0 0,-4 31 44 0 0,-2-1 0 0 0,0 1 0 0 0,-2-1 0 0 0,-11 34 0 0 0,-5 23 552 0 0,10-24 91 0 0,-4 0 1 0 0,-1-1-1 0 0,-27 59 0 0 0,39-109-684 0 0,0 1 0 0 0,-1-1 0 0 0,0-1 0 0 0,-1 1 0 0 0,0-1 0 0 0,0 0-1 0 0,-1-1 1 0 0,-12 12 0 0 0,18-20-100 0 0,0 0-36 0 0,-1-1 0 0 0,0 0 0 0 0,0 1 0 0 0,0-1 0 0 0,0 0-1 0 0,0-1 1 0 0,0 1 0 0 0,1 0 0 0 0,-7-2 0 0 0,3-1-223 0 0,0 0 0 0 0,-1 0 0 0 0,1 0 0 0 0,1-1 0 0 0,-1 1 0 0 0,0-1 0 0 0,1-1 0 0 0,-9-8-1 0 0,-34-47-4382 0 0,48 59 4456 0 0,-14-24-2622 0 0,12 13-4751 0 0,5-6 3185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1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44 0 0,'0'0'1701'0'0,"12"-22"4555"0"0,-11 22-6121 0 0,-1 1 0 0 0,1-1 0 0 0,0 0 0 0 0,-1 0 0 0 0,1 0 0 0 0,-1 0 0 0 0,1 0 0 0 0,-1 1 0 0 0,1-1 0 0 0,0 0 0 0 0,-1 0 0 0 0,1 1-1 0 0,-1-1 1 0 0,1 0 0 0 0,-1 1 0 0 0,0-1 0 0 0,1 1 0 0 0,-1-1 0 0 0,1 0 0 0 0,-1 1 0 0 0,0-1 0 0 0,1 1 0 0 0,-1-1 0 0 0,0 1 0 0 0,1 0 0 0 0,-1-1-1 0 0,1 2 1 0 0,9 27 970 0 0,3 32-585 0 0,-7-19-17 0 0,-5-26-283 0 0,1-1 0 0 0,1 1 0 0 0,0-1 1 0 0,1 0-1 0 0,12 29 0 0 0,-11-31-17 0 0,0 2 1 0 0,-1-1-1 0 0,0 0 0 0 0,-1 1 1 0 0,0 0-1 0 0,-1 15 1 0 0,-1-27-102 0 0,-1 11 124 0 0,3-8 116 0 0,-1-6 525 0 0,29-84-822 0 0,-23 58-81 0 0,1 0 0 0 0,1 1 1 0 0,24-43-1 0 0,-30 61 19 0 0,10-15-60 0 0,0 1-1 0 0,25-27 0 0 0,-36 45 51 0 0,-1 1 2 0 0,-1 0 0 0 0,1 0 1 0 0,0 0-1 0 0,0 0 0 0 0,0 0 0 0 0,0 0 0 0 0,0 1 1 0 0,0-1-1 0 0,0 1 0 0 0,1 0 0 0 0,2-2 0 0 0,-4 4 19 0 0,1-1 0 0 0,-1 0 0 0 0,0 1 0 0 0,1-1 0 0 0,-1 1 0 0 0,0-1-1 0 0,0 1 1 0 0,1 0 0 0 0,-1-1 0 0 0,0 1 0 0 0,0 0 0 0 0,0 0 0 0 0,0 0 0 0 0,0 0 0 0 0,0 0 0 0 0,0 0-1 0 0,0 0 1 0 0,0 0 0 0 0,-1 0 0 0 0,1 1 0 0 0,0-1 0 0 0,-1 0 0 0 0,1 0 0 0 0,0 3 0 0 0,7 10-3 0 0,-1 0 0 0 0,-1 0 1 0 0,0 0-1 0 0,-1 1 1 0 0,6 26-1 0 0,8 60 239 0 0,-19-100-173 0 0,2 18 208 0 0,-2-18-240 0 0,-1-1-1 0 0,1 1 1 0 0,0-1 0 0 0,0 1 0 0 0,0-1 0 0 0,0 1 0 0 0,0-1 0 0 0,0 1 0 0 0,0-1 0 0 0,1 1 0 0 0,-1-1 0 0 0,0 1 0 0 0,0-1-1 0 0,0 1 1 0 0,0-1 0 0 0,0 0 0 0 0,1 1 0 0 0,-1-1 0 0 0,0 1 0 0 0,0-1 0 0 0,1 1 0 0 0,-1-1 0 0 0,0 0 0 0 0,1 1 0 0 0,-1-1-1 0 0,0 0 1 0 0,1 1 0 0 0,-1-1 0 0 0,1 0 0 0 0,-1 0 0 0 0,1 1 0 0 0,-1-1 0 0 0,0 0 0 0 0,2 0 0 0 0,12-19 43 0 0,-5 6-107 0 0,1 1 0 0 0,0 0-1 0 0,1 0 1 0 0,0 1 0 0 0,17-13-1 0 0,-27 23-8 0 0,1 2 18 0 0,0 0 27 0 0,0 0 0 0 0,0-1 1 0 0,0 1-1 0 0,-1 0 0 0 0,1 1 1 0 0,0-1-1 0 0,-1 0 1 0 0,1 0-1 0 0,1 3 0 0 0,-3-4 1 0 0,3 3-1 0 0,0 1 0 0 0,0-1 0 0 0,0 1 0 0 0,-1 0 0 0 0,0 0 1 0 0,1 0-1 0 0,-2 0 0 0 0,1 0 0 0 0,0 0 0 0 0,-1 0 0 0 0,0 1 0 0 0,1 4 0 0 0,3 8 16 0 0,7 23-1521 0 0,10 69 1 0 0,-19-101 585 0 0,6 3-7421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2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25 140 0 0,'0'-1'151'0'0,"-1"1"0"0"0,0-1 0 0 0,1 1 0 0 0,-1 0 0 0 0,0-1 0 0 0,1 1 0 0 0,-1 0 0 0 0,0 0 0 0 0,0-1 0 0 0,1 1 0 0 0,-1 0 0 0 0,0 0 0 0 0,0 0 0 0 0,1 0 0 0 0,-1 0 0 0 0,0 0 1 0 0,0 0-1 0 0,0 0 0 0 0,1 0 0 0 0,-2 1 0 0 0,-8 4 208 0 0,1 1-1 0 0,0 0 1 0 0,0 0 0 0 0,1 1 0 0 0,0 0 0 0 0,0 0 0 0 0,0 1 0 0 0,1 0 0 0 0,0 1-1 0 0,-8 12 1 0 0,6-6 156 0 0,1 1-1 0 0,0 0 0 0 0,0 0 0 0 0,2 0 1 0 0,-9 33-1 0 0,15-47-446 0 0,0 0 0 0 0,-1-1 1 0 0,1 1-1 0 0,0 0 0 0 0,0 0 0 0 0,0 0 1 0 0,0-1-1 0 0,1 1 0 0 0,-1 0 1 0 0,0 0-1 0 0,1-1 0 0 0,0 3 0 0 0,2 15 1644 0 0,2-22-1518 0 0,21-16 12 0 0,-1-1 1 0 0,-1-2-1 0 0,24-27 0 0 0,-42 42-150 0 0,0-1 0 0 0,-1 1 0 0 0,8-16-1 0 0,-9 16-21 0 0,-1 1 0 0 0,1-1-1 0 0,1 1 1 0 0,-1 0-1 0 0,1 0 1 0 0,6-5-1 0 0,14-13 279 0 0,-23 22-245 0 0,-2 2-61 0 0,0-1 1 0 0,0 1-1 0 0,0 0 1 0 0,0 0-1 0 0,0 0 1 0 0,1 0-1 0 0,-1-1 0 0 0,0 1 1 0 0,0 0-1 0 0,0 0 1 0 0,1 0-1 0 0,-1 0 0 0 0,0 0 1 0 0,0 0-1 0 0,0-1 1 0 0,1 1-1 0 0,-1 0 1 0 0,0 0-1 0 0,0 0 0 0 0,0 0 1 0 0,1 0-1 0 0,-1 0 1 0 0,0 0-1 0 0,0 0 0 0 0,1 0 1 0 0,-1 0-1 0 0,0 0 1 0 0,0 0-1 0 0,0 0 1 0 0,1 0-1 0 0,-1 0 0 0 0,0 0 1 0 0,0 0-1 0 0,1 1 1 0 0,-1-1-1 0 0,0 0 1 0 0,0 0-1 0 0,0 0 0 0 0,1 0 1 0 0,-1 0-1 0 0,0 0 1 0 0,0 1-1 0 0,4 5 27 0 0,0 0 0 0 0,-1 0 0 0 0,0 0 0 0 0,0 0 0 0 0,0 1 0 0 0,-1 0 0 0 0,0-1 0 0 0,0 1 0 0 0,-1 0-1 0 0,0 0 1 0 0,0 0 0 0 0,-1 0 0 0 0,0 7 0 0 0,9 47 307 0 0,-7-53-293 0 0,1 3 67 0 0,-1-1 0 0 0,2 0-1 0 0,-1 0 1 0 0,1 0 0 0 0,1 0-1 0 0,0 0 1 0 0,10 14 0 0 0,-14-23-89 0 0,1 0 1 0 0,-1 1-1 0 0,1-1 1 0 0,-1 0 0 0 0,1 0-1 0 0,0 0 1 0 0,-1-1 0 0 0,1 1-1 0 0,0 0 1 0 0,-1 0 0 0 0,1-1-1 0 0,0 1 1 0 0,0-1-1 0 0,0 0 1 0 0,-1 0 0 0 0,1 1-1 0 0,0-1 1 0 0,0 0 0 0 0,0 0-1 0 0,0-1 1 0 0,0 1 0 0 0,-1 0-1 0 0,1-1 1 0 0,0 1-1 0 0,0-1 1 0 0,0 1 0 0 0,-1-1-1 0 0,1 0 1 0 0,0 0 0 0 0,2-2-1 0 0,6-2 22 0 0,-1-2-1 0 0,0 1 1 0 0,15-15-1 0 0,-21 18-34 0 0,49-43 52 0 0,-2-3 0 0 0,78-99 0 0 0,-103 118-32 0 0,-24 29-36 0 0,0 5-35 0 0,1 19 143 0 0,-1 0 0 0 0,-1 0 1 0 0,0 0-1 0 0,-8 44 0 0 0,-1 11 314 0 0,6-29-128 0 0,-3 39 917 0 0,3 1-1 0 0,13 129 1 0 0,-2-171-105 0 0,-7-45-715 0 0,-2-10-363 0 0,3-54-294 0 0,15-96-1 0 0,-9 96 38 0 0,-2 29-37 0 0,2 0 0 0 0,1 0 0 0 0,2 1 0 0 0,1 0 0 0 0,2 1 0 0 0,0 0 0 0 0,2 1 0 0 0,26-35 0 0 0,-31 50-206 0 0,0 1 0 0 0,24-23 0 0 0,-33 35 307 0 0,-1 2 145 0 0,1 0 0 0 0,-1 0 0 0 0,0 0-1 0 0,1 0 1 0 0,-1 0 0 0 0,0 1-1 0 0,0-1 1 0 0,1 0 0 0 0,-1 1-1 0 0,0-1 1 0 0,0 1 0 0 0,1-1-1 0 0,-1 1 1 0 0,0 0 0 0 0,0-1-1 0 0,0 1 1 0 0,0 0 0 0 0,0 0-1 0 0,0 0 1 0 0,0 0 0 0 0,0 0 0 0 0,0 0-1 0 0,0 0 1 0 0,0 1 0 0 0,1 2 1 0 0,0-1 1 0 0,-1 0-1 0 0,0 1 1 0 0,0 0-1 0 0,0-1 1 0 0,0 1-1 0 0,0-1 1 0 0,0 8 0 0 0,-1 2 2 0 0,0-1 1 0 0,-1 0-1 0 0,-1 0 1 0 0,0 0 0 0 0,-3 13-1 0 0,-5 7-11 0 0,-24 53-1 0 0,28-73-99 0 0,0 0-1 0 0,-1 0 1 0 0,0-1 0 0 0,-1 0-1 0 0,0-1 1 0 0,-1 0 0 0 0,-13 12-1 0 0,22-21-22 0 0,0-1 0 0 0,-1 1 0 0 0,1-1-1 0 0,0 1 1 0 0,-1-1 0 0 0,1 0 0 0 0,-1 1-1 0 0,1-1 1 0 0,-1 0 0 0 0,1 1 0 0 0,-1-1-1 0 0,1 0 1 0 0,-1 1 0 0 0,1-1 0 0 0,-1 0 0 0 0,1 0-1 0 0,-1 0 1 0 0,1 0 0 0 0,-1 1 0 0 0,0-1-1 0 0,1 0 1 0 0,-1 0 0 0 0,1 0 0 0 0,-1 0-1 0 0,1 0 1 0 0,-1 0 0 0 0,0-1 0 0 0,1 1 0 0 0,-1 0-1 0 0,1 0 1 0 0,-1 0 0 0 0,1 0 0 0 0,-1-1-1 0 0,1 1 1 0 0,-1 0 0 0 0,1 0 0 0 0,-1-1-1 0 0,1 1 1 0 0,-1-1 0 0 0,1 1 0 0 0,-1 0-1 0 0,1-1 1 0 0,0 1 0 0 0,-1-1 0 0 0,1 0 0 0 0,-4-2 169 0 0,4 2-125 0 0,-1 1 0 0 0,1 0 0 0 0,0 0 1 0 0,0 0-1 0 0,0 0 0 0 0,-1 0 0 0 0,1 0 0 0 0,0-1 0 0 0,0 1 1 0 0,0 0-1 0 0,0 0 0 0 0,0 0 0 0 0,-1 0 0 0 0,1-1 0 0 0,0 1 0 0 0,0 0 1 0 0,0 0-1 0 0,0 0 0 0 0,0-1 0 0 0,0 1 0 0 0,0 0 0 0 0,0 0 1 0 0,0-1-1 0 0,0 1 0 0 0,0 0 0 0 0,0 0 0 0 0,0 0 0 0 0,0-1 0 0 0,0 1 1 0 0,0 0-1 0 0,0 0 0 0 0,0-1 0 0 0,0 1 0 0 0,0 0 0 0 0,0 0 1 0 0,4-20-3542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3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29 416 0 0,'0'0'943'0'0,"0"3"-7"0"0,-2 9-5 0 0,2-6-100 0 0,-1-1 1 0 0,1 1 0 0 0,-2 0-1 0 0,1 0 1 0 0,-3 6-1 0 0,3-10 231 0 0,1-1-289 0 0,3 6 3128 0 0,-3-7-3797 0 0,16-56-1278 0 0,-7 17-6516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3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14 1132 0 0,'15'-14'10727'0'0,"-13"54"-9795"0"0,-1-1-1 0 0,-7 60 1 0 0,1 15 725 0 0,-5 51 1018 0 0,2-34-298 0 0,7-83-1119 0 0,4 51-1 0 0,-3-82-3220 0 0,-21-35-11942 0 0,16 2 9399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0 361 156 0 0,'17'-20'878'0'0,"-1"0"576"0"0,30-28 1 0 0,-41 43-1202 0 0,1 1 0 0 0,-1 0 0 0 0,0 0-1 0 0,1 1 1 0 0,0-1 0 0 0,0 1 0 0 0,0 0 0 0 0,0 1 0 0 0,1 0 0 0 0,-1 0 0 0 0,7-2 0 0 0,-11 4-195 0 0,0 0 1 0 0,0 0-1 0 0,0 0 1 0 0,-1 0-1 0 0,1 0 1 0 0,0 0-1 0 0,0 0 1 0 0,0 1-1 0 0,-1-1 1 0 0,1 1-1 0 0,0-1 1 0 0,-1 1-1 0 0,1 0 1 0 0,0-1-1 0 0,-1 1 1 0 0,1 0-1 0 0,-1 0 0 0 0,1 0 1 0 0,-1 0-1 0 0,1 1 1 0 0,-1-1-1 0 0,0 0 1 0 0,0 1-1 0 0,1-1 1 0 0,-1 0-1 0 0,0 1 1 0 0,0-1-1 0 0,-1 1 1 0 0,1 0-1 0 0,0-1 1 0 0,0 1-1 0 0,-1 0 1 0 0,1-1-1 0 0,0 4 0 0 0,0 0 35 0 0,0 1-1 0 0,0-1 0 0 0,-1 0 0 0 0,1 1 1 0 0,-1-1-1 0 0,0 0 0 0 0,0 1 0 0 0,-1-1 0 0 0,0 0 1 0 0,-1 6-1 0 0,-8 16 399 0 0,-2-1 0 0 0,0 0 0 0 0,-26 38 1 0 0,0-1 667 0 0,15-40 2223 0 0,254-199-3081 0 0,-174 131-369 0 0,71-65-127 0 0,-76 62 135 0 0,-4 12-99 0 0,-47 35 135 0 0,-4 8 38 0 0,-8 23 149 0 0,2 1-1 0 0,1 0 0 0 0,2 0 1 0 0,1 1-1 0 0,-2 33 0 0 0,6-41-12 0 0,0-17-67 0 0,0-1 1 0 0,1 0 0 0 0,-1 1 0 0 0,1-1 0 0 0,1 1-1 0 0,-1-1 1 0 0,1 0 0 0 0,0 1 0 0 0,1-1-1 0 0,-1 0 1 0 0,1 0 0 0 0,1 0 0 0 0,-1 0 0 0 0,5 8-1 0 0,-6-13-67 0 0,0 0 1 0 0,0 0-1 0 0,1 0 0 0 0,-1 0 0 0 0,0 0 0 0 0,1 0 0 0 0,-1 0 0 0 0,1-1 0 0 0,-1 1 0 0 0,0-1 0 0 0,1 1 0 0 0,-1-1 0 0 0,1 1 0 0 0,0-1 0 0 0,-1 0 1 0 0,1 0-1 0 0,-1 0 0 0 0,1 0 0 0 0,-1 0 0 0 0,1 0 0 0 0,0 0 0 0 0,-1 0 0 0 0,1-1 0 0 0,-1 1 0 0 0,1-1 0 0 0,2 0 0 0 0,44-22 39 0 0,-37 17-39 0 0,13-8-32 0 0,0-2 0 0 0,-2 0 0 0 0,32-28 0 0 0,58-67-251 0 0,-70 68 188 0 0,-13 8-68 0 0,-28 33 109 0 0,-2 10-145 0 0,-9 50 220 0 0,5-31 100 0 0,-3 35-1 0 0,4-35 23 0 0,3-23-124 0 0,1 0 1 0 0,-1 0 0 0 0,1 0-1 0 0,0 0 1 0 0,0 1-1 0 0,0-1 1 0 0,0 0-1 0 0,2 8 1 0 0,-1-10 20 0 0,-2-1-16 0 0,0 1 0 0 0,1 0 0 0 0,-1 0 1 0 0,1 0-1 0 0,0-1 0 0 0,0 1 0 0 0,-1 0 0 0 0,1 0 1 0 0,0 0-1 0 0,1 0 0 0 0,-1-1 0 0 0,0 1 1 0 0,0 0-1 0 0,1 0 0 0 0,0 3 0 0 0,-1-5-27 0 0,0 0 0 0 0,1 0-1 0 0,-1 1 1 0 0,0-1 0 0 0,0 0 0 0 0,0 1-1 0 0,0-1 1 0 0,0 0 0 0 0,0 0-1 0 0,0 1 1 0 0,1-1 0 0 0,-1 0 0 0 0,0 0-1 0 0,0 1 1 0 0,0-1 0 0 0,0 0 0 0 0,1 0-1 0 0,-1 0 1 0 0,0 1 0 0 0,0-1-1 0 0,1 0 1 0 0,-1 0 0 0 0,0 0 0 0 0,0 0-1 0 0,1 0 1 0 0,-1 1 0 0 0,0-1 0 0 0,1 0-1 0 0,-1 0 1 0 0,0 0 0 0 0,0 0-1 0 0,1 0 1 0 0,-1 0 0 0 0,0 0 0 0 0,1 0-1 0 0,-1 0 1 0 0,0 0 0 0 0,0 0 0 0 0,1 0-1 0 0,-1 0 1 0 0,0 0 0 0 0,1-1-1 0 0,-1 1 1 0 0,0 0 0 0 0,0 0 0 0 0,1 0-1 0 0,-1 0 1 0 0,0 0 0 0 0,0-1 0 0 0,1 1-1 0 0,-1 0 1 0 0,0 0 0 0 0,0 0-1 0 0,0-1 1 0 0,1 1 0 0 0,10-6 13 0 0,-1-1 1 0 0,1 0-1 0 0,-1-1 0 0 0,-1 0 1 0 0,1 0-1 0 0,-1-1 0 0 0,9-12 1 0 0,13-18-95 0 0,96-126-341 0 0,-100 127 143 0 0,-3-1 1 0 0,29-63-1 0 0,-51 100 122 0 0,-5 10 94 0 0,-8 30 141 0 0,-11 32 191 0 0,-5 12 134 0 0,17-53-90 0 0,1 1 0 0 0,-9 50 0 0 0,14-55 53 0 0,1 0-1 0 0,1 1 1 0 0,1-1 0 0 0,1 1-1 0 0,6 37 1 0 0,-6-59-322 0 0,4 16 315 0 0,0-1 0 0 0,9 29 0 0 0,-11-44-294 0 0,-1 0 1 0 0,1 0-1 0 0,0 0 0 0 0,0 0 0 0 0,0 0 0 0 0,0 0 1 0 0,1-1-1 0 0,0 1 0 0 0,-1-1 0 0 0,1 1 1 0 0,1-1-1 0 0,-1 0 0 0 0,0 0 0 0 0,1-1 0 0 0,-1 1 1 0 0,1-1-1 0 0,6 4 0 0 0,-7-6-88 0 0,-1 1 1 0 0,1-1-1 0 0,-1 0 1 0 0,1 0-1 0 0,-1 0 0 0 0,0 0 1 0 0,1 0-1 0 0,-1 0 0 0 0,1-1 1 0 0,-1 1-1 0 0,1-1 0 0 0,-1 0 1 0 0,0 0-1 0 0,4-1 1 0 0,31-19-519 0 0,-33 19 420 0 0,11-8-412 0 0,-1 0 0 0 0,0-1 0 0 0,0-1 0 0 0,-1 0 0 0 0,-1 0 0 0 0,0-1 0 0 0,-1-1 1 0 0,14-22-1 0 0,3-19-3939 0 0,-11-4-3765 0 0,-14 38 3789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4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6 106 340 0 0,'-1'0'216'0'0,"1"1"0"0"0,-1-1-1 0 0,1 1 1 0 0,0-1 0 0 0,-1 1 0 0 0,1-1-1 0 0,-1 1 1 0 0,1 0 0 0 0,0-1 0 0 0,-1 1 0 0 0,1-1-1 0 0,0 1 1 0 0,0 0 0 0 0,0-1 0 0 0,-1 1-1 0 0,1 0 1 0 0,0-1 0 0 0,0 1 0 0 0,0 0 0 0 0,0-1-1 0 0,0 1 1 0 0,0 0 0 0 0,0-1 0 0 0,0 1-1 0 0,1 0 1 0 0,-1-1 0 0 0,0 1 0 0 0,0-1 0 0 0,0 1-1 0 0,1 0 1 0 0,0 0 0 0 0,0 0-78 0 0,0 0-1 0 0,0-1 1 0 0,1 1 0 0 0,-1 0 0 0 0,0-1-1 0 0,1 1 1 0 0,-1-1 0 0 0,0 0 0 0 0,1 1-1 0 0,-1-1 1 0 0,1 0 0 0 0,-1 0-1 0 0,0 0 1 0 0,3 0 0 0 0,3 0 32 0 0,1-1-1 0 0,-1 0 1 0 0,1 0-1 0 0,-1-1 1 0 0,15-5-1 0 0,-17 5-95 0 0,8-4-145 0 0,0 0 1 0 0,0 0-1 0 0,-1-1 0 0 0,14-11 0 0 0,27-21-1770 0 0,-19 15-2195 0 0,-20 12 1689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3:55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8 200 0 0,'0'0'749'0'0,"4"-5"-7"0"0,-4 3-13 0 0,-6 3 3710 0 0,-4 4-4143 0 0,0 0 0 0 0,1 0 0 0 0,-1 1-1 0 0,1 1 1 0 0,1-1 0 0 0,-1 1 0 0 0,1 1-1 0 0,0 0 1 0 0,-12 16 0 0 0,-10 15 416 0 0,-59 84 1325 0 0,68-87-1321 0 0,1 1 0 0 0,3 1 0 0 0,1 0 0 0 0,-16 58-1 0 0,26-77-304 0 0,-2 6 441 0 0,-9 48 0 0 0,16-66-686 0 0,1 0 0 0 0,-1 0 0 0 0,1 0-1 0 0,0 0 1 0 0,0 0 0 0 0,1-1-1 0 0,0 1 1 0 0,1 0 0 0 0,-1 0-1 0 0,1-1 1 0 0,0 1 0 0 0,4 7 0 0 0,-4-10-58 0 0,1 0 1 0 0,0 0-1 0 0,0-1 1 0 0,0 1-1 0 0,1 0 1 0 0,-1-1-1 0 0,1 0 1 0 0,0 0-1 0 0,0 0 1 0 0,0 0-1 0 0,0-1 1 0 0,0 0-1 0 0,1 1 1 0 0,-1-1-1 0 0,1-1 1 0 0,-1 1-1 0 0,1-1 1 0 0,0 0-1 0 0,-1 0 1 0 0,1 0-1 0 0,5 0 0 0 0,8 0 189 0 0,1-1 0 0 0,-1 0 0 0 0,0-2 0 0 0,21-3 0 0 0,-38 5-152 0 0,15-5-1444 0 0,-14-6-2639 0 0,-2 8 3535 0 0,-1 0 0 0 0,0 0 0 0 0,0 0 0 0 0,0 0 0 0 0,-1 0-1 0 0,1 1 1 0 0,-1-1 0 0 0,-2-3 0 0 0,-3-6-7050 0 0,1 2 2888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24:0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49 552,'27'-47'6072,"-27"46"-4895,-6 3-929,-17 8 22,0 2 0,0 0 0,-35 27 0,11-8 11,36-24-210,1-1 0,0 2 0,0-1 0,1 1 0,0 1 0,0 0 0,-8 11 0,14-16-56,1-1-1,0 1 1,0-1-1,1 1 1,-1 0 0,1-1-1,0 1 1,0 0-1,0 0 1,0 0-1,1 0 1,-1 0-1,1 0 1,0 0-1,0 0 1,1 0-1,-1 0 1,1 0 0,0 0-1,0 0 1,0 0-1,1 0 1,-1-1-1,1 1 1,2 4-1,6 6 30,0-1-1,0 0 1,1 0 0,1-1-1,0-1 1,1 0-1,22 15 1,-21-16 94,-1 0 0,1 1 0,-2 1 0,1 0 0,-2 1 0,20 26 0,-29-34-82,1 1-1,-1 0 1,0 0 0,0-1-1,0 1 1,-1 1 0,0-1-1,0 0 1,-1 0 0,0 0-1,0 0 1,0 1 0,-1-1-1,0 0 1,0 0 0,0 0-1,-1 0 1,0 0 0,-3 6-1,-3 5 92,0 0 0,-1 0 0,-1-2 0,0 1 1,-13 14-1,14-20-169,1-1 1,-1 0 0,-1-1 0,0 0 0,0 0 0,0-1 0,-1 0 0,0-1-1,-20 8 1,30-13-337,1-26-3620,0 24 3802,0 0 1,0 0 0,0 0-1,0 0 1,0 0 0,1 0-1,-1 0 1,0 0 0,1 0-1,-1 0 1,1 0 0,-1 0-1,1 0 1,0 0 0,-1 0-1,1 1 1,0-1 0,-1 0-1,1 0 1,1 0 0,2-2-658,7-16-1755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3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0 120 0 0,'0'0'2128'0'0,"-16"5"-1800"0"0,-47 12-32 0 0,47-13 744 0 0,7 1-800 0 0,-27 13-30 0 0,27-13 136 0 0,2 0-180 0 0,-20 17-20 0 0,20-17 125 0 0,-1 1-132 0 0,-22 15 5 0 0,22-16 233 0 0,1 0-269 0 0,-24 15-6 0 0,24-15 204 0 0,-3 0-205 0 0,-27 16 10 0 0,28-16 177 0 0,0 2-210 0 0,0 2-50 0 0,-31 22 105 0 0,14-15-64 0 0,19-11 91 0 0,-1 0-64 0 0,-27 17-1 0 0,26-16 746 0 0,-32 16-629 0 0,33-18 857 0 0,-3-1-972 0 0,-32 9 15 0 0,32-10 2574 0 0,45-9-2602 0 0,100-24 4 0 0,-89 20-7 0 0,26-2 64 0 0,8-2-2 0 0,-59 10-118 0 0,-7 1-1 0 0,-1 1-1 0 0,1 1 0 0 0,0 0 1 0 0,17 0-1 0 0,195-18 190 0 0,-199 15-204 0 0,-18 4 0 0 0,0-1 1 0 0,0 1 0 0 0,0 1 0 0 0,15 0 0 0 0,-3 1 6 0 0,-3 0 13 0 0,0-1-1 0 0,29-3 1 0 0,50-5 58 0 0,27 4-2 0 0,158-10 177 0 0,8-6-29 0 0,-196 15-160 0 0,78-5 7 0 0,-81 1-22 0 0,-69 7-51 0 0,152-10 55 0 0,4 2 42 0 0,104-7 10 0 0,-235 15-96 0 0,94 0 63 0 0,42 4-33 0 0,32-1 48 0 0,166 1 22 0 0,-354-1-108 0 0,33-1 29 0 0,248-7 82 0 0,-211 5-44 0 0,173-4 79 0 0,-240 2-148 0 0,-20 3 0 0 0,0 0-1 0 0,0 0 1 0 0,0 1 0 0 0,11 1-1 0 0,90 3 61 0 0,-2-2-6 0 0,-5 2-19 0 0,-24-3 11 0 0,17 0 11 0 0,11 3-1 0 0,-18-4 10 0 0,-7 1-27 0 0,18-1 29 0 0,-86-1-66 0 0,45 2 27 0 0,-42 2-25 0 0,-8-1 4 0 0,1-1 0 0 0,-1 0 0 0 0,1-1 0 0 0,-1 0 0 0 0,17-2 0 0 0,-5 0-2 0 0,62-1 21 0 0,10 3 20 0 0,-7 0 26 0 0,2-2 10 0 0,-15 2-13 0 0,14-1 6 0 0,-11 1-28 0 0,-60 2-47 0 0,49-2 54 0 0,-45-1-52 0 0,57 0 30 0 0,-62 3-32 0 0,49-2 37 0 0,-46-1-33 0 0,53 0 41 0 0,12 3 32 0 0,24-3-31 0 0,-63 2-26 0 0,-33-1 9 0 0,4 1-15 0 0,44 3-15 0 0,-44-3 43 0 0,-2 0-48 0 0,36 1-10 0 0,-37-2 208 0 0,0 1-172 0 0,2 1-19 0 0,-5 0 5 0 0,0-1 0 0 0,1 0 1 0 0,-1-1-1 0 0,14-1 0 0 0,37-1-16 0 0,-45 2-8 0 0,2 0-10 0 0,51 0 8 0 0,-36 0 25 0 0,28-1 4 0 0,34 2-2 0 0,-79-1-22 0 0,0 0-2 0 0,45 2-10 0 0,-45-2 10 0 0,-3 0 12 0 0,35 0 5 0 0,-35 0-14 0 0,2-1-69 0 0,2-2 69 0 0,-6 2-6 0 0,-1 0 0 0 0,1 0 1 0 0,0 0-1 0 0,17 3 1 0 0,29 0 8 0 0,-43-2-11 0 0,0-1-17 0 0,1-2 17 0 0,45-2-72 0 0,-8 3 71 0 0,-39 2-1 0 0,1-1-4 0 0,36-2 16 0 0,-37 2-21 0 0,2 0-186 0 0,3-1 119 0 0,8-1 62 0 0,2 2-3055 0 0,23 6 2718 0 0,-34-3 301 0 0,-3-1 1333 0 0,-7 6-1160 0 0,17 21 20 0 0,-17-21 6 0 0,-4 4 1 0 0,5 31-9 0 0,-6-32 6 0 0,1 5-1 0 0,7 43 7 0 0,-8-30 15 0 0,-3-12-100 0 0,-1 48 229 0 0,4-47-224 0 0,0-6 4 0 0,-1 0-1 0 0,0 0 1 0 0,-1-1-1 0 0,-2 15 1 0 0,-32 342 1141 0 0,16-191-517 0 0,-13 51-78 0 0,26-202-548 0 0,-1 27 216 0 0,-23 188 399 0 0,11-116-398 0 0,-6 43 177 0 0,-1 4-187 0 0,6-33 187 0 0,-4 44-92 0 0,-115 640 1836 0 0,68-415-1335 0 0,47-261-611 0 0,-24 81 76 0 0,11-104-823 0 0,-63 142 0 0 0,82-228-57 0 0,15-32-106 0 0,-3 4-97 0 0,-17 27-100 0 0,17-27-144 0 0,-1-4-153 0 0,-22 15-163 0 0,22-15-155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0 262 208 0 0,'69'-55'2867'0'0,"121"-125"0"0"0,-169 154 2643 0 0,-36 59-5033 0 0,1 0 0 0 0,2 2 0 0 0,1-1 0 0 0,-8 43 0 0 0,3-10 167 0 0,12-54-469 0 0,2 1 1 0 0,-1 0-1 0 0,2 0 1 0 0,0 1-1 0 0,0-1 1 0 0,2 0-1 0 0,0 0 1 0 0,0 0-1 0 0,5 19 0 0 0,-6-31-149 0 0,1-1 0 0 0,-1 1-1 0 0,1-1 1 0 0,0 0-1 0 0,-1 1 1 0 0,1-1 0 0 0,0 0-1 0 0,0 1 1 0 0,0-1-1 0 0,0 0 1 0 0,0 0 0 0 0,0 0-1 0 0,0 1 1 0 0,0-1 0 0 0,1 0-1 0 0,-1-1 1 0 0,0 1-1 0 0,1 0 1 0 0,-1 0 0 0 0,1-1-1 0 0,1 2 1 0 0,0-2-2 0 0,0 1 0 0 0,0-1 0 0 0,1 1 1 0 0,-1-1-1 0 0,0 0 0 0 0,0-1 0 0 0,0 1 0 0 0,0 0 1 0 0,0-1-1 0 0,4-1 0 0 0,6-2 24 0 0,1-1 1 0 0,-2-1-1 0 0,22-12 0 0 0,-34 18-47 0 0,27-15 53 0 0,-1-2-1 0 0,0 0 1 0 0,-1-2 0 0 0,-1 0-1 0 0,-1-2 1 0 0,-1 0 0 0 0,21-27-1 0 0,-43 48-52 0 0,0-1 1 0 0,0 0-1 0 0,1 1 0 0 0,-1-1 0 0 0,0 1 0 0 0,1-1 0 0 0,-1 1 0 0 0,0-1 1 0 0,1 1-1 0 0,-1-1 0 0 0,1 1 0 0 0,-1-1 0 0 0,1 1 0 0 0,-1 0 0 0 0,1-1 1 0 0,-1 1-1 0 0,1 0 0 0 0,0-1 0 0 0,-1 1 0 0 0,1 0 0 0 0,-1-1 0 0 0,1 1 1 0 0,0 0-1 0 0,-1 0 0 0 0,1 0 0 0 0,-1 0 0 0 0,2 0 0 0 0,-1 18 9 0 0,-16 53-35 0 0,8-42 0 0 0,3-13 28 0 0,2 0 1 0 0,-1 0-1 0 0,2 0 1 0 0,0 0-1 0 0,1 0 1 0 0,3 22-1 0 0,-2-34 6 0 0,-1 0 1 0 0,1 0-1 0 0,0 0 0 0 0,0 0 0 0 0,1 0 0 0 0,-1 0 0 0 0,1 0 0 0 0,0 0 1 0 0,2 3-1 0 0,-3-5-2 0 0,1-1 0 0 0,-1-1 0 0 0,0 1 1 0 0,1 0-1 0 0,-1 0 0 0 0,0 0 0 0 0,1-1 0 0 0,-1 1 1 0 0,1-1-1 0 0,-1 1 0 0 0,1-1 0 0 0,-1 1 1 0 0,1-1-1 0 0,0 0 0 0 0,-1 0 0 0 0,1 0 0 0 0,-1 0 1 0 0,1 0-1 0 0,-1 0 0 0 0,1 0 0 0 0,-1-1 0 0 0,1 1 1 0 0,0 0-1 0 0,-1-1 0 0 0,1 0 0 0 0,-1 1 0 0 0,3-2 1 0 0,10-4 1 0 0,0 0 0 0 0,-1-1 0 0 0,1-1 0 0 0,-2 0 0 0 0,21-17 0 0 0,54-57 12 0 0,-29 24-21 0 0,-30 31 33 0 0,-22 19-38 0 0,1 1-1 0 0,1-1 1 0 0,-1 2 0 0 0,1-1 0 0 0,12-7-1 0 0,-18 13-12 0 0,-1 6-94 0 0,2 3 111 0 0,-2 1 1 0 0,1 0-1 0 0,-1-1 1 0 0,0 1 0 0 0,-1 0-1 0 0,0 0 1 0 0,0-1 0 0 0,-3 14-1 0 0,-19 78 152 0 0,10-54-21 0 0,-7 34 407 0 0,18-78-448 0 0,1 0 138 0 0,-1 4-363 0 0,4-9 1593 0 0,7-18-1376 0 0,11-20 109 0 0,38-57-1 0 0,-51 87-182 0 0,0 0 1 0 0,1 0-1 0 0,1 0 0 0 0,0 1 0 0 0,0 1 0 0 0,1 0 1 0 0,0 0-1 0 0,1 1 0 0 0,19-10 0 0 0,-30 17-13 0 0,0 0-1 0 0,1 1 0 0 0,-1-1 0 0 0,1 1 1 0 0,-1 0-1 0 0,0-1 0 0 0,1 1 1 0 0,-1 0-1 0 0,1 0 0 0 0,-1 0 1 0 0,0 0-1 0 0,1 0 0 0 0,-1 0 1 0 0,1 0-1 0 0,-1 1 0 0 0,0-1 1 0 0,1 0-1 0 0,-1 1 0 0 0,0-1 0 0 0,1 1 1 0 0,-1-1-1 0 0,0 1 0 0 0,0 0 1 0 0,1 0-1 0 0,-1 0 0 0 0,0-1 1 0 0,0 1-1 0 0,0 0 0 0 0,0 0 1 0 0,0 0-1 0 0,0 1 0 0 0,0-1 1 0 0,-1 0-1 0 0,1 0 0 0 0,0 0 0 0 0,0 1 1 0 0,-1-1-1 0 0,1 0 0 0 0,-1 1 1 0 0,0-1-1 0 0,1 0 0 0 0,-1 3 1 0 0,3 3-11 0 0,-1 1 1 0 0,-1 0 0 0 0,1 0 0 0 0,-2 0 0 0 0,1 0 0 0 0,-1 12 0 0 0,2 29 96 0 0,-2-47 481 0 0,7-6-500 0 0,12-11 3 0 0,25-26 0 0 0,-31 28-53 0 0,0 1 0 0 0,1 0 0 0 0,0 0 0 0 0,0 2 0 0 0,1 0 0 0 0,27-14 0 0 0,-40 23-26 0 0,0 0 0 0 0,-1 1 0 0 0,1-1 0 0 0,0 0 0 0 0,0 1 0 0 0,0-1 0 0 0,0 1 0 0 0,0 0 0 0 0,0-1 0 0 0,0 1 0 0 0,0 0 0 0 0,0 0 0 0 0,0 0 0 0 0,0 1 0 0 0,0-1 0 0 0,0 0 0 0 0,0 1 0 0 0,-1-1 0 0 0,1 1 0 0 0,0 0 0 0 0,0 0 0 0 0,0 0 0 0 0,-1-1 0 0 0,1 1 0 0 0,0 1 0 0 0,-1-1 0 0 0,1 0-1 0 0,-1 0 1 0 0,1 1 0 0 0,-1-1 0 0 0,1 1 0 0 0,-1-1 0 0 0,0 1 0 0 0,0-1 0 0 0,0 1 0 0 0,1 3 0 0 0,3 5-37 0 0,-2 1 0 0 0,1 0-1 0 0,-1 0 1 0 0,-1 1-1 0 0,2 14 1 0 0,1 7-67 0 0,-2-14-246 0 0,-1 1-1 0 0,-1 0 0 0 0,-1 21 1 0 0,0-20-299 0 0,-2 7-1213 0 0,0-17-1137 0 0,-1-3-3505 0 0,-2 1 2634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0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20 448 0 0,'1'-3'672'0'0,"4"-10"-28"0"0,-3 9 482 0 0,1 5-612 0 0,-2-1-441 0 0,0 0 0 0 0,0 0 0 0 0,0 0 0 0 0,0 0 0 0 0,0 1 1 0 0,-1-1-1 0 0,1 0 0 0 0,0 1 0 0 0,0-1 0 0 0,0 1 0 0 0,0-1 1 0 0,0 1-1 0 0,0-1 0 0 0,-1 1 0 0 0,1-1 0 0 0,0 1 0 0 0,-1 0 0 0 0,1 0 1 0 0,0-1-1 0 0,-1 1 0 0 0,1 0 0 0 0,-1 0 0 0 0,1 0 0 0 0,-1 0 1 0 0,1-1-1 0 0,-1 1 0 0 0,0 0 0 0 0,1 0 0 0 0,-1 0 0 0 0,0 0 1 0 0,0 0-1 0 0,0 0 0 0 0,1 0 0 0 0,-1 0 0 0 0,0 0 0 0 0,-1 0 0 0 0,1 0 1 0 0,0 0-1 0 0,0 0 0 0 0,0 0 0 0 0,0 0 0 0 0,-1 0 0 0 0,1 0 1 0 0,-1 0-1 0 0,1 0 0 0 0,-1 0 0 0 0,-2 8 465 0 0,-1 0 1 0 0,0 0-1 0 0,-9 13 0 0 0,12-21-231 0 0,-3 5-44 0 0,3-5 149 0 0,1-6 2109 0 0,2-2-2436 0 0,-2 5-49 0 0,1 0 1 0 0,-1 0 0 0 0,1 0-1 0 0,-1 0 1 0 0,1 0-1 0 0,0 0 1 0 0,-1 0-1 0 0,1 0 1 0 0,0 0-1 0 0,1 0 1 0 0,-1 1-1 0 0,0-1 1 0 0,2-2 0 0 0,-2 3 150 0 0,8-8 1411 0 0,-9 8-1540 0 0,-1 0 0 0 0,1 0 0 0 0,1 1 0 0 0,-1-1 0 0 0,0 0 0 0 0,0 0 0 0 0,0 0 0 0 0,0 0 0 0 0,1 0 0 0 0,-1 1 0 0 0,0-1 0 0 0,1 0 0 0 0,-1 0 0 0 0,0 1 0 0 0,1-1 0 0 0,-1 0 0 0 0,1 0 0 0 0,0 1 0 0 0,-1-1 0 0 0,1 0 0 0 0,0 0-1 0 0,1 0 692 0 0,-2 1-745 0 0,0 1-1 0 0,0-1 0 0 0,0 0 0 0 0,0 1 1 0 0,0-1-1 0 0,1 0 0 0 0,-1 0 1 0 0,0 1-1 0 0,0-1 0 0 0,0 0 1 0 0,0 0-1 0 0,1 1 0 0 0,-1-1 1 0 0,0 0-1 0 0,0 0 0 0 0,0 1 1 0 0,1-1-1 0 0,-1 0 0 0 0,0 0 1 0 0,0 0-1 0 0,1 1 0 0 0,-1-1 1 0 0,0 0-1 0 0,1 0 0 0 0,-1 0 0 0 0,0 0 1 0 0,0 0-1 0 0,1 0 0 0 0,-1 0 1 0 0,0 1-1 0 0,1-1 0 0 0,-1 0 1 0 0,1 0-1 0 0,0 0 1 0 0,-1 0 0 0 0,1 0-1 0 0,0 0 1 0 0,-1 1 0 0 0,1-1 0 0 0,0 0-1 0 0,-1 1 1 0 0,1-1 0 0 0,-1 0-1 0 0,1 1 1 0 0,0-1 0 0 0,-1 1 0 0 0,1-1-1 0 0,-1 1 1 0 0,1-1 0 0 0,-1 1-1 0 0,0-1 1 0 0,1 1 0 0 0,-1 0-1 0 0,0-1 1 0 0,1 1 0 0 0,-1-1 0 0 0,1 2-1 0 0,1 6 18 0 0,-1 0 0 0 0,0 0 0 0 0,0 0 0 0 0,0 1 0 0 0,-1-1 0 0 0,0 0 0 0 0,-1 0 0 0 0,0 1 0 0 0,0-1 0 0 0,0 0 0 0 0,-1 0-1 0 0,-4 10 1 0 0,-1-2 9 0 0,0 0 0 0 0,-1 0 0 0 0,0-1 0 0 0,-19 26 0 0 0,1-5-76 0 0,19-24-341 0 0,0-1 0 0 0,-1 0 0 0 0,-1 0 1 0 0,0-1-1 0 0,0 0 0 0 0,-1-1 0 0 0,0 0 0 0 0,0 0 0 0 0,-1-1 0 0 0,-18 10 1 0 0,-6-3-6154 0 0,25-11 2777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2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13 240 0 0,'0'0'1126'0'0,"-13"-2"-893"0"0,-37-6-38 0 0,37 6 708 0 0,1 3-739 0 0,-2-2-102 0 0,9 1-3 0 0,-1 0-1 0 0,0 0 1 0 0,1 1 0 0 0,-1-1 0 0 0,0 1-1 0 0,1 0 1 0 0,-1 1 0 0 0,-6 2 0 0 0,0-2-24 0 0,6 0-1 0 0,-1-1 1 0 0,1 1-1 0 0,-1 0 0 0 0,1 0 0 0 0,-8 5 0 0 0,2-3-11 0 0,-30 17 82 0 0,-2 4 54 0 0,-3 4-14 0 0,3 3 43 0 0,-1 4-10 0 0,4 0-35 0 0,-2-2-2 0 0,-15 17 54 0 0,52-47-114 0 0,1 1 19 0 0,-14 15-15 0 0,14-15 0 0 0,1 2-13 0 0,-16 20-8 0 0,15-20-13 0 0,2-2 1 0 0,-12 17-6 0 0,11-17 56 0 0,1 3-14 0 0,-13 22-28 0 0,13-22 84 0 0,1 1-96 0 0,0 2-27 0 0,0-7-2 0 0,1 0 0 0 0,1 0-1 0 0,-1 0 1 0 0,1 1 0 0 0,-1-1 0 0 0,1 0 0 0 0,0 0-1 0 0,1 0 1 0 0,0 6 0 0 0,2 29 26 0 0,-3-29 99 0 0,2 0-62 0 0,4 30-13 0 0,-4-31 55 0 0,0 0-55 0 0,5 24-15 0 0,-5-25 89 0 0,1 0-58 0 0,-1 1-54 0 0,-2-4 1 0 0,1-1 0 0 0,0 0-1 0 0,0 0 1 0 0,1 0 0 0 0,-1 0 0 0 0,1-1-1 0 0,3 6 1 0 0,8 17 33 0 0,-10-19 105 0 0,0-1-124 0 0,0 1-27 0 0,-2-4-3 0 0,0 0 0 0 0,0-1 0 0 0,0 1 0 0 0,1 0-1 0 0,-1-1 1 0 0,1 1 0 0 0,-1-1 0 0 0,1 0 0 0 0,0 1 0 0 0,2 1 0 0 0,15 19 2 0 0,-14-17 68 0 0,1-2-62 0 0,16 11-1 0 0,-16-11 74 0 0,0-1-64 0 0,21 12-4 0 0,-20-12 76 0 0,2-1-74 0 0,27 6 2 0 0,-27-6 68 0 0,2-1-63 0 0,33 2-1 0 0,-33-2 16 0 0,-3 0-21 0 0,25 6-4 0 0,-25-5 48 0 0,2-2-55 0 0,30 3 1 0 0,-30-3 45 0 0,0-3-46 0 0,33-9 12 0 0,-33 9 87 0 0,-1 0-71 0 0,0 1-31 0 0,-7 2-8 0 0,1 0 0 0 0,0-1 0 0 0,0 0 0 0 0,0 0 0 0 0,0 0 0 0 0,0 0 0 0 0,0 0 0 0 0,-1-1 0 0 0,1 1 0 0 0,-1-1 0 0 0,1 0 0 0 0,-1 0 0 0 0,3-2 0 0 0,91-73 178 0 0,-91 74-165 0 0,1-5 3 0 0,42-55 72 0 0,-45 58-59 0 0,2-3-14 0 0,12-22 32 0 0,-13 22 354 0 0,-2 1-281 0 0,7-23-14 0 0,-7 22-20 0 0,0-1-47 0 0,12-45-12 0 0,-7 7 6 0 0,-4 14-29 0 0,-2 25-16 0 0,-2-2-4 0 0,-6-53-132 0 0,0 21 102 0 0,5 31 0 0 0,-1 4-37 0 0,-10-20 48 0 0,9 20-9 0 0,1 2-2171 0 0,-12-17 1478 0 0,11 17-621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4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91 704 0 0,'0'0'8974'0'0,"10"12"-8431"0"0,32 35-25 0 0,-41-45-475 0 0,1-1 0 0 0,-1 0 0 0 0,0 1 0 0 0,0-1 0 0 0,1 1 0 0 0,-1 0 0 0 0,0-1 0 0 0,-1 1 0 0 0,1 0 0 0 0,0-1 0 0 0,1 4 0 0 0,2 6 127 0 0,10 37 657 0 0,3 36 498 0 0,-15-77-911 0 0,-2-2-318 0 0,0-1 0 0 0,0 1 0 0 0,1-1 0 0 0,-1 0 0 0 0,1 1 0 0 0,3 5 0 0 0,-1 1 32 0 0,-2-2 254 0 0,0-2 0 0 0,11 70 2296 0 0,-10-68 534 0 0,6-34-3028 0 0,0-5-132 0 0,52-151 247 0 0,-53 161-277 0 0,-4 10-12 0 0,1 0 1 0 0,0 1-1 0 0,0-1 1 0 0,1 1-1 0 0,0 0 1 0 0,11-12-1 0 0,22-31-13 0 0,-33 43-4 0 0,-3 5 2 0 0,0 0 0 0 0,1 0-1 0 0,0 1 1 0 0,-1-1 0 0 0,2 1-1 0 0,5-7 1 0 0,12-10-26 0 0,-16 15-10 0 0,-4 4 38 0 0,0 1 0 0 0,0 0-1 0 0,0 0 1 0 0,0-1 0 0 0,0 1 0 0 0,0-1 0 0 0,0 1-1 0 0,0-1 1 0 0,0 0 0 0 0,0 1 0 0 0,0-1 0 0 0,0 0-1 0 0,-1 1 1 0 0,1-1 0 0 0,1-1 0 0 0,13-7-255 0 0,-2 16 205 0 0,37 22 16 0 0,-49-29 36 0 0,0 1 0 0 0,0-1 0 0 0,0 0 0 0 0,0 1 0 0 0,0-1 0 0 0,0 1 0 0 0,0-1 0 0 0,0 1 0 0 0,-1 0-1 0 0,1-1 1 0 0,0 1 0 0 0,0 0 0 0 0,-1 0 0 0 0,1-1 0 0 0,-1 1 0 0 0,1 0 0 0 0,0 0 0 0 0,0 2 0 0 0,33 81 4 0 0,-32-81 7 0 0,0 0-1 0 0,-1 1 1 0 0,0-1 0 0 0,0 1 0 0 0,0-1-1 0 0,0 1 1 0 0,0 0 0 0 0,0 4 0 0 0,-1 0 8 0 0,2-1 39 0 0,-1 0 2 0 0,7 22-3 0 0,-7-21 217 0 0,1 0-212 0 0,0 1-5 0 0,3 22 1299 0 0,3-49-1353 0 0,1-4-7 0 0,-4 7-5 0 0,2 0 0 0 0,-1 1 0 0 0,15-21-1 0 0,-16 23-1 0 0,-3 8 3 0 0,1-1 0 0 0,-1 1 0 0 0,1-1 0 0 0,-1 1 1 0 0,1 0-1 0 0,0 0 0 0 0,1 0 0 0 0,3-3 0 0 0,46-45-239 0 0,-48 47 113 0 0,58 8-1063 0 0,-57 6 1000 0 0,21 24-8 0 0,-20-24-51 0 0,-3-1-43 0 0,12 27-52 0 0,-12-26-60 0 0,-3 0-76 0 0,6 30-97 0 0,-6-30-106 0 0,1-2-120 0 0,4 21-119 0 0,-4-21-110 0 0,0 0-3963 0 0,7 21 1001 0 0,-7-21 303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5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1 844 0 0,'0'0'1611'0'0,"-16"9"-872"0"0,-46 26-46 0 0,47-26-47 0 0,9-3-29 0 0,-16 20-40 0 0,16-20-46 0 0,3 1-28 0 0,-12 22-37 0 0,11-22 374 0 0,4-4-765 0 0,0 0 0 0 0,0 0 0 0 0,-1 1 0 0 0,1-1 0 0 0,-1 0-1 0 0,0 0 1 0 0,-2 7 0 0 0,0-2 33 0 0,1 0 3115 0 0,23-20-3110 0 0,63-35-6 0 0,-63 35-13 0 0,-15 7 7 0 0,16-17 7 0 0,-16 16 815 0 0,1 19-820 0 0,22 37 2 0 0,-22-38 124 0 0,-6-4-119 0 0,6 31 615 0 0,-6-36-707 0 0,-1-1 0 0 0,1 0 0 0 0,0 0 0 0 0,0 0 0 0 0,0 0 0 0 0,0 0 0 0 0,1 0 0 0 0,-1 0 0 0 0,1 0 0 0 0,1 2 0 0 0,2 1 22 0 0,-1 1 494 0 0,12-16-460 0 0,52-29 23 0 0,-46 22-24 0 0,14-22 32 0 0,0 4-28 0 0,-14 11-44 0 0,-16 18 0 0 0,-3 2-8 0 0,13-15-8 0 0,-13 14 299 0 0,5 17-204 0 0,23 37 29 0 0,-30-48-130 0 0,-1 0 1 0 0,1 1 0 0 0,0-1 0 0 0,0 0 0 0 0,0 0-1 0 0,-1 1 1 0 0,1-1 0 0 0,-1 0 0 0 0,1 1 0 0 0,-1-1-1 0 0,0 1 1 0 0,1-1 0 0 0,-1 3 0 0 0,5 51 486 0 0,1 14 201 0 0,-6-66-693 0 0,11 189 2058 0 0,-12-129-1257 0 0,1-2-87 0 0,1-30-402 0 0,-1-23-35 0 0,1 2-24 0 0,1 32-13 0 0,-2-31-16 0 0,0-2-6 0 0,0 27-11 0 0,0-27 873 0 0,1-1-948 0 0,1 26-14 0 0,-2-26 111 0 0,2-34-410 0 0,-1-5 123 0 0,15-142-304 0 0,-6 121-17 0 0,1 0 0 0 0,3 0 1 0 0,2 2-1 0 0,39-84 1 0 0,-15 51-548 0 0,-39 80 885 0 0,0 0-1 0 0,0 1 0 0 0,1-1 1 0 0,-1 1-1 0 0,1-1 0 0 0,0 1 1 0 0,-1-1-1 0 0,1 1 0 0 0,4-3 1 0 0,-1 0-42 0 0,-2 0-161 0 0,3 0-409 0 0,18-14 462 0 0,-18 14 12 0 0,0 19-648 0 0,21 43 759 0 0,-21-43 31 0 0,-6-9 14 0 0,0 0 13 0 0,0 0 1 0 0,-1 0-1 0 0,0 0 0 0 0,0-1 0 0 0,0 1 1 0 0,-4 7-1 0 0,1 1-4 0 0,2-1-16 0 0,-2-3 28 0 0,1 2 1 0 0,2-8-4 0 0,0 1 0 0 0,-1 0 0 0 0,1 0 0 0 0,0-1 0 0 0,-1 1 0 0 0,0-1 0 0 0,0 1 0 0 0,0-1 0 0 0,-1 0 0 0 0,-2 4 0 0 0,-39 49-165 0 0,40-51-10 0 0,-2 1-101 0 0,-47 43-3312 0 0,48-45 2216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5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0 660 0 0,'0'0'15877'0'0,"11"4"-15847"0"0,36 10-35 0 0,-35-10 353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6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202 120 144 0 0,'0'0'8961'0'0,"-23"7"-8482"0"0,-69 21-43 0 0,90-28-411 0 0,1 0 1 0 0,-1 0-1 0 0,0 0 0 0 0,1 1 0 0 0,-1-1 1 0 0,1 1-1 0 0,-1-1 0 0 0,0 1 0 0 0,1 0 0 0 0,-1 0 1 0 0,1 0-1 0 0,0-1 0 0 0,-1 1 0 0 0,1 1 0 0 0,-3 1 1 0 0,-12 18 347 0 0,12-16-26 0 0,4-2-300 0 0,0 0 0 0 0,0 0 0 0 0,-1-1 0 0 0,1 1 1 0 0,-1 0-1 0 0,0 0 0 0 0,0-1 0 0 0,0 1 1 0 0,0-1-1 0 0,-2 4 0 0 0,-1 2 46 0 0,1 0 411 0 0,3 0-288 0 0,-2 26-7 0 0,1-26 1789 0 0,24-15-1920 0 0,67-25-2 0 0,-87 32-70 0 0,-1-1-1 0 0,0 1 1 0 0,0-1 0 0 0,1 0 0 0 0,-1 0 0 0 0,0 0 0 0 0,0 0 0 0 0,0 0 0 0 0,0 0 0 0 0,0-1-1 0 0,2-1 1 0 0,17-17 56 0 0,-16 15 129 0 0,0-1-134 0 0,15-15 4 0 0,-15 16 863 0 0,1 19-761 0 0,17 44 24 0 0,-22-57-169 0 0,0 1-1 0 0,0-1 1 0 0,-1 1-1 0 0,1 0 1 0 0,-1-1-1 0 0,1 1 1 0 0,-1 0-1 0 0,1-1 1 0 0,-1 1-1 0 0,0 0 1 0 0,0 0-1 0 0,0 3 1 0 0,-4 58 550 0 0,0-21-266 0 0,3-32 3 0 0,0 4 20 0 0,-7 69 467 0 0,7-72-730 0 0,-5 36 783 0 0,-3 0 1 0 0,-15 50-1 0 0,22-89-743 0 0,-10 26 424 0 0,-1-7-228 0 0,10-21-25 0 0,-1 2 1 0 0,-14 22-13 0 0,14-23-14 0 0,0-1-18 0 0,-14 16-14 0 0,13-16 325 0 0,-1-2-377 0 0,-18 13-20 0 0,18-12 624 0 0,-7-15-881 0 0,-37-31-20 0 0,38 31-45 0 0,12 3 118 0 0,0 1-1 0 0,0 0 1 0 0,1 0 0 0 0,0 0 0 0 0,1 0-1 0 0,2-10 1 0 0,1 1-37 0 0,3-11-245 0 0,-4 19 299 0 0,8-19-256 0 0,2 0 0 0 0,1 0 0 0 0,22-28 0 0 0,23-12-602 0 0,3 2 0 0 0,3 3 0 0 0,2 4 0 0 0,95-63 0 0 0,-126 91 601 0 0,-31 24 176 0 0,-1 1 29 0 0,2 0-120 0 0,-7 6 89 0 0,-12 16 63 0 0,-29 28 166 0 0,36-41-123 0 0,-21 25 145 0 0,22-22-101 0 0,2 0 5 0 0,-2-2 55 0 0,1 2 2 0 0,-11 24-3 0 0,10-24-4 0 0,2-1-10 0 0,-5 21-6 0 0,5-22 154 0 0,1 3-161 0 0,-1 26 6 0 0,2-26 237 0 0,16-11-270 0 0,49-5-8 0 0,-63 7-19 0 0,1 0-1 0 0,-1 0 0 0 0,0 0 0 0 0,0-1 0 0 0,0 1 0 0 0,0-1 0 0 0,0 1 0 0 0,0-1 0 0 0,0 0 0 0 0,0 0 1 0 0,0 0-1 0 0,2-1 0 0 0,66-40-152 0 0,76-58 1 0 0,-61 21-87 0 0,-26 11 47 0 0,-50 58 159 0 0,5-12 6 0 0,-3 0-25 0 0,2-4 8 0 0,1-7-15 0 0,-12 25 45 0 0,1 1 874 0 0,-11 30-635 0 0,-26 71 18 0 0,24-59 26 0 0,-6 37 353 0 0,13-62-520 0 0,1-6-51 0 0,1 0-1 0 0,0 0 1 0 0,0 0 0 0 0,0 0 0 0 0,0 0 0 0 0,1 0 0 0 0,-1 0 0 0 0,1 0 0 0 0,1 8 0 0 0,1 38 813 0 0,2-7-610 0 0,-3-32-12 0 0,1-3-26 0 0,-2 1-138 0 0,-1-6-28 0 0,1 0 0 0 0,1 0-1 0 0,-1 0 1 0 0,0 0 0 0 0,1 0 0 0 0,0 0 0 0 0,-1 0 0 0 0,1 0 0 0 0,0 0 0 0 0,1 0 0 0 0,0 3 0 0 0,11 25-2 0 0,-10-24-116 0 0,17-17-3992 0 0,64-36 2664 0 0,-78 43 1099 0 0,0-1 1 0 0,0 0-1 0 0,-1 0 1 0 0,1 0-1 0 0,-1 0 1 0 0,0-1 0 0 0,0 0-1 0 0,7-8 1 0 0,6-17-6760 0 0,9-14 2502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1 134 220 0 0,'0'0'7889'0'0,"149"-66"-9109"0"0,-115 43 72 0 0,1 1-1249 0 0,1-1 557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87 592 0 0,'0'0'4140'0'0,"-10"17"-3222"0"0,-30 49-90 0 0,31-49-33 0 0,5-8-20 0 0,-2 1-523 0 0,-11 32 978 0 0,3 4 164 0 0,3-17-755 0 0,8-22-30 0 0,1 3-62 0 0,-15 74 1306 0 0,16-77 484 0 0,26 44-1512 0 0,-4-63-813 0 0,8-3-18 0 0,-12 6-10 0 0,-1 1 0 0 0,0-2-1 0 0,-1 0 1 0 0,25-22 0 0 0,-25 20-83 0 0,-6 4 54 0 0,-1 1 1 0 0,0-1 0 0 0,0-1-1 0 0,0 1 1 0 0,-1-1-1 0 0,10-17 1 0 0,18-35-227 0 0,-32 56 190 0 0,-5-7-205 0 0,-6-36 205 0 0,5 36 12 0 0,-3 5-69 0 0,-22-20 88 0 0,21 20 8 0 0,4 7 37 0 0,0 0-1 0 0,0 0 1 0 0,1-1 0 0 0,-1 1 0 0 0,0-1 0 0 0,0 0-1 0 0,1 1 1 0 0,-5-3 0 0 0,0 0-8 0 0,-1 1-33 0 0,-9 9-126 0 0,-55 21 155 0 0,71-28 16 0 0,-1 0 0 0 0,1 1-1 0 0,-1-1 1 0 0,1 0 0 0 0,0 1 0 0 0,-1 0-1 0 0,1-1 1 0 0,0 1 0 0 0,0 0 0 0 0,-1-1-1 0 0,1 1 1 0 0,0 0 0 0 0,0 0 0 0 0,0 0-1 0 0,-2 2 1 0 0,-13 19-10 0 0,12-16 1 0 0,2 1-22 0 0,-1-1 32 0 0,2-4 10 0 0,-1 0-1 0 0,1 0 1 0 0,0 0-1 0 0,0 0 1 0 0,1 1-1 0 0,-1-1 1 0 0,0 0-1 0 0,1 0 1 0 0,-1 1-1 0 0,1 3 0 0 0,14 1 1 0 0,43 22 6 0 0,-43-22-16 0 0,7-16-16 0 0,68-32-15 0 0,-69 31 16 0 0,-1 0-1 0 0,1-2 1 0 0,-2 0 0 0 0,18-15-1 0 0,-18 14-10 0 0,32-26-36 0 0,8-15-17 0 0,-54 48 61 0 0,1 1-3 0 0,12-19 12 0 0,-13 18 2 0 0,0 103-689 0 0,-3-77 769 0 0,-1-12 48 0 0,4 23 15 0 0,-3-23 22 0 0,0 3 25 0 0,3 31 10 0 0,-3-32 11 0 0,-2 1 1 0 0,-5 31-11 0 0,5-31 25 0 0,-2-3 4 0 0,-7 23-9 0 0,7-23-10 0 0,0-1-22 0 0,-7 21 14 0 0,7-21 712 0 0,3 2-755 0 0,-1 1-165 0 0,-1 23-2314 0 0,21-38 1402 0 0,57-16-122 0 0,-58 16-306 0 0,24-18-3740 0 0,-29 16 3724 0 0,-2 1-2341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1 504 0 0,'0'0'12159'0'0,"-4"22"-11548"0"0,0 6-389 0 0,3-13-55 0 0,-2 0-1 0 0,0 0 1 0 0,0 0-1 0 0,-1 0 1 0 0,-11 23-1 0 0,-10 28 1692 0 0,-17 69-1 0 0,24-74-464 0 0,5-11-323 0 0,11-42-580 0 0,0 1-42 0 0,-7 28-38 0 0,7-28 308 0 0,0-1-389 0 0,-6 26-46 0 0,6-26 311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4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1 32 0 0,'0'0'7490'0'0,"-24"2"-7225"0"0,-6 2-178 0 0,9-1 46 0 0,-1 0-1 0 0,-30-2 1 0 0,39 7 83 0 0,-4 0-149 0 0,-44 26 252 0 0,13-4 6 0 0,19-9-188 0 0,22-16-6 0 0,-1 3-10 0 0,-22 22-9 0 0,22-23 84 0 0,6 3-126 0 0,-4 26 0 0 0,4-27 142 0 0,15 1-135 0 0,38 31-2 0 0,-47-38-59 0 0,0 1-1 0 0,0-1 1 0 0,0 0-1 0 0,0 0 1 0 0,1 0-1 0 0,-1 0 0 0 0,1-1 1 0 0,9 4-1 0 0,-3-2 19 0 0,46 23 217 0 0,-47-22-126 0 0,-1-1-16 0 0,25 13-3 0 0,-25-13 215 0 0,-2 1-203 0 0,21 16 26 0 0,-21-16 1048 0 0,-19 17-1053 0 0,-33 63-18 0 0,44-83-111 0 0,0 1-1 0 0,-1-1 1 0 0,1 1 0 0 0,0-1-1 0 0,-1 0 1 0 0,1 0-1 0 0,-1 0 1 0 0,1 0-1 0 0,-1 0 1 0 0,-4 3 0 0 0,-40 32 162 0 0,20-17-122 0 0,-20 14-232 0 0,38-28-28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48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32 296 0 0,'0'0'787'0'0,"12"-5"-30"0"0,38-15-51 0 0,-37 15-46 0 0,-1 5 6 0 0,39-1-30 0 0,-39 1-14 0 0,1 3-15 0 0,39 8-16 0 0,-48-11-509 0 0,-1 0-1 0 0,1 1 1 0 0,0 0 0 0 0,-1 0-1 0 0,1 0 1 0 0,-1 0 0 0 0,0 0-1 0 0,1 1 1 0 0,-1-1 0 0 0,0 1 0 0 0,5 4-1 0 0,1 0 110 0 0,25 15 751 0 0,-27-15-763 0 0,5 5 347 0 0,7 17-6 0 0,-18-26-468 0 0,1-1 1 0 0,-1 1-1 0 0,0 0 0 0 0,1 0 0 0 0,-1 0 1 0 0,0 0-1 0 0,0 0 0 0 0,-1 0 0 0 0,1 0 0 0 0,0 0 1 0 0,-1 0-1 0 0,1 0 0 0 0,-1 0 0 0 0,0 0 1 0 0,1 3-1 0 0,-1 2 100 0 0,2 0 314 0 0,-3 5-4 0 0,-2 39-4 0 0,-1-30-22 0 0,1-11-300 0 0,1-5-43 0 0,0 0 0 0 0,1-1-1 0 0,-1 1 1 0 0,-1 0 0 0 0,1-1 0 0 0,-6 8-1 0 0,-18 26 358 0 0,-1-2-1 0 0,-2-1 1 0 0,-38 36-1 0 0,20-27-705 0 0,28-29-112 0 0,14-11-182 0 0,-4 1-174 0 0,-25 15-132 0 0,26-16-286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0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55 250 76 0 0,'11'-8'748'0'0,"66"-47"1457"0"0,-72 51-783 0 0,0 0-713 0 0,17-21 6754 0 0,-41 39-7114 0 0,-56 39-14 0 0,72-51-304 0 0,1-1 0 0 0,0 0 0 0 0,0 1 0 0 0,0-1 0 0 0,0 1 0 0 0,0 0 0 0 0,0 0 0 0 0,0-1 0 0 0,-2 5 0 0 0,-20 33 551 0 0,19-32-486 0 0,3-4-31 0 0,1 0 0 0 0,-1 0 0 0 0,0 0 0 0 0,1 0 0 0 0,-1 0 0 0 0,1 0 0 0 0,0 1 0 0 0,0-1 0 0 0,-1 5 0 0 0,0 3 7 0 0,1-7-25 0 0,1 1 1 0 0,-2-1-1 0 0,1 1 0 0 0,0-1 1 0 0,-1 0-1 0 0,-2 6 1 0 0,4-2 145 0 0,1 24 0 0 0,0-24 480 0 0,26 35-425 0 0,-21-35-124 0 0,38-3 72 0 0,-35-5-99 0 0,9-5-18 0 0,19-5-56 0 0,0-2 0 0 0,-1-1 0 0 0,-1-2 0 0 0,35-20 0 0 0,-45 19-75 0 0,-1-2 1 0 0,-1 0 0 0 0,0-1-1 0 0,-2-2 1 0 0,37-42-1 0 0,-34 28-94 0 0,-20 26 117 0 0,-2 7 17 0 0,-1 0 0 0 0,1-1 0 0 0,-1 1 1 0 0,1 0-1 0 0,-1-1 0 0 0,0 1 0 0 0,0-1 0 0 0,0 1 0 0 0,0-1 0 0 0,0-3 1 0 0,7-20-96 0 0,13-44-111 0 0,-19 62 178 0 0,-1 0-1 0 0,3-26 35 0 0,-3 26 1229 0 0,-13 28-971 0 0,-52 90 362 0 0,-33 79 1747 0 0,34-31-174 0 0,51-128-1887 0 0,-1 5 497 0 0,-14 54 1 0 0,24-80-690 0 0,-4 30 402 0 0,2 15 19 0 0,2-3 123 0 0,1-16-477 0 0,2-27 765 0 0,21-21-1158 0 0,67-45 53 0 0,-78 50 106 0 0,-1 1 0 0 0,0-1 0 0 0,0-1-1 0 0,-1 1 1 0 0,0-1 0 0 0,0-1 0 0 0,-1 0 0 0 0,11-19 0 0 0,-7 10-65 0 0,-1 0-200 0 0,-1 0-1 0 0,10-30 1 0 0,-17 45 253 0 0,0 0 0 0 0,-1 0 1 0 0,0 0-1 0 0,0 0 0 0 0,0-1 0 0 0,0 1 0 0 0,-1 0 1 0 0,1-5-1 0 0,-1-1-55 0 0,1 2-249 0 0,-1-2 2 0 0,-2-29 21 0 0,1 29 17 0 0,-3 1-556 0 0,-12-26 640 0 0,12 27 16 0 0,7-2-1597 0 0,10-28 1610 0 0,-9 28 20 0 0,4 7-3 0 0,163-60-984 0 0,-163 61 1064 0 0,-6 2 113 0 0,1 0 1 0 0,-1 0-1 0 0,1 0 0 0 0,-1 0 0 0 0,1-1 1 0 0,-1 1-1 0 0,1-1 0 0 0,-1 0 0 0 0,1 1 1 0 0,2-3-1 0 0,32-7-205 0 0,-7 4 138 0 0,-22 5 10 0 0,1-1-240 0 0,35-6 1127 0 0,-53 28-641 0 0,-1 4-122 0 0,4-8 21 0 0,0-1 0 0 0,-2 0 1 0 0,-13 22-1 0 0,-20 27 472 0 0,37-58-405 0 0,0 1 5 0 0,-13 22 3 0 0,13-22 173 0 0,1 0-167 0 0,-11 21-10 0 0,10-21 1307 0 0,30-21-1475 0 0,79-46-44 0 0,-98 56 53 0 0,1 0-1 0 0,-1 0 1 0 0,-1-1-1 0 0,1 0 1 0 0,0-1-1 0 0,-1 1 1 0 0,9-12 0 0 0,3-3-59 0 0,37-35-92 0 0,-49 50 112 0 0,-2 0 1 0 0,12-16 1 0 0,-12 16 4 0 0,-13 25-77 0 0,-27 62 198 0 0,28-61 152 0 0,8-18-204 0 0,-1 1 1 0 0,1 0 0 0 0,0 0-1 0 0,-1-1 1 0 0,0 1 0 0 0,0 0-1 0 0,-3 6 1 0 0,1-1 14 0 0,1 1 559 0 0,5-1-480 0 0,10 27-7 0 0,-9-27 240 0 0,2-9-333 0 0,0 0 1 0 0,1 0-1 0 0,-1-1 0 0 0,0 0 0 0 0,11-4 0 0 0,-3 2-6 0 0,-1 1-7 0 0,0-7-21 0 0,192-138-350 0 0,-171 116 199 0 0,-29 26 98 0 0,-1 0 4 0 0,12-12-9 0 0,-12 12 13 0 0,-12 26 54 0 0,-24 65 136 0 0,24-64 148 0 0,7-14-130 0 0,-6 26 1 0 0,6-25 494 0 0,1 0-534 0 0,0 25 3 0 0,0-25 484 0 0,23-21-773 0 0,67-35 57 0 0,-61 29-9 0 0,8-19-146 0 0,-29 30 228 0 0,-5 5 15 0 0,0-1 0 0 0,0 0-1 0 0,0-1 1 0 0,0 1 0 0 0,-1 0 0 0 0,1-1-1 0 0,2-5 1 0 0,11-16-134 0 0,-12 19 5 0 0,-1 1 2 0 0,11-15 26 0 0,-11 15 10 0 0,-10 27-267 0 0,-24 69 484 0 0,23-68 373 0 0,9-13-347 0 0,2 31 4 0 0,-2-31 295 0 0,6-7-330 0 0,22 10-8 0 0,-22-10 33 0 0,9-12-135 0 0,51-25-25 0 0,-61 31 25 0 0,1 0-1 0 0,-1 0 0 0 0,0-1 0 0 0,1 1 0 0 0,-2-1 0 0 0,12-10 0 0 0,-4 2-23 0 0,16-13-306 0 0,49-54 0 0 0,-20 9-291 0 0,-54 66 595 0 0,-1 0-1 0 0,0 1 1 0 0,0-1-1 0 0,-1 0 1 0 0,1 0-1 0 0,3-9 1 0 0,6-16-235 0 0,19-37-186 0 0,-29 60 341 0 0,1 0-273 0 0,9-19 299 0 0,-9 18 21 0 0,-15 27 145 0 0,-49 85 225 0 0,53-95-232 0 0,5-6-13 0 0,0 1 0 0 0,0-1 1 0 0,0 1-1 0 0,0 0 0 0 0,1 0 0 0 0,-4 10 0 0 0,-13 31 350 0 0,14-37-325 0 0,-6 29 291 0 0,6-9-148 0 0,3-22 384 0 0,5 5-415 0 0,9 35-18 0 0,-9-35 271 0 0,4-8-315 0 0,20 12-5 0 0,-20-12 42 0 0,8-8-136 0 0,44-12-38 0 0,-55 15 10 0 0,-1 1 0 0 0,1-1 0 0 0,0 0 0 0 0,-1 0 0 0 0,1 0 0 0 0,-1-1 0 0 0,1 1 0 0 0,-1-1 1 0 0,0 0-1 0 0,0 0 0 0 0,0 0 0 0 0,3-3 0 0 0,3-2-20 0 0,10-4-94 0 0,-1-2-1 0 0,0-1 1 0 0,31-29 0 0 0,-35 29-35 0 0,3-3-137 0 0,-2 0-1 0 0,27-40 1 0 0,-28 39 67 0 0,9-18-139 0 0,-6 5 36 0 0,-2 2 129 0 0,-11 22 27 0 0,-1-1 29 0 0,3-8 51 0 0,-5 9 107 0 0,-6 12 244 0 0,-10 17-172 0 0,6-8 22 0 0,-1 0 0 0 0,2 1 0 0 0,-11 24 0 0 0,14-30-23 0 0,2-6-39 0 0,1 0-1 0 0,1 1 1 0 0,-1-1-1 0 0,0 1 0 0 0,1 0 1 0 0,0-1-1 0 0,0 1 0 0 0,0 0 1 0 0,-1 4-1 0 0,-9 45 536 0 0,6-20-268 0 0,4-25 5 0 0,1 3-19 0 0,-2 1-189 0 0,1-8-26 0 0,0 1 0 0 0,1-1-1 0 0,0 0 1 0 0,0 1 0 0 0,0-1 0 0 0,0 0 0 0 0,0 1 0 0 0,1-1 0 0 0,0 0 0 0 0,2 6 0 0 0,5 28 120 0 0,-6-29 149 0 0,2-3-200 0 0,11 16-12 0 0,-11-16-41 0 0,5-4-418 0 0,27 6-68 0 0,-27-6-172 0 0,7-9-962 0 0,48-19 513 0 0,-54 22 586 0 0,-1 0 1 0 0,1-1-1 0 0,-1 1 1 0 0,0-2-1 0 0,-1 0 1 0 0,1 0-1 0 0,9-9 1 0 0,-6 4-581 0 0,5-3-3532 0 0,-8 3 2305 0 0,-4 4 464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0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87 592 0 0,'0'0'11467'0'0,"25"-1"-11592"0"0,75-5-211 0 0,-97 6 290 0 0,0 0 0 0 0,0 0 0 0 0,0 0 1 0 0,0-1-1 0 0,0 1 0 0 0,0-1 0 0 0,0 1 0 0 0,0-1 1 0 0,-1 0-1 0 0,1 0 0 0 0,3-2 0 0 0,65-33-1396 0 0,-11 4-3006 0 0,-53 29 1546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545 0 772 0 0,'-15'3'996'0'0,"-3"-1"-670"0"0,9-1-56 0 0,0 0 0 0 0,0 1 1 0 0,0 0-1 0 0,1 0 0 0 0,-16 6 0 0 0,13-4 106 0 0,2-2-112 0 0,1 1 1 0 0,1 0-1 0 0,-1 0 1 0 0,0 1 0 0 0,1 0-1 0 0,0 0 1 0 0,0 1-1 0 0,-8 6 1 0 0,-23 19 993 0 0,1 2 0 0 0,1 1 1 0 0,-58 72-1 0 0,81-87-839 0 0,-3 3 170 0 0,1 1 0 0 0,1 1 0 0 0,1 0 0 0 0,1 0 0 0 0,1 2 0 0 0,-10 29 0 0 0,-5 33 753 0 0,24-82-1194 0 0,0 1 1 0 0,1-1-1 0 0,0 0 0 0 0,0 1 1 0 0,0-1-1 0 0,1 9 0 0 0,-1-2 49 0 0,-1 29 746 0 0,3-32-764 0 0,-1-1 334 0 0,3 3-25 0 0,8 32-26 0 0,-11-40-423 0 0,0-1 1 0 0,1 0 0 0 0,-1 0 0 0 0,1 0 0 0 0,-1 0 0 0 0,1 0 0 0 0,0 0-1 0 0,0 0 1 0 0,0 0 0 0 0,0-1 0 0 0,0 1 0 0 0,0 0 0 0 0,0 0-1 0 0,1-1 1 0 0,-1 1 0 0 0,3 2 0 0 0,1 1 79 0 0,-1 0 235 0 0,3 1-25 0 0,0 2-230 0 0,-5-6-60 0 0,0 1 0 0 0,0-1 1 0 0,0 0-1 0 0,1 1 0 0 0,-1-1 1 0 0,1 0-1 0 0,0 0 0 0 0,-1-1 1 0 0,1 1-1 0 0,0 0 0 0 0,5 1 1 0 0,21 11 198 0 0,-22-11-12 0 0,2-1-19 0 0,30 5-21 0 0,-29-5-17 0 0,0-2-26 0 0,29 1-13 0 0,-29-1 275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76 0 0,'0'0'6274'0'0,"-16"11"-6099"0"0,-45 31-22 0 0,46-32 466 0 0,18 2-521 0 0,9 36-8 0 0,-9-36-2 0 0,6-5-17 0 0,1 2-49 0 0,31 23 79 0 0,-2-6 19 0 0,-13-9-60 0 0,-20-13 0 0 0,-1 1 6 0 0,14 16 12 0 0,-14-16 22 0 0,-3 2-1 0 0,8 18 4 0 0,-8-19 217 0 0,-8 18-177 0 0,4-18-107 0 0,1-1 0 0 0,-1 1-1 0 0,1-1 1 0 0,1 1 0 0 0,-1-1 0 0 0,1 11-1 0 0,-5-10 59 0 0,-13 20-5 0 0,13-19 264 0 0,1-2-303 0 0,-14 18-3 0 0,14-17 1230 0 0,19-24-1266 0 0,45-56-6 0 0,-49 59 11 0 0,1 1-1 0 0,1 0 0 0 0,29-22 0 0 0,-29 25-4 0 0,40-38 51 0 0,-46 42-57 0 0,23-20 8 0 0,-6 9-7 0 0,-17 14 16 0 0,-1-1 3 0 0,18-12 19 0 0,-18 12 236 0 0,-1 0-212 0 0,12-14 0 0 0,-13 14 825 0 0,-3 25-759 0 0,1 58 11 0 0,-2-58-3 0 0,1-11-25 0 0,2 25-16 0 0,-2-25 92 0 0,0 2-71 0 0,1 32 25 0 0,-2-32-2 0 0,2-3-12 0 0,4 24-17 0 0,-4-24-2 0 0,12 14 96 0 0,-11-16-173 0 0,1 0 304 0 0,3-3-223 0 0,21 12-4 0 0,-21-12 176 0 0,10-8-208 0 0,48-17-16 0 0,-38 9-18 0 0,125-90 109 0 0,-149 101-153 0 0,0 0-1 0 0,0 0 1 0 0,0 0 0 0 0,0-1-1 0 0,-1 1 1 0 0,1-1 0 0 0,-1 1-1 0 0,3-4 1 0 0,11-15 32 0 0,0 1-12 0 0,-12 15-3 0 0,0-1 6 0 0,10-17-3 0 0,-11 17 193 0 0,-3 27-154 0 0,1 65-7 0 0,-1-65 8 0 0,1-12 10 0 0,4 26-2 0 0,-4-26-4 0 0,0-2-1 0 0,6 22 7 0 0,-6-22 148 0 0,3 0-131 0 0,11 21 28 0 0,-11-21 505 0 0,16-17-583 0 0,61-34 2 0 0,-77 43-41 0 0,-1-1 1 0 0,0 1 0 0 0,0-1 0 0 0,0 0-1 0 0,1-1 1 0 0,-2 1 0 0 0,5-3 0 0 0,114-123-48 0 0,-118 124 36 0 0,21-23-27 0 0,0 4-12 0 0,30-31-34 0 0,-50 49 57 0 0,1 1-78 0 0,13-13 61 0 0,-14 12-1 0 0,-2 24-106 0 0,5 57 177 0 0,-5-57 58 0 0,-1-8-2 0 0,1 2-48 0 0,-1-8 1 0 0,-1 1 0 0 0,1-1 0 0 0,-1 1 0 0 0,0-1 0 0 0,0 1 0 0 0,0-1 0 0 0,-2 10 0 0 0,-3 22 116 0 0,4-27 245 0 0,0 0-193 0 0,-1 33 0 0 0,2-32 916 0 0,1-4-960 0 0,3 24 23 0 0,-3-23 1446 0 0,13-27-1568 0 0,6-10-42 0 0,-3 6-8 0 0,0 0 0 0 0,24-24 0 0 0,23-10-105 0 0,-27 24-71 0 0,-31 28 53 0 0,-5 5-43 0 0,0 0 147 0 0,0 0-1 0 0,-1-1 1 0 0,1 1 0 0 0,0 0 0 0 0,0 0 0 0 0,0 0 0 0 0,0-1-1 0 0,-1 1 1 0 0,1 0 0 0 0,0-1 0 0 0,0 1 0 0 0,-1 0-1 0 0,1-1 1 0 0,0 1 0 0 0,-1-1 0 0 0,1 1 0 0 0,0-1 0 0 0,-1 0-1 0 0,1 1 1 0 0,0-2 0 0 0,0 1-43 0 0,-1 1 0 0 0,1-1 0 0 0,-1 0 0 0 0,1 1 0 0 0,0-1 0 0 0,-1 1 0 0 0,1-1-1 0 0,0 1 1 0 0,-1-1 0 0 0,1 1 0 0 0,0-1 0 0 0,0 1 0 0 0,-1 0 0 0 0,1 0 0 0 0,0-1 0 0 0,0 1 0 0 0,0 0 0 0 0,-1 0 0 0 0,1 0 0 0 0,0 0 0 0 0,1 0 0 0 0,3 14-44 0 0,17 42 19 0 0,-17-42 18 0 0,-5-5-14 0 0,0 28 60 0 0,0-28 3193 0 0,15-23-3090 0 0,66-62 12 0 0,-28 24-93 0 0,-49 48-59 0 0,30-1-417 0 0,-25 2 407 0 0,0 1-114 0 0,2 9-875 0 0,33 22 797 0 0,-33-21-22 0 0,-7-3-349 0 0,11 19 260 0 0,-11-18-57 0 0,0 0-656 0 0,8 22 384 0 0,-9-22-105 0 0,1 48-13368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6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0 876 0 0,'0'0'2255'0'0,"2"13"-1198"0"0,5 36-69 0 0,-5-37 829 0 0,-3-2-999 0 0,1 28-56 0 0,-1-29 624 0 0,-1 3-789 0 0,1 1-401 0 0,1-5 21 0 0,-1-1 0 0 0,0 0 0 0 0,0 1 0 0 0,-1-1 0 0 0,-4 11 0 0 0,-22 60 801 0 0,26-72-819 0 0,-3 1-300 0 0,-15 22-146 0 0,16-22-177 0 0,-1-3-912 0 0,-12 12 283 0 0,13-12-840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4:58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0 708 0 0,'0'0'11567'0'0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0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157 292 160 0 0,'-10'7'657'0'0,"-2"0"-443"0"0,5-3-13 0 0,1 0-1 0 0,-1 0 1 0 0,1 1-1 0 0,-11 10 1 0 0,9-9-22 0 0,5-3-60 0 0,0-1-1 0 0,-1 1 1 0 0,1 0 0 0 0,0 0-1 0 0,0 0 1 0 0,-4 7 0 0 0,1-4 29 0 0,4-4-68 0 0,-1 1 0 0 0,1-1 1 0 0,0 1-1 0 0,0-1 0 0 0,0 1 0 0 0,0 0 0 0 0,1 0 1 0 0,-3 5-1 0 0,-9 18 324 0 0,10-20-30 0 0,0 4-24 0 0,-7 31-16 0 0,7-31 519 0 0,3-2-621 0 0,0 27-28 0 0,0-26 1132 0 0,10-9-1292 0 0,0-1 1 0 0,1 0-1 0 0,-1 0 0 0 0,10-3 0 0 0,-1 0-5 0 0,-3 2 62 0 0,-6-5-17 0 0,3-1-60 0 0,34-30 82 0 0,-22 14-61 0 0,0-2-1 0 0,-2 0 1 0 0,34-52 0 0 0,-48 65-46 0 0,4-4 51 0 0,-1-1 1 0 0,-1 0 0 0 0,14-34 0 0 0,2-19 164 0 0,-25 64 392 0 0,1 0-478 0 0,10-21-13 0 0,-9 20 670 0 0,-10 34-714 0 0,-24 107 92 0 0,20-87 20 0 0,4-15-83 0 0,5-23 7 0 0,0 1-7 0 0,-4 30-8 0 0,4-30 84 0 0,3 1-89 0 0,6 27 2 0 0,-6-28 54 0 0,2-3-82 0 0,15 19-12 0 0,-14-19 52 0 0,3-3-54 0 0,21 7 3 0 0,-21-7 42 0 0,9-7-64 0 0,53-13-13 0 0,-43 8-9 0 0,18-15 29 0 0,-1-1 0 0 0,77-60 0 0 0,-72 42 7 0 0,-33 27-24 0 0,-11 12 262 0 0,-23 20-255 0 0,-52 46 8 0 0,52-46-1 0 0,16-10-8 0 0,-5 20 10 0 0,5-20 237 0 0,9 5-235 0 0,19 34 0 0 0,-19-34 43 0 0,65-29-34 0 0,-47 8-39 0 0,35-25-4 0 0,-19 8-34 0 0,0-2 0 0 0,43-42 0 0 0,-76 64 25 0 0,-4 4 1 0 0,-1 0 0 0 0,1-1 0 0 0,-1 1 1 0 0,0-1-1 0 0,1 0 0 0 0,2-6 0 0 0,9-13 0 0 0,-1 1 0 0 0,-1-2 0 0 0,15-35 0 0 0,-20 34 9 0 0,-6 19 44 0 0,0-2-4 0 0,7-26-4 0 0,-7 26 615 0 0,-4 34-503 0 0,-14 113 235 0 0,10-75 35 0 0,-3-4 34 0 0,0-5 50 0 0,-1 6-18 0 0,2-10 72 0 0,5-16-333 0 0,2-26-22 0 0,1 3-9 0 0,-2 34-20 0 0,1-34 160 0 0,2-3-177 0 0,2 26-23 0 0,-2-26 964 0 0,12-26-1212 0 0,39-53 30 0 0,-39 53 0 0 0,-13 6-100 0 0,0-3 138 0 0,-4-41-506 0 0,1 42 500 0 0,-2-31-437 0 0,5 43 475 0 0,0 0 0 0 0,0-1 1 0 0,0 1-1 0 0,0 0 0 0 0,0-1 0 0 0,0 1 1 0 0,1 0-1 0 0,-1-1 0 0 0,0 1 0 0 0,1 0 0 0 0,0 0 1 0 0,-1 0-1 0 0,1-1 0 0 0,-1 1 0 0 0,1 0 0 0 0,2-2 1 0 0,-3 2-2 0 0,1 0-1 0 0,0 0 1 0 0,0 0 0 0 0,-1 0 0 0 0,1 0 0 0 0,0 0 0 0 0,-1-1-1 0 0,1 1 1 0 0,-1 0 0 0 0,0 0 0 0 0,1-1 0 0 0,-1 1 0 0 0,0 0-1 0 0,0-1 1 0 0,0 1 0 0 0,0-2 0 0 0,7-2-134 0 0,-1-2 100 0 0,26-16-182 0 0,-24 17 185 0 0,30-14-144 0 0,-26 15 153 0 0,35-17-149 0 0,-3-3 33 0 0,4 2 26 0 0,-1 2 29 0 0,25-11-6 0 0,-65 29 69 0 0,-4 3 28 0 0,0-1 0 0 0,-1 1 0 0 0,1 0 0 0 0,-1-1 0 0 0,1 0 0 0 0,-1 0 0 0 0,1 1 0 0 0,-1-1 0 0 0,1-1 0 0 0,2 0 0 0 0,24-13-147 0 0,-24 12 136 0 0,-4 2 0 0 0,1 0 0 0 0,0 0 1 0 0,0 0-1 0 0,0 0 0 0 0,-1 0 1 0 0,1 0-1 0 0,0 0 0 0 0,0 1 1 0 0,0-1-1 0 0,1 1 0 0 0,3-1 1 0 0,-17 22 33 0 0,-46 91 78 0 0,22-41 41 0 0,32-65-62 0 0,0 2-9 0 0,-7 22 13 0 0,7-23 115 0 0,3 2-150 0 0,-1 23 34 0 0,1-24 624 0 0,23-18-663 0 0,74-35-8 0 0,-83 38 0 0 0,0-1 0 0 0,-1 0 0 0 0,0-1 0 0 0,17-15 0 0 0,-21 17-34 0 0,-5 5 6 0 0,-1 0 0 0 0,0-1 0 0 0,0 1 0 0 0,0-1-1 0 0,-1 1 1 0 0,1-1 0 0 0,-1 0 0 0 0,1 0 0 0 0,1-3 0 0 0,1-2 5 0 0,16-21 78 0 0,-17 22-65 0 0,-1 1 65 0 0,1 1-31 0 0,11-16 20 0 0,-12 15 250 0 0,-5 28-310 0 0,-7 66 54 0 0,7-66 94 0 0,2-12-107 0 0,2 31 4 0 0,-1-31 146 0 0,2-5-118 0 0,11 16-12 0 0,-10-15 309 0 0,55-12-281 0 0,-47 5-46 0 0,5-8-12 0 0,218-146-21 0 0,-161 100-84 0 0,-40 25-1 0 0,-29 25 15 0 0,0 0 32 0 0,13-14-30 0 0,-14 14-34 0 0,-10 29-560 0 0,-20 70 652 0 0,20-70 51 0 0,4-16-21 0 0,-4 23-2 0 0,4-23 353 0 0,7-1-327 0 0,13 23 1 0 0,-14-22 210 0 0,16-17-247 0 0,57-27-24 0 0,-51 21 21 0 0,17-19-16 0 0,-3-1-2 0 0,-17 12-41 0 0,-18 17-4 0 0,0 1 18 0 0,13-14 31 0 0,-14 14-3 0 0,0-1-175 0 0,10-15 114 0 0,-11 16 0 0 0,-7 30-291 0 0,-13 73 384 0 0,13-73 97 0 0,3-15-57 0 0,-1 32-1 0 0,2-31 206 0 0,2-3-181 0 0,6 25 8 0 0,-6-25 560 0 0,4-4-580 0 0,16 10-10 0 0,-16-10 191 0 0,11-13-249 0 0,52-29-26 0 0,-66 37-5 0 0,0 0 0 0 0,-1-1-1 0 0,1 1 1 0 0,-1-1 0 0 0,0 1 0 0 0,1-1-1 0 0,-1 0 1 0 0,3-3 0 0 0,38-41-105 0 0,-25 25-70 0 0,-2-1 0 0 0,0 0 0 0 0,-1-1 0 0 0,-1-1 0 0 0,-1 0 0 0 0,15-43 0 0 0,-18 39 31 0 0,-8 20 15 0 0,1 1 6 0 0,8-23 21 0 0,-9 22-9 0 0,-10 32-670 0 0,-35 101 895 0 0,39-118-86 0 0,2-4-16 0 0,1 0 1 0 0,0-1 0 0 0,-1 1-1 0 0,1 0 1 0 0,0 0 0 0 0,0 0-1 0 0,1 0 1 0 0,-1 0 0 0 0,1 0-1 0 0,-1 0 1 0 0,1 4 0 0 0,-3 23 101 0 0,2-22 40 0 0,1 0-9 0 0,-3 28-8 0 0,2-27 129 0 0,4 0-120 0 0,5 28-2 0 0,-5-28 138 0 0,2-4-143 0 0,14 18-9 0 0,-14-17 231 0 0,2-4-240 0 0,1 1-75 0 0,-6-2-5 0 0,1 0-1 0 0,0 0 1 0 0,-1 0 0 0 0,1 0-1 0 0,0-1 1 0 0,0 1-1 0 0,-1-1 1 0 0,6 1 0 0 0,10-8-1 0 0,5 0-33 0 0,-12 4-7 0 0,-1-1-1 0 0,1 0 1 0 0,-1 0 0 0 0,0-1 0 0 0,0 0 0 0 0,0-1 0 0 0,10-8 0 0 0,2-3-83 0 0,0 0 0 0 0,27-29-1 0 0,3-17-288 0 0,-31 29 93 0 0,-7 2 22 0 0,-8 23 207 0 0,12-30-208 0 0,-13 30 209 0 0,-3 6 20 0 0,-1-1 0 0 0,1 0 1 0 0,-1 0-1 0 0,1 0 0 0 0,-1 0 0 0 0,0 0 0 0 0,0-8 0 0 0,4-16-87 0 0,-4 21 27 0 0,0-1-21 0 0,4-22 2 0 0,-4 23 21 0 0,-8 31-676 0 0,-2 5 787 0 0,0-2 53 0 0,-10 48 0 0 0,8-23 213 0 0,-7 22 199 0 0,16-67-204 0 0,3 2-146 0 0,0 29 4 0 0,-1-28 395 0 0,2-2-435 0 0,7 27 1 0 0,-7-26 106 0 0,19-20-3163 0 0,62-33 1925 0 0,-81 43 909 0 0,1 0 1 0 0,-1 0 0 0 0,1 0-1 0 0,-1-1 1 0 0,0 1-1 0 0,1-1 1 0 0,-1 1 0 0 0,0-1-1 0 0,3-4 1 0 0,2 0-366 0 0,5-6-70 0 0,0-9-2568 0 0,1-6-1180 0 0,-9 20 330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1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52 0 0,'0'0'3968'0'0,"168"-17"-4780"0"0,-107-11-1560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0 564 0 0,'0'0'11004'0'0,"-5"22"-10602"0"0,-14 64 0 0 0,14-65-21 0 0,0 48 763 0 0,3-38-781 0 0,2-24 4 0 0,-1 5 35 0 0,-1 53 360 0 0,-6 24 613 0 0,7-79-711 0 0,1-1-342 0 0,1 25-57 0 0,-1-25 1130 0 0,3-1-1211 0 0,0 0-79 0 0,-1-6 31 0 0,-1 1 1 0 0,0 0 0 0 0,0-1-1 0 0,0 1 1 0 0,0 0 0 0 0,-1 0-1 0 0,1 0 1 0 0,-1-1 0 0 0,1 7-1 0 0,17-21-13 0 0,6-2-80 0 0,-10 6-9 0 0,0 0 0 0 0,-1-1-1 0 0,0-1 1 0 0,23-20 0 0 0,-13 7 50 0 0,-3 4-47 0 0,0-1 0 0 0,22-30 0 0 0,16-26-167 0 0,-14 22-224 0 0,-27 31 187 0 0,-13 18-56 0 0,0-1-59 0 0,10-18-88 0 0,-11 18-86 0 0,1 0-625 0 0,9-18 435 0 0,-9 18-100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7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32 24575,'10'-4'0,"1"0"0,0 0 0,0 1 0,0 0 0,23-2 0,60 1 0,-67 4 0,21-1 0,-45 1 0,-6 1 0,-26-1 0,-34-1 0,39-1 0,1 1 0,-1 1 0,1 1 0,0 1 0,-1 2 0,-42 11 0,63-14 0,0 1 0,1 0 0,-1-1 0,0 1 0,0 1 0,1-1 0,0 0 0,-1 1 0,1-1 0,0 1 0,0 0 0,0-1 0,0 1 0,1 0 0,-1 0 0,1 0 0,0 1 0,0-1 0,0 0 0,0 0 0,0 1 0,0 5 0,-1 10 0,1-1 0,3 39 0,0-29 0,-2 28 0,4 69 0,-4-123 0,0 0 0,0 0 0,1 0 0,-1 0 0,0 0 0,1 0 0,-1 0 0,1 0 0,0 0 0,-1-1 0,1 1 0,0 0 0,0 0 0,0 0 0,1-1 0,-1 1 0,0-1 0,1 1 0,-1-1 0,1 1 0,-1-1 0,1 0 0,0 0 0,-1 0 0,1 0 0,0 0 0,0 0 0,0 0 0,0 0 0,3 0 0,-2-1 0,0 0 0,0 0 0,0 0 0,-1-1 0,1 1 0,0-1 0,0 0 0,-1 0 0,1 0 0,0 0 0,-1 0 0,1-1 0,-1 1 0,1-1 0,-1 1 0,0-1 0,0 0 0,0 0 0,0 0 0,0 0 0,3-4 0,4-8 0,2 1 0,-1 1 0,23-20 0,-28 28 0,1 0 0,-1 0 0,1 1 0,0-1 0,0 2 0,1-1 0,-1 1 0,1-1 0,-1 2 0,1-1 0,-1 1 0,8-1 0,-6 1 0,-1 1 0,1 0 0,-1 0 0,1 0 0,-1 1 0,1 0 0,8 2 0,-14-2 0,1 0 0,-1 0 0,1 0 0,-1 1 0,0-1 0,0 1 0,0-1 0,0 1 0,0 0 0,0-1 0,0 1 0,0 0 0,-1 0 0,1 1 0,-1-1 0,1 0 0,-1 0 0,0 1 0,0-1 0,0 1 0,0-1 0,-1 1 0,1-1 0,0 4 0,2 23 0,0 0 0,-3 1 0,-4 52 0,0 1 0,6-31 0,0-37 0,-1 1 0,-1-1 0,0 0 0,-1 0 0,-1 0 0,0 0 0,-1 0 0,-5 15 0,6-27 0,0 0 0,0 0 0,0-1 0,0 1 0,0 0 0,-1-1 0,1 0 0,-1 0 0,0 0 0,0 0 0,0 0 0,0 0 0,0-1 0,0 1 0,0-1 0,0 0 0,-1 0 0,1 0 0,0 0 0,-1-1 0,-5 1 0,-6 0 0,1 0 0,-1-1 0,-24-3 0,33 1 0,1 1 0,-1-1 0,1 0 0,-1 0 0,1 0 0,0-1 0,-1 0 0,1 0 0,1 0 0,-1 0 0,0-1 0,1 0 0,0 0 0,0 0 0,0-1 0,0 1 0,1-1 0,0 0 0,0 0 0,0 0 0,0 0 0,1 0 0,-3-10 0,-3-10 0,1 0 0,1-1 0,-4-47 0,7 43-1365,2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98 352 0 0,'11'-9'693'0'0,"33"-29"1"0"0,-33 28 702 0 0,-5 3-719 0 0,23-27 6684 0 0,-37 64-7049 0 0,-27 89-17 0 0,6-1 631 0 0,24-95-815 0 0,2-12 107 0 0,3-4-152 0 0,-1 1-1 0 0,1 0 0 0 0,-1-1 1 0 0,-3 12-1 0 0,1-5-4 0 0,1-1 117 0 0,2-2-14 0 0,-2 31-5 0 0,2-31 1776 0 0,26-27-1817 0 0,84-57-28 0 0,-105 69-82 0 0,0 1 4 0 0,0-1-1 0 0,0 0 0 0 0,0 0 1 0 0,0 0-1 0 0,-1 0 1 0 0,0-1-1 0 0,5-6 0 0 0,5-7 73 0 0,129-164 258 0 0,-137 174-237 0 0,-2 2-88 0 0,15-20-1 0 0,-14 19-2 0 0,-12 40-20 0 0,-20 99 9 0 0,20-99 11 0 0,11 16-14 0 0,-2-34 0 0 0,0-3 9 0 0,0-3 0 0 0,8 27 2 0 0,-8-27 355 0 0,22-26-350 0 0,72-52-15 0 0,-64 43 6 0 0,17-26 42 0 0,2 2-38 0 0,-5 10 3 0 0,-16 15-36 0 0,-22 19-5 0 0,1 23-201 0 0,26 50 247 0 0,-26-50 25 0 0,-8-6-26 0 0,0 32-6 0 0,-1-32 121 0 0,1 1-89 0 0,5 33 13 0 0,-5-33 2011 0 0,16-31-2007 0 0,49-58 28 0 0,-61 70-70 0 0,0 0 1 0 0,1 1-1 0 0,0-1 1 0 0,0 1-1 0 0,9-7 1 0 0,-5 6-2 0 0,-3 0 45 0 0,2 1-55 0 0,24-17-20 0 0,-25 17-18 0 0,-4 26-246 0 0,11 61 259 0 0,-11-61 5 0 0,-6-7 9 0 0,-5 38 13 0 0,5-38 110 0 0,-2 2-70 0 0,-11 46-6 0 0,11-45 310 0 0,2-8-193 0 0,-6 27 21 0 0,6-26 922 0 0,13-40-1038 0 0,35-100-21 0 0,-41 120-44 0 0,-1-3 0 0 0,1 1-1 0 0,0 0 0 0 0,2 0 1 0 0,-1 1-1 0 0,1 0 0 0 0,15-19 1 0 0,-15 21-10 0 0,5-8-2 0 0,-6 8-2 0 0,2-1 0 0 0,-1 1 0 0 0,1 0 0 0 0,16-14 0 0 0,21-17-96 0 0,-36 33 47 0 0,-2 3-7 0 0,24-15-3 0 0,-24 15-18 0 0,6 18-398 0 0,40 37 407 0 0,-52-49 76 0 0,1 0 1 0 0,-1 1-1 0 0,0-1 1 0 0,0 0-1 0 0,1 0 0 0 0,-1 0 1 0 0,0 1-1 0 0,0-1 1 0 0,0 1-1 0 0,0-1 1 0 0,-1 1-1 0 0,1-1 0 0 0,0 1 1 0 0,0 2-1 0 0,4 7-15 0 0,-3-8 12 0 0,0 1 0 0 0,-1 0 0 0 0,1 0-1 0 0,-1 0 1 0 0,0 0 0 0 0,0 0 0 0 0,0 0 0 0 0,-1 1 0 0 0,0-1-1 0 0,1 6 1 0 0,1 32-64 0 0,-1-32 37 0 0,-2 8 9 0 0,-5 52-5 0 0,1-36 13 0 0,-16 60-83 0 0,6-34-509 0 0,7-27 244 0 0,6-25-84 0 0,-2 1-1419 0 0,-13 28 1065 0 0,13-27-64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1 664 0 0,'0'0'1616'0'0,"-11"12"-845"0"0,-50 54 689 0 0,11-9 512 0 0,29-34-1073 0 0,-1 4-20 0 0,17-21-698 0 0,3-5-106 0 0,0 1 0 0 0,0 0-1 0 0,0 1 1 0 0,0-1-1 0 0,1 0 1 0 0,-1 0-1 0 0,1 1 1 0 0,0-1-1 0 0,0 1 1 0 0,-1-1-1 0 0,0 5 1 0 0,-26 60 1380 0 0,25-60-1030 0 0,1 0-19 0 0,-1 2-251 0 0,1-7-51 0 0,1 1 0 0 0,0 0 0 0 0,0 0-1 0 0,0 0 1 0 0,0 0 0 0 0,1 0 0 0 0,-1 0 0 0 0,1 0 0 0 0,0 0 0 0 0,0 1 0 0 0,0 2 0 0 0,-1 38 1892 0 0,9-38-1824 0 0,25 18-19 0 0,-25-18 263 0 0,10-14-321 0 0,51-22-4 0 0,-65 29-76 0 0,0-1-1 0 0,-1 1 1 0 0,1 0 0 0 0,0-1-1 0 0,-1 0 1 0 0,1 0-1 0 0,-1 0 1 0 0,0 0-1 0 0,5-5 1 0 0,16-12 68 0 0,-14 13-66 0 0,26-20 71 0 0,16-22 32 0 0,-48 44-45 0 0,1-2-44 0 0,11-20-2 0 0,-11 19 220 0 0,-5 5-243 0 0,0 0 0 0 0,0 0 1 0 0,1 0-1 0 0,-1 0 0 0 0,1 0 0 0 0,0-1 0 0 0,0 1 0 0 0,-1 0 0 0 0,1 1 0 0 0,1-1 0 0 0,1-4 0 0 0,0 1 7 0 0,0-1 583 0 0,-8 31-420 0 0,-1 6-109 0 0,-11 74 468 0 0,15-99-441 0 0,1-3-20 0 0,0-1 0 0 0,0 0-1 0 0,1 1 1 0 0,-1-1 0 0 0,1 0-1 0 0,0 1 1 0 0,0-1 0 0 0,-1 1-1 0 0,2-1 1 0 0,-1 1 0 0 0,1 3-1 0 0,8 17 175 0 0,-8-21-167 0 0,0 0 1 0 0,0 0-1 0 0,0 0 0 0 0,0 0 0 0 0,-1 0 0 0 0,1 0 0 0 0,-1 0 0 0 0,1 0 1 0 0,-1 0-1 0 0,0 0 0 0 0,1 0 0 0 0,-1 3 0 0 0,9-3 37 0 0,27 3-8 0 0,-27-4 68 0 0,7-9-121 0 0,45-25-15 0 0,-56 31-42 0 0,1-1 0 0 0,-1 1 0 0 0,0-2 0 0 0,0 1 0 0 0,0 0 0 0 0,0-1 0 0 0,0 0 0 0 0,6-7 0 0 0,0-1-9 0 0,16-12-188 0 0,-2-1-1 0 0,0-1 1 0 0,-2-1 0 0 0,-1-1 0 0 0,-2-1 0 0 0,28-49 0 0 0,-45 72 73 0 0,1-1-115 0 0,9-18 137 0 0,-9 19-5 0 0,-15 24-430 0 0,-3 3 550 0 0,3-4 13 0 0,0 0 0 0 0,-12 28-1 0 0,0 4 218 0 0,-2 24 324 0 0,23-67-369 0 0,2-3-161 0 0,0 0-1 0 0,0 0 0 0 0,-1 0 0 0 0,1 0 0 0 0,-1 0 0 0 0,0 0 0 0 0,0-1 0 0 0,-1 5 1 0 0,-1 1 22 0 0,1-1 296 0 0,0 2-186 0 0,-4 24-18 0 0,4-24 978 0 0,11-3-1053 0 0,23 17-28 0 0,-24-17-28 0 0,10-14-200 0 0,51-26 31 0 0,-41 19-30 0 0,-15 5 102 0 0,52-44-384 0 0,-2-2 59 0 0,-58 51 286 0 0,0 0-92 0 0,13-13 102 0 0,-13 13 5 0 0,-14 27 55 0 0,-28 64 199 0 0,28-64 17 0 0,9-19-137 0 0,0 0-1 0 0,0 0 1 0 0,-1 1-1 0 0,1-1 1 0 0,-1 0-1 0 0,0 0 1 0 0,0 0-1 0 0,0 0 1 0 0,-2 4-1 0 0,-1 1 33 0 0,2 1 463 0 0,2-1-352 0 0,0 24-6 0 0,0-24 943 0 0,8-4-992 0 0,24 16-11 0 0,-24-16 135 0 0,11-13-204 0 0,7-3-36 0 0,-2 2-8 0 0,-2-2-1 0 0,29-18 1 0 0,54-48-206 0 0,-42 28 5 0 0,-56 45 144 0 0,-3 1-12 0 0,16-14 3 0 0,-15 13 0 0 0,-3 23-359 0 0,10 51 507 0 0,-9-51 32 0 0,-3-9 29 0 0,-2 27 16 0 0,1-27 210 0 0,3-1-166 0 0,8 28-2 0 0,-7-27 216 0 0,0-4-210 0 0,11 17-5 0 0,-11-17 357 0 0,7-1-404 0 0,31 10-11 0 0,-31-11 118 0 0,-6-3-240 0 0,0 0 0 0 0,-1 0 0 0 0,1-1-1 0 0,0 1 1 0 0,0-1 0 0 0,0 0 0 0 0,4-1 0 0 0,-4 0-6 0 0,-1 1 0 0 0,1 0 0 0 0,0 1 0 0 0,0-1 0 0 0,0 1 0 0 0,0-1 0 0 0,4 1 0 0 0,4-5 43 0 0,12-5-45 0 0,-10 5-71 0 0,0-1 0 0 0,0 0-1 0 0,-1-1 1 0 0,0-1 0 0 0,0 0-1 0 0,-1 0 1 0 0,0-1-1 0 0,-1-1 1 0 0,0 0 0 0 0,19-22-1 0 0,14-31-413 0 0,-41 58 280 0 0,-3 3 185 0 0,0 1 0 0 0,0 0 1 0 0,0 0-1 0 0,1 0 1 0 0,-1-1-1 0 0,0 1 1 0 0,0 0-1 0 0,1 0 1 0 0,-1 0-1 0 0,1 0 1 0 0,-1 0-1 0 0,1 0 1 0 0,-1-1-1 0 0,1 1 1 0 0,0 0-1 0 0,-1 1 0 0 0,3-3 1 0 0,-3 2-104 0 0,1 0 0 0 0,0 0 1 0 0,0 0-1 0 0,-1 0 0 0 0,1 0 0 0 0,0 0 1 0 0,-1 0-1 0 0,1 0 0 0 0,-1 0 1 0 0,0 0-1 0 0,1 0 0 0 0,-1 0 0 0 0,0-1 1 0 0,1 1-1 0 0,-1 0 0 0 0,0 0 0 0 0,0-3 1 0 0,-23 15 78 0 0,-67 32 26 0 0,88-42 8 0 0,0 0 1 0 0,0-1-1 0 0,0 1 0 0 0,0 0 0 0 0,0 0 0 0 0,0 0 0 0 0,0 1 0 0 0,0-1 1 0 0,1 0-1 0 0,-1 1 0 0 0,0-1 0 0 0,-2 4 0 0 0,0 0 9 0 0,-1 2 22 0 0,0-1 0 0 0,0 1 1 0 0,1 0-1 0 0,0 0 0 0 0,0 1 0 0 0,0-1 1 0 0,1 1-1 0 0,-2 8 0 0 0,-2 13 28 0 0,5-21 153 0 0,18-6-2154 0 0,3 2 1724 0 0,-9-2-29 0 0,0 0-1 0 0,0-1 1 0 0,0 1-1 0 0,14-2 1 0 0,-8-8-637 0 0,9-2 442 0 0,-8 3-135 0 0,0-1 0 0 0,0-1 0 0 0,-1 0 0 0 0,18-13 0 0 0,-19 12-149 0 0,15-10-97 0 0,2-5-5758 0 0,3-4 2716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0 164 0 0,'3'13'837'0'0,"12"40"10"0"0,-12-30 13 0 0,-3-11-577 0 0,-5 41 1119 0 0,-5 3 258 0 0,-25 70 0 0 0,27-104-1052 0 0,-2 0 0 0 0,-1-1 1 0 0,-1 0-1 0 0,0-1 0 0 0,-29 34 0 0 0,7-13 481 0 0,1 0 319 0 0,-2-2-1 0 0,-43 38 1 0 0,59-60-1032 0 0,14-13-28 0 0,4-2-303 0 0,0 0 0 0 0,-1 0 0 0 0,1 0-1 0 0,-1 0 1 0 0,1 0 0 0 0,-1 0 0 0 0,0-1-1 0 0,0 1 1 0 0,1-1 0 0 0,-1 1 0 0 0,-3 1-1 0 0,-1 0 53 0 0,0 3 193 0 0,1-1-18 0 0,-15 15-4 0 0,15-16 209 0 0,0 1-251 0 0,-15 14-6 0 0,15-15 3691 0 0,5-84-11612 0 0,0 35-1237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06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0 248 0 0,'0'0'2520'0'0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1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40 138 280 0 0,'0'0'8113'0'0,"-2"23"-7695"0"0,-8 69-13 0 0,8-69 5 0 0,1-14-11 0 0,-4 50 698 0 0,-9 112 1029 0 0,13-141-1881 0 0,1-22 177 0 0,-1 2-238 0 0,-1 3-114 0 0,0 36 590 0 0,4-4-85 0 0,1-38-512 0 0,9 20-7 0 0,-8-20 388 0 0,15-20-427 0 0,58-38-8 0 0,-70 48-8 0 0,-1-1 0 0 0,1-1 0 0 0,-1 1 0 0 0,0-1 0 0 0,9-9 0 0 0,-7 6-3 0 0,0 1 1 0 0,-1 1 0 0 0,0-2 0 0 0,0 1-1 0 0,-1-1 1 0 0,0 0 0 0 0,6-9-1 0 0,8-13-21 0 0,33-45-111 0 0,71-141-200 0 0,-91 154 238 0 0,0-12-79 0 0,-30 67 128 0 0,1 0-4 0 0,10-20 22 0 0,-11 20-1 0 0,-1 1-74 0 0,7-19 79 0 0,-7 18 509 0 0,-12 34-395 0 0,-32 87 6 0 0,33-88 10 0 0,1 0-1 0 0,-7 41 0 0 0,6-22 193 0 0,-30 239 863 0 0,35-257-956 0 0,1 5-89 0 0,2 4 104 0 0,-1-23-167 0 0,2 36 191 0 0,3 6 115 0 0,0-27-208 0 0,8 32-1 0 0,-9-54 125 0 0,1 0-206 0 0,10 19 3 0 0,-10-18 296 0 0,30-65-363 0 0,-26 48-4 0 0,-1-1-1 0 0,0 1 0 0 0,-1-1 1 0 0,0-1-1 0 0,6-20 0 0 0,2-26-26 0 0,-12 54 24 0 0,0 1 0 0 0,0-1 0 0 0,-1 0 0 0 0,1 1 0 0 0,-1-1-1 0 0,1 0 1 0 0,-1 1 0 0 0,-1-1 0 0 0,1-4 0 0 0,-2-12-81 0 0,-1 8-9 0 0,1-2 57 0 0,1 8 9 0 0,0-1 1 0 0,-1 0 0 0 0,0 1-1 0 0,0-1 1 0 0,0 1-1 0 0,-5-8 1 0 0,-8-22-86 0 0,12 27 10 0 0,-2 3 5 0 0,-33-50-574 0 0,35 51 582 0 0,11-3-1011 0 0,23-27 995 0 0,-23 27-31 0 0,-4 6 104 0 0,-1 0-1 0 0,0 0 1 0 0,0 0-1 0 0,0 0 1 0 0,-1 0-1 0 0,1-1 1 0 0,-1 1-1 0 0,1-1 1 0 0,2-3-1 0 0,2-2-42 0 0,17-13-348 0 0,0-3-245 0 0,21-33-1461 0 0,-41 51 1150 0 0,-1-1-226 0 0,13-23-856 0 0,-13 22-1313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15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0 184 0 0,'0'0'10874'0'0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25:1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0 440 0 0,'0'0'4510'0'0,"-13"9"-4084"0"0,-39 28-19 0 0,38-28-24 0 0,9-3 4 0 0,-28 33 429 0 0,-44 84 906 0 0,68-105-1393 0 0,2 1-1 0 0,-1 0 1 0 0,-3 21 0 0 0,8-31-332 0 0,-2 7 259 0 0,0 1-1 0 0,1 0 1 0 0,1 0 0 0 0,-2 28-1 0 0,2-9 146 0 0,0-8 34 0 0,4 10-162 0 0,2-11 75 0 0,-4-15-242 0 0,1-7-43 0 0,0 1 0 0 0,1-1 0 0 0,-1 1 0 0 0,1-1 0 0 0,0 0 0 0 0,0 0 0 0 0,3 9 1 0 0,-2-4 27 0 0,11 30 337 0 0,22 20 313 0 0,-31-54-557 0 0,2 0 4 0 0,18 19-16 0 0,-18-19-6 0 0,0-2 2 0 0,19 14-30 0 0,-19-14 90 0 0,-5-4-220 0 0,0 0-1 0 0,0 0 0 0 0,0 0 0 0 0,0 0 1 0 0,0 0-1 0 0,0 0 0 0 0,1 1 0 0 0,-1-1 0 0 0,0 0 1 0 0,0 0-1 0 0,0 1 0 0 0,0-1 0 0 0,0 1 1 0 0,0-1-1 0 0,0 1 0 0 0,-1-1 0 0 0,1 1 0 0 0,0-1 1 0 0,1 2-1 0 0,-1-1 8 0 0,1 0 1 0 0,-1 0-1 0 0,1 0 0 0 0,-1 0 1 0 0,1 0-1 0 0,0-1 0 0 0,-1 1 1 0 0,1 0-1 0 0,0-1 0 0 0,0 1 1 0 0,-1-1-1 0 0,1 0 0 0 0,0 0 1 0 0,0 0-1 0 0,-1 0 0 0 0,1 0 1 0 0,0 0-1 0 0,0 0 1 0 0,2-1-1 0 0,47 0-95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1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46 520 0 0,'0'0'5350'0'0,"8"-8"-4927"0"0,1-1-198 0 0,4-4-52 0 0,2-2 4794 0 0,-15 36-4691 0 0,2 64 2 0 0,-1-63-9 0 0,-2-10-13 0 0,-6 58 262 0 0,7-60-438 0 0,-4 30 334 0 0,-6 12 72 0 0,4-1 181 0 0,2 16-277 0 0,3-37-225 0 0,1-23 459 0 0,-1 3-492 0 0,-1 29-2 0 0,1-29 2212 0 0,21-23-2375 0 0,3-3 22 0 0,57-40-55 0 0,20-15-43 0 0,-94 67 65 0 0,1 0-32 0 0,22-12 32 0 0,-21 12-11 0 0,-1 16-365 0 0,20 35 401 0 0,-20-36 1 0 0,-7-1 1 0 0,1 28-3 0 0,-1-28-1 0 0,0 0-5 0 0,-1 29 26 0 0,1-29 8 0 0,1 0 0 0 0,-1 0-2 0 0,5 34 18 0 0,2-11-23 0 0,-5-24 510 0 0,4 2-659 0 0,-5-9 142 0 0,1-1-1 0 0,-1 1 0 0 0,0 0 1 0 0,-1 0-1 0 0,1 0 1 0 0,0 0-1 0 0,-1-1 0 0 0,1 1 1 0 0,-1 0-1 0 0,1 0 1 0 0,-1 0-1 0 0,0 3 0 0 0,15-20-41 0 0,61-64-38 0 0,-55 59 65 0 0,-16 15-24 0 0,-1 0-3 0 0,14-13 12 0 0,-14 14-14 0 0,0-2-5 0 0,13-15 13 0 0,-12 15 9 0 0,-1 1-83 0 0,14-16 92 0 0,-13 16-3 0 0,0 0-126 0 0,45-42 130 0 0,-45 42 10 0 0,1 1-45 0 0,17-14 53 0 0,-18 13-6 0 0,-5 25-251 0 0,0 60 306 0 0,0-60 74 0 0,-1-10-55 0 0,-6 31 0 0 0,6-31 61 0 0,0 1-88 0 0,-4 34-1 0 0,4-33 101 0 0,0-5-76 0 0,-2 25-12 0 0,2-24 1569 0 0,13-26-1659 0 0,34-53 21 0 0,-41 62-2 0 0,1 0 0 0 0,0 0 0 0 0,1 1 0 0 0,-1 0 0 0 0,2 0 0 0 0,14-11 0 0 0,-3 2-22 0 0,3-4-26 0 0,-17 16 35 0 0,1 2-326 0 0,21-10 321 0 0,-21 10 4 0 0,-5 20-149 0 0,3 52 206 0 0,-4-52-23 0 0,-1-6-2 0 0,-4 29 25 0 0,3-30 28 0 0,1 1-20 0 0,-2 42 1138 0 0,19-69-1171 0 0,7-5 0 0 0,-3 2-3 0 0,1-2 0 0 0,16-23 0 0 0,-35 41-1 0 0,0 0 0 0 0,1 0 0 0 0,-1 1 0 0 0,0-1-1 0 0,1 1 1 0 0,0-1 0 0 0,-1 1 0 0 0,5-3 0 0 0,20-14-64 0 0,27-27-70 0 0,-49 42 87 0 0,8 11-486 0 0,39 22 524 0 0,-39-22 11 0 0,-12 1 20 0 0,6 23-1 0 0,-5-23-9 0 0,-1 0-8 0 0,4 26 15 0 0,-4-26-3 0 0,1-1 6 0 0,4 23 7 0 0,-4-22 2 0 0,-1 1-17 0 0,1 0-201 0 0,-1-6 116 0 0,0 0 0 0 0,-1 1 0 0 0,1-1 1 0 0,-1 0-1 0 0,0 0 0 0 0,1 1 0 0 0,-1-1 0 0 0,-1 0 0 0 0,1 0 0 0 0,-1 1 0 0 0,1-1 0 0 0,-2 4 0 0 0,-6 35-376 0 0,6-31-106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0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76 0 0,'0'0'7909'0'0,"9"8"-7607"0"0,27 26-7 0 0,-27-26 5869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69 292 0 0,'0'0'3290'0'0,"3"-12"-2779"0"0,9-33-22 0 0,-9 33 6597 0 0,-2 39-6853 0 0,2 5-152 0 0,3 81 329 0 0,-6-42 81 0 0,-2-9-26 0 0,2-1 26 0 0,2 1 45 0 0,-2-9-29 0 0,1-14-278 0 0,-1-30 209 0 0,0 2-229 0 0,0 52 717 0 0,1-30-828 0 0,0-25 632 0 0,-53 3-15378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 0 0,'0'0'5715'0'0,"8"7"-5233"0"0,24 21-18 0 0,-24-21 2305 0 0,-7 1-2440 0 0,3 24-11 0 0,-3-24 3950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6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1 804 0 0,'0'0'3862'0'0,"-1"19"-3169"0"0,-1 5-456 0 0,-3 50 1438 0 0,1-58-1111 0 0,-11 47-72 0 0,15-58-418 0 0,-1 0 1 0 0,0 0-1 0 0,0 0 0 0 0,-1-1 0 0 0,1 1 0 0 0,-1-1 0 0 0,0 1 0 0 0,0-1 0 0 0,-4 5 0 0 0,0 1 63 0 0,2-1 245 0 0,-1 1-37 0 0,-14 30-37 0 0,14-31-56 0 0,1-1-91 0 0,-1 0-255 0 0,-2 5 111 0 0,0 1-6380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35 44 0 0,'0'0'8755'0'0,"-8"20"-8490"0"0,-24 60-18 0 0,30-76-207 0 0,0 0-1 0 0,0 0 1 0 0,0 1 0 0 0,0-1-1 0 0,1 0 1 0 0,0 1 0 0 0,0-1-1 0 0,0 1 1 0 0,0 4 0 0 0,-2 21 356 0 0,-6 21 153 0 0,1-1 154 0 0,2-3-499 0 0,5-36-9 0 0,2-2-10 0 0,-2 1-112 0 0,1-7-24 0 0,0 0 1 0 0,0 0-1 0 0,0 0 1 0 0,0 0-1 0 0,0 0 1 0 0,1 1 0 0 0,-1-1-1 0 0,1 0 1 0 0,0 0-1 0 0,0 0 1 0 0,0 0 0 0 0,2 3-1 0 0,9 24 75 0 0,-9-23 233 0 0,-1-7-340 0 0,0 1-1 0 0,1-1 1 0 0,-1 0 0 0 0,1 1-1 0 0,-1-1 1 0 0,0 1 0 0 0,0 0-1 0 0,1 0 1 0 0,-1 0 0 0 0,0 0-1 0 0,2 2 1 0 0,2 0 18 0 0,2-1 240 0 0,5-10-198 0 0,4-1-55 0 0,-9 5 0 0 0,1 0-1 0 0,-1-1 1 0 0,0 0-1 0 0,-1-1 1 0 0,12-10-1 0 0,-1 1 8 0 0,6-3 15 0 0,-1-2-1 0 0,23-26 1 0 0,-24 21-14 0 0,-17 19 3 0 0,-1 1-5 0 0,11-15 0 0 0,-11 16 0 0 0,-1-3-13 0 0,8-20-10 0 0,-8 20 211 0 0,0 28-142 0 0,8 65 20 0 0,-8-65 12 0 0,-3-12-1 0 0,-1 28-14 0 0,1-28 86 0 0,1-1-90 0 0,3 26-14 0 0,-3-26 330 0 0,4-2-355 0 0,12 15-5 0 0,-13-15 64 0 0,9-20-92 0 0,3-1-14 0 0,-2 3-10 0 0,0-2 0 0 0,12-16 1 0 0,23-33-87 0 0,-43 56 68 0 0,10-18-22 0 0,-5 0-21 0 0,-7 17 50 0 0,-2 5 11 0 0,0 0 0 0 0,0 0 0 0 0,-1 0 0 0 0,0 0 0 0 0,1 0 0 0 0,-1 0 0 0 0,0-1 0 0 0,-1 1 0 0 0,2-4-1 0 0,4-20-50 0 0,-5 20 11 0 0,-2-4-106 0 0,-7-32 111 0 0,6 32-2 0 0,-6 6-164 0 0,-22-15 147 0 0,22 14 16 0 0,-4 9-119 0 0,-39 6 102 0 0,39-7-2 0 0,1 3-121 0 0,-32 18 118 0 0,33-18-10 0 0,6 1-316 0 0,1-2 349 0 0,3-2 7 0 0,-1-1 1 0 0,0 1-1 0 0,0 0 1 0 0,0 0-1 0 0,0-1 1 0 0,-1 1-1 0 0,1-1 1 0 0,0 1-1 0 0,-1-1 0 0 0,1 1 1 0 0,-1-1-1 0 0,-2 2 1 0 0,28-3 10 0 0,71 0-7 0 0,-71 0 16 0 0,-13 0-64 0 0,30-1 59 0 0,-30 1 105 0 0,-5 5-28 0 0,0-1-25 0 0,-5-2-8 0 0,1 0 1 0 0,0 0-1 0 0,0-1 1 0 0,0 1-1 0 0,0-1 1 0 0,0 1-1 0 0,0-1 1 0 0,1 0-1 0 0,-1 0 1 0 0,0 0-1 0 0,3 1 1 0 0,-3 5 87 0 0,2 0-64 0 0,-3-4-17 0 0,0-1 1 0 0,0 0-1 0 0,-1 1 0 0 0,1-1 0 0 0,0 0 0 0 0,-1 1 1 0 0,1-1-1 0 0,-1 1 0 0 0,0-1 0 0 0,0 1 0 0 0,0-1 1 0 0,0 1-1 0 0,-1 4 0 0 0,-1 31 92 0 0,2-29 443 0 0,-2 4-420 0 0,-6 40 9 0 0,6-40 2285 0 0,19-28-2438 0 0,6-3 3 0 0,-8 7-6 0 0,-2 0 0 0 0,1-1 0 0 0,-2-1 0 0 0,18-20 0 0 0,-12 11-26 0 0,0 2-1 0 0,2 1 1 0 0,0 0-1 0 0,43-29 1 0 0,-57 43-3 0 0,-5 5-47 0 0,0 0 78 0 0,0 0 1 0 0,0 0-1 0 0,0 0 1 0 0,0 0-1 0 0,0 0 1 0 0,0 0-1 0 0,0-1 0 0 0,0 1 1 0 0,0-1-1 0 0,0 1 1 0 0,0 0-1 0 0,0-1 1 0 0,0 0-1 0 0,0 1 1 0 0,0-1-1 0 0,0 1 1 0 0,-1-1-1 0 0,2-1 1 0 0,-1 1-9 0 0,0 0 1 0 0,-1 1 0 0 0,1-1-1 0 0,0 0 1 0 0,0 1 0 0 0,0-1-1 0 0,-1 1 1 0 0,1-1 0 0 0,0 1-1 0 0,0-1 1 0 0,0 1 0 0 0,0-1-1 0 0,0 1 1 0 0,0 0 0 0 0,0 0-1 0 0,0 0 1 0 0,0-1 0 0 0,0 1-1 0 0,2 0 1 0 0,1 16 63 0 0,14 48 7 0 0,-14-48 59 0 0,-5-6-71 0 0,-2 29 17 0 0,2-29 82 0 0,3-1-78 0 0,28 65 387 0 0,-27-68 60 0 0,12-17-474 0 0,47-36-36 0 0,-41 28-32 0 0,13-26-47 0 0,-28 37 62 0 0,16-30-70 0 0,-14 25 75 0 0,1-5-63 0 0,1-1 1 0 0,-2 0-1 0 0,12-39 0 0 0,-14 29 16 0 0,-5 22 14 0 0,1-2-33 0 0,0 0 65 0 0,3-23-42 0 0,-13 57 55 0 0,-23 75 110 0 0,26-86-37 0 0,1 0 1 0 0,0 0-1 0 0,1 1 1 0 0,1 0-1 0 0,-1 24 1 0 0,3-23-39 0 0,-5 34 244 0 0,4-42-50 0 0,2 3-123 0 0,4 34 6 0 0,-3-33 69 0 0,0-6-94 0 0,5 21-7 0 0,-5-20 76 0 0,15-23-4285 0 0,52-55 2700 0 0,-57 58 676 0 0,2-5 22 0 0,-5-6-4765 0 0,8-27 1480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85 420 0 0,'0'0'4984'0'0,"140"-39"-6384"0"0,-103 16-272 0 0,2 1 384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5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0 900 0 0,'-8'9'948'0'0,"-36"37"868"0"0,38-40-1529 0 0,-19 22 1078 0 0,19-21-1110 0 0,-15 24 983 0 0,-2 13 176 0 0,2-1-171 0 0,17-35-1050 0 0,0 0 145 0 0,0 0 0 0 0,1 0 0 0 0,0 0 0 0 0,0 0 0 0 0,1 0 1 0 0,-1 1-1 0 0,0 12 0 0 0,-2 19 12 0 0,4-30 1957 0 0,14-10-2183 0 0,40 0-20 0 0,-40 0-10 0 0,1-10-8 0 0,-3 1-69 0 0,11-7 44 0 0,-1-2 0 0 0,0 0 0 0 0,-1-2 0 0 0,-1 0 0 0 0,27-38-1 0 0,-4-4 262 0 0,-38 56 789 0 0,-10 32-981 0 0,-21 77 33 0 0,21-77 6 0 0,6-16-1 0 0,-1 2-107 0 0,0-8-20 0 0,1 0 0 0 0,0 0 1 0 0,0 1-1 0 0,0-1 1 0 0,0 0-1 0 0,1 1 0 0 0,-1-1 1 0 0,1 0-1 0 0,2 6 0 0 0,0-2 11 0 0,-2-5-1 0 0,0 0 0 0 0,0 0 0 0 0,0-1 0 0 0,0 2 0 0 0,-1-1 0 0 0,1 0 0 0 0,-1 0 0 0 0,0 4 0 0 0,5-1 68 0 0,15 20 20 0 0,-16-20 389 0 0,12-11-461 0 0,46-18 3 0 0,-37 10-26 0 0,13-17 14 0 0,0-3 1 0 0,-2-1 0 0 0,32-40 0 0 0,-38 41-9 0 0,-24 27-16 0 0,-2 1-22 0 0,11-14 7 0 0,-11 14 14 0 0,-10 29 22 0 0,-18 72 18 0 0,18-72 130 0 0,6-14-95 0 0,3 34 6 0 0,-3-34 435 0 0,2-2-435 0 0,4 22 12 0 0,-4-22 354 0 0,17-25-637 0 0,7-4 120 0 0,8-8-50 0 0,32-35 1 0 0,26-19-206 0 0,-43 41 68 0 0,20-12-55 0 0,-64 50 195 0 0,1 0-185 0 0,17-10 182 0 0,-17 10-1 0 0,-3 20-140 0 0,10 46 274 0 0,-10-46 27 0 0,-4-6 19 0 0,-4 31 27 0 0,4-31 11 0 0,-2 1 2 0 0,-7 31 10 0 0,8-32 273 0 0,0-1-264 0 0,0-1-41 0 0,-4 24 2085 0 0,22-48-2161 0 0,48-48-17 0 0,-48 48-45 0 0,-11 11-36 0 0,13-11-31 0 0,-14 11-24 0 0,6 14-843 0 0,27 27 912 0 0,-27-27-1 0 0,-6-4 4 0 0,14 16 39 0 0,-13-15 76 0 0,51-7 24 0 0,-45 1-44 0 0,3-6-13 0 0,37-20 11 0 0,65-44 0 0 0,-66 38-34 0 0,-34 22-15 0 0,0 0 1 0 0,20-18-1 0 0,7-8-7 0 0,11-6-20 0 0,-50 38 10 0 0,4 18-418 0 0,22 42 477 0 0,-22-42 19 0 0,-9-2 26 0 0,-2 35 6 0 0,3-36-3 0 0,-3 1 8 0 0,2 1-62 0 0,1-7-8 0 0,-1-1 0 0 0,0 0 0 0 0,0 1 0 0 0,0-1 0 0 0,-1 1 0 0 0,0-1 0 0 0,-4 8 0 0 0,-51 87 613 0 0,53-94-528 0 0,-1 0-13 0 0,-14 19-8 0 0,15-19-5 0 0,-2-1-6 0 0,-18 15-10 0 0,18-15 4 0 0,-2-2-33 0 0,1 1-91 0 0,5-3-37 0 0,-1 0 0 0 0,1 1 1 0 0,0-1-1 0 0,-1 0 0 0 0,0 0 0 0 0,1-1 0 0 0,-1 1 0 0 0,1 0 0 0 0,-1-1 0 0 0,-5 1 0 0 0,-3-8-513 0 0,-36-21-145 0 0,45 27 665 0 0,0 0 0 0 0,0 0 1 0 0,1 0-1 0 0,-1-1 0 0 0,1 1 0 0 0,-1 0 0 0 0,1 0 0 0 0,-1-1 1 0 0,1 1-1 0 0,-2-3 0 0 0,-68-98-3365 0 0,1-22-6227 0 0,50 84 5319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1 596 0 0,'0'0'5969'0'0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0 636 0 0,'0'0'8386'0'0,"-5"20"-7814"0"0,1 4-382 0 0,1-9 43 0 0,0 0-1 0 0,-1-1 0 0 0,-9 24 1 0 0,9-29-52 0 0,-9 32 723 0 0,-32 124 1932 0 0,27-111-1742 0 0,2 8 10 0 0,6-10-43 0 0,0-5 293 0 0,2-13-954 0 0,6-26 331 0 0,1 0-412 0 0,-5 38 1156 0 0,5-36-1868 0 0,1-1 2167 0 0,0-2-3469 0 0,-2 0-3304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6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0 564 0 0,'0'0'7028'0'0,"-12"19"-6502"0"0,-34 55-18 0 0,43-68-391 0 0,0 0 1 0 0,-1 1-1 0 0,0-1 0 0 0,-1-1 1 0 0,1 1-1 0 0,-6 5 0 0 0,-1-1 48 0 0,-69 72 1954 0 0,76-78-1774 0 0,-3 2 11 0 0,-19 16-4 0 0,19-17-27 0 0,2 0-23 0 0,-14 15-8 0 0,14-15 941 0 0,0-2-1023 0 0,-17 13 6 0 0,17-12 1674 0 0,23-1-1980 0 0,55 10 77 0 0,-69-12 11 0 0,-1-1-1 0 0,1 0 1 0 0,0 1 0 0 0,-1 0 0 0 0,1-1-1 0 0,0 2 1 0 0,-1-1 0 0 0,1 0 0 0 0,-1 1 0 0 0,5 2-1 0 0,-1 0 5 0 0,0-1 28 0 0,3-3-28 0 0,33 0-1 0 0,-32 0 18 0 0,3-4-19 0 0,3 1-4 0 0,-8 1 2 0 0,0 0 1 0 0,0 0 0 0 0,0-1-1 0 0,-1 0 1 0 0,11-5 0 0 0,28-12-43 0 0,1-2 32 0 0,-20 9 5 0 0,-21 9-10 0 0,-1 0 4 0 0,19-15 0 0 0,-19 14 1 0 0,-2-1-7 0 0,12-19 20 0 0,-12 19 137 0 0,-20 26-76 0 0,-44 61-4 0 0,41-54 26 0 0,7 1 5 0 0,8-21 17 0 0,2 1-5 0 0,-9 32 1174 0 0,21-35-1213 0 0,28 16-17 0 0,-28-15 43 0 0,7-17-46 0 0,104-70 81 0 0,-77 51-88 0 0,-18 11-20 0 0,-20 15-1 0 0,0 0-16 0 0,17-10-30 0 0,-18 10-11 0 0,-2 19-248 0 0,10 68 308 0 0,-8-52 23 0 0,-4-23 192 0 0,4-3-141 0 0,13 15-6 0 0,-13-15 386 0 0,12-13-421 0 0,55-23-13 0 0,-68 29-34 0 0,0 1 1 0 0,0 0 0 0 0,0-1-1 0 0,0 1 1 0 0,-1-1 0 0 0,1 0-1 0 0,-1-1 1 0 0,1 1 0 0 0,5-5-1 0 0,14-13 24 0 0,3 2-10 0 0,-20 14 3 0 0,0 0 2 0 0,22-14-259 0 0,-22 30 247 0 0,17 35 32 0 0,-17-35 26 0 0,-9 2 28 0 0,1 3-60 0 0,1-7 10 0 0,-1 1 0 0 0,0-1 0 0 0,0 1 0 0 0,-6 12 0 0 0,4-9 17 0 0,2-5 7 0 0,0 0-1 0 0,-1 0 1 0 0,0 0 0 0 0,-6 10 0 0 0,-61 126 865 0 0,24-73-298 0 0,25-42-330 0 0,-2-2-6 0 0,-23 36 227 0 0,42-59-241 0 0,-1 0-159 0 0,-11 16-7 0 0,11-16 693 0 0,14-38-2026 0 0,29-109 624 0 0,-30 118 188 0 0,1 1-1 0 0,2 0 1 0 0,0 0 0 0 0,1 1 0 0 0,1 1-1 0 0,1 0 1 0 0,1 0 0 0 0,29-29-1 0 0,-17 20-776 0 0,2 2 0 0 0,35-27 0 0 0,25-11-7119 0 0,-49 37 3867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7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1 144 0 0,'0'0'1059'0'0,"-13"13"-6"0"0,-42 44 1370 0 0,-64 85-1 0 0,89-97-983 0 0,1 1-1 0 0,3 1 0 0 0,1 1 0 0 0,-27 82 1 0 0,41-100-967 0 0,8-22-35 0 0,2 1-52 0 0,-3 26-28 0 0,3-26 583 0 0,25 35-1821 0 0,-19-35 287 0 0,13-13-1042 0 0,55-12 574 0 0,-54 12-261 0 0,-4-3-830 0 0,53-22-1343 0 0,-23 8 269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1 796 0 0,'0'0'3829'0'0,"-20"5"-3215"0"0,-83 24 1356 0 0,98-25-1584 0 0,-16 14-36 0 0,15-14 764 0 0,5 4-895 0 0,-4 25-19 0 0,3-25 944 0 0,8 4-939 0 0,19 36-3 0 0,-19-35 457 0 0,-10 26-255 0 0,2-27-322 0 0,-4 3 152 0 0,-10 8-9 0 0,12-18-17 0 0,-4 1-2 0 0,-22 19 0 0 0,23-19-30 0 0,2-2-10 0 0,-15 12-8 0 0,15-13 383 0 0,-1 1-415 0 0,-16 12 13 0 0,16-12 617 0 0,27-19-796 0 0,66-49 0 0 0,-74 55 32 0 0,-3 1-5 0 0,1 0-1 0 0,0 1 0 0 0,0 1 1 0 0,1 0-1 0 0,13-4 1 0 0,-16 6-2 0 0,172-74-85 0 0,-134 61 124 0 0,-39 15-8 0 0,-1-1 10 0 0,62-28 372 0 0,-63 28 813 0 0,-17 23-1050 0 0,-66 112 365 0 0,56-95-35 0 0,17-31-280 0 0,-11 33 192 0 0,12-31 1 0 0,1 1-202 0 0,1 1-78 0 0,1-7 83 0 0,0 1 0 0 0,0-1-1 0 0,-1 0 1 0 0,1 1 0 0 0,-1-1 0 0 0,0 0 0 0 0,0 0 0 0 0,-3 6 0 0 0,14-5-106 0 0,29 14-21 0 0,-29-14-12 0 0,5-13-48 0 0,3-2-17 0 0,-4 4-5 0 0,-2-1 0 0 0,1-1 0 0 0,13-11 0 0 0,-15 12-2 0 0,27-24-27 0 0,15-23-17 0 0,-48 50 38 0 0,0 1-26 0 0,17-14 21 0 0,-17 13 3 0 0,-2 22-302 0 0,9 48 379 0 0,-9-49 72 0 0,-1-9-57 0 0,6 21 15 0 0,-6-21 211 0 0,2-1-207 0 0,12 16 13 0 0,-12-16 372 0 0,6-5-404 0 0,38 2 40 0 0,-35-8-86 0 0,37-14-26 0 0,-47 18-8 0 0,0 0-1 0 0,-1 0 1 0 0,1 0 0 0 0,0 0-1 0 0,0 0 1 0 0,0 0-1 0 0,-1-1 1 0 0,1 1 0 0 0,-1-1-1 0 0,1 0 1 0 0,-1 0 0 0 0,3-3-1 0 0,-2 2-6 0 0,0 0 1 0 0,0 0-1 0 0,0 0 0 0 0,0 1 0 0 0,0-1 0 0 0,1 1 1 0 0,3-3-1 0 0,134-92-273 0 0,-136 93 242 0 0,1 1-118 0 0,20-12 90 0 0,-20 11 1 0 0,-8 24-23 0 0,-7 61 223 0 0,6-61 195 0 0,1-7-144 0 0,-8 40-5 0 0,8-40 197 0 0,1-6-185 0 0,-2 25 3 0 0,2-25 1427 0 0,2 2-1462 0 0,2 27-1 0 0,-2-27 389 0 0,16-27-575 0 0,3-3 12 0 0,54-49-102 0 0,-66 62 85 0 0,-5 4 10 0 0,1 0-1 0 0,0 0 1 0 0,1 0 0 0 0,-1 1-1 0 0,0 0 1 0 0,7-3 0 0 0,16-12-71 0 0,-20 13 6 0 0,-2 2-5 0 0,12-9-17 0 0,-13 8-21 0 0,-3 22-843 0 0,1 50 1063 0 0,-2-51 1392 0 0,16-27-1386 0 0,100-59-36 0 0,-35 27-165 0 0,-78 39 95 0 0,1 1 0 0 0,-1 1 0 0 0,1-1 0 0 0,0 0 0 0 0,0 1 1 0 0,-1 0-1 0 0,1 0 0 0 0,7-1 0 0 0,-2 0-10 0 0,0 0-55 0 0,2 6-319 0 0,36 13 243 0 0,-46-17 146 0 0,0 0-1 0 0,-1 1 1 0 0,1-1 0 0 0,0 0-1 0 0,-1 0 1 0 0,1 0-1 0 0,-1 0 1 0 0,1 1-1 0 0,0-1 1 0 0,-1 0 0 0 0,1 0-1 0 0,-1 1 1 0 0,1-1-1 0 0,-1 1 1 0 0,1-1 0 0 0,-1 0-1 0 0,1 1 1 0 0,-1-1-1 0 0,1 1 1 0 0,-1-1-1 0 0,0 1 1 0 0,1-1 0 0 0,-1 1-1 0 0,0 0 1 0 0,1-1-1 0 0,-1 1 1 0 0,0-1-1 0 0,0 1 1 0 0,1 0 0 0 0,2 7-38 0 0,-1-5 27 0 0,-1-1 0 0 0,0 1-1 0 0,0-1 1 0 0,0 1 0 0 0,0 0 0 0 0,0 0 0 0 0,-1 0-1 0 0,1-1 1 0 0,-1 1 0 0 0,0 0 0 0 0,0 0-1 0 0,0 3 1 0 0,2 47-156 0 0,-2-11 96 0 0,0-31-3 0 0,-1 2-64 0 0,-3 37-91 0 0,4-38-110 0 0,-1-3-707 0 0,-4 24 360 0 0,4-25-70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8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0 572 0 0,'12'8'1064'0'0,"37"25"-1"0"0,-31-18-4 0 0,-10-5-622 0 0,-4-6-212 0 0,0 1-1 0 0,0 0 1 0 0,0 1-1 0 0,0-1 1 0 0,-1 0-1 0 0,0 1 1 0 0,0 0 0 0 0,-1 0-1 0 0,0 0 1 0 0,0 0-1 0 0,2 8 1 0 0,0 3 195 0 0,0-7-71 0 0,-2 0 0 0 0,0 0 1 0 0,0 1-1 0 0,-1-1 0 0 0,0 1 1 0 0,-1 19-1 0 0,1-15-41 0 0,-1-8-90 0 0,0 0 1 0 0,0 0-1 0 0,0 1 1 0 0,-1-1-1 0 0,0 0 1 0 0,-3 9-1 0 0,2-3 79 0 0,-9 38 1136 0 0,9-39-1160 0 0,1-7-123 0 0,0-1 1 0 0,0 1 0 0 0,0 0 0 0 0,-1 0 0 0 0,1-1 0 0 0,-1 1-1 0 0,0-1 1 0 0,-5 7 0 0 0,-28 57 1317 0 0,26-56-801 0 0,-106 96 1899 0 0,95-87-2201 0 0,15-16 218 0 0,0 0-419 0 0,-14 15-90 0 0,15-15-106 0 0,12-29-10739 0 0,26-72 6971 0 0,-25 72 292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29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6 348 0 0,'0'0'15451'0'0,"-15"0"-15470"0"0,-44 3 24 0 0,44-2 246 0 0,10-1-246 0 0,1 0 0 0 0,0 0 0 0 0,-1 0 0 0 0,1-1 0 0 0,0 0 0 0 0,0 1 0 0 0,-6-3 0 0 0,-1 0 3 0 0,1 1 640 0 0,29 15-740 0 0,59 35 81 0 0,-77-47 10 0 0,1-1 1 0 0,-1 1-1 0 0,0-1 1 0 0,0 1-1 0 0,1-1 1 0 0,-1 1-1 0 0,0 0 1 0 0,0-1-1 0 0,0 1 1 0 0,0 0-1 0 0,0 0 1 0 0,0 0-1 0 0,0 0 1 0 0,0 0-1 0 0,-1 0 1 0 0,1 0-1 0 0,0 0 0 0 0,0 0 1 0 0,-1 1-1 0 0,1-1 1 0 0,-1 0-1 0 0,1 3 1 0 0,10 36-11 0 0,-10-38 10 0 0,0 0 0 0 0,-1 1 0 0 0,1-1 0 0 0,0 1 0 0 0,-1-1 0 0 0,1 1 0 0 0,-1-1 0 0 0,0 1 0 0 0,0-1 1 0 0,0 1-1 0 0,0-1 0 0 0,-1 1 0 0 0,0 3 0 0 0,-1 12-4 0 0,-3-3 16 0 0,0 0-2 0 0,2-1 9 0 0,0-1 1 0 0,-2 0 0 0 0,0-1 0 0 0,0 1 0 0 0,-1-1 0 0 0,-1 0 0 0 0,0 0 0 0 0,-14 17 0 0 0,-57 69 303 0 0,72-90-269 0 0,-1-1-1 0 0,1 1 0 0 0,-2-1 0 0 0,-14 11 1 0 0,1 0 78 0 0,-33 22 266 0 0,16-8-179 0 0,-18 12 45 0 0,51-40-196 0 0,0 0-8 0 0,-18 13-1 0 0,17-13 46 0 0,0 0-904 0 0,-18 11 384 0 0,18-11-135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8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273 135 516 0 0,'0'0'7527'0'0,"-21"12"-7129"0"0,-65 34-19 0 0,84-45-354 0 0,0 0-1 0 0,0 0 1 0 0,0 0 0 0 0,0 0-1 0 0,0 0 1 0 0,0 0 0 0 0,1 0-1 0 0,-1 0 1 0 0,0 1 0 0 0,1-1 0 0 0,-1 1-1 0 0,1-1 1 0 0,0 1 0 0 0,-2 2-1 0 0,-33 53 661 0 0,28-45-583 0 0,3-4-5 0 0,-1 0 0 0 0,2 0 1 0 0,-1 1-1 0 0,-3 9 0 0 0,-48 130 925 0 0,54-137-804 0 0,0 2-14 0 0,-3 38-13 0 0,3-38 121 0 0,3 0-172 0 0,0 51 929 0 0,7-59-944 0 0,25 17 4 0 0,-24-17 193 0 0,14-17-231 0 0,8-4-60 0 0,-6 4 14 0 0,0-2-1 0 0,44-32 1 0 0,39-42 228 0 0,-89 73-189 0 0,6-8-36 0 0,-6 2 27 0 0,-10 12-54 0 0,-4 5-4 0 0,0-1 1 0 0,0 0 0 0 0,-1-1 0 0 0,0 1-1 0 0,5-9 1 0 0,11-16 52 0 0,-14 23-5 0 0,0 0-2 0 0,17-19 0 0 0,-17 19 361 0 0,0 0-365 0 0,14-22 0 0 0,-15 21 654 0 0,-12 41-592 0 0,-29 143 112 0 0,28-138-132 0 0,6-28 11 0 0,1 2 1 0 0,-4 37-1 0 0,4-37 98 0 0,3 2-121 0 0,5 43 12 0 0,-5-43 168 0 0,2-6-192 0 0,12 26 4 0 0,-12-26 587 0 0,21-20-617 0 0,76-39 17 0 0,-98 50-64 0 0,0 0 0 0 0,0 0 0 0 0,-1 0 0 0 0,1-1 0 0 0,0 1 0 0 0,-1-1 0 0 0,0 0 0 0 0,1 0 0 0 0,-1 0 0 0 0,0 0 0 0 0,4-4 0 0 0,5-6 3 0 0,29-42-2 0 0,-27 37-3 0 0,-1 1-7 0 0,-1 0 1 0 0,-1-1 0 0 0,15-32-1 0 0,-19 38-9 0 0,-2 4-4 0 0,-1 0-1 0 0,1 0 0 0 0,-2 0 1 0 0,5-15-1 0 0,5-18-34 0 0,-9 29-5 0 0,-3-3-20 0 0,0-45-11 0 0,0 45-16 0 0,-4 2-132 0 0,-13-36 105 0 0,13 36-9 0 0,-3 4-151 0 0,-22-24 141 0 0,22 24-2 0 0,-3 6-111 0 0,-28-7 137 0 0,28 7 12 0 0,-8 12-394 0 0,-53 32 410 0 0,53-32 15 0 0,12-4 11 0 0,-15 19 17 0 0,16-19 16 0 0,3 5-101 0 0,-4 31 120 0 0,4-31-7 0 0,17-2-102 0 0,44 26 116 0 0,-44-27 18 0 0,3-12-2 0 0,57-15-17 0 0,-57 14 20 0 0,-4 0 21 0 0,68-26 9 0 0,-16 3 2 0 0,-30 12-17 0 0,-27 12 2 0 0,1-1 6 0 0,30-12-12 0 0,-30 12 56 0 0,-1 2-52 0 0,24-10-20 0 0,-25 10 248 0 0,-1 18-198 0 0,21 45 5 0 0,-22-45-5 0 0,-5-4 0 0 0,2 33-4 0 0,-2-33 20 0 0,-1 1 25 0 0,1 35-1 0 0,-1-35 7 0 0,1-1-11 0 0,5 34-2 0 0,-5-33 9 0 0,2-2-45 0 0,9 32-4 0 0,-10-32 226 0 0,3-1-213 0 0,13 24-8 0 0,-14-25 377 0 0,20-21-411 0 0,71-39 13 0 0,-91 51-22 0 0,0-1-1 0 0,0 0 0 0 0,-1 0 0 0 0,1-1 1 0 0,-1 1-1 0 0,6-6 0 0 0,38-40 65 0 0,-10 7-54 0 0,-4 2 19 0 0,-27 31-17 0 0,-1 2-17 0 0,16-21 8 0 0,-16 21 55 0 0,0-1-107 0 0,18-19 13 0 0,-18 19-9 0 0,-10 39-105 0 0,-18 95 137 0 0,18-95 299 0 0,30-46-266 0 0,77-40 2 0 0,-68 34-11 0 0,12-19-11 0 0,-20 16 14 0 0,-19 17-24 0 0,1 1-30 0 0,27-16 18 0 0,-27 16 12 0 0,-1 21-254 0 0,19 49 256 0 0,-20-48 6 0 0,-6-5 22 0 0,-1 2-13 0 0,2 45 108 0 0,2-5-77 0 0,-2-40 164 0 0,1-5-164 0 0,4 27-2 0 0,-5-27 887 0 0,17-26-909 0 0,52-54-13 0 0,-53 53-6 0 0,-10 12-54 0 0,19-18 33 0 0,-20 18 14 0 0,-2-3-655 0 0,11-23 587 0 0,-11 24-19 0 0,3 0-279 0 0,19-20 324 0 0,-19 21-3 0 0,-2 28-544 0 0,14 63 593 0 0,-15-63 18 0 0,3-14-22 0 0,21 20 14 0 0,-21-20 32 0 0,11-11-33 0 0,52-15 8 0 0,-67 18-15 0 0,-1 1 0 0 0,1-1 0 0 0,-1 0 0 0 0,1 1-1 0 0,-1-2 1 0 0,1 1 0 0 0,-1 0 0 0 0,1 0 0 0 0,-1-1-1 0 0,2-1 1 0 0,10-5-2 0 0,-7 5 1 0 0,-1 0 0 0 0,-1-1 0 0 0,1 0 0 0 0,-1 0 0 0 0,1-1-1 0 0,-1 1 1 0 0,7-9 0 0 0,35-34-16 0 0,-37 39 9 0 0,-4 3-5 0 0,0 0 1 0 0,0 0 0 0 0,0-1 0 0 0,8-10-1 0 0,-5 7 6 0 0,22-30-4 0 0,-24 31 13 0 0,-4 4-4 0 0,0 1 0 0 0,-1 0 0 0 0,1-1-1 0 0,-1 0 1 0 0,0 1 0 0 0,0-1 0 0 0,0 0-1 0 0,2-6 1 0 0,15-36-63 0 0,5-9 0 0 0,-8 20 23 0 0,-12 26 9 0 0,1-2 2 0 0,14-32-15 0 0,-14 32 12 0 0,-1 2-13 0 0,9-27 18 0 0,-9 28 11 0 0,-27 26-356 0 0,-66 55 400 0 0,87-72-23 0 0,0 1-1 0 0,0-1 0 0 0,0 0 1 0 0,0 1-1 0 0,0-1 1 0 0,1 1-1 0 0,-1-1 1 0 0,1 1-1 0 0,-1 0 0 0 0,1-1 1 0 0,-1 1-1 0 0,1 0 1 0 0,0 0-1 0 0,0 0 0 0 0,-1 3 1 0 0,-19 58 103 0 0,-5 12 38 0 0,20-59-111 0 0,2-7-1 0 0,0 1-1 0 0,1 1 1 0 0,0-1 0 0 0,-1 13-1 0 0,-10 42 164 0 0,10-54-162 0 0,2-7-11 0 0,1 0-1 0 0,0 0 1 0 0,-1 0-1 0 0,2 0 1 0 0,-1 0-1 0 0,0 0 1 0 0,1 1-1 0 0,0-1 1 0 0,0 0-1 0 0,0 0 1 0 0,1 6-1 0 0,-1 8 9 0 0,-1-7 14 0 0,1 1 0 0 0,1 0-1 0 0,0 0 1 0 0,2 11 0 0 0,4 29 11 0 0,-5-39 53 0 0,3-6-48 0 0,14 22-27 0 0,-15-22-30 0 0,10-7-131 0 0,40-2-26 0 0,-41 1-70 0 0,9-8-91 0 0,10-4 161 0 0,96-41-649 0 0,-105 43 469 0 0,-9 5 2 0 0,0-1-1 0 0,-1-1 1 0 0,0 0-1 0 0,0 0 1 0 0,11-11-1 0 0,-8 7-3 0 0,-7 6 71 0 0,0-1 1 0 0,-1 0 0 0 0,1 0 0 0 0,-1-1 0 0 0,-1 0 0 0 0,10-14 0 0 0,12-25-5645 0 0,-24 38 2510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30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 1 244 0 0,'0'0'3802'0'0,"-23"6"-3293"0"0,-66 17-30 0 0,61-13-18 0 0,7 5-19 0 0,15-12-38 0 0,1 4-42 0 0,-2-1-251 0 0,5-4-66 0 0,0 0 0 0 0,0 0 0 0 0,0 1 0 0 0,0-1 0 0 0,0 0 0 0 0,0 1 0 0 0,1-1 0 0 0,-1 1 0 0 0,1 0 0 0 0,-1-1 0 0 0,-1 7 0 0 0,-8 18 232 0 0,8-20-21 0 0,1 3-23 0 0,-1 2-159 0 0,2-7-24 0 0,-1-1-1 0 0,1 1 1 0 0,0 0-1 0 0,0 0 1 0 0,1 1-1 0 0,0 4 1 0 0,5 26 261 0 0,-2-26-253 0 0,-2-1 320 0 0,1 2-165 0 0,4 33-1 0 0,-4-33 183 0 0,-5-2-198 0 0,-7 24 17 0 0,9-32-201 0 0,1 0-1 0 0,0 0 1 0 0,0-1-1 0 0,0 1 1 0 0,-1 0 0 0 0,1 0-1 0 0,0-1 1 0 0,-1 1 0 0 0,1 0-1 0 0,-1 0 1 0 0,1-1 0 0 0,-1 1-1 0 0,1-1 1 0 0,-1 1-1 0 0,1 0 1 0 0,-1-1 0 0 0,0 1-1 0 0,-21 18 223 0 0,17-14 0 0 0,-3 0-1 0 0,0 1-157 0 0,6-3-41 0 0,-1-1-1 0 0,0 1 1 0 0,1-1-1 0 0,-1 0 1 0 0,-1 0-1 0 0,1 0 0 0 0,0-1 1 0 0,0 1-1 0 0,-1-1 1 0 0,-3 1-1 0 0,-61 25 917 0 0,61-24 1133 0 0,7 8-1910 0 0,3 31 49 0 0,-3-40-200 0 0,0 0 0 0 0,0 0 0 0 0,0 0 0 0 0,0-1-1 0 0,0 1 1 0 0,-1 0 0 0 0,1 0 0 0 0,-1-1 0 0 0,1 1 0 0 0,-2 3 0 0 0,-71 184 2074 0 0,51-130-1284 0 0,18-50-682 0 0,-8 29 518 0 0,-10 35 423 0 0,20-66-745 0 0,1 2-18 0 0,-3 26-27 0 0,3-26 438 0 0,2 2-525 0 0,5 30-12 0 0,-4-30 270 0 0,2-4-342 0 0,12 21-38 0 0,-12-21-50 0 0,1-3-289 0 0,15 15 61 0 0,-15-14-59 0 0,6-20-10499 0 0,32-45 6380 0 0,-33 45 337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39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60 496 0 0,'0'0'1741'0'0,"3"-10"-916"0"0,10-30-40 0 0,-10 30 7880 0 0,-7 35-8248 0 0,-11 75 18 0 0,8-56-6 0 0,-26 92 503 0 0,-41 186 2641 0 0,67-271-2886 0 0,6-43-394 0 0,0 1-20 0 0,-4 26-18 0 0,4-26 554 0 0,3 4-1590 0 0,-4 1 3191 0 0,-1-5-5541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3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0 173 424 0 0,'0'0'2397'0'0,"8"-7"-1660"0"0,21-25-55 0 0,-22 25-53 0 0,0 0-44 0 0,1-1-400 0 0,28-22 715 0 0,5 4 97 0 0,-32 20-840 0 0,28-13 577 0 0,-8 6-326 0 0,-22 10-31 0 0,1 1-27 0 0,0-2-185 0 0,-6 3 17 0 0,1-1 1 0 0,-1 1-1 0 0,1 0 0 0 0,0 0 0 0 0,0 1 0 0 0,-1-1 0 0 0,1 0 0 0 0,0 1 0 0 0,5-1 0 0 0,4 8 82 0 0,48 28 265 0 0,-60-24-237 0 0,-4 55 364 0 0,0-12 199 0 0,-1-10-607 0 0,4-33 236 0 0,0 0-253 0 0,-4 31-29 0 0,4-32 328 0 0,2-2-384 0 0,4 23-8 0 0,-4-23 1034 0 0,19-19-1151 0 0,7-2-24 0 0,-12 7-1 0 0,-1-2 0 0 0,0 1 0 0 0,-1-2-1 0 0,0 1 1 0 0,18-17 0 0 0,-1-2-53 0 0,49-61 0 0 0,-66 72 37 0 0,38-46-43 0 0,-46 57 55 0 0,-1 0-20 0 0,14-15 25 0 0,-13 15-7 0 0,-5 25 84 0 0,3 92 190 0 0,-4-48 201 0 0,-2-17-272 0 0,2-35-5 0 0,2-2 12 0 0,13 74 381 0 0,-13-77-52 0 0,1 1-361 0 0,7 23-20 0 0,-7-23 1491 0 0,15-24-1561 0 0,54-52-24 0 0,-34 26-22 0 0,-8 6-18 0 0,63-63-14 0 0,-87 94-6 0 0,1 0-31 0 0,15-14 0 0 0,-16 14-9 0 0,-2 22-138 0 0,6 52 263 0 0,-7-52 935 0 0,-3-7-858 0 0,-3 29 1 0 0,3-29 908 0 0,18-28-1061 0 0,56-57-18 0 0,-67 68-5 0 0,1 1 0 0 0,1 0 0 0 0,-1 0 0 0 0,1 0 0 0 0,0 1 0 0 0,12-5 0 0 0,-10 4 5 0 0,-7 4-2 0 0,1-1-1 0 0,0 1 1 0 0,-1 0 0 0 0,1 0 0 0 0,0 0 0 0 0,0 1 0 0 0,5-2-1 0 0,0 0-20 0 0,-2 0-108 0 0,24 1-262 0 0,-5-2-239 0 0,-18 12 497 0 0,21 22-19 0 0,-21-23-16 0 0,-5 1-302 0 0,10 22 147 0 0,-10-23-76 0 0,-1 0-1392 0 0,3 22 951 0 0,-4-22-128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0 520 0 0,'0'0'9630'0'0,"-3"16"-9164"0"0,-9 48-33 0 0,9-49 3131 0 0,-1 28-3008 0 0,3-34 1773 0 0,0-1-2135 0 0,-2 0-361 0 0,-1 7 392 0 0,3 0-7649 0 0,-7-36 3515 0 0,-29-85 300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0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1 752 0 0,'0'0'11930'0'0,"-1"21"-11343"0"0,-3 64 21 0 0,0-50 20 0 0,-61 259 3211 0 0,48-196-2052 0 0,10-63-1004 0 0,8 5-14 0 0,3 14 491 0 0,10 35 111 0 0,-13-82-1292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1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1 414 100 0 0,'5'-12'729'0'0,"17"-34"-59"0"0,-22 43-577 0 0,2 0 0 0 0,-1 0-1 0 0,0 0 1 0 0,1 1 0 0 0,-1-1-1 0 0,1 0 1 0 0,0 0 0 0 0,0 1-1 0 0,0-1 1 0 0,0 1 0 0 0,4-4-1 0 0,1 0 131 0 0,-5 3-88 0 0,0 1-38 0 0,-1-1 1 0 0,1 1-1 0 0,0-1 0 0 0,0 1 1 0 0,1 0-1 0 0,-1 0 1 0 0,0 0-1 0 0,1 0 0 0 0,3-3 1 0 0,16-8 819 0 0,-16 7-704 0 0,-3 4-119 0 0,-1 0 0 0 0,1 0 0 0 0,-1 0-1 0 0,1 0 1 0 0,-1 0 0 0 0,1 1 0 0 0,0-1 0 0 0,0 1 0 0 0,0 0 0 0 0,5-2 0 0 0,22-8 486 0 0,-23 8-21 0 0,3 1-37 0 0,28-5-16 0 0,-28 5 859 0 0,-1 10-949 0 0,28 25-12 0 0,-36-33-382 0 0,0 1 0 0 0,0-1 0 0 0,0 1 0 0 0,0 0-1 0 0,-1-1 1 0 0,1 1 0 0 0,0 0 0 0 0,-1 0 0 0 0,1-1-1 0 0,0 1 1 0 0,-1 0 0 0 0,1 0 0 0 0,-1 0 0 0 0,0 0 0 0 0,1 0-1 0 0,-1 0 1 0 0,1 1 0 0 0,7 28 377 0 0,-6-23 4 0 0,-6 9-16 0 0,1-5-301 0 0,-3 12 130 0 0,-1-1 0 0 0,-13 30 0 0 0,17-44-90 0 0,-2 0 1 0 0,1 0-1 0 0,-1-1 0 0 0,-11 14 1 0 0,-6 9 210 0 0,3-2 81 0 0,0-7-47 0 0,3-2-136 0 0,12-14 163 0 0,-1 0-200 0 0,-13 17-18 0 0,14-16 3224 0 0,19-22-3368 0 0,5-6-19 0 0,-1 2 5 0 0,1 1 0 0 0,29-22 0 0 0,186-162-10 0 0,-204 175-13 0 0,-27 24 14 0 0,2-1-9 0 0,15-11-15 0 0,-16 11 37 0 0,-14 29 56 0 0,-27 69 13 0 0,19-44 64 0 0,16-40-128 0 0,-1-2 57 0 0,-6 45 467 0 0,8-47-534 0 0,0-1 0 0 0,0 0 0 0 0,1 1 1 0 0,0-1-1 0 0,0 0 0 0 0,0 0 0 0 0,3 8 1 0 0,0-1 8 0 0,-2-1 387 0 0,5-7-310 0 0,29 11 257 0 0,-19-23-288 0 0,16-7-50 0 0,-1-2 0 0 0,-1-2 0 0 0,-1-1 0 0 0,30-26 0 0 0,19-30 24 0 0,6-13-65 0 0,-80 85 6 0 0,0 1-66 0 0,18-11 44 0 0,-18 11-7 0 0,-4 22-104 0 0,5 75 294 0 0,-6-90-142 0 0,0 0 1 0 0,0 0 0 0 0,0-1 0 0 0,1 1 0 0 0,-1 0-1 0 0,1-1 1 0 0,0 1 0 0 0,2 4 0 0 0,0 0 16 0 0,-1 1 283 0 0,2-2-215 0 0,11 19 30 0 0,-11-18 472 0 0,12-17-550 0 0,48-26-17 0 0,-42 20-9 0 0,15-27-14 0 0,88-150-471 0 0,-94 133 224 0 0,-19 33 170 0 0,-9 21 16 0 0,-1-1-55 0 0,9-18 64 0 0,-8 19-1 0 0,-10 31-89 0 0,-22 73 265 0 0,17-55 65 0 0,12-31-165 0 0,-4 21 261 0 0,-7 19 166 0 0,7-41-378 0 0,3-6-39 0 0,0-1 0 0 0,0 0 0 0 0,0 0-1 0 0,0 1 1 0 0,0-1 0 0 0,1 1 0 0 0,0-1 0 0 0,0 0-1 0 0,1 6 1 0 0,-2-1 44 0 0,5 29 503 0 0,2 0-394 0 0,-4-28-11 0 0,-1-3-13 0 0,6 24-7 0 0,-6-23-3 0 0,2-2-17 0 0,11 19-14 0 0,-11-19 222 0 0,2-1-245 0 0,14 16-15 0 0,-14-15-39 0 0,10-11-1739 0 0,45-13 1047 0 0,-38 8-80 0 0,-13 6 464 0 0,-6 2 79 0 0,1 0 1 0 0,-1 0 0 0 0,1-1-1 0 0,-1 1 1 0 0,0-1 0 0 0,0 1-1 0 0,5-7 1 0 0,13-12-843 0 0,-16 15-160 0 0,-1-1-104 0 0,13-21-311 0 0,-13 21-1325 0 0,-4-2-1907 0 0,0-34 367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0 117 688 0 0,'0'0'10158'0'0,"26"-3"-10884"0"0,84-13 164 0 0,-93 12 238 0 0,0 0 0 0 0,-1-1 0 0 0,0-1 0 0 0,29-14 0 0 0,2-2-1163 0 0,11 0-956 0 0,-13 7 187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1 180 0 0,'0'0'4593'0'0,"-22"8"-3785"0"0,-71 32-32 0 0,82-35-521 0 0,1 1 1 0 0,1 1-1 0 0,-1-1 1 0 0,1 1-1 0 0,0 1 1 0 0,1 0-1 0 0,-1 0 0 0 0,2 0 1 0 0,-14 20-1 0 0,3-6 80 0 0,-4 6 204 0 0,2 0 0 0 0,1 2 0 0 0,1 0 0 0 0,1 1 0 0 0,2 1 1 0 0,-14 40-1 0 0,22-44 372 0 0,-6 42-1 0 0,12-67-930 0 0,0 5 176 0 0,0-1 0 0 0,0 0 0 0 0,0 1 0 0 0,1-1 0 0 0,1 11 0 0 0,0-5 24 0 0,-2-7-35 0 0,1 1 0 0 0,0-1 0 0 0,0 1 0 0 0,1-1 0 0 0,2 13 0 0 0,0-7 24 0 0,-3-7-65 0 0,0-1-1 0 0,1 1 0 0 0,0 0 0 0 0,0-1 1 0 0,0 1-1 0 0,0-1 0 0 0,3 6 1 0 0,0-1 52 0 0,-1 1 133 0 0,7 16 157 0 0,2-8 88 0 0,32 39 1013 0 0,-38-51-1164 0 0,0-4-473 0 0,0 1-103 0 0,8 4 261 0 0,0-5-3086 0 0,-3-12 1927 0 0,34-29-393 0 0,-34 30-1366 0 0,-9 1-1881 0 0,7-28 362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0 208 0 0,'0'0'6162'0'0,"-25"5"-5703"0"0,-73 16-33 0 0,62-10 111 0 0,27-4-457 0 0,9-7-63 0 0,0 1-1 0 0,0-1 1 0 0,-1 0-1 0 0,1 1 1 0 0,-1-1-1 0 0,1 0 1 0 0,0 0-1 0 0,-1 1 1 0 0,1-1-1 0 0,-1 0 1 0 0,1 0-1 0 0,-1 1 1 0 0,1-1-1 0 0,0 0 1 0 0,-1 0-1 0 0,1 0 1 0 0,-1 0-1 0 0,1 0 1 0 0,-1 0-1 0 0,1 0 1 0 0,-1 0-1 0 0,1 0 1 0 0,-1 0-1 0 0,1 0 1 0 0,-1 0-1 0 0,1 0 1 0 0,-1 0-1 0 0,1 0 1 0 0,-1-1-1 0 0,-6 5 288 0 0,-18 12-16 0 0,18-12 426 0 0,4 4-503 0 0,-11 23-19 0 0,11-23 543 0 0,10 7-554 0 0,21 43-3 0 0,-11-29 78 0 0,-9-22-211 0 0,-1-3 13 0 0,22 21 289 0 0,-25-21-181 0 0,1 2 2 0 0,13 16-3 0 0,-13-17 150 0 0,-4 3-152 0 0,7 26 11 0 0,-6-26 186 0 0,-7 3-178 0 0,-14 33-6 0 0,14-33-2 0 0,-2-4-10 0 0,-18 19-14 0 0,18-19-22 0 0,3-3-18 0 0,-13 11 13 0 0,13-11 1322 0 0,20-18-1422 0 0,57-48-10 0 0,62-39 19 0 0,-57 45-9 0 0,-55 36-7 0 0,10-2 38 0 0,-9 7 13 0 0,-18 12 73 0 0,-1-2-78 0 0,15-13-2 0 0,-16 14 821 0 0,-10 26-763 0 0,-18 70-8 0 0,18-70 9 0 0,4-19-101 0 0,1 0 1 0 0,-1 0-1 0 0,1 0 1 0 0,0-1-1 0 0,0 1 1 0 0,0 0-1 0 0,1 0 1 0 0,-1 5-1 0 0,-9 31 176 0 0,6-32-142 0 0,3-5-14 0 0,-1 0 0 0 0,1 1 1 0 0,0-1-1 0 0,0 1 0 0 0,0-1 0 0 0,1 1 1 0 0,-1 0-1 0 0,1-1 0 0 0,-1 1 1 0 0,1 0-1 0 0,0 4 0 0 0,-4 29 84 0 0,4-27 586 0 0,4-1-590 0 0,2 1-70 0 0,-4-6 11 0 0,0 0 0 0 0,0 0 0 0 0,0 1 0 0 0,-1-1 0 0 0,1 0-1 0 0,-1 1 1 0 0,2 6 0 0 0,15-17 15 0 0,54-21-10 0 0,-66 26-57 0 0,1 0 1 0 0,-1 0 0 0 0,0-1 0 0 0,0 0-1 0 0,0 0 1 0 0,0-1 0 0 0,0 1 0 0 0,5-6 0 0 0,3-2 4 0 0,57-47 24 0 0,-52 43-56 0 0,-3-1 9 0 0,2-5-8 0 0,31-34-2 0 0,-45 51 30 0 0,1-1-18 0 0,14-14 1 0 0,-14 14-9 0 0,-4 24-233 0 0,4 57 292 0 0,-4-56 85 0 0,-1-12-48 0 0,1 37 775 0 0,4-40-782 0 0,14 15 0 0 0,-14-15 36 0 0,12-17-161 0 0,108-82-89 0 0,-115 86 116 0 0,33-24-99 0 0,-33 24 103 0 0,-5 4 4 0 0,0 0 0 0 0,1 1 0 0 0,0-1 1 0 0,0 1-1 0 0,7-3 0 0 0,50-23-239 0 0,-57 26 195 0 0,1 14-360 0 0,21 31 486 0 0,-21-32 24 0 0,-6-1 6 0 0,1 27 5 0 0,-2-27 296 0 0,0 3-251 0 0,-2 1-70 0 0,1-7 116 0 0,0 1-1 0 0,1 0 0 0 0,0-1 0 0 0,0 1 1 0 0,2 11-1 0 0,1 12-40 0 0,-2-22 1405 0 0,11-26-1554 0 0,5-6-7 0 0,-6 7-8 0 0,1 1-1 0 0,1-1 1 0 0,21-19 0 0 0,-17 19-77 0 0,6-2 31 0 0,-8 10-5 0 0,11-8-12 0 0,-19 12 0 0 0,-1 1-128 0 0,20-12 67 0 0,-20 12-10 0 0,-4 20-662 0 0,7 45 822 0 0,-7-45 371 0 0,-4-5-269 0 0,-2 2 5 0 0,-2 9-125 0 0,4 1 2782 0 0,19-39-2663 0 0,126-121 0 0 0,-67 77-287 0 0,-37 35 16 0 0,-29 21 128 0 0,-2-1-64 0 0,-7 5 90 0 0,0 0-1 0 0,0 0 1 0 0,0 0-1 0 0,0 0 0 0 0,1 0 1 0 0,-1 0-1 0 0,0-1 1 0 0,0 1-1 0 0,0 0 1 0 0,0-1-1 0 0,0 1 0 0 0,0-1 1 0 0,0 1-1 0 0,0-1 1 0 0,0 1-1 0 0,0-1 1 0 0,1-1-1 0 0,-2 1-59 0 0,1 1 0 0 0,0-1 0 0 0,0 0-1 0 0,0 1 1 0 0,0-1 0 0 0,0 1 0 0 0,0-1 0 0 0,0 1 0 0 0,0-1 0 0 0,0 1 0 0 0,0 0-1 0 0,1 0 1 0 0,-1-1 0 0 0,0 1 0 0 0,0 0 0 0 0,0 0 0 0 0,1 0 0 0 0,6 11-80 0 0,24 34 32 0 0,-24-34 8 0 0,-5 43-181 0 0,-2-43 202 0 0,-4 0-208 0 0,-5 32 30 0 0,6-33-94 0 0,-2-2-1246 0 0,-14 23 868 0 0,14-23-102 0 0,-24 15-11076 0 0,23-19 7779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44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0 332 0 0,'0'0'3428'0'0,"-4"16"-2296"0"0,-14 65 980 0 0,14-71-1507 0 0,-1 0 0 0 0,0-1 0 0 0,-1 0 0 0 0,1 0-1 0 0,-9 8 1 0 0,13-16-543 0 0,-3 5 729 0 0,-1 0-73 0 0,-16 18-43 0 0,15-18-43 0 0,2-1-66 0 0,-14 15-46 0 0,13-16 367 0 0,0 2-510 0 0,2 0-270 0 0,2-5-73 0 0,0 1-1 0 0,-1 0 1 0 0,1 0-1 0 0,0 0 1 0 0,-1-1-1 0 0,1 1 0 0 0,-1-1 1 0 0,1 1-1 0 0,-1-1 1 0 0,0 0-1 0 0,0 1 1 0 0,0-1-1 0 0,1 0 1 0 0,-1 0-1 0 0,-3 1 1 0 0,-22 12-286 0 0,20-10-123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8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0 167 148 0 0,'0'0'7140'0'0,"31"-11"-7501"0"0,99-39-61 0 0,-101 38-550 0 0,-1-2 0 0 0,31-19 1 0 0,-31 16 329 0 0,28-12-1018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5:4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717 1 160 0 0,'0'0'16885'0'0,"1"13"-16658"0"0,3 42 13 0 0,-3-42 622 0 0,2 13-609 0 0,0 17 486 0 0,-3-7-533 0 0,0-27 186 0 0,-1 0-209 0 0,-1 46 660 0 0,-3 1-18 0 0,5-15-643 0 0,-1-31 200 0 0,0 1-179 0 0,-3 33 0 0 0,3-33-1 0 0,0-1 1 0 0,-2 31-1 0 0,2-31-3 0 0,0-3 16 0 0,-2 22-18 0 0,2-21 164 0 0,0 2-191 0 0,-4 32-8 0 0,3-31-10 0 0,1-3 2 0 0,-7 44 291 0 0,-21 155 690 0 0,18-119-729 0 0,9-67-352 0 0,-12 84 382 0 0,10-83-328 0 0,0 3-35 0 0,1 8 81 0 0,1-21-117 0 0,-2 35 159 0 0,5-37-158 0 0,0-5-12 0 0,-1 0-1 0 0,0 0 1 0 0,0 0-1 0 0,0 0 1 0 0,-1 0-1 0 0,-1 8 1 0 0,-7 47 161 0 0,4-10-24 0 0,0-1-3 0 0,2-39-134 0 0,-3 31 107 0 0,4-30-109 0 0,0 33 116 0 0,4-31-114 0 0,-2-7-11 0 0,1 0 0 0 0,-1 0 0 0 0,0 1 0 0 0,0-1 0 0 0,-1 0 0 0 0,-1 6 0 0 0,-4 37 109 0 0,2-16-60 0 0,3-25 2 0 0,0 4-6 0 0,-5 58 44 0 0,2-39-61 0 0,3-24-12 0 0,1 4 1 0 0,-5 50 54 0 0,3-9 38 0 0,-1 9 6 0 0,1-2 8 0 0,2-5 19 0 0,-1 17-28 0 0,-2-3 17 0 0,0-18-21 0 0,-2 2 33 0 0,6-38-141 0 0,-4 40 78 0 0,0-22-26 0 0,2-24 18 0 0,0 5-19 0 0,-3 57 67 0 0,3-19 71 0 0,1-37-182 0 0,-7 39 110 0 0,-1-6 66 0 0,2 0-66 0 0,0 4 37 0 0,1 7-7 0 0,-2-10 7 0 0,0 0-31 0 0,-1-4-132 0 0,0 18-8 0 0,3-4 0 0 0,1 8 0 0 0,0-12 0 0 0,0 0 0 0 0,0 12 0 0 0,-2-10 0 0 0,0 1 0 0 0,0-4 0 0 0,-1 14 0 0 0,2-8 0 0 0,0-7 0 0 0,4 10 0 0 0,-2-5 0 0 0,-3 6 0 0 0,1-6 0 0 0,-1 1 0 0 0,-1-7 0 0 0,-1-1 0 0 0,1 0 0 0 0,1 4 0 0 0,0 15 0 0 0,-1-13 0 0 0,-2 2 0 0 0,0 1 0 0 0,1 12 0 0 0,2-12 0 0 0,-2 1 0 0 0,1-6 0 0 0,-3 6 0 0 0,4 2 0 0 0,0 8 0 0 0,-1-4 0 0 0,1-17 0 0 0,-1 17 0 0 0,-2 4 0 0 0,3-9 0 0 0,-2 5 0 0 0,3-15 0 0 0,0 19 0 0 0,0 4 0 0 0,-5 42 0 0 0,3-55 0 0 0,0 5 0 0 0,2-13 0 0 0,-2 13 0 0 0,1-10 0 0 0,1 15 0 0 0,-1-15 0 0 0,2 15 0 0 0,0-12 0 0 0,0 15 0 0 0,-3-17 0 0 0,-2 82 0 0 0,8-82 0 0 0,2 278 0 0 0,-9-69 0 0 0,1 1 0 0 0,0-139 0 0 0,0 6 0 0 0,2 116 0 0 0,5 92 0 0 0,6-218 0 0 0,-16 198 0 0 0,9-288 0 0 0,5 53 0 0 0,-2-58 0 0 0,-1 1 0 0 0,-4 55 0 0 0,-5-51-1591 0 0,8-33 1500 0 0,0 0 0 0 0,-1 0 1 0 0,1 0-1 0 0,-1 0 1 0 0,1 1-1 0 0,-1-1 0 0 0,1 0 1 0 0,-1 0-1 0 0,0 0 0 0 0,1 0 1 0 0,-1 0-1 0 0,0-1 0 0 0,0 1 1 0 0,1 0-1 0 0,-1 0 1 0 0,0 0-1 0 0,0-1 0 0 0,0 1 1 0 0,0 0-1 0 0,0-1 0 0 0,0 1 1 0 0,-1-1-1 0 0,1 1 1 0 0,0-1-1 0 0,-2 1 0 0 0,1-2-151 0 0,1 0 0 0 0,-1-1 0 0 0,1 1 0 0 0,-1 0 0 0 0,1 0 1 0 0,-1-1-1 0 0,1 1 0 0 0,0-1 0 0 0,0 1 0 0 0,0-1 0 0 0,0 0 0 0 0,-1-1 0 0 0,1 1-131 0 0,-4-7-1094 0 0,0-1-1 0 0,1 0 1 0 0,0 0-1 0 0,0 0 1 0 0,1-1-1 0 0,1 0 1 0 0,-2-12-1 0 0,0 6-498 0 0,-11-52-4553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51 12 0 0,'0'0'8796'0'0,"-12"3"-8518"0"0,-1 1-112 0 0,-11 4-118 0 0,0-6 4634 0 0,121 2-4451 0 0,-66-1-185 0 0,-6-2 226 0 0,27 6-17 0 0,-41-5-38 0 0,0-2-106 0 0,52 4 115 0 0,-29-1-105 0 0,-25-2-3 0 0,2-2 5 0 0,58-1 186 0 0,-22-1-219 0 0,-35 2-2 0 0,1 1-9 0 0,61 0 107 0 0,-26-1-132 0 0,-36 1-8 0 0,0-1 1 0 0,32 0-1 0 0,-33 0 2 0 0,-1 1-1 0 0,51-3 100 0 0,-24-1-116 0 0,-28 4 9 0 0,3-1 0 0 0,32 0 14 0 0,-33 1-21 0 0,0-1-4 0 0,56-2 59 0 0,6 0 16 0 0,-62 4-90 0 0,35-4 21 0 0,-32 1-31 0 0,41-3 34 0 0,-18 4-12 0 0,-28 1 12 0 0,4-1 7 0 0,56-6-7 0 0,-16 2-2 0 0,5-1 12 0 0,9-1-12 0 0,-9 3 18 0 0,20 0-4 0 0,-19 1-18 0 0,8 0 22 0 0,-4 1-10 0 0,2 2 45 0 0,14-4-14 0 0,-9 1 24 0 0,-3 2-22 0 0,-6-1-17 0 0,8 0 36 0 0,-8 3-17 0 0,-47-2-74 0 0,45 0 60 0 0,18 5-7 0 0,-15-1 31 0 0,14 0-9 0 0,-43-2-44 0 0,-24-1-2 0 0,4 0 0 0 0,65 2 52 0 0,-4-4-2 0 0,-40 3-30 0 0,-26 0-9 0 0,4 0-2 0 0,58 4 85 0 0,-7 0-62 0 0,7 0-17 0 0,-4-1 10 0 0,-15 2 0 0 0,9 0 21 0 0,17-2-17 0 0,-23 0 5 0 0,-2 4-11 0 0,6-3 18 0 0,19 3-7 0 0,-18-4 28 0 0,2-1 7 0 0,10 0 22 0 0,-2 2-4 0 0,-10-4 5 0 0,-3 1-26 0 0,0 2-11 0 0,0 2-13 0 0,1 0 69 0 0,18 1-26 0 0,-22-4 38 0 0,23 4-41 0 0,-18-2 78 0 0,17-1-73 0 0,-21 0-2 0 0,15-3 89 0 0,7-1-79 0 0,-21 0 91 0 0,23 0-75 0 0,-19 1 2 0 0,5-2 90 0 0,25 0-90 0 0,-27-1 86 0 0,16 2-81 0 0,-21-1 18 0 0,1-1 0 0 0,18-2-73 0 0,-20 3 47 0 0,23-3-44 0 0,-23 2-6 0 0,7-1 60 0 0,12 2-66 0 0,-25-1 40 0 0,14-1-29 0 0,-3 2 26 0 0,-17 0-112 0 0,-33 1 21 0 0,-1 0-19 0 0,53 1 45 0 0,-14-1-40 0 0,-36 1-6 0 0,-3-2-1 0 0,51-1 37 0 0,-3 1-9 0 0,8 1 27 0 0,-1 3-281 0 0,-27-1 200 0 0,-29-2 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2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628 1 5641 0 0,'0'0'12199'0'0,"-3"12"-12028"0"0,-10 37-8 0 0,10-37 61 0 0,3-7-172 0 0,-1-1-1 0 0,1 1 1 0 0,-1-1 0 0 0,1 1-1 0 0,-1-1 1 0 0,0 1-1 0 0,-3 5 1 0 0,0 1 30 0 0,1 5 127 0 0,-2-1 0 0 0,0-1 0 0 0,-7 16 1 0 0,6-16-114 0 0,-18 51 558 0 0,6-16-185 0 0,0-1-8 0 0,-3 0-24 0 0,-2 0-46 0 0,0 0-16 0 0,2 3 19 0 0,-1 7 25 0 0,-1-9-25 0 0,-37 83 380 0 0,24-47-174 0 0,27-63-237 0 0,-11 42-1 0 0,17-53-312 0 0,-16 56 481 0 0,7-21-204 0 0,4-16-185 0 0,6-22-7 0 0,0 2 4 0 0,-10 47 117 0 0,0-14 5 0 0,2-15-118 0 0,8-21 15 0 0,-1 4-10 0 0,-30 117 400 0 0,30-121-449 0 0,1 3 2 0 0,-21 72 197 0 0,21-75-210 0 0,2-5-75 0 0,1 1-1 0 0,-1-1 0 0 0,-1 0 0 0 0,1 1 1 0 0,0-1-1 0 0,-1 0 0 0 0,1 1 0 0 0,-1-1 1 0 0,1 0-1 0 0,-1 0 0 0 0,-2 4 0 0 0,-9 28 118 0 0,-9 54 277 0 0,19-78-315 0 0,0-2 0 0 0,-16 70 136 0 0,17-71-158 0 0,-1 2 3 0 0,-5 27 0 0 0,6-27 66 0 0,0 1-73 0 0,-2 30-2 0 0,2-30 85 0 0,1-1-91 0 0,0 27-13 0 0,0-27 710 0 0,-3-34-17658 0 0,-13-76 14097 0 0,13 76-1820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4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313 226 316 0 0,'0'0'1446'0'0,"-5"-10"-1152"0"0,-14-31-27 0 0,14 31 558 0 0,2 2-692 0 0,-11-22-12 0 0,10 23 276 0 0,0 0-322 0 0,-14-18 22 0 0,13 18 418 0 0,2 1-425 0 0,-8-20 20 0 0,8 19 2560 0 0,0 0-2507 0 0,-9-28 21511 0 0,5 35-23806 0 0,1 1 2085 0 0,-1-1 0 0 0,1 1-1 0 0,-1 0 1 0 0,0 1 0 0 0,-7 2 0 0 0,-1 0-23 0 0,1-1-146 0 0,5-5-3298 0 0,-29-2 3032 0 0,29 3-23 0 0,-45 14-18456 0 0,44-11 17255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599 1 224 0 0,'0'0'15856'0'0,"3"17"-15712"0"0,8 51-11 0 0,-8-51 12 0 0,-3 59 507 0 0,-1-23-244 0 0,-3 12 13 0 0,-8 148 930 0 0,-8-77-570 0 0,11-86-533 0 0,-21 97 585 0 0,28-137-771 0 0,1-1 0 0 0,-2 1-1 0 0,1-1 1 0 0,-6 12 0 0 0,3-8 61 0 0,0 0 0 0 0,-4 24-1 0 0,-4 27 210 0 0,12-49-277 0 0,0-5 8 0 0,0-1 0 0 0,-1 1 0 0 0,-5 18 0 0 0,-27 133 512 0 0,14-68-185 0 0,-40 185 528 0 0,40-196-663 0 0,5-23-84 0 0,11-49-145 0 0,-7 29 125 0 0,-2 41 79 0 0,12-73-162 0 0,-2 5 2 0 0,-12 56 66 0 0,7-20-3 0 0,-9 25 5 0 0,15-66-99 0 0,0 4-12 0 0,-15 51 31 0 0,14-54-45 0 0,-7 28 60 0 0,0 8 18 0 0,6-36-75 0 0,3-5-5 0 0,0-1 0 0 0,0 1-1 0 0,0 0 1 0 0,0 0 0 0 0,0 0-1 0 0,1 0 1 0 0,-1 0 0 0 0,1 1-1 0 0,0-1 1 0 0,0 5 0 0 0,0 4 2 0 0,-4 35 56 0 0,-2-16-29 0 0,5-24 2 0 0,0 3 7 0 0,-5 46 123 0 0,2-18-135 0 0,4-29 2 0 0,-6 22 20 0 0,4 4 37 0 0,-4 57 22 0 0,5-85-78 0 0,0 4-4 0 0,-3 32-3 0 0,3-33 3 0 0,0 0 3 0 0,-1 1-25 0 0,1-7-5 0 0,1 0 1 0 0,-1 0-1 0 0,1 1 1 0 0,0-1 0 0 0,0 0-1 0 0,0 0 1 0 0,0 0-1 0 0,1 0 1 0 0,-1 0 0 0 0,3 5-1 0 0,0 3 8 0 0,-1-7-1 0 0,-1 0 0 0 0,0 0-1 0 0,0 1 1 0 0,0-1 0 0 0,-1 0-1 0 0,1 0 1 0 0,-2 10 0 0 0,1 29 19 0 0,0-34 14 0 0,0-1-8 0 0,-1 1-29 0 0,1-6-4 0 0,0 1 0 0 0,0-1 0 0 0,0 1 0 0 0,0-1 1 0 0,1 1-1 0 0,-1-1 0 0 0,3 8 0 0 0,1 1 2 0 0,-2-8-1 0 0,0 0 0 0 0,-1 1 1 0 0,0 0-1 0 0,0-1 0 0 0,-1 1 0 0 0,1 0 1 0 0,-1 5-1 0 0,1 21 25 0 0,-1-24 0 0 0,1 3-1 0 0,6 31-2 0 0,-6-31 0 0 0,1-1 7 0 0,17 149 376 0 0,-17-150-391 0 0,-1-5 6 0 0,-1 0 1 0 0,1 0 0 0 0,-1 0 0 0 0,1 0-1 0 0,-1 0 1 0 0,0 0 0 0 0,-1 0 0 0 0,0 6-1 0 0,-3 47 142 0 0,4-53-159 0 0,-1 0 0 0 0,2 0 1 0 0,-1 0-1 0 0,0 0 0 0 0,1 0 0 0 0,0 0 0 0 0,0 0 1 0 0,2 5-1 0 0,0 2 7 0 0,-1 0 38 0 0,-2-3 4 0 0,0 25-4 0 0,0-25 73 0 0,2 3-79 0 0,4 33 0 0 0,-4-33 0 0 0,-5-3 7 0 0,-5 23-11 0 0,6-23 53 0 0,2 1-61 0 0,-2 30-13 0 0,2-30 4 0 0,1 1 10 0 0,2 29 16 0 0,-2-29 10 0 0,0-2-10 0 0,1 2-30 0 0,0-5 8 0 0,-1 0 1 0 0,-1 0 0 0 0,1 0-1 0 0,-1 0 1 0 0,0 1 0 0 0,-1 8-1 0 0,0 35 42 0 0,1-36-19 0 0,-1-3 4 0 0,0 52 117 0 0,0-19-124 0 0,0-32-2 0 0,1-1 10 0 0,-4 52 144 0 0,4-26-162 0 0,0-27-14 0 0,-1 0 9 0 0,-2 28 1 0 0,2-27-8 0 0,0 0-19 0 0,-2 49 94 0 0,1-21-67 0 0,2-29-4 0 0,-2 1-4 0 0,-3 29-5 0 0,3-29 8 0 0,1 0 1 0 0,-7 49 32 0 0,1-22-50 0 0,6-27 23 0 0,-1-1-6 0 0,-29 114 135 0 0,28-116-152 0 0,1 4 0 0 0,-13 52 11 0 0,-6 23 51 0 0,9-46-65 0 0,10-34-8 0 0,0 4-6 0 0,-8 29 7 0 0,5-15 40 0 0,-5 43 1 0 0,9-57-55 0 0,0-1 5 0 0,1-7 3 0 0,1-1-1 0 0,-1 0 0 0 0,0 1 1 0 0,0-1-1 0 0,0 0 0 0 0,0 1 1 0 0,0-1-1 0 0,-1 0 0 0 0,1 1 1 0 0,0-1-1 0 0,-1 0 0 0 0,1 1 1 0 0,-1-1-1 0 0,1 0 0 0 0,-1 0 1 0 0,-1 2-1 0 0,1-1 0 0 0,1-1-1 0 0,-1 1 1 0 0,0-1 0 0 0,0 1-1 0 0,1-1 1 0 0,-1 1 0 0 0,1-1-1 0 0,0 1 1 0 0,-1 0 0 0 0,1-1-1 0 0,0 1 1 0 0,0 2 0 0 0,-5 28 39 0 0,2-23-31 0 0,1 0 29 0 0,1 1-25 0 0,-2 1-12 0 0,-2 36 4 0 0,3-14 1 0 0,-5 48 54 0 0,6-26-10 0 0,0-21-50 0 0,1-25 6 0 0,-1-1 6 0 0,-2 2-14 0 0,1 32 8 0 0,2 20-2 0 0,-1-4 34 0 0,1-17-28 0 0,0-31 42 0 0,0 0-48 0 0,-1 32-4 0 0,0-32 12 0 0,2-2-4 0 0,1 44 88 0 0,-2-8-85 0 0,-1-33 36 0 0,1 0-37 0 0,-1 54 29 0 0,3-5 76 0 0,-1-1-55 0 0,-1-5-53 0 0,2-1-7 0 0,0 4 0 0 0,3-6 0 0 0,0 5 0 0 0,1-2 0 0 0,1 13 0 0 0,0-13 0 0 0,0-5 0 0 0,-2 8 0 0 0,-1 3 0 0 0,1-1 0 0 0,-3-6 0 0 0,-1 3 0 0 0,1 6 0 0 0,0-12 0 0 0,0 7 0 0 0,-1 8 0 0 0,1-9 0 0 0,2 8 0 0 0,-4-7 0 0 0,-1 4 0 0 0,-1-2 0 0 0,1 0 0 0 0,0-2 0 0 0,-3-2 0 0 0,-3 0 0 0 0,-1-6 0 0 0,2 3-38 0 0,4-10-181 0 0,1-33-170 0 0,-9-29-22785 0 0,-39-79 18143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8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68 0 0,'0'0'1011'0'0,"-10"14"279"0"0,3-5 2994 0 0,7-8-4151 0 0,-1-1 0 0 0,1 0-1 0 0,0 0 1 0 0,0 0 0 0 0,0 0 0 0 0,0 0 0 0 0,0 1 0 0 0,0-1 0 0 0,0 0 0 0 0,0 0 0 0 0,0 0 0 0 0,0 1 0 0 0,0-1 0 0 0,0 0 0 0 0,0 0 0 0 0,0 0 0 0 0,0 1 0 0 0,0-1 0 0 0,0 0 0 0 0,0 0 0 0 0,0 0 0 0 0,0 0 0 0 0,0 1 0 0 0,0-1-1 0 0,0 0 1 0 0,0 0 0 0 0,0 0 0 0 0,0 0 0 0 0,0 1 0 0 0,0-1 0 0 0,1 0 0 0 0,-1 0 0 0 0,0 0 0 0 0,0 0 0 0 0,0 0 0 0 0,0 1 0 0 0,0-1 0 0 0,1 0 0 0 0,-1 0 0 0 0,0 0 0 0 0,0 0 0 0 0,0 0 0 0 0,0 0 0 0 0,1 0 0 0 0,-1 0 0 0 0,0 0-1 0 0,0 1 1 0 0,0-1 0 0 0,0 0 0 0 0,1 0 0 0 0,-1 0 0 0 0,0 0 0 0 0,0 0 0 0 0,0 0 0 0 0,1 0 0 0 0,-1 0 0 0 0,0-1 0 0 0,0 1 0 0 0,0 0 0 0 0,0 0 0 0 0,1 0 0 0 0,-1 0 0 0 0,27 6 1502 0 0,32 1-1753 0 0,261 3 2277 0 0,-102 3-1128 0 0,143 10 366 0 0,470 11 1310 0 0,-604-35-2253 0 0,-114 4-229 0 0,92-3 189 0 0,-110 1-206 0 0,-22 0-60 0 0,416 2 735 0 0,-57 18-452 0 0,-219-8-232 0 0,-57 1-51 0 0,-71-5-30 0 0,31 6 6 0 0,-63-6-57 0 0,75 1 0 0 0,98 1 42 0 0,-75-2-59 0 0,189 19 20 0 0,-44-4 47 0 0,-17-1-12 0 0,99 12 71 0 0,-329-33-167 0 0,24 4 48 0 0,-44-3 9 0 0,39-1 0 0 0,-43-1-45 0 0,111 8 226 0 0,-127-8-741 0 0,18 1 1800 0 0,-19-8-3002 0 0,-9-8-3998 0 0,-9-31 763 0 0,7 10-3953 0 0,3 22 4370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09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 53 360 0 0,'0'0'3402'0'0,"5"-9"-2934"0"0,18-25-12 0 0,-17 25 8676 0 0,-15 33-8929 0 0,-25 71-3 0 0,27-76-30 0 0,0 1 0 0 0,-1-1 1 0 0,-1-1-1 0 0,-16 25 0 0 0,3-8 156 0 0,-11 20 75 0 0,27-47-341 0 0,-14 29 232 0 0,-1 8 73 0 0,-4 2-11 0 0,0-2 10 0 0,-1 3-11 0 0,-62 115 552 0 0,-39 120 977 0 0,52-108-397 0 0,51-111-301 0 0,-24 99 1 0 0,48-160-1106 0 0,-15 38-965 0 0,14-39 467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50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1 376 0 0,'0'0'8269'0'0,"8"15"-8249"0"0,28 62 69 0 0,-35-76-85 0 0,-1 1 0 0 0,1-1-1 0 0,0 1 1 0 0,-1-1 0 0 0,1 1 0 0 0,-1 0-1 0 0,1-1 1 0 0,-1 1 0 0 0,0 0 0 0 0,0-1-1 0 0,0 1 1 0 0,0 0 0 0 0,0-1-1 0 0,0 3 1 0 0,1 19 169 0 0,2 12-98 0 0,-3-25-58 0 0,0-1 312 0 0,-3 0-287 0 0,-8 24 6 0 0,8-24 152 0 0,-4-5-162 0 0,-17 14 9 0 0,18-14 92 0 0,-1 0-89 0 0,-20 8 14 0 0,21-8 307 0 0,-3-2-319 0 0,-24 7-7 0 0,25-6 261 0 0,-1-1-270 0 0,-25 7 4 0 0,26-6 2015 0 0,-2-10-2130 0 0,-29-19 7 0 0,29 19-25 0 0,5 1-3784 0 0,-13-18 2218 0 0,14 18-1055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1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0 132 0 0,'0'0'13555'0'0,"-4"11"-13385"0"0,-103 206 973 0 0,93-191-938 0 0,-16 25 250 0 0,21-36-250 0 0,0 1-1 0 0,-11 27 0 0 0,5-6 302 0 0,-11 48-1 0 0,25-77-241 0 0,-1-4-219 0 0,0 0 0 0 0,1 0 0 0 0,-1 0 0 0 0,1 0 0 0 0,0 0 1 0 0,0 0-1 0 0,1 0 0 0 0,-1 5 0 0 0,0 3 33 0 0,-3 3 137 0 0,0 13-1 0 0,4-14 313 0 0,0-9-498 0 0,1 0 1 0 0,-1-1-1 0 0,1 1 1 0 0,-1-1-1 0 0,1 1 1 0 0,1-1-1 0 0,1 7 1 0 0,1 1 12 0 0,-1-1 356 0 0,-1-4-426 0 0,6 20-92 0 0,-6-20-86 0 0,83-26-16384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1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15 736 0 0,'-10'12'871'0'0,"-5"4"-578"0"0,-68 84 1875 0 0,72-82-1666 0 0,2 1-1 0 0,0 1 0 0 0,1-1 0 0 0,1 1 0 0 0,-5 22 0 0 0,9-30-308 0 0,1-8-122 0 0,1-1-1 0 0,0 1 1 0 0,0 0 0 0 0,0-1 0 0 0,0 1-1 0 0,1 0 1 0 0,-1 0 0 0 0,1 0 0 0 0,0 0-1 0 0,0-1 1 0 0,2 7 0 0 0,-1 1 86 0 0,-2-1 304 0 0,3 2-44 0 0,-1 0-288 0 0,-1-7-66 0 0,0 0 1 0 0,0 0 0 0 0,1-1 0 0 0,0 1 0 0 0,0 0 0 0 0,0-1-1 0 0,0 1 1 0 0,1-1 0 0 0,2 6 0 0 0,7 16 301 0 0,-8-20-20 0 0,2 1-10 0 0,15 19-19 0 0,-15-19-10 0 0,3-6-13 0 0,25 6-9 0 0,-24-5 246 0 0,10-9-303 0 0,-15 6-215 0 0,22-7 111 0 0,-1-2-1 0 0,1-1 1 0 0,-2 0 0 0 0,42-27-1 0 0,-48 25-33 0 0,-2 2 36 0 0,0-1 0 0 0,0-1 0 0 0,-1 0 0 0 0,0-1 0 0 0,-1-1 0 0 0,-1 0 0 0 0,-1-1-1 0 0,0 0 1 0 0,16-29 0 0 0,-21 34-80 0 0,16-31 157 0 0,-19 35-171 0 0,-2 5-20 0 0,-1 0 0 0 0,1-1 1 0 0,-1 1-1 0 0,0 0 0 0 0,0-1 0 0 0,0 0 0 0 0,0 1 1 0 0,0-1-1 0 0,0 1 0 0 0,-1-1 0 0 0,1 0 1 0 0,-1-3-1 0 0,4-23 63 0 0,-3 21 51 0 0,0 0-60 0 0,1-26-27 0 0,-2 26-25 0 0,-5-1-500 0 0,-15-26 252 0 0,15 26-72 0 0,-1 6-548 0 0,1 0 234 0 0,-10-6 980 0 0,1 6-8644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8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621 0 428 0 0,'0'0'8417'0'0,"7"27"-7816"0"0,20 79-27 0 0,-26-102-501 0 0,1 0-1 0 0,-1 0 1 0 0,0 1 0 0 0,-1-1-1 0 0,1 0 1 0 0,-1 1-1 0 0,0 7 1 0 0,-4 75 1028 0 0,3-73-929 0 0,-6 41 661 0 0,6-39-675 0 0,0-9-42 0 0,0 1-1 0 0,0 0 1 0 0,-1-1-1 0 0,0 1 0 0 0,0-1 1 0 0,-4 9-1 0 0,-11 27 420 0 0,-2-2-1 0 0,-2 0 1 0 0,-33 50-1 0 0,45-76-417 0 0,6-10-43 0 0,0 1 1 0 0,0-1-1 0 0,-1-1 0 0 0,1 1 1 0 0,-1 0-1 0 0,-6 5 0 0 0,0 1-39 0 0,-21 23 247 0 0,-66 55 0 0 0,46-49-756 0 0,45-33 342 0 0,4-5 66 0 0,-1 1 0 0 0,1-1-1 0 0,-1 1 1 0 0,1-1 0 0 0,-1 0-1 0 0,1 0 1 0 0,-1 0 0 0 0,0-1-1 0 0,0 1 1 0 0,0-1-1 0 0,0 1 1 0 0,-5 0 0 0 0,-50 22-1510 0 0,46-17 1256 0 0,7-4 50 0 0,-1 0 1 0 0,0-1 0 0 0,0 1-1 0 0,0-1 1 0 0,0 0-1 0 0,-11 1 1 0 0,3 0-343 0 0,-6 2-274 0 0,-13 4-3450 0 0,-25 7 981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15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1 212 0 0,'0'0'1056'0'0,"-3"11"14"0"0,-8 36-12 0 0,8-35-28 0 0,-1-5-41 0 0,-10 20-58 0 0,11-20-77 0 0,0 1-58 0 0,-10 22-53 0 0,10-22-60 0 0,1-1-59 0 0,-7 19-46 0 0,7-20 444 0 0,-2 2-588 0 0,-12 25-48 0 0,12-25-32 0 0,0-2-47 0 0,-11 18-38 0 0,12-19 151 0 0,-1 4-309 0 0,-27 61-1528 0 0,29-64 827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16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0 948 0 0,'0'0'8766'0'0,"1"18"-8058"0"0,1 53-10 0 0,-2-54-10 0 0,-2-4-27 0 0,0 2-452 0 0,-4 43 746 0 0,5-26-397 0 0,1-24-43 0 0,0 4 15 0 0,3 59 905 0 0,0-31-1036 0 0,-3-30-26 0 0,1-2-37 0 0,2 25-39 0 0,-2-25 388 0 0,0 1-590 0 0,1 27-109 0 0,-2-27-94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1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0 256 0 0,'0'0'2788'0'0,"14"6"-1840"0"0,45 18 1 0 0,-58-24-918 0 0,0 0 0 0 0,-1 0 0 0 0,1 0 0 0 0,0 0 1 0 0,-1 0-1 0 0,1 0 0 0 0,0 0 0 0 0,0 1 0 0 0,-1-1 0 0 0,1 0 0 0 0,0 1 0 0 0,-1-1 0 0 0,1 0 0 0 0,-1 1 0 0 0,1-1 1 0 0,-1 1-1 0 0,1-1 0 0 0,0 1 0 0 0,-1-1 0 0 0,0 1 0 0 0,1-1 0 0 0,-1 1 0 0 0,1 0 0 0 0,-1-1 0 0 0,0 1 1 0 0,1 0-1 0 0,-1-1 0 0 0,0 1 0 0 0,1 0 0 0 0,20 75 2600 0 0,-20-56-1808 0 0,-7 51 707 0 0,4-29-817 0 0,-2-22 0 0 0,2-9-492 0 0,2-6-114 0 0,-1-1 0 0 0,0 0 0 0 0,0 0 0 0 0,-1 0 0 0 0,1 0 0 0 0,-1 0 0 0 0,0 0 0 0 0,0 0 0 0 0,-3 4 0 0 0,0 1 89 0 0,-16 23 720 0 0,-8 7 50 0 0,23-30-819 0 0,3-5-50 0 0,0 1 1 0 0,0-1-1 0 0,-1 0 0 0 0,0 0 0 0 0,0 0 1 0 0,-4 3-1 0 0,-31 30 565 0 0,1-5-198 0 0,-18 12-341 0 0,52-41-298 0 0,-3 0-112 0 0,-21 9-127 0 0,22-9-142 0 0,-4-2-1041 0 0,-29 5 610 0 0,30-5-247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0 400 0 0,'0'0'13331'0'0,"-23"0"-13265"0"0,-90 0 47 0 0,100 2-64 0 0,-37 4-4 0 0,37-5 8 0 0,3 1-3 0 0,-31 3-10 0 0,31-4 68 0 0,0-1-55 0 0,-27-1 8 0 0,28 1 670 0 0,-2 0-660 0 0,-41-2 1236 0 0,50 12-1265 0 0,-12 52 88 0 0,6-10 93 0 0,-3 16 15 0 0,3-15-10 0 0,7-41-187 0 0,-8 33 175 0 0,-6 10 89 0 0,-57 197 986 0 0,34-150-637 0 0,-1-9 61 0 0,8-22-294 0 0,28-64-183 0 0,1 1-126 0 0,-7 26-8 0 0,7-26 1165 0 0,9-1-1244 0 0,19 21 0 0 0,-19-21 63 0 0,5-8-216 0 0,34-3-11 0 0,-35 3-46 0 0,3-1-4774 0 0,40-9 3873 0 0,-40 8-141 0 0,27-21-10900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0 640 0 0,'0'0'12413'0'0,"-3"24"-12134"0"0,-9 68-4 0 0,6-50 95 0 0,1-31-319 0 0,-7 17 339 0 0,-2 19 168 0 0,-6 28 197 0 0,18-69-503 0 0,-1 4 7 0 0,-9 26-1 0 0,9-27-26 0 0,1-2-28 0 0,-6 21-14 0 0,6-20 401 0 0,-1-1-459 0 0,-8 24-5 0 0,9-23 229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3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16 32 0 0,'0'0'4296'0'0,"-7"21"-3656"0"0,-2 4-438 0 0,0-3 278 0 0,-9 43 1 0 0,10-36 43 0 0,7-22-20 0 0,-1 3-14 0 0,-2-1-304 0 0,3-6-67 0 0,0 0 1 0 0,0 0-1 0 0,0 0 0 0 0,0 0 1 0 0,1 0-1 0 0,-1 1 0 0 0,1-1 1 0 0,0 0-1 0 0,0 0 0 0 0,0 1 1 0 0,0-1-1 0 0,1 5 0 0 0,3 39 1373 0 0,1-42-1143 0 0,16 17-14 0 0,-15-17 564 0 0,2-5-832 0 0,-1 0 0 0 0,1-1 0 0 0,0 0-1 0 0,-1 0 1 0 0,13-4 0 0 0,-3 1 10 0 0,-2 1 145 0 0,-4-2-19 0 0,2 0-140 0 0,-8 3-32 0 0,0 0 1 0 0,0 0-1 0 0,0-1 1 0 0,0 1-1 0 0,0-1 1 0 0,-1 0 0 0 0,1-1-1 0 0,4-3 1 0 0,-2 3 22 0 0,-4 2-27 0 0,-1 0 0 0 0,1 1 1 0 0,0-1-1 0 0,-1 0 0 0 0,1 0 0 0 0,-1-1 0 0 0,0 1 0 0 0,0 0 0 0 0,4-5 1 0 0,12-16 129 0 0,-14 18-20 0 0,-1-3 7 0 0,10-23-31 0 0,-9 24-2 0 0,-2 0-3 0 0,5-20-4 0 0,-5 20 90 0 0,-2-3-137 0 0,-2-41-218 0 0,-3 43 37 0 0,-17-25-44 0 0,17 25-37 0 0,4 8-69 0 0,0 0 259 0 0,1 0 1 0 0,-1 0 0 0 0,0 0 0 0 0,0 0-1 0 0,1 0 1 0 0,-1 0 0 0 0,0-1 0 0 0,0 1-1 0 0,1 0 1 0 0,-1 0 0 0 0,0-1 0 0 0,1 1-1 0 0,-1 0 1 0 0,0-1 0 0 0,1 1-1 0 0,-1 0 1 0 0,0-1 0 0 0,1 1 0 0 0,-1-1-1 0 0,1 1 1 0 0,-1-1 0 0 0,0-1 0 0 0,0 1-134 0 0,0 0 0 0 0,0 0 0 0 0,0 0 0 0 0,0 0 0 0 0,-1 1 0 0 0,1-1 0 0 0,0 0 0 0 0,0 0 0 0 0,-1 1 0 0 0,1-1 0 0 0,0 1 0 0 0,-1-1 0 0 0,1 1 0 0 0,-1-1 0 0 0,1 1 0 0 0,0 0 0 0 0,-1 0 0 0 0,1 0 0 0 0,-1 0 0 0 0,1 0 0 0 0,-1 0 0 0 0,-1 0 0 0 0,-9-1-193 0 0,-7 0-32 0 0,-2 1-4565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4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1 316 0 0,'0'0'3640'0'0,"-1"15"-2812"0"0,-2 45-19 0 0,2-45 642 0 0,-3-7-785 0 0,-11 24-35 0 0,11-24-29 0 0,1-1-49 0 0,-10 18-47 0 0,10-18-18 0 0,-1 0-49 0 0,-14 20-36 0 0,13-20-45 0 0,0 0-29 0 0,-38 50 451 0 0,40-53-526 0 0,-2 2-598 0 0,-16 17 13 0 0,16-17-121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4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0 604 0 0,'0'0'6707'0'0,"-10"14"-6411"0"0,-30 41-31 0 0,30-41 231 0 0,8-6-265 0 0,-5 22-21 0 0,6-23 840 0 0,7 5-859 0 0,21 36 0 0 0,-20-37 201 0 0,-1-7-205 0 0,20 12-3 0 0,-20-12 464 0 0,2-2-514 0 0,21 9-16 0 0,-22-9 429 0 0,-2 3-466 0 0,16 14-15 0 0,-16-14 338 0 0,7 20-260 0 0,-7-19-116 0 0,-2 1 669 0 0,-7 5-638 0 0,-12 40 1 0 0,12-40 58 0 0,-1-7-83 0 0,-17 15-4 0 0,17-15-32 0 0,-2-1-96 0 0,-21 10-23 0 0,21-11-59 0 0,-2-1-1347 0 0,-30 5 915 0 0,29-5-94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5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62 708 0 0,'0'0'5266'0'0,"16"-3"-4611"0"0,74-9 577 0 0,-41 7-103 0 0,5-2-79 0 0,-15 3-546 0 0,-29 3-32 0 0,0-1-40 0 0,55-7 718 0 0,-27 3-811 0 0,-29 4 785 0 0,-1 0-897 0 0,22-5-30 0 0,-23 6 495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0 348 0 0,'0'0'4179'0'0,"-5"9"-3444"0"0,-26 44 1835 0 0,13-25-2019 0 0,14-21-32 0 0,-1 0-29 0 0,-13 20-56 0 0,14-21-36 0 0,-1 0-41 0 0,-40 52 844 0 0,41-52-1182 0 0,-2-1-580 0 0,-15 15 119 0 0,15-16-150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2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1 372 0 0,'0'0'7071'0'0,"-23"16"-6697"0"0,-72 55-4 0 0,88-65-322 0 0,0 0 1 0 0,0 1 0 0 0,1 0 0 0 0,0 0-1 0 0,1 1 1 0 0,0-1 0 0 0,0 1-1 0 0,0 0 1 0 0,1 1 0 0 0,1-1-1 0 0,-6 18 1 0 0,-3 5 89 0 0,-25 56 443 0 0,4 3 0 0 0,4 0 0 0 0,-33 181 0 0 0,49-141-40 0 0,10-88-339 0 0,2-29-135 0 0,0 1-1 0 0,1-1 1 0 0,1 1-1 0 0,2 17 1 0 0,0-7-12 0 0,0 1 83 0 0,1 0-1 0 0,12 36 1 0 0,-13-50-142 0 0,-1-5 9 0 0,-1 0 0 0 0,1 0 0 0 0,-1 0 1 0 0,2 0-1 0 0,-1 0 0 0 0,1-1 0 0 0,3 6 1 0 0,0 0-23 0 0,5 8-110 0 0,16 15-126 0 0,-12-19-133 0 0,-7-8 225 0 0,-4-4 57 0 0,-1 0-1 0 0,1 0 1 0 0,-1 0-1 0 0,1-1 1 0 0,0 1-1 0 0,0-1 1 0 0,0 0-1 0 0,0 0 1 0 0,5 1-1 0 0,31 14-841 0 0,-30-13-887 0 0,1-3-1215 0 0,48 3 237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5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0 121 820 0 0,'0'0'4865'0'0,"4"-10"-4283"0"0,11-33-60 0 0,-11 32 798 0 0,3 6-947 0 0,23-13-17 0 0,-22 14 292 0 0,-2 0-360 0 0,1 0-176 0 0,-5 2-33 0 0,1 1 0 0 0,-1-1 0 0 0,0 1 0 0 0,1-1-1 0 0,-1 1 1 0 0,1 0 0 0 0,-1 0 0 0 0,1 1 0 0 0,0-1 0 0 0,-1 0-1 0 0,1 1 1 0 0,4-1 0 0 0,27-5 88 0 0,-26 5 648 0 0,3 8-742 0 0,32 20 4 0 0,-33-21 222 0 0,-17 59 265 0 0,0-53-404 0 0,-36 55 188 0 0,39-58-287 0 0,-19 23 245 0 0,-9 7 66 0 0,-14 18 149 0 0,41-52-352 0 0,1 1-11 0 0,-15 19-10 0 0,14-18 260 0 0,1-1-292 0 0,-11 18-22 0 0,11-18 2135 0 0,18-3-2119 0 0,42 12-101 0 0,-42-11-88 0 0,1-9-238 0 0,4-1 221 0 0,47-19-587 0 0,-36 12 65 0 0,-22 10-166 0 0,-1-2-169 0 0,24-13-339 0 0,-23 13-1178 0 0,14-23-5409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6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1 128 0 0,'0'0'5141'0'0,"-7"15"-4390"0"0,-20 45-34 0 0,20-44-41 0 0,3-10-44 0 0,-12 17-31 0 0,12-17-33 0 0,0 1-26 0 0,-16 18-43 0 0,15-19-43 0 0,-1 1-52 0 0,-21 19-37 0 0,21-19-24 0 0,1-2-44 0 0,-15 15-56 0 0,15-14-83 0 0,0-2-104 0 0,-46 41-2539 0 0,45-40 1471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6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94 808 0 0,'0'0'5821'0'0,"12"-4"-5238"0"0,2-2-384 0 0,39-13 1175 0 0,-22 11-917 0 0,-24 6-7 0 0,5-1-26 0 0,56-12 369 0 0,-59 15-639 0 0,-5 0 17 0 0,-1-1 1 0 0,1 1-1 0 0,0-1 0 0 0,0 1 1 0 0,0-1-1 0 0,-1 0 0 0 0,1-1 1 0 0,4-1-1 0 0,26-9 120 0 0,-25 9 994 0 0,-2 1-1051 0 0,22-6-10 0 0,-22 6 1619 0 0,-2 11-1761 0 0,18 28-1 0 0,-17-28 20 0 0,-7 1 40 0 0,-1 30 8 0 0,2-30-20 0 0,-2 1-8 0 0,-5 32 7 0 0,5-32 11 0 0,1-1-15 0 0,-9 52 225 0 0,2-23-237 0 0,5-29-19 0 0,2-2-18 0 0,-4 22-10 0 0,3-22 67 0 0,1 2-89 0 0,-9 76-2129 0 0,9-79 1313 0 0,-7-4-4904 0 0,-21 9 1889 0 0,22-8 286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6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1 113 692 0 0,'0'0'7162'0'0,"15"-8"-6567"0"0,46-24-40 0 0,-38 22-29 0 0,27 1 880 0 0,17-3-329 0 0,-56 11-971 0 0,31-6 618 0 0,-9-2-714 0 0,-25 7-118 0 0,-2-2-1016 0 0,18-10 466 0 0,-19 10-263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1 348 0 0,'0'0'14363'0'0,"0"14"-14115"0"0,-1 44-10 0 0,0-44 230 0 0,-1-4-242 0 0,1 1-147 0 0,0-5 22 0 0,0 0 1 0 0,0 0-1 0 0,-1 1 0 0 0,0-2 1 0 0,-3 9-1 0 0,-6 16 53 0 0,8-22 100 0 0,-1-2-137 0 0,-38 52-2002 0 0,37-52 1118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0 616 0 0,'0'0'17686'0'0,"0"20"-17428"0"0,1 60 30 0 0,-1-60 18 0 0,0-17-263 0 0,1 0-1 0 0,-1-1 1 0 0,-1 1 0 0 0,1 0 0 0 0,0 0 0 0 0,-1 0 0 0 0,1 0-1 0 0,-1-1 1 0 0,0 1 0 0 0,-1 3 0 0 0,0-1 21 0 0,0-1-1 0 0,0 1 1 0 0,1 0 0 0 0,0 0-1 0 0,0 0 1 0 0,0 9-1 0 0,-2 16 242 0 0,2-22-1 0 0,0 3-7 0 0,-9 51 608 0 0,6-8 342 0 0,0-21-1054 0 0,2-25 779 0 0,2 1-899 0 0,-2 26-9 0 0,1-26-32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8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0 724 0 0,'0'0'7665'0'0,"-6"18"-7094"0"0,-20 54-34 0 0,15-49-46 0 0,-7-4-49 0 0,14-15-44 0 0,-1 1-42 0 0,-53 46 820 0 0,52-46-820 0 0,0 0-281 0 0,-17 13-85 0 0,17-13-93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8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20 152 0 0,'0'0'4606'0'0,"-15"-3"-4096"0"0,-44-11-41 0 0,45 11 765 0 0,4 14-884 0 0,-27 35-14 0 0,35-45-308 0 0,1 1 0 0 0,-1-1 1 0 0,1 1-1 0 0,-1-1 0 0 0,1 1 0 0 0,0 0 1 0 0,0-1-1 0 0,-1 1 0 0 0,1 0 1 0 0,0 0-1 0 0,1 0 0 0 0,-1 0 0 0 0,0 0 1 0 0,1 0-1 0 0,-1 0 0 0 0,1 0 1 0 0,-1 2-1 0 0,0 3 61 0 0,-1-1 613 0 0,2-4-674 0 0,0 1 1 0 0,-1 0-1 0 0,1 0 1 0 0,-1 0-1 0 0,1 0 0 0 0,-1-1 1 0 0,0 1-1 0 0,0 0 1 0 0,0-1-1 0 0,-2 4 0 0 0,-1 2 28 0 0,1 0 1800 0 0,23-8-1657 0 0,59-1-13 0 0,-60 0 4 0 0,-7-5 18 0 0,2-1-136 0 0,-7 4-13 0 0,-1 0 0 0 0,1-1 0 0 0,0 0 0 0 0,-1 0 0 0 0,9-8 0 0 0,37-28 520 0 0,-46 36-244 0 0,0-1-166 0 0,20-15-1 0 0,-20 14 688 0 0,0 2-724 0 0,15-13-8 0 0,-16 12 473 0 0,-5 17-559 0 0,1 0 0 0 0,0-1 0 0 0,5 24 0 0 0,-2-14-3 0 0,-2-3 76 0 0,-3-8 12 0 0,-7 32 12 0 0,7-32 22 0 0,-2 1 16 0 0,-13 48 227 0 0,-9 8 314 0 0,22-61-453 0 0,-2 2-24 0 0,-13 22-17 0 0,14-22-12 0 0,-1-2-7 0 0,-14 18-2 0 0,14-18 1 0 0,0-1-20 0 0,-17 13-16 0 0,17-14-20 0 0,-2 0 2 0 0,-19 12-5 0 0,19-12-28 0 0,0-1-15 0 0,-21 7-5 0 0,21-8 59 0 0,0 1-117 0 0,-24 8-50 0 0,23-8-62 0 0,-2-10-4139 0 0,-31-21 3019 0 0,31 21-337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29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52 528 0 0,'0'0'11498'0'0,"15"-2"-11239"0"0,70-10 510 0 0,-75 12-686 0 0,35-6 491 0 0,-3-2-361 0 0,-31 6-9 0 0,-3 0-9 0 0,25-4-21 0 0,-25 5 273 0 0,1-1-301 0 0,0-1-63 0 0,-6 1 91 0 0,0 1-1 0 0,1 0 0 0 0,-1 0 1 0 0,1 0-1 0 0,-1 1 0 0 0,1-1 1 0 0,5 1-1 0 0,1 5-141 0 0,27 14 13 0 0,-28-14 15 0 0,-6 39 83 0 0,-2-35-59 0 0,-3 2-12 0 0,-4 34 30 0 0,4-33 2 0 0,1-1 22 0 0,0 3-77 0 0,0-5 8 0 0,1-1 0 0 0,-2 0 0 0 0,1 0 0 0 0,-4 13 0 0 0,-8 30 343 0 0,3 10 36 0 0,-1-2 45 0 0,0-7-14 0 0,-2-1 21 0 0,3-2-44 0 0,1-2 36 0 0,0 3 205 0 0,1-7-473 0 0,6-32-11 0 0,1-4 0 0 0,-17 70 803 0 0,16-69-468 0 0,-17 20-301 0 0,16-22 188 0 0,-2-1-321 0 0,-16 15 8 0 0,16-15 259 0 0,-3-2-291 0 0,-26 10-7 0 0,25-10 55 0 0,1-2-77 0 0,-28 6 0 0 0,27-5 43 0 0,-2-2-51 0 0,-48 1 104 0 0,46-2-120 0 0,-58-11 1 0 0,36 4-41 0 0,26 6-38 0 0,0 0-316 0 0,-25-9 145 0 0,26 9-58 0 0,0-1-536 0 0,-21-6 270 0 0,21 7-74 0 0,2-3-2749 0 0,-16-16 2164 0 0,16 16-184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2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 0 0,'0'0'8667'0'0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31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1696 0 180 0 0,'0'0'7923'0'0,"-5"28"-7429"0"0,-3 5-323 0 0,-12 84 1073 0 0,19-102-1097 0 0,0-6-5 0 0,0-1-1 0 0,0 1 1 0 0,0 0-1 0 0,-5 12 1 0 0,-11 45 630 0 0,3-2-55 0 0,-2 8 10 0 0,-36 131 561 0 0,33-129-668 0 0,-17 63 7 0 0,17-66-42 0 0,-50 230 1029 0 0,42-182-1169 0 0,25-115-407 0 0,1 1 0 0 0,0 0 0 0 0,-1 0 0 0 0,1 0 0 0 0,1 0 0 0 0,-1 0 0 0 0,1 8 0 0 0,0-6 8 0 0,0 1 1 0 0,-1-1 0 0 0,1 1 0 0 0,-2-1 0 0 0,-2 10-1 0 0,-12 66 315 0 0,12-62-286 0 0,2-1 11 0 0,-1-2 1 0 0,-1 1 0 0 0,-1 0-1 0 0,-9 21 1 0 0,-91 289 685 0 0,76-236-558 0 0,25-78-194 0 0,-13 45 69 0 0,-74 262 186 0 0,76-253-228 0 0,-52 199 66 0 0,42-150-11 0 0,-29 85 92 0 0,35-130-101 0 0,-40 137 76 0 0,25-78-93 0 0,21-77-60 0 0,-26 111 118 0 0,27-127-122 0 0,-14 46 73 0 0,-17 108 0 0 0,41-181-67 0 0,0-1 1 0 0,0 0-1 0 0,-1 0 0 0 0,-7 18 0 0 0,3-11 29 0 0,1 1 0 0 0,-4 24 0 0 0,-42 165 205 0 0,34-136-104 0 0,12-54-124 0 0,1-6 5 0 0,1 0 0 0 0,1 1 1 0 0,-4 22-1 0 0,-48 224 442 0 0,8-49-4 0 0,21-103-214 0 0,1 0-18 0 0,-21 113 334 0 0,17-84-275 0 0,-15 116 368 0 0,10-22-12 0 0,0 0-121 0 0,9-95-316 0 0,11-51-277 0 0,-31 105 0 0 0,30-137-317 0 0,-16 50-1394 0 0,27-94 872 0 0,0 1-1 0 0,0 0 1 0 0,-1-1 0 0 0,-10 14 0 0 0,-13-47-15484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1 500 0 0,'0'0'3264'0'0,"-15"6"-2908"0"0,-44 20-10 0 0,45-19-16 0 0,9-2-28 0 0,-14 16-28 0 0,14-15-10 0 0,0 1-25 0 0,-15 23-23 0 0,13-16 6 0 0,2 12 7 0 0,4-19 220 0 0,2 5-245 0 0,2 36-14 0 0,-3-36-18 0 0,4-4-17 0 0,12 22-6 0 0,-12-23-1 0 0,1-2-13 0 0,16 14-8 0 0,-16-15-5 0 0,-2-3-104 0 0,-1-1 0 0 0,1 0 0 0 0,-1 0 0 0 0,1 1 0 0 0,-1 0 0 0 0,1-1 0 0 0,-1 1 0 0 0,1 0 0 0 0,-1 0 0 0 0,4 2 0 0 0,0 1 20 0 0,2-2 338 0 0,9-9-292 0 0,53-19-2 0 0,-66 25-69 0 0,0 0-1 0 0,0-1 1 0 0,0 1 0 0 0,0-1 0 0 0,0 0 0 0 0,0 0-1 0 0,-1 0 1 0 0,1 0 0 0 0,3-3 0 0 0,0-1 14 0 0,-2 2 15 0 0,0 0 0 0 0,0 0 0 0 0,0 0 1 0 0,-1 0-1 0 0,0-1 0 0 0,0 0 0 0 0,0 0 1 0 0,0 0-1 0 0,5-10 0 0 0,-6 10-42 0 0,1-1 519 0 0,-2-1-415 0 0,7-22-17 0 0,-7 22 28 0 0,-15 2-6710 0 0,-51-20 4357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56 0 0,'0'0'12662'0'0,"9"-5"-12501"0"0,26-19-1 0 0,-26 18 2072 0 0,-6 21-2090 0 0,11 42 17 0 0,-11-42 36 0 0,-2-4 31 0 0,5 53 271 0 0,-4-29-255 0 0,-2-26-22 0 0,-1 3 8 0 0,-5 57 228 0 0,3-38-262 0 0,2-24 210 0 0,1 4-208 0 0,1 34-22 0 0,0-34 276 0 0,0-3-324 0 0,1-2-741 0 0,2 11 1468 0 0,-4-10-4796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3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32 0 0,'0'0'6191'0'0,"11"-5"-5748"0"0,34-15-49 0 0,-33 15 651 0 0,-2 4-749 0 0,34-1-24 0 0,-33 2 837 0 0,1 3-911 0 0,38 10-6 0 0,-38-10 368 0 0,-10 4-374 0 0,0 0-100 0 0,-1-5 14 0 0,0 0 1 0 0,0 1 0 0 0,0-1-1 0 0,0 0 1 0 0,-1 1 0 0 0,1-1-1 0 0,-1 1 1 0 0,1 4 0 0 0,-6 8 97 0 0,-14 45 9 0 0,14-45 8 0 0,4-13-187 0 0,-1 0-1 0 0,0 0 0 0 0,1 0 1 0 0,0 1-1 0 0,0-1 0 0 0,-1 0 0 0 0,1 0 1 0 0,1 1-1 0 0,-1-1 0 0 0,0 0 0 0 0,0 5 1 0 0,-1 0 30 0 0,-1 0 128 0 0,0-4-156 0 0,1-1 1 0 0,0 1 0 0 0,0-1-1 0 0,0 1 1 0 0,1 0 0 0 0,-1 0-1 0 0,1 0 1 0 0,-1 0-1 0 0,0 4 1 0 0,-2 2 28 0 0,0-1 108 0 0,0-1-4 0 0,-10 20-3 0 0,11-21 266 0 0,0 1-294 0 0,-6 19 3 0 0,6-20 1441 0 0,11 2-1423 0 0,24 20-1 0 0,-24-20 405 0 0,4-9-469 0 0,33-3-36 0 0,-33 3-81 0 0,0-5-500 0 0,39-16 161 0 0,-39 16-121 0 0,-5 2-135 0 0,17-12-122 0 0,-18 11-120 0 0,1 1-297 0 0,23-15-1137 0 0,-22 14-1529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4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44 312 0 0,'0'0'5487'0'0,"12"-7"-5165"0"0,37-22-34 0 0,-37 22 904 0 0,-5 6-1095 0 0,0 1 0 0 0,0 1-1 0 0,0-1 1 0 0,0 1 0 0 0,0 1 0 0 0,8 1-1 0 0,1 1 930 0 0,-12 5-842 0 0,12 27 7 0 0,-12-26 762 0 0,-8 3-869 0 0,-12 41-7 0 0,12-41 197 0 0,5-5-229 0 0,6 25-9 0 0,-6-25 56 0 0,4-2-62 0 0,15 17 4 0 0,-15-18 134 0 0,-4-3-160 0 0,-1 0-1 0 0,0 1 1 0 0,1-1-1 0 0,-1 0 0 0 0,1 0 1 0 0,0 0-1 0 0,0 0 1 0 0,0 0-1 0 0,0-1 1 0 0,0 1-1 0 0,0 0 0 0 0,2 2 1 0 0,0 0 11 0 0,0 3 189 0 0,-10 1-147 0 0,-1 3-41 0 0,6-7-9 0 0,-1 0 1 0 0,0 0-1 0 0,-1-1 1 0 0,1 1-1 0 0,-1 0 1 0 0,1-1-1 0 0,-1 0 1 0 0,-5 3-1 0 0,-58 40 218 0 0,59-42-193 0 0,3 0-13 0 0,-16 9 2 0 0,15-10-28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4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1 468 0 0,'0'0'10264'0'0,"2"17"-9821"0"0,8 52-18 0 0,-8-52-20 0 0,-4-5-8 0 0,-13 56 723 0 0,-3 19-159 0 0,16-80-411 0 0,1 3-321 0 0,-4 28-10 0 0,3-29 353 0 0,1-1-418 0 0,-3 22-32 0 0,3-23 177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5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1 368 0 0,'0'0'7242'0'0,"-21"6"-6715"0"0,-63 22-21 0 0,62-21-16 0 0,18-1-21 0 0,-16 19-22 0 0,16-19-22 0 0,-1 1-21 0 0,-11 20-18 0 0,11-20-28 0 0,3-1-30 0 0,-9 16-46 0 0,8-17 437 0 0,1 2-523 0 0,-8 22-26 0 0,8-22 671 0 0,21-8-2038 0 0,59-3 634 0 0,-58 3-70 0 0,-6-7-97 0 0,-4 4 265 0 0,38-20 345 0 0,11-3-5238 0 0,-21 10 2490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0 676 0 0,'0'0'2406'0'0,"-10"9"-1893"0"0,-29 27-48 0 0,29-27 2066 0 0,18 7-2238 0 0,24 48-7 0 0,-32-62-265 0 0,1 0 0 0 0,-1-1 1 0 0,1 1-1 0 0,0-1 0 0 0,0 1 0 0 0,0-1 1 0 0,0 1-1 0 0,0-1 0 0 0,0 0 0 0 0,0 1 1 0 0,0-1-1 0 0,2 1 0 0 0,60 41 903 0 0,-29-25-413 0 0,-4-5-36 0 0,18 9 161 0 0,-18-7-333 0 0,-22-12-27 0 0,-6-2-241 0 0,0-1 0 0 0,0 0 0 0 0,0 1 0 0 0,0-1 0 0 0,-1 1 0 0 0,1-1 0 0 0,0 1 0 0 0,0 0 0 0 0,0 0 0 0 0,0 0 0 0 0,2 2 0 0 0,1 0 36 0 0,1 0 1230 0 0,-16 9-1218 0 0,-31 38-32 0 0,31-38-39 0 0,8-11-26 0 0,-1-1-1 0 0,1 0 1 0 0,0 1-1 0 0,-1-1 1 0 0,1 1-1 0 0,0 0 1 0 0,0-1-1 0 0,-1 1 1 0 0,1 0-1 0 0,0 1 1 0 0,-3 1-1 0 0,-1 0-40 0 0,-1 0-199 0 0,-3-1-600 0 0,-31 7 225 0 0,31-7-255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6:45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85 588 0 0,'12'-3'967'0'0,"2"-2"-651"0"0,41-9 1256 0 0,4 4 224 0 0,17-1-539 0 0,161-19 3195 0 0,-170 23-3380 0 0,-30 4-608 0 0,-27 2 349 0 0,1 1-457 0 0,36 2-26 0 0,-35-2 900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0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0 76 0 0,'0'0'4674'0'0,"-12"4"-4485"0"0,-35 13-24 0 0,35-13 155 0 0,7 1-147 0 0,-49 40 547 0 0,48-40-536 0 0,0 0-10 0 0,-87 71 1188 0 0,87-71-1216 0 0,1-1 6 0 0,-16 11-2 0 0,16-11 475 0 0,-2 0-479 0 0,-19 14-18 0 0,19-13 2334 0 0,29-17-2424 0 0,67-35 4 0 0,-47 22 15 0 0,-37 19-46 0 0,0 3 29 0 0,3-1-1 0 0,22-12-14 0 0,-23 12 26 0 0,0 1-27 0 0,20-11 0 0 0,-21 11 112 0 0,0-1-125 0 0,19-9-5 0 0,-19 9 433 0 0,-11 27-367 0 0,-17 69-2 0 0,17-69 4 0 0,1-13 4 0 0,-17 47 99 0 0,-5 8 120 0 0,24-59-197 0 0,-1 3 1 0 0,-24 64 252 0 0,25-67-231 0 0,0 3-16 0 0,-8 23 5 0 0,8-24 118 0 0,-1 0-113 0 0,-10 26-13 0 0,9-25 96 0 0,2-4-108 0 0,-9 18-10 0 0,9-17 175 0 0,-1 2-198 0 0,-8 24 4 0 0,8-24 144 0 0,1-1-166 0 0,-6 21-8 0 0,6-21 211 0 0,0 1-221 0 0,-1 1-7 0 0,-4 30 336 0 0,4-4-337 0 0,2-26 72 0 0,-3-4-90 0 0,-14 18 9 0 0,14-17 40 0 0,-1-1-46 0 0,-15 13 2 0 0,15-13 1707 0 0,25-8-1687 0 0,62-6 2 0 0,-61 7 37 0 0,-10 2-30 0 0,34 0 12 0 0,-34 0 110 0 0,0-1-114 0 0,33-3 1 0 0,-33 3 1018 0 0,-2 0-1396 0 0,28-3 144 0 0,-27 4-67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2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0 608 0 0,'0'0'18720'0'0,"5"20"-18402"0"0,14 58 38 0 0,-14-47 57 0 0,-4-17-271 0 0,0-5-19 0 0,-1-1-1 0 0,0 0 1 0 0,0 0 0 0 0,-1 0 0 0 0,-2 10-1 0 0,-1 42 406 0 0,1-14 736 0 0,-12 68-1 0 0,12-105-1125 0 0,-3 32 828 0 0,1 22-86 0 0,2-29-634 0 0,2-25 189 0 0,0-1-251 0 0,0 1-532 0 0,0-1 2597 0 0,0-1-4349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57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0 212 0 0,'0'0'16200'0'0,"-17"19"-15999"0"0,-5 2-122 0 0,5-3 6 0 0,0 0-1 0 0,1 1 1 0 0,1 1-1 0 0,-13 22 0 0 0,1-1 251 0 0,2 1 0 0 0,2 1 0 0 0,2 1-1 0 0,2 1 1 0 0,-19 68 0 0 0,26-52 258 0 0,5-3-12 0 0,4-42-450 0 0,0-6-3 0 0,1 0 1 0 0,1 0-1 0 0,0 1 0 0 0,0 12 1 0 0,0 47 849 0 0,3-5-463 0 0,1-56-282 0 0,9 26-32 0 0,-8-26-33 0 0,2-2-56 0 0,22 21-84 0 0,-21-21-116 0 0,1-3-426 0 0,22 14 93 0 0,-22-13-150 0 0,7-7-4989 0 0,48-4 2557 0 0,-47 4-1974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3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0 840 0 0,'0'0'2600'0'0,"-9"11"-1816"0"0,-26 32-47 0 0,26-32-46 0 0,9-9-586 0 0,0 1 0 0 0,-1-1 0 0 0,1 1 0 0 0,-1 0 0 0 0,1-1 1 0 0,-1 1-1 0 0,0-1 0 0 0,0 1 0 0 0,-1 2 0 0 0,-1 2 88 0 0,1 0 879 0 0,4 4-586 0 0,3 46 760 0 0,1-47-888 0 0,15 28-21 0 0,-21-35-299 0 0,1-1 0 0 0,0 1 0 0 0,1-1-1 0 0,-1 0 1 0 0,0 0 0 0 0,1 1 0 0 0,-1-1 0 0 0,1 0 0 0 0,-1 0 0 0 0,1 0 0 0 0,0-1 0 0 0,0 1-1 0 0,2 1 1 0 0,13 9 363 0 0,2 4-109 0 0,-14-12-8 0 0,0 1-3 0 0,17 17-8 0 0,-17-17-3 0 0,1 0 1 0 0,16 15-19 0 0,-17-15 465 0 0,0 0-494 0 0,0 1-119 0 0,12 15 1283 0 0,-24-7-1234 0 0,-21 41-9 0 0,12-30 69 0 0,7-19-184 0 0,4-3 11 0 0,0 1 78 0 0,-3 1-16 0 0,-24 14-45 0 0,24-14-33 0 0,1-1-64 0 0,-21 10-69 0 0,21-10-99 0 0,1-1-528 0 0,-21 10 164 0 0,21-9-163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69 100 0 0,'0'0'5800'0'0,"12"-3"-4976"0"0,37-12-57 0 0,-37 11-52 0 0,0 3-42 0 0,2 1-457 0 0,40-8 817 0 0,3-3 157 0 0,3 0-78 0 0,-29 5-589 0 0,-24 4-27 0 0,3 2-24 0 0,30-3-25 0 0,-30 2 1184 0 0,-1 1-1279 0 0,3-2-454 0 0,5 0 254 0 0,3 2-10129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0 280 0 0,'0'0'5068'0'0,"-4"10"-4172"0"0,-13 30-33 0 0,13-30 792 0 0,1-2-856 0 0,-10 24-40 0 0,9-24-51 0 0,2-1-30 0 0,-11 40 1317 0 0,0-14-1336 0 0,9-24-32 0 0,2-2-7 0 0,-1 2-405 0 0,-11 28 1362 0 0,-2-5-1010 0 0,12-24-19 0 0,-16 28 496 0 0,16-29-565 0 0,0-1-40 0 0,-36 55 1410 0 0,36-53-1046 0 0,3-6-771 0 0,1-1-1 0 0,-1 1 1 0 0,0 0 0 0 0,0 0-1 0 0,0 0 1 0 0,0 0 0 0 0,0-1-1 0 0,0 1 1 0 0,0 0 0 0 0,-3 1-1 0 0,0 2 30 0 0,1 0 525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6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18 233 480 0 0,'0'0'13655'0'0,"13"-12"-13511"0"0,39-39-13 0 0,-39 38-13 0 0,-6 7 3 0 0,18-19-13 0 0,-18 19 9 0 0,-1 0-14 0 0,48-48 157 0 0,-50 50-22 0 0,2-1-91 0 0,19-15 6 0 0,-19 15 651 0 0,-1 1-683 0 0,14-14-10 0 0,-14 14 852 0 0,-11 27-879 0 0,-18 71 26 0 0,18-71-10 0 0,3-13 4 0 0,-9 29-8 0 0,8-29-17 0 0,2-1 28 0 0,-35 119 435 0 0,35-119-478 0 0,-1-1-9 0 0,-11 38 154 0 0,4-13-155 0 0,8-25 64 0 0,0-1-58 0 0,-15 67 336 0 0,15-66-189 0 0,-46-5-303 0 0,38-2 93 0 0,0 0-5 0 0,-30 0-14 0 0,30 0 1509 0 0,146 15-1039 0 0,-124-17-354 0 0,37 0-11 0 0,-37 0-3 0 0,-2 2 1 0 0,2-1-48 0 0,36 2 291 0 0,-36 0-464 0 0,6-1 162 0 0,2-1-7681 0 0,-15-7 4883 0 0,12-21-1806 0 0,-13 21 349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6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 28 0 0,'0'0'9519'0'0,"15"9"-9126"0"0,46 30-7 0 0,-59-38-367 0 0,-1-1-1 0 0,0 1 1 0 0,0-1 0 0 0,0 1-1 0 0,0-1 1 0 0,0 1-1 0 0,0 0 1 0 0,0-1 0 0 0,0 1-1 0 0,0 0 1 0 0,0 0 0 0 0,-1 0-1 0 0,1 0 1 0 0,0 0-1 0 0,-1 0 1 0 0,1 0 0 0 0,0 0-1 0 0,-1 0 1 0 0,1 1-1 0 0,3 7 102 0 0,7 26 483 0 0,-5-5-258 0 0,-4-23-14 0 0,-1 5-8 0 0,2 34-13 0 0,-2-35 10 0 0,-2 1-6 0 0,1 1-210 0 0,0-6-34 0 0,0-1 0 0 0,-1 0-1 0 0,1 1 1 0 0,-1-1 0 0 0,0 0 0 0 0,-3 8 0 0 0,2-5 23 0 0,-9 27 375 0 0,9-27-375 0 0,1-5-24 0 0,-1 0 1 0 0,1 1 0 0 0,-1-1-1 0 0,0 0 1 0 0,0-1-1 0 0,-5 8 1 0 0,-20 34 459 0 0,22-37-443 0 0,-20 25 336 0 0,-9 5 45 0 0,-3 0-83 0 0,-52 40 258 0 0,83-74-642 0 0,0 0-79 0 0,-21 13-93 0 0,20-13-83 0 0,6-4-143 0 0,-1 0 354 0 0,0 0 1 0 0,1 0 0 0 0,-1 0-1 0 0,1 0 1 0 0,-1 0 0 0 0,0 1-1 0 0,1-1 1 0 0,-1 1 0 0 0,0-1-1 0 0,1 1 1 0 0,-3 1 0 0 0,0 0-402 0 0,0-1 1 0 0,0 1-1 0 0,0-1 0 0 0,0 0 1 0 0,0 1-1 0 0,0-2 1 0 0,-6 2-1 0 0,-35 5-1907 0 0,34-5-1544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17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1 848 0 0,'0'0'11358'0'0,"-21"6"-10984"0"0,-62 18-2 0 0,41-10 168 0 0,31-7-444 0 0,3-1 26 0 0,-29 18 457 0 0,29-17-463 0 0,-8 7 222 0 0,-28 39 720 0 0,-63 98 0 0 0,103-145-970 0 0,1 0 1 0 0,0 0-1 0 0,0 0 0 0 0,0 1 1 0 0,1-1-1 0 0,-3 12 0 0 0,1 0 30 0 0,-3 8 442 0 0,-5 36 0 0 0,11-53-545 0 0,-1-5 47 0 0,1 1 0 0 0,1-1 0 0 0,-1 1 1 0 0,1-1-1 0 0,-1 1 0 0 0,1 0 0 0 0,1-1 0 0 0,-1 1 0 0 0,1 4 0 0 0,1 3 55 0 0,-1-2 223 0 0,0 2-10 0 0,0 3-222 0 0,6 38 411 0 0,-6-45-420 0 0,9 26 388 0 0,-8-26-389 0 0,13 24 572 0 0,1-4-446 0 0,-12-21-17 0 0,1-1-20 0 0,16 16-12 0 0,-16-17 266 0 0,0 0-348 0 0,15 12-35 0 0,-15-12-54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2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47 408 0 0,'0'0'14149'0'0,"13"-6"-14095"0"0,41-18-22 0 0,-41 18 34 0 0,-5 5-45 0 0,23-7 2 0 0,-23 6-3 0 0,1 9-39 0 0,29 17 30 0 0,-28-18-11 0 0,-7 1 1 0 0,8 20-5 0 0,-9-20 3 0 0,-1 1 17 0 0,2 26 7 0 0,-2-26 8 0 0,-1 3-4 0 0,0 2-17 0 0,1-5 3 0 0,-1-1 0 0 0,0 0 0 0 0,-1 1 0 0 0,1-1 0 0 0,-3 9 0 0 0,-7 49 105 0 0,1-16 10 0 0,5-17-48 0 0,3-24 55 0 0,1 2-77 0 0,1 31-2 0 0,0-30 150 0 0,1-3-144 0 0,7 27-1 0 0,-7-26 213 0 0,2-3-236 0 0,9 17 19 0 0,-10-17 330 0 0,16-14-361 0 0,55-26 0 0 0,-55 26 1028 0 0,-14 14-962 0 0,16 19 13 0 0,-15-19 123 0 0,-7 3-93 0 0,1 29-3 0 0,-1-28 5 0 0,1 1 4 0 0,1 2-85 0 0,-1-7 8 0 0,1 0-1 0 0,-1 1 0 0 0,-1-1 0 0 0,1 0 0 0 0,-1 1 0 0 0,-3 9 0 0 0,-7 49 282 0 0,4-14 182 0 0,6-38-471 0 0,-6 35 227 0 0,-9 31 434 0 0,15-71-355 0 0,-2 1-187 0 0,-9 27-3 0 0,9-28 341 0 0,1-1-354 0 0,-7 18-15 0 0,7-19 1529 0 0,-6-2-1571 0 0,-22 11-14 0 0,23-11 182 0 0,-4-5-236 0 0,-34-1-13 0 0,34 1-24 0 0,0-3-1981 0 0,-34-12 1403 0 0,34 12-71 0 0,-8-31-8964 0 0,15 29 5082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3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1 448 192 0 0,'0'0'13390'0'0,"20"-6"-13351"0"0,61-18 4 0 0,-60 18 77 0 0,-14 2-93 0 0,23-16 2 0 0,-23 16-4 0 0,-1-1-6 0 0,17-11-3 0 0,-18 11 5 0 0,1 0-11 0 0,19-18 2 0 0,-19 17 11 0 0,-1 1 2 0 0,18-13-11 0 0,-18 13-2 0 0,1-1-2 0 0,18-18-5 0 0,-18 18 4 0 0,-2 1-21 0 0,12-17 2 0 0,-13 17-6 0 0,1-2-14 0 0,9-21 26 0 0,-10 22 0 0 0,-3-49-398 0 0,-10 50 368 0 0,-28-15 19 0 0,28 15 6 0 0,-5 17-38 0 0,-47 34 38 0 0,43-29 3 0 0,10-5 13 0 0,1 0 1 0 0,0 0 0 0 0,1 1 0 0 0,0 0 0 0 0,1 0 0 0 0,0 1 0 0 0,1-1 0 0 0,1 1-1 0 0,0 1 1 0 0,-2 16 0 0 0,0 1 15 0 0,4-24 5 0 0,2 2 1 0 0,1 31 11 0 0,-1-31 61 0 0,2-1-56 0 0,4 28 1 0 0,-4-28 118 0 0,1-2-97 0 0,11 19-7 0 0,-10-19 145 0 0,3-4-126 0 0,25 7-6 0 0,-25-8 156 0 0,0-5-216 0 0,1-1 0 0 0,-1 1 0 0 0,1 1 0 0 0,0-1 0 0 0,13-1-1 0 0,-3 0 4 0 0,-2-1 24 0 0,-7 1 0 0 0,1-1-29 0 0,30-17 38 0 0,-38 21-48 0 0,115-84 72 0 0,-68 43-61 0 0,-46 41-11 0 0,-1-1-1 0 0,1 0 0 0 0,-1 0 0 0 0,0-1 1 0 0,1 1-1 0 0,-1 0 0 0 0,0-1 1 0 0,3-4-1 0 0,-1 0-1 0 0,0 2-19 0 0,1-1-16 0 0,15-17-10 0 0,-16 17 10 0 0,1-1 0 0 0,14-21-9 0 0,-14 21-35 0 0,0 0 2 0 0,38-57-155 0 0,-40 58 166 0 0,1-2 8 0 0,12-22 10 0 0,-12 22 5 0 0,0 2 4 0 0,8-18 3 0 0,-9 18 3 0 0,-1-2-31 0 0,7-25 32 0 0,-7 25-2 0 0,1 1-34 0 0,8-21 51 0 0,-9 21 4 0 0,-10 28-96 0 0,-40 92 142 0 0,43-105-26 0 0,3-6-3 0 0,0 1 0 0 0,1 0 0 0 0,-1 0 0 0 0,1 0 0 0 0,0 0-1 0 0,0 0 1 0 0,0 0 0 0 0,0 0 0 0 0,0 0 0 0 0,0 7 0 0 0,0 0 5 0 0,-9 31 56 0 0,6-33-44 0 0,3-5-10 0 0,-1 0 0 0 0,1 0 0 0 0,0-1 1 0 0,0 2-1 0 0,0-1 0 0 0,0 0 0 0 0,0 0 1 0 0,1 0-1 0 0,-1 0 0 0 0,1 0 0 0 0,0 0 1 0 0,0 4-1 0 0,-2 32 24 0 0,2-29 56 0 0,2 0-55 0 0,5 30-4 0 0,-5-30 103 0 0,2-3-97 0 0,11 20-6 0 0,-11-20 172 0 0,11-12-167 0 0,48-18-22 0 0,-60 22-16 0 0,0 0 0 0 0,0 0 1 0 0,-1 0-1 0 0,1-1 0 0 0,-1 1 0 0 0,1 0 0 0 0,-1-1 0 0 0,4-2 0 0 0,16-13-12 0 0,11-7-81 0 0,-1-2-1 0 0,49-52 0 0 0,-62 57 62 0 0,-14 16 5 0 0,-1-1 8 0 0,14-16 11 0 0,-14 17-4 0 0,-1-2-10 0 0,11-18 19 0 0,-10 19 116 0 0,0 23-76 0 0,15 52 0 0 0,-14-52 43 0 0,0-12-66 0 0,17 12 6 0 0,-17-13 53 0 0,-6 7-52 0 0,-2 29-8 0 0,3-29 22 0 0,-6-2-17 0 0,-15 29 4 0 0,16-29 3 0 0,1-4-8 0 0,-12 15-2 0 0,12-15 140 0 0,-4-3-132 0 0,1 2 40 0 0,-9 3-104 0 0,0-5 1235 0 0,42-13-1196 0 0,166-79-55 0 0,-168 76-7 0 0,-2-1 0 0 0,0 0 0 0 0,0-2 0 0 0,28-29 0 0 0,9-7-238 0 0,-50 47 268 0 0,24-24-114 0 0,14-27-93 0 0,-44 52 176 0 0,2-23 11 0 0,-2 20 60 0 0,-1 1 116 0 0,-21 21-88 0 0,-57 45-1 0 0,74-58-27 0 0,-1 1 0 0 0,1-1 0 0 0,0 1 1 0 0,0 0-1 0 0,0 0 0 0 0,0 0 0 0 0,0 0 0 0 0,0 0 0 0 0,-2 4 0 0 0,-4 4 17 0 0,4-3-3 0 0,-1 0 0 0 0,1-1 0 0 0,0 2 0 0 0,0-1 1 0 0,1 0-1 0 0,0 1 0 0 0,-2 9 0 0 0,-12 44 101 0 0,14-51-95 0 0,1-7-11 0 0,1 1-1 0 0,0-1 0 0 0,0 1 0 0 0,0-1 1 0 0,1 1-1 0 0,-1 0 0 0 0,1-1 0 0 0,0 1 1 0 0,1 6-1 0 0,-1 26 88 0 0,0-28 3 0 0,1 4-2 0 0,7 32 8 0 0,-6-33-7 0 0,1-3 6 0 0,30 55 256 0 0,-29-58-119 0 0,1-1-172 0 0,18 12-5 0 0,-17-12-16 0 0,8-13-881 0 0,44-27 361 0 0,-55 34 371 0 0,0 1-1 0 0,0-1 0 0 0,0 0 0 0 0,0 1 1 0 0,0-2-1 0 0,0 1 0 0 0,-1 0 0 0 0,1 0 1 0 0,-1-1-1 0 0,1 0 0 0 0,3-4 0 0 0,-1-1-178 0 0,-2 5 84 0 0,1 0-1 0 0,-1-1 1 0 0,0 1-1 0 0,0-1 1 0 0,0 0-1 0 0,-1 0 1 0 0,1 0-1 0 0,2-8 1 0 0,2-3-280 0 0,1 1-133 0 0,-1 1-442 0 0,7-5-3246 0 0,21-26 874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35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1 312 0 0,'0'0'6294'0'0,"-16"9"-5773"0"0,-49 30-47 0 0,49-29 745 0 0,13-3-878 0 0,-8 21-13 0 0,8-21 982 0 0,10 8-1106 0 0,23 42-24 0 0,-14-31 74 0 0,-9-21-213 0 0,-1-2 15 0 0,-2 1 112 0 0,2 2-14 0 0,20 15-4 0 0,-20-15 4 0 0,-2-1-10 0 0,11 14-18 0 0,-11-15 389 0 0,2 54 38 0 0,-11-49-425 0 0,-17 28-13 0 0,22-35-105 0 0,-1 0 0 0 0,0 0 0 0 0,0-1 0 0 0,0 1 0 0 0,-1 0 0 0 0,1 0 0 0 0,0-1 0 0 0,-1 1 0 0 0,1 0 0 0 0,-1-1 0 0 0,1 0 0 0 0,-1 1 0 0 0,0-1 0 0 0,0 0 0 0 0,1 0 0 0 0,-4 2 0 0 0,-1 0 20 0 0,1 1 154 0 0,-1 0-94 0 0,-18 14-7 0 0,19-14 452 0 0,5 9-317 0 0,4 39 30 0 0,-4-49-207 0 0,1 0 0 0 0,-1 0-1 0 0,1 1 1 0 0,-1-1-1 0 0,0 0 1 0 0,0 0-1 0 0,-1 1 1 0 0,1-1-1 0 0,-1 0 1 0 0,-1 4 0 0 0,-5 27 428 0 0,7-22-352 0 0,0-7-35 0 0,0 1 0 0 0,-1-1-1 0 0,1 0 1 0 0,-1 1 0 0 0,0-1-1 0 0,-1 0 1 0 0,-2 8 0 0 0,-12 41 727 0 0,2-2 1 0 0,11-43-669 0 0,-4 31 852 0 0,3-1-627 0 0,3-29-8 0 0,2 0-13 0 0,3 29-13 0 0,-3-29 277 0 0,2-2-329 0 0,0 0-176 0 0,-1-6-23 0 0,-1 1 0 0 0,0-1 0 0 0,0 1 0 0 0,0 0 1 0 0,0 0-1 0 0,-1 0 0 0 0,1-1 0 0 0,-1 1 1 0 0,1 5-1 0 0,4-2 103 0 0,13 18-20 0 0,-13-18 298 0 0,6-7-599 0 0,33-4-38 0 0,-33 3-75 0 0,1-3-70 0 0,3 0 189 0 0,-6 3-27 0 0,-1-1 1 0 0,0 0-1 0 0,0-1 1 0 0,15-9 0 0 0,24-13-1121 0 0,-18 8 509 0 0,-21 14-135 0 0,-3-1-162 0 0,16-13-180 0 0,-16 14-337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3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3 624 0 0,'0'0'7067'0'0,"-16"-1"-6543"0"0,-2 1-285 0 0,-10 0-27 0 0,-3-1 3910 0 0,62 9-3859 0 0,97 25-29 0 0,-14-11 343 0 0,-95-19-544 0 0,37 5 233 0 0,-42-8-216 0 0,-9 1-23 0 0,1 0 0 0 0,-1 0 1 0 0,0-1-1 0 0,1 0 1 0 0,-1 0-1 0 0,0 0 1 0 0,6-2-1 0 0,0 0 11 0 0,-1 2 61 0 0,2 0-1 0 0,40 1-2 0 0,-40 0 1 0 0,-3-1-2 0 0,26 1-16 0 0,-27-1 444 0 0,-39 0-526 0 0,-95-1 10 0 0,94 1 102 0 0,60 3-204 0 0,5 1 79 0 0,87 9-88 0 0,89-5-210 0 0,-150-3 184 0 0,-17-2 98 0 0,-32-2 2 0 0,-40-4-241 0 0,-106-6 276 0 0,52 8-6 0 0,-2 0 59 0 0,70-1-47 0 0,-46 2 29 0 0,7 2 163 0 0,15-2-145 0 0,30 0 564 0 0,41 1-577 0 0,92 1-1 0 0,-81-2-5 0 0,27-6 1 0 0,-29 4-22 0 0,-29 2-5 0 0,2 0-33 0 0,62-2-48 0 0,-65 1-250 0 0,7-2 477 0 0,-9 3-3736 0 0,1 1-3348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5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54 1064 0 0,'0'0'3991'0'0,"-21"14"-3077"0"0,-61 45-66 0 0,78-57-749 0 0,1 0 0 0 0,0 1 1 0 0,-1-1-1 0 0,1 1 1 0 0,0 0-1 0 0,1 0 1 0 0,-5 5-1 0 0,-4 5 196 0 0,2-3 0 0 0,1 1 0 0 0,0 0 0 0 0,1 0 0 0 0,0 1-1 0 0,-7 15 1 0 0,7-15-93 0 0,3-5-8 0 0,0 1 0 0 0,0 0 0 0 0,1-1 0 0 0,-4 15 0 0 0,-16 47 862 0 0,8-18-580 0 0,13-46-397 0 0,0 0 0 0 0,1 0-1 0 0,0 0 1 0 0,0-1 0 0 0,0 1 0 0 0,0 0 0 0 0,1 0 0 0 0,0 10 0 0 0,0-3 55 0 0,-1-1 249 0 0,-2 51 327 0 0,2-49-72 0 0,7-5-336 0 0,19 25-17 0 0,-19-24 470 0 0,9-10-535 0 0,48-2-2 0 0,-48 2 172 0 0,6-12-183 0 0,5-3-139 0 0,10-6 92 0 0,50-39-1 0 0,-61 41-41 0 0,0-1 0 0 0,-1-2 1 0 0,-1 0-1 0 0,-1-1 0 0 0,20-30 0 0 0,-13 14 0 0 0,-18 20 8 0 0,-6 7-84 0 0,11-36 154 0 0,-12 40-158 0 0,-3 6-10 0 0,1 0-1 0 0,-1 0 1 0 0,0 0-1 0 0,0-1 1 0 0,0 1-1 0 0,-1 0 1 0 0,1-1-1 0 0,-1 1 1 0 0,0-4-1 0 0,-4-41 108 0 0,2 34-113 0 0,0 1 102 0 0,-4 5-152 0 0,-19-27-60 0 0,19 26-88 0 0,-4 4-777 0 0,-28-17 408 0 0,28 17-207 0 0,2 0-1333 0 0,-24-12 581 0 0,24 13-1015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0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1 145 16 0 0,'0'0'3340'0'0,"3"-10"-2749"0"0,9-32-30 0 0,-8 31 908 0 0,-1 4-1038 0 0,10-23-14 0 0,-10 22 1116 0 0,0 2-1164 0 0,10-18 3 0 0,-10 18 4372 0 0,-2 29-4467 0 0,5 71-18 0 0,-6-57 7 0 0,-8 41 344 0 0,-9 106 999 0 0,13-132-736 0 0,-8 36 112 0 0,11-81-461 0 0,-3 27-281 0 0,1-25-196 0 0,2 0 398 0 0,0-1-1886 0 0,-5 23 839 0 0,5-23-141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1 259 732 0 0,'0'0'1587'0'0,"8"-10"-815"0"0,37-43 656 0 0,7-2 406 0 0,-38 42-1346 0 0,0 0-1 0 0,1 0 1 0 0,18-10 0 0 0,-33 23-484 0 0,22-15 551 0 0,-3 5-303 0 0,-4 3 105 0 0,12-4 2 0 0,-20 8 544 0 0,1 2-646 0 0,36-5 940 0 0,-37 15-945 0 0,22 26 4 0 0,-22-27 8 0 0,-5 1-2 0 0,6 23 1 0 0,-6-23 0 0 0,-2 0 13 0 0,3 47 725 0 0,-2-13-788 0 0,-1-32-4 0 0,1-4-9 0 0,5 22 2 0 0,-5-22 284 0 0,4 38-230 0 0,-5-36 689 0 0,26 3-796 0 0,-20-8-121 0 0,1 0 145 0 0,8-16-155 0 0,47-37-25 0 0,-54 44-3 0 0,0-1 0 0 0,0-1 0 0 0,-1 1 0 0 0,0-1 0 0 0,8-11 0 0 0,18-19-92 0 0,62-79-187 0 0,-70 84 158 0 0,-20 26 77 0 0,-1 0 2 0 0,13-18-1 0 0,-13 19 3 0 0,-2 4-147 0 0,-1 0 192 0 0,1-1-1 0 0,-1 1 1 0 0,1 0-1 0 0,-1 0 0 0 0,1-1 1 0 0,-1 1-1 0 0,0-1 1 0 0,1 1-1 0 0,-1-1 0 0 0,1-2 1 0 0,1 0-7 0 0,2-1 194 0 0,-5 19-145 0 0,0 1 0 0 0,2-1 1 0 0,3 17-1 0 0,-2-8-2 0 0,-1-4 83 0 0,-2-10 16 0 0,-2 26 7 0 0,1-26 162 0 0,2 1-146 0 0,0 27-5 0 0,-1-27 301 0 0,0-1-319 0 0,0 27 15 0 0,0-27 2183 0 0,18-24-2386 0 0,6-5 25 0 0,-1 1-44 0 0,41-43 0 0 0,-35 26-101 0 0,-26 30 147 0 0,1 1 0 0 0,1 0 0 0 0,-1 0 0 0 0,1 0 0 0 0,0 0 0 0 0,0 1 0 0 0,8-6 1 0 0,12-10-62 0 0,-18 15-8 0 0,-5 5-29 0 0,0-1 111 0 0,0 1 1 0 0,0-1-1 0 0,0 0 0 0 0,0 0 1 0 0,-1 0-1 0 0,1 0 0 0 0,0 0 0 0 0,0 0 1 0 0,-1-1-1 0 0,1 1 0 0 0,1-3 1 0 0,1 1-20 0 0,2-1-74 0 0,-2 18-385 0 0,13 43 486 0 0,-13-43 165 0 0,-4-8-135 0 0,0 0-1 0 0,0 0 1 0 0,-1 0 0 0 0,0-1-1 0 0,-4 12 1 0 0,2-3 5 0 0,1-3 2310 0 0,16-24-2359 0 0,5-1 9 0 0,-6 3-16 0 0,1-1 0 0 0,20-23 0 0 0,18-17-141 0 0,-48 47 64 0 0,3 1-326 0 0,-1 0 343 0 0,-5 2-6 0 0,1 0 0 0 0,0 1 0 0 0,0-1 0 0 0,0 1 0 0 0,1 0-1 0 0,-1-1 1 0 0,0 1 0 0 0,0 0 0 0 0,1 0 0 0 0,2 0 0 0 0,2 14-4 0 0,21 37 11 0 0,-20-38-9 0 0,-6-5-15 0 0,8 22-46 0 0,-8-22-80 0 0,-1 2-1765 0 0,1 27 1102 0 0,-2-26-170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80 668 0 0,'0'0'13665'0'0,"10"-13"-18971"0"0,29-40 1890 0 0,-30 40 261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1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0 952 0 0,'0'0'11016'0'0,"2"22"-10475"0"0,5 63 26 0 0,-7-52 8 0 0,-7 35 616 0 0,-8 161 2207 0 0,16-191-2606 0 0,4-2 506 0 0,-2 11-849 0 0,-2-35-23 0 0,0-3-29 0 0,5 44 608 0 0,-5-43-897 0 0,9 29 863 0 0,-1-12-905 0 0,-6-20-88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2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0 320 496 0 0,'0'0'1618'0'0,"8"-10"-868"0"0,25-29-59 0 0,-25 30-40 0 0,-2 5-37 0 0,18-13-49 0 0,-18 13 432 0 0,2 2-562 0 0,1 1-256 0 0,-5 0 82 0 0,-1 1-1 0 0,1-1 0 0 0,-1 0 0 0 0,1 0 0 0 0,-1 0 0 0 0,1 0 0 0 0,3-3 0 0 0,5 13-3 0 0,34 25-13 0 0,-35-25 0 0 0,-11-1 3 0 0,0 31 500 0 0,-4-26-511 0 0,0 2-155 0 0,3-8-22 0 0,-1 0 0 0 0,0 0-1 0 0,0-1 1 0 0,-1 1 0 0 0,0-1 0 0 0,-7 12-1 0 0,-3 7 180 0 0,9-18-15 0 0,-1 1-5 0 0,-15 27-9 0 0,15-26-6 0 0,1-3-8 0 0,-14 18-1 0 0,14-17 342 0 0,0-3-366 0 0,-13 16 1 0 0,12-15 2285 0 0,23-23-2440 0 0,92-101-58 0 0,29-32-115 0 0,-134 145 144 0 0,0 2 11 0 0,15-15-16 0 0,-16 15 661 0 0,-2 22-524 0 0,4 53 17 0 0,-4-53-3 0 0,-2-7 9 0 0,0 32 20 0 0,0-32-1 0 0,1-2 14 0 0,3 28 11 0 0,-3-28 157 0 0,1-2-171 0 0,6 22-33 0 0,-6-22 271 0 0,2-2-324 0 0,13 17 24 0 0,-13-16-18 0 0,91-60-412 0 0,-70 37 219 0 0,3-14-127 0 0,32-47-1 0 0,-43 52 154 0 0,-13 20 1 0 0,0-1 19 0 0,12-21 1 0 0,-12 21 20 0 0,-2 1-158 0 0,8-17 158 0 0,-8 17 583 0 0,-3 29-374 0 0,-7 71 13 0 0,6-70 32 0 0,4-15 6 0 0,4 28-10 0 0,-4-27-8 0 0,-1-3 5 0 0,3 24-3 0 0,-2-24 349 0 0,0 1-368 0 0,10 20 9 0 0,-9-21 940 0 0,14-19-1144 0 0,54-34-26 0 0,-69 45 26 0 0,1 0 0 0 0,-1-1 0 0 0,0 1 0 0 0,0-1 0 0 0,0 0 0 0 0,0 1 0 0 0,0-1 0 0 0,0 0 0 0 0,2-3 0 0 0,78-130-464 0 0,-42 41-54 0 0,-23 59 436 0 0,57-129-586 0 0,-64 139 591 0 0,-8 18 72 0 0,-1 34 196 0 0,1 78 29 0 0,-4-39 149 0 0,-3-21 60 0 0,2 28 192 0 0,-1 19 38 0 0,4-86-330 0 0,0 8-9 0 0,0 1-212 0 0,-1-7-18 0 0,1 0 1 0 0,0 0-1 0 0,1 0 1 0 0,0 0-1 0 0,2 11 1 0 0,-1-8 17 0 0,7 30 406 0 0,5 7 50 0 0,16 17 108 0 0,-27-59-332 0 0,0 0-204 0 0,11 18-79 0 0,-10-17-165 0 0,14-17-2741 0 0,5-1 2500 0 0,-12 7 124 0 0,-1-1 1 0 0,0 0-1 0 0,-1 0 0 0 0,1-1 1 0 0,-1-1-1 0 0,0 1 1 0 0,15-16-1 0 0,-14 12-363 0 0,-1 0-1 0 0,0 0 1 0 0,-1-1 0 0 0,0-1-1 0 0,-1 1 1 0 0,0-1 0 0 0,7-17 0 0 0,-9 20-298 0 0,0-3 280 0 0,3-9-4581 0 0,-6 16 3685 0 0,18-48-3189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3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1 115 256 0 0,'0'0'9172'0'0,"20"2"-9038"0"0,61 4-273 0 0,-79-5 121 0 0,-1-1 0 0 0,1 0 1 0 0,0 1-1 0 0,-1-1 0 0 0,1 0 1 0 0,0 0-1 0 0,-1 0 0 0 0,1 0 1 0 0,0-1-1 0 0,-1 1 0 0 0,1 0 1 0 0,-1-1-1 0 0,1 1 0 0 0,0-1 1 0 0,-1 1-1 0 0,1-1 0 0 0,-1 0 1 0 0,2-1-1 0 0,41-24-375 0 0,86-47-4343 0 0,-87 54 2506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3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1 280 0 0,'0'0'1167'0'0,"-18"14"11"0"0,-60 47-19 0 0,69-54-853 0 0,2 1 0 0 0,-1-1 0 0 0,1 1-1 0 0,0 0 1 0 0,1 1 0 0 0,0 0-1 0 0,-10 18 1 0 0,1 0 431 0 0,-38 78 2008 0 0,48-94-2504 0 0,-2 5 316 0 0,1 0 1 0 0,0 0 0 0 0,-4 21-1 0 0,0 5 616 0 0,2 1-1 0 0,1 1 1 0 0,0 58 0 0 0,5-90-930 0 0,2-6-57 0 0,-1-1 0 0 0,1 0-1 0 0,0 0 1 0 0,0 0 0 0 0,0 1-1 0 0,1-1 1 0 0,-1 0 0 0 0,3 6-1 0 0,14 76 1354 0 0,-15-81-1127 0 0,1 1-37 0 0,14 27 590 0 0,-10-30-983 0 0,21 12-148 0 0,-21-13-127 0 0,8-13-4740 0 0,46-32 3405 0 0,-46 31-1175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4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0 740 0 0,'0'0'3478'0'0,"-15"11"-2726"0"0,-48 33-48 0 0,47-33-59 0 0,11-6-52 0 0,-12 15-16 0 0,13-15 517 0 0,1 2-606 0 0,-10 23-39 0 0,10-22 659 0 0,7 4-798 0 0,11 36-6 0 0,-11-35-32 0 0,1-6-21 0 0,16 25-20 0 0,-16-25-5 0 0,1 0-1 0 0,15 19-4 0 0,-16-20 7 0 0,0 0-4 0 0,15 17-7 0 0,-16-18-6 0 0,-3-2-182 0 0,-1-1 1 0 0,0 0-1 0 0,1 0 1 0 0,-1 0-1 0 0,1 0 1 0 0,0 0 0 0 0,0 0-1 0 0,0 0 1 0 0,0 0-1 0 0,0-1 1 0 0,1 3-1 0 0,1 1 38 0 0,0 1 547 0 0,-7 7-406 0 0,-12 40 8 0 0,16-50-188 0 0,-1 0 0 0 0,0 0 0 0 0,0 0 0 0 0,0 0 0 0 0,0 0 0 0 0,0-1 0 0 0,0 1 0 0 0,-1 0 0 0 0,1 0 0 0 0,-1-1 0 0 0,-2 4 0 0 0,-1 0 34 0 0,1 0 122 0 0,-1 1 0 0 0,-17 24-10 0 0,16-23-22 0 0,1-4-2 0 0,-13 14-14 0 0,14-14 905 0 0,18-20-1320 0 0,5-7 240 0 0,55-62-138 0 0,8 1-118 0 0,16-13-15 0 0,-43 42 297 0 0,-50 50 38 0 0,0 1 13 0 0,15-12 33 0 0,-15 12 1850 0 0,-2 21-1698 0 0,9 49 28 0 0,-9-49 15 0 0,-5-7 22 0 0,0 2-191 0 0,-4 29 388 0 0,11-11-77 0 0,3 8 255 0 0,-6-9-426 0 0,-1-22 220 0 0,3 0-249 0 0,10 18-2 0 0,-11-18 681 0 0,58 0-453 0 0,-46-16-394 0 0,0 0-41 0 0,2-2-15 0 0,0 0 1 0 0,-1-1 0 0 0,21-20 0 0 0,-25 24-9 0 0,18-20-117 0 0,42-54-106 0 0,-43 45 79 0 0,-12 12 91 0 0,-12 19 5 0 0,-2 0 8 0 0,12-16 16 0 0,-11 17-5 0 0,-5 28-178 0 0,-3 68 321 0 0,3-68 16 0 0,2-16 12 0 0,1 2-66 0 0,-2-6 11 0 0,1 1 0 0 0,-1-1 0 0 0,1 1-1 0 0,0-1 1 0 0,1 1 0 0 0,-1-1 0 0 0,0 1-1 0 0,3 2 1 0 0,9 21 56 0 0,-10-20 470 0 0,5-5-503 0 0,27 4-16 0 0,-27-4-18 0 0,6-10-72 0 0,8-4 0 0 0,-3 3-20 0 0,-2-1 1 0 0,0 0-1 0 0,22-18 0 0 0,-35 24 33 0 0,130-92-431 0 0,-128 92 378 0 0,0 0-64 0 0,19-12 55 0 0,-19 12-3 0 0,-1 18 49 0 0,15 42 152 0 0,-15-42 19 0 0,-4-5 24 0 0,0 23 12 0 0,-1-24 197 0 0,0 3-181 0 0,0 31-3 0 0,0-32 720 0 0,2-2-761 0 0,3 23-1 0 0,-4-23 1420 0 0,14-24-1618 0 0,5-2 25 0 0,43-49-99 0 0,-14 17-132 0 0,-44 46 149 0 0,-1 20-978 0 0,11 50 1139 0 0,-12-50 251 0 0,-4-6-204 0 0,-6 31 7 0 0,6-31 1858 0 0,18-23-2004 0 0,3-1 10 0 0,-4 2-9 0 0,0 0 1 0 0,-1-1 0 0 0,0-1 0 0 0,20-25-1 0 0,-5 4-217 0 0,2 2-1 0 0,1 1 0 0 0,1 1 1 0 0,39-26-1 0 0,-66 53 37 0 0,-1 0-347 0 0,19-10 238 0 0,-19 11-1 0 0,-1 17-1388 0 0,14 42 1514 0 0,-15-42-11 0 0,-4 54-2391 0 0,-1-58 2158 0 0,1 6 191 0 0,-1-8-4407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5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1 660 0 0,'0'0'17780'0'0,"3"11"-17742"0"0,6 34 9 0 0,-6-33 139 0 0,-5 0-52 0 0,-5 39 21 0 0,7-47-127 0 0,0 0-1 0 0,0-1 0 0 0,-1 1 1 0 0,0 0-1 0 0,1-1 0 0 0,-1 1 1 0 0,-1 0-1 0 0,1-1 1 0 0,0 0-1 0 0,-3 5 0 0 0,-1 0 39 0 0,-23 54 415 0 0,16-40-310 0 0,11-18-139 0 0,-1-1 1 0 0,1 1-1 0 0,-1-1 0 0 0,0 0 0 0 0,0 1 0 0 0,0-1 1 0 0,0 0-1 0 0,-1 0 0 0 0,-3 3 0 0 0,-19 22 236 0 0,-6 12 46 0 0,3-3-98 0 0,9-14-225 0 0,14-17-120 0 0,2 0-519 0 0,-10 15 125 0 0,10-15-145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0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0 472 0 0,'0'0'11538'0'0,"0"25"-11378"0"0,2 5-106 0 0,-1-9 39 0 0,0 0 1 0 0,-5 42-1 0 0,-2-16 387 0 0,0-10-335 0 0,4-28-4 0 0,1-1 0 0 0,-6 42 471 0 0,4-17-518 0 0,3-25 1534 0 0,11-27-1608 0 0,36-56-15 0 0,-35 57 125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5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0 200 0 0,'0'0'5040'0'0,"1"19"-3804"0"0,3 56-27 0 0,-3-57 1015 0 0,-1-6-1224 0 0,1 3-638 0 0,-3 46 2734 0 0,-4-3-2352 0 0,5-44-56 0 0,-2-3-71 0 0,-14 53 930 0 0,15-54-1399 0 0,2-6-54 0 0,-1 0 0 0 0,0 0-1 0 0,0 0 1 0 0,0-1 0 0 0,-1 1-1 0 0,1 0 1 0 0,-1-1-1 0 0,0 1 1 0 0,-3 3 0 0 0,-13 25 147 0 0,14-24-61 0 0,-2 1-245 0 0,-16 26-99 0 0,17-26-72 0 0,-1-2-1461 0 0,-14 21 1042 0 0,15-21-100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0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0 292 0 0,'0'0'8985'0'0,"-19"11"-8724"0"0,-59 32 1 0 0,76-42-243 0 0,-1 0 1 0 0,1 0 0 0 0,0 0 0 0 0,1 0 0 0 0,-1 0-1 0 0,0 0 1 0 0,0 1 0 0 0,0-1 0 0 0,1 1 0 0 0,-1-1-1 0 0,1 1 1 0 0,-2 2 0 0 0,-14 22 273 0 0,1 1 0 0 0,1 1 1 0 0,2 0-1 0 0,-20 60 0 0 0,31-80-115 0 0,0 2-3 0 0,-6 31-21 0 0,6-31 144 0 0,2-2-164 0 0,1 26-15 0 0,-1-26 411 0 0,5-1-400 0 0,16 21 2 0 0,-16-21 191 0 0,11-11-242 0 0,50-10-3 0 0,-39 6-8 0 0,-4-4-40 0 0,-3 3 15 0 0,0-1 0 0 0,-1-1 0 0 0,-1 0 1 0 0,21-17-1 0 0,-33 21-32 0 0,-3 3-5 0 0,0 1 0 0 0,0 0 0 0 0,1 0 0 0 0,-1 0 0 0 0,1 0 0 0 0,0 1-1 0 0,5-4 1 0 0,22-14 28 0 0,-23 15-6 0 0,-2 1-12 0 0,16-10-2 0 0,-16 10 13 0 0,-1 1-25 0 0,19-12-13 0 0,-18 11-4 0 0,-4 19-112 0 0,13 70 173 0 0,-10-48-36 0 0,-3-27 3 0 0,-1 0 8 0 0,5 32 15 0 0,-5-31 11 0 0,1-4-4 0 0,22 61 270 0 0,-21-62 204 0 0,7-5-451 0 0,29 7 2 0 0,-29-7 170 0 0,1-8-194 0 0,34-22-18 0 0,-34 21-17 0 0,-6 0 23 0 0,17-23-14 0 0,-17 23-15 0 0,-3-1-19 0 0,6-24-12 0 0,-7 25-3 0 0,-1-1-9 0 0,-2-26-13 0 0,1 26 6 0 0,-4-1-26 0 0,-14-29 31 0 0,14 30-7 0 0,0 4 4 0 0,-18-15-13 0 0,18 15-6 0 0,-4 2-100 0 0,-25-9 56 0 0,25 9 4 0 0,-5 6-222 0 0,-41 12 228 0 0,41-12-7 0 0,10 4-292 0 0,-19 28 137 0 0,51-36 269 0 0,82-3 9 0 0,-107 4-19 0 0,0 0 1 0 0,1 0-1 0 0,-1 0 1 0 0,1-1-1 0 0,-1 1 1 0 0,0-1-1 0 0,1 1 1 0 0,-1-1-1 0 0,6-3 1 0 0,207-87 87 0 0,-149 60 15 0 0,-59 28 344 0 0,-5 15-405 0 0,12 38 21 0 0,-11-38 10 0 0,-6-2 2 0 0,-4 31 2 0 0,4-30 92 0 0,0 0-87 0 0,-5 33-6 0 0,5-33 75 0 0,0-2-97 0 0,0 2-30 0 0,-4 25 392 0 0,6-32-403 0 0,0 0 0 0 0,1-1 0 0 0,-1 1 0 0 0,1-1 0 0 0,0 1 0 0 0,0-1 0 0 0,2 6 0 0 0,0 0 6 0 0,-1 0 683 0 0,12-13-647 0 0,45-11 11 0 0,-44 11-1 0 0,-5-2 3 0 0,2 0-55 0 0,31-21 23 0 0,-18 9-15 0 0,-19 14 0 0 0,-1 0 10 0 0,16-14-10 0 0,-15 14 37 0 0,-1-1-28 0 0,14-13 20 0 0,-14 13 995 0 0,-5 22-985 0 0,3 51-4 0 0,-2-51 170 0 0,-4-4-199 0 0,-11 39 8 0 0,10-39 344 0 0,9 29-263 0 0,-5-34 302 0 0,20-21-429 0 0,5-3 12 0 0,59-42-8 0 0,84-100-300 0 0,-123 112 170 0 0,-28 31 106 0 0,-13 11 8 0 0,2-1-66 0 0,17-13 68 0 0,-18 14 0 0 0,1 19-608 0 0,16 47 649 0 0,-16-47 12 0 0,-8-4-9 0 0,2 1 3 0 0,0-6 14 0 0,0 0 0 0 0,-1-1 0 0 0,0 1 0 0 0,0-1 0 0 0,0 1 0 0 0,-1-1 0 0 0,-1 6 0 0 0,-9 28 20 0 0,9-29 225 0 0,2-1-190 0 0,-3 25-2 0 0,3-25 2937 0 0,17-24-3018 0 0,52-47-18 0 0,-36 30-17 0 0,-28 25 16 0 0,0 3-16 0 0,3-1-8 0 0,21-11 10 0 0,-21 11 1 0 0,-1 2-152 0 0,19-9 99 0 0,-19 9 12 0 0,-1 17-567 0 0,14 43 590 0 0,-15-43 3 0 0,-4-6 2 0 0,0 25 9 0 0,0-24 2 0 0,1 0-11 0 0,2 35 8 0 0,0-38 36 0 0,10 21 2 0 0,-10-21 91 0 0,2-1-60 0 0,13 16 1 0 0,-14-16 240 0 0,14-12-229 0 0,55-21-15 0 0,-46 15-15 0 0,29-33-86 0 0,-2-3 0 0 0,52-62 0 0 0,-82 87 15 0 0,-2-8-22 0 0,19-36-11 0 0,-38 61 41 0 0,1 1 2 0 0,9-19 0 0 0,-10 19 20 0 0,-9 31-343 0 0,-28 112 420 0 0,32-130-41 0 0,-7 28 152 0 0,2 0 0 0 0,-3 43 0 0 0,8-65-146 0 0,2 38 241 0 0,2-15-207 0 0,-2-27 219 0 0,4-3-241 0 0,9 21-3 0 0,-10-21-33 0 0,13-11-1272 0 0,50-18 691 0 0,-49 18-102 0 0,-7-2-143 0 0,3 0 515 0 0,-8 4 84 0 0,0 0 1 0 0,0 0 0 0 0,0 0-1 0 0,-1 0 1 0 0,1-1 0 0 0,-1 0 0 0 0,8-8-1 0 0,-4 5-185 0 0,19-23-1999 0 0,-7 4-208 0 0,-15 20-1651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0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0 356 0 0,'0'0'5973'0'0,"-9"6"-5341"0"0,-29 16-38 0 0,29-16 4101 0 0,31 0-4195 0 0,65 16-13 0 0,-65-17-1 0 0,25-7 471 0 0,-38 2-44 0 0,7-2-500 0 0,45-5-28 0 0,-45 5-14 0 0,-5 0-3 0 0,55-11 614 0 0,-33 6-703 0 0,-25 6 822 0 0,0-1-936 0 0,1 0-541 0 0,6-2 755 0 0,-7 3-4650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0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0 896 0 0,'0'0'31709'0'0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11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1 396 0 0,'0'0'6884'0'0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56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 0 0,'0'0'2284'0'0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4:5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0 176 664 0 0,'0'0'5535'0'0,"3"-12"-5073"0"0,9-35-21 0 0,-9 36 2072 0 0,1 5-2209 0 0,13-16-13 0 0,-13 16 1837 0 0,0 1-1936 0 0,14-18-8 0 0,-14 17 843 0 0,0 0-903 0 0,10-19-2 0 0,-10 19 1141 0 0,-8 34-1124 0 0,-9 86 7 0 0,6-36 155 0 0,7-56-236 0 0,-13 86 453 0 0,12-103-488 0 0,0 0 1 0 0,0 0 0 0 0,1 0-1 0 0,0 0 1 0 0,-1 0-1 0 0,2 0 1 0 0,0 5-1 0 0,1 27 214 0 0,-2-4-59 0 0,0-24-24 0 0,1 2-24 0 0,4 32-4 0 0,-4-32-6 0 0,1-5 9 0 0,-1 1-87 0 0,-1-5-22 0 0,1 0-1 0 0,-1 0 1 0 0,1 0-1 0 0,-1 0 1 0 0,1 0-1 0 0,0 0 1 0 0,0 0-1 0 0,-1 0 1 0 0,1 0-1 0 0,1 0 1 0 0,-1-1-1 0 0,0 1 1 0 0,0 0-1 0 0,3 2 1 0 0,14 17 76 0 0,-14-16 15 0 0,9-8-264 0 0,2-1 84 0 0,-9 2 1 0 0,1 1 1 0 0,-1-1 0 0 0,0 1-1 0 0,1 0 1 0 0,-1 1-1 0 0,8-1 1 0 0,-1-8-296 0 0,5-2 189 0 0,-6 4-6 0 0,0 0 0 0 0,-1-1-1 0 0,-1 0 1 0 0,11-11-1 0 0,-6 3-674 0 0,0 0-1 0 0,-2 0 0 0 0,15-23 0 0 0,-26 36 644 0 0,0 1 0 0 0,0-1 0 0 0,0 0 0 0 0,-1 1 0 0 0,1-1 0 0 0,-1 0 0 0 0,1 0 0 0 0,-1 0 0 0 0,1-5 0 0 0,6-20-4815 0 0,7-10 1664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5:00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0 636 0 0,'0'0'10460'0'0,"-9"10"-10239"0"0,-27 28-4 0 0,27-28 2710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5:00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1 800 0 0,'0'0'945'0'0,"16"4"-30"0"0,51 10-20 0 0,-66-13-838 0 0,1-1-1 0 0,0 0 1 0 0,-1 0 0 0 0,1 1 0 0 0,0-1-1 0 0,-1 1 1 0 0,1 0 0 0 0,-1-1-1 0 0,1 1 1 0 0,-1 0 0 0 0,1 0 0 0 0,-1 0-1 0 0,1 0 1 0 0,1 1 0 0 0,12 13 382 0 0,0 0 1 0 0,-1 0-1 0 0,-1 1 1 0 0,0 1 0 0 0,-1 0-1 0 0,19 37 1 0 0,-22-34-144 0 0,-1 0 0 0 0,0 1 1 0 0,-2-1-1 0 0,0 1 0 0 0,-2 0 1 0 0,0 1-1 0 0,-1-1 0 0 0,-1 24 1 0 0,-2-31-123 0 0,-6 49 828 0 0,5-60-975 0 0,-1 20 260 0 0,-2 0 0 0 0,-1-1 0 0 0,0 0 0 0 0,-17 41 0 0 0,-5-15 202 0 0,-1-1 1 0 0,-3-1 0 0 0,-2-1-1 0 0,-1-2 1 0 0,-54 51-1 0 0,55-66-479 0 0,26-23-120 0 0,1 1-78 0 0,-20 17-92 0 0,20-18-98 0 0,-5-14-5386 0 0,-32-28 2351 0 0,33 28 259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5:01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0 116 0 0,'0'0'13368'0'0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5:01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1 392 0 0,'-8'19'333'0'0,"-14"25"1143"0"0,-67 92 3384 0 0,84-130-4421 0 0,-1 1-84 0 0,-48 56-28 0 0,49-58-498 0 0,-1 0-105 0 0,-19 12-155 0 0,19-12-252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2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24575,'0'5'0,"-4"10"0,-12 22 0,-7 13 0,-4 13 0,2 4 0,-4-4 0,-1-8 0,4-9 0,2-8 0,5-10-8191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58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56 247 692 0 0,'0'0'7125'0'0,"4"-14"-6537"0"0,11-42-40 0 0,-11 42 2109 0 0,0 5-2286 0 0,12-24-36 0 0,-11 25 1314 0 0,-2-2-1426 0 0,9-28-12 0 0,-9 29 1014 0 0,-3 5-1198 0 0,1 1 1 0 0,-1 0-1 0 0,0 0 1 0 0,1 0-1 0 0,0-1 0 0 0,0 1 1 0 0,0 0-1 0 0,0 0 0 0 0,0 0 1 0 0,3-3-1 0 0,0-2 33 0 0,-2-2 3286 0 0,-8 42-3061 0 0,-19 93-11 0 0,-12 36 1126 0 0,14-61-193 0 0,10-40-477 0 0,3 0 271 0 0,7-46-884 0 0,-5 42 890 0 0,4-9-781 0 0,3-36 755 0 0,0 0-874 0 0,-5 30-29 0 0,4-31-40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15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9 400 0 0,'0'0'5467'0'0,"-10"15"-5276"0"0,-29 43-2 0 0,29-44 827 0 0,3-10-880 0 0,-21 13-9 0 0,21-13 5289 0 0,10 53-5331 0 0,-3-56-82 0 0,0 0-1 0 0,0 0 1 0 0,1-1-1 0 0,-1 1 0 0 0,0 0 1 0 0,0 0-1 0 0,0 0 1 0 0,-1 0-1 0 0,1-1 1 0 0,0 1-1 0 0,0 0 1 0 0,0 0-1 0 0,-1 0 1 0 0,1-1-1 0 0,0 1 0 0 0,-1 0 1 0 0,1 0-1 0 0,0-1 1 0 0,-1 1-1 0 0,1 0 1 0 0,-1-1-1 0 0,1 1 1 0 0,-1-1-1 0 0,0 2 1 0 0,-7 8 18 0 0,-25 26 82 0 0,-1-2-3 0 0,-14 18 118 0 0,43-47-68 0 0,1 0-114 0 0,-15 14-5 0 0,15-14 1298 0 0,28-15-1252 0 0,10-3-52 0 0,5-2 29 0 0,39-22 0 0 0,-67 32-30 0 0,-1-1-1 0 0,1-1 0 0 0,14-11 0 0 0,20-15 127 0 0,1 2-47 0 0,17-8 15 0 0,-57 35-98 0 0,0 0 4 0 0,19-14 18 0 0,-19 13-12 0 0,-2 1 6 0 0,16-14 1 0 0,-15 14-20 0 0,0-1-1 0 0,15-15 14 0 0,-15 15 21 0 0,0 0-42 0 0,14-17 7 0 0,-14 17 8 0 0,-1 0-32 0 0,13-16 9 0 0,-12 16 53 0 0,-10 29-233 0 0,-2 5 189 0 0,-12 72 40 0 0,10-45 86 0 0,-4 6-2 0 0,-3-4 65 0 0,4-6-33 0 0,1-1-3 0 0,2-3 38 0 0,2-17-95 0 0,6-23 10 0 0,-2 0-2 0 0,-5 24 16 0 0,5-24 102 0 0,3 0-194 0 0,1 1 28 0 0,0-6 17 0 0,-1 0 1 0 0,1-1 0 0 0,-1 1 0 0 0,0 0 0 0 0,0 0 0 0 0,0 0 0 0 0,-1 0 0 0 0,1-1 0 0 0,-1 1 0 0 0,1 0 0 0 0,-1 0 0 0 0,0-1 0 0 0,-1 4 0 0 0,-8 22-80 0 0,8-21-1 0 0,-1-7-140 0 0,1 0 136 0 0,-1 1 0 0 0,1-1 0 0 0,0 1 0 0 0,-1 0 0 0 0,1-1 0 0 0,0 1 0 0 0,-1 0 0 0 0,1 0 0 0 0,0 1 0 0 0,-4 1 0 0 0,0 1 1 0 0,-1-1 2 0 0,-4-1-28 0 0,-34 4 42 0 0,34-4 0 0 0,1-1-3 0 0,-47 2 6 0 0,16-3-37 0 0,30 1 11 0 0,2-1-21 0 0,-29 4-3 0 0,29-3 89 0 0,34 3 2 0 0,74 11-6 0 0,-62-11 3 0 0,31-4 81 0 0,-28-1-65 0 0,-30 1-1 0 0,3-1-4 0 0,39-1-14 0 0,-39 1 2 0 0,-1 0 0 0 0,36-5 5 0 0,-36 5-4 0 0,-3 0-15 0 0,29-4-4 0 0,-29 4 40 0 0,-1 0-56 0 0,26-2 2 0 0,-26 3 196 0 0,1-1-206 0 0,29-3 2 0 0,-29 3 517 0 0,-35-3-549 0 0,-78-11-5 0 0,78 11 8 0 0,12 5-18 0 0,-42 3 18 0 0,42-3 13 0 0,4 1 0 0 0,-32 3-3 0 0,32-3-9 0 0,2 0-3 0 0,-25 6 18 0 0,25-6-6 0 0,1 1-29 0 0,-23 8 38 0 0,22-9 47 0 0,28 6-17 0 0,59 24 11 0 0,-59-24 8 0 0,-8-9 4 0 0,35-3 9 0 0,-36 3 2 0 0,1 0-2 0 0,34-3-8 0 0,-35 3 88 0 0,-2 0-108 0 0,29-7 0 0 0,-29 6 100 0 0,0 0-1490 0 0,26-5 878 0 0,-26 5-63 0 0,13-25-11352 0 0,-18 22 7856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1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0 407 172 0 0,'0'0'9213'0'0,"12"-13"-8916"0"0,65-75 508 0 0,-73 84-546 0 0,2-3-8 0 0,28-34 569 0 0,-12 18-565 0 0,-17 17-11 0 0,-1 1-20 0 0,9-14-10 0 0,-9 14 691 0 0,0-2-750 0 0,10-20-10 0 0,-10 21 1825 0 0,-1-1-1852 0 0,8-21-12 0 0,-9 21 667 0 0,3 26-745 0 0,11 54 0 0 0,-11-55 4 0 0,-4-9-24 0 0,6 24-2 0 0,-5-25 184 0 0,0-1-136 0 0,7 20 18 0 0,-6-21 894 0 0,4-24-925 0 0,22-57-4 0 0,-22 57 75 0 0,-2-14-124 0 0,-3 23 8 0 0,-1 1 341 0 0,1 0-314 0 0,5-22-7 0 0,-5 22 48 0 0,1 2-65 0 0,11-17-5 0 0,-10 17-3 0 0,-1 0-48 0 0,11-18 47 0 0,-11 18 5 0 0,-16 23-1906 0 0,-3 3 1895 0 0,-44 52-49 0 0,-111 95-37 0 0,138-136 101 0 0,28-26-4 0 0,-1-1 15 0 0,-18 12-3 0 0,19-11 144 0 0,0-1-87 0 0,-15 14 26 0 0,16-14 932 0 0,21-22-970 0 0,132-116 22 0 0,-119 107-61 0 0,1-3 2 0 0,-17 17-18 0 0,79-65 72 0 0,-67 59-55 0 0,-20 15-19 0 0,1-1-9 0 0,18-14 3 0 0,-18 15-7 0 0,-2 0 2 0 0,18-12 18 0 0,-18 12 28 0 0,1 0-96 0 0,17-13 14 0 0,-17 13 44 0 0,-5 23-276 0 0,5 74 385 0 0,-6-89-91 0 0,0-1 1 0 0,0 0-1 0 0,0 1 0 0 0,-1-1 0 0 0,1 0 1 0 0,-1 0-1 0 0,1 0 0 0 0,-1 1 1 0 0,-2 4-1 0 0,-9 34 70 0 0,2 9 45 0 0,0 5 25 0 0,-5 3 54 0 0,1-9 17 0 0,10-41-192 0 0,-7 29 117 0 0,-6 42 255 0 0,15-71-269 0 0,0-1-50 0 0,-6 24-15 0 0,7-24 221 0 0,-2 0-240 0 0,-5 21-5 0 0,6-21 166 0 0,0 0-193 0 0,-7 25 7 0 0,7-25 318 0 0,0 0-320 0 0,-3 22 0 0 0,4-22 30 0 0,-2-1-170 0 0,1 1 115 0 0,-15 23-14 0 0,2-6 20 0 0,11-19 45 0 0,0 0-35 0 0,-11 19-1 0 0,11-19 201 0 0,-2-2-205 0 0,-19 10-3 0 0,19-11 52 0 0,-5-3-51 0 0,-37-1-5 0 0,37 0 15 0 0,-41 0-16 0 0,41 1 15 0 0,1 1-30 0 0,-29 2 20 0 0,29-2 119 0 0,-24 1-109 0 0,31-2 73 0 0,10-1 198 0 0,-6 1-275 0 0,144-21 99 0 0,-75 9 3 0 0,-6 1 8 0 0,-54 8-95 0 0,34-5 92 0 0,11 1 12 0 0,-21 1-61 0 0,-26 5-9 0 0,5-1-11 0 0,55-12 41 0 0,-39 8-54 0 0,-21 5 74 0 0,0-1-95 0 0,28-3-2 0 0,-27 4 201 0 0,-40 0-342 0 0,-89-1 102 0 0,55 0-5 0 0,44 3 21 0 0,-6 2-10 0 0,-15 1-1 0 0,32-4-4 0 0,2 1-2 0 0,-25 3 28 0 0,25-3 53 0 0,39 0 14 0 0,92 3 1 0 0,-82-4-5 0 0,-2-4 11 0 0,-29 3-6 0 0,4 0-13 0 0,1 1-39 0 0,-6 0 2 0 0,1-1 0 0 0,-1 0 0 0 0,0 0 0 0 0,12-3 0 0 0,6-1 42 0 0,-20 3 76 0 0,2 1-88 0 0,28-3-15 0 0,-27 3 196 0 0,16-22-15355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20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1050 172 240 0 0,'0'0'438'0'0,"-6"-10"-29"0"0,-18-28-18 0 0,18 29 9 0 0,1 3-24 0 0,-13-15 16 0 0,14 16-33 0 0,-1 0-13 0 0,-14-15-23 0 0,14 15-19 0 0,-2 1-28 0 0,-21-11-20 0 0,21 11-26 0 0,-4 1-10 0 0,-2-2-151 0 0,7 2-24 0 0,0 1 0 0 0,0 0 0 0 0,-1 1 0 0 0,1-1 0 0 0,-1 1 0 0 0,-7 0 0 0 0,-41-5 224 0 0,43 4-228 0 0,6 1-15 0 0,1 1-1 0 0,-1-1 1 0 0,0 1 0 0 0,0 0-1 0 0,0 1 1 0 0,0-1 0 0 0,-7 2-1 0 0,-6-1 23 0 0,8 0-14 0 0,0-1-1 0 0,0 2 0 0 0,0-1 1 0 0,0 2-1 0 0,0-1 1 0 0,0 1-1 0 0,-20 9 1 0 0,-19 12 118 0 0,0 2 1 0 0,1 2 0 0 0,-80 61-1 0 0,112-74-111 0 0,-12 9 67 0 0,2 2 1 0 0,1 0-1 0 0,-33 43 0 0 0,42-41 74 0 0,-20 42 0 0 0,17-23 17 0 0,3 0 0 0 0,2 2 0 0 0,-15 76 0 0 0,23-82-32 0 0,2 0 0 0 0,2 52 0 0 0,-1-8 22 0 0,3-74-159 0 0,1 1-1 0 0,1-1 1 0 0,-1 0 0 0 0,2 1 0 0 0,3 13 0 0 0,-1-4 23 0 0,-3-11-28 0 0,1 0 1 0 0,1-1 0 0 0,-1 1-1 0 0,2-1 1 0 0,-1 0-1 0 0,2 0 1 0 0,-1 0-1 0 0,11 16 1 0 0,0-4 75 0 0,33 39 0 0 0,-36-51-70 0 0,0 0 1 0 0,0 0-1 0 0,1-1 1 0 0,0-1-1 0 0,1 0 0 0 0,0-1 1 0 0,17 7-1 0 0,-5-5 46 0 0,53 12-1 0 0,-78-21-76 0 0,25 2 51 0 0,24-2-5 0 0,-22-3 4 0 0,16-8 2 0 0,-1-1 0 0 0,81-31 0 0 0,-69 11-19 0 0,-1-1 1 0 0,-1-3-1 0 0,57-50 1 0 0,-99 77-21 0 0,-1-1 0 0 0,0-1 0 0 0,0 0 0 0 0,11-17 1 0 0,-4 7 3 0 0,2-2 28 0 0,-13 16-24 0 0,-1-1 0 0 0,1 0 0 0 0,-1 0 0 0 0,0-1-1 0 0,-1 1 1 0 0,0-1 0 0 0,6-15 0 0 0,-6 15 3 0 0,-2 5-11 0 0,0 0-1 0 0,-1 0 1 0 0,1-1-1 0 0,-1 1 1 0 0,0 0-1 0 0,0-1 1 0 0,0 1-1 0 0,0-7 1 0 0,2 1 7 0 0,-2 5-6 0 0,0 0 0 0 0,0 0 1 0 0,0 0-1 0 0,0 0 0 0 0,-1 0 1 0 0,0 0-1 0 0,1 0 0 0 0,-2-5 0 0 0,1-45 121 0 0,0 41-116 0 0,-3-39 81 0 0,4 40-85 0 0,-1 7-10 0 0,0 1 0 0 0,0-1 0 0 0,-1 1 0 0 0,1-1 0 0 0,-1 1 0 0 0,0-1 0 0 0,0 1 0 0 0,-1 0 0 0 0,-3-8 0 0 0,-14-40 64 0 0,16 42-60 0 0,-15-29 23 0 0,14 30-36 0 0,2 4-8 0 0,0 1 1 0 0,0 0-1 0 0,0 0 1 0 0,-1 0-1 0 0,0 0 1 0 0,-4-5-1 0 0,-40-41-441 0 0,43 46 156 0 0,-6 2-578 0 0,-32-8 308 0 0,32 7-195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8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0 144 628 0 0,'0'0'11056'0'0,"4"-10"-10726"0"0,21-49 2001 0 0,-12 29-2192 0 0,-10 23 873 0 0,0 1-883 0 0,10-19 9 0 0,-10 19 2135 0 0,-2 31-2131 0 0,2 75 9 0 0,-2-76 82 0 0,-1 0 0 0 0,-7 46 0 0 0,5-52-151 0 0,2-13-32 0 0,0 0 0 0 0,0 0 1 0 0,-1 0-1 0 0,0 0 0 0 0,0 0 0 0 0,-3 9 1 0 0,-6 24 301 0 0,-16 110 1649 0 0,24-131-1953 0 0,2-18-43 0 0,0 1 0 0 0,0 0 0 0 0,0 0 1 0 0,1 0-1 0 0,-1 0 0 0 0,0 0 0 0 0,0-1 0 0 0,0 1 0 0 0,1 0 0 0 0,-1 0 0 0 0,0 0 0 0 0,0 0 1 0 0,0 0-1 0 0,1 0 0 0 0,-1 0 0 0 0,0 0 0 0 0,0 0 0 0 0,1 0 0 0 0,-1 0 0 0 0,0 0 0 0 0,0 0 1 0 0,0 0-1 0 0,1 0 0 0 0,-1 0 0 0 0,0 0 0 0 0,0 0 0 0 0,1 0 0 0 0,-1 1 0 0 0,0-1 0 0 0,0 0 0 0 0,0 0 1 0 0,1 0-1 0 0,-1 0 0 0 0,0 0 0 0 0,0 0 0 0 0,0 1 0 0 0,0-1 0 0 0,0 0 0 0 0,1 0 0 0 0,-1 0 1 0 0,0 1-1 0 0,0-1 0 0 0,0 0 0 0 0,0 0 0 0 0,0 0 0 0 0,0 1 0 0 0,0-1 0 0 0,0 0 0 0 0,1 0 1 0 0,-1 0-1 0 0,0 1 0 0 0,51-71-127 0 0,-38 53 0 0 0,-7 11-139 0 0,21-19 122 0 0,-20 19 2 0 0,-2 1 9 0 0,15-13 17 0 0,-15 13 23 0 0,1 1-180 0 0,18-11 208 0 0,-19 12-10 0 0,3 15-496 0 0,24 39 551 0 0,-31-50 16 0 0,0 0-1 0 0,0 0 1 0 0,0 0 0 0 0,0 1 0 0 0,-1-1-1 0 0,1 0 1 0 0,0 1 0 0 0,-1-1 0 0 0,1 0-1 0 0,-1 1 1 0 0,0-1 0 0 0,1 1 0 0 0,-1 1 0 0 0,4 30 27 0 0,-4-24 6 0 0,1-1-18 0 0,0 44 202 0 0,0-15-146 0 0,0-28 189 0 0,-1 0-220 0 0,2 28 9 0 0,-1-28 506 0 0,11-24-949 0 0,38-46 282 0 0,-37 46-2 0 0,-9 10 4 0 0,13-17-8 0 0,-12 17-10 0 0,0 0-432 0 0,16-14 465 0 0,-15 15 6 0 0,-2 17-205 0 0,16 43 339 0 0,-15-42 1247 0 0,5-24-1677 0 0,33-29 328 0 0,-33 29-1 0 0,-5 3-95 0 0,12-20 95 0 0,-13 20 9 0 0,0 1-78 0 0,12-15 90 0 0,-12 16 1 0 0,0-1-173 0 0,10-17 163 0 0,-10 17 18 0 0,1 1-202 0 0,13-16 197 0 0,-13 15 9 0 0,4 19 13 0 0,30 36 107 0 0,-30-37 119 0 0,-8-3-79 0 0,3 26 9 0 0,-3-26 300 0 0,-1 2-288 0 0,-3 33-1 0 0,2-33 294 0 0,0-1-306 0 0,-2 31-12 0 0,2-31 581 0 0,1-1-612 0 0,-2 27-3 0 0,2-28 1411 0 0,10-27-1619 0 0,45-92-133 0 0,34-27-704 0 0,-47 88 428 0 0,-38 46 368 0 0,2-1-266 0 0,14-14 272 0 0,-15 14 27 0 0,2 18-402 0 0,22 40 526 0 0,-22-39 59 0 0,-5-5-17 0 0,6 26 7 0 0,-6-26 58 0 0,-1 1-56 0 0,1 1-36 0 0,2 33 177 0 0,-5-35-444 0 0,0 8 437 0 0,5 7-6780 0 0,4 7 5105 0 0,-7-23-957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4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1000 0 0,'0'0'10450'0'0,"5"-10"-12568"0"0,14-30 367 0 0,-8 24-1120 0 0,16-16 221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125 170 1132 0 0,'0'0'1187'0'0,"-10"6"-27"0"0,-31 18-39 0 0,31-18-72 0 0,4 2-87 0 0,-17 23-83 0 0,17-23-68 0 0,3-2-61 0 0,-1 1-497 0 0,2-4-84 0 0,0 0-1 0 0,1-1 1 0 0,0 1-1 0 0,-1 0 1 0 0,1 0-1 0 0,0 0 1 0 0,0 0-1 0 0,1 0 1 0 0,-2 5-1 0 0,-5 25 370 0 0,5-24 758 0 0,4 1-923 0 0,5 31-57 0 0,-5-31 517 0 0,6-5-600 0 0,21 16-31 0 0,-22-16 312 0 0,7-9-371 0 0,44-11-17 0 0,-44 11 0 0 0,-3-2-3 0 0,4-2-80 0 0,-2 1 4 0 0,0 0-1 0 0,-1-1 1 0 0,0 0 0 0 0,15-14-1 0 0,64-60 336 0 0,-86 77-183 0 0,-1 0-96 0 0,16-16 13 0 0,-15 16 1238 0 0,-3 24-1132 0 0,6 60 27 0 0,-6-59 36 0 0,-3-7 31 0 0,-4 60 369 0 0,2-15 298 0 0,-3 13-344 0 0,-1-18-16 0 0,6-42-525 0 0,-7 30 375 0 0,-15 29 258 0 0,22-68-700 0 0,0 1 0 0 0,0 0-1 0 0,0-1 1 0 0,0 1 0 0 0,-1 0 0 0 0,1-1 0 0 0,-1 0-1 0 0,1 1 1 0 0,-1-1 0 0 0,-3 4 0 0 0,-1 0 31 0 0,2 0 114 0 0,-1 0-21 0 0,-18 19-19 0 0,18-19-8 0 0,1-1-4 0 0,-10 14-6 0 0,10-15 240 0 0,-2 0-269 0 0,-19 12 0 0 0,19-12 329 0 0,12-28-993 0 0,21-74 275 0 0,-24 87 205 0 0,1 1 0 0 0,1-1-1 0 0,-1 1 1 0 0,2 0 0 0 0,-1 1 0 0 0,1-1 0 0 0,1 1-1 0 0,11-13 1 0 0,5-6-202 0 0,9-12-439 0 0,1 1-1 0 0,64-58 1 0 0,31 0-883 0 0,-79 61 1108 0 0,-44 32 361 0 0,0 0-214 0 0,18-15 327 0 0,-18 14 429 0 0,-14 27-262 0 0,-29 66 28 0 0,29-66-1 0 0,5-13 5 0 0,-11 25-8 0 0,11-26 7 0 0,3 0 11 0 0,-2-1-81 0 0,-2 22 1253 0 0,12-23-1277 0 0,22 18-24 0 0,-22-18-58 0 0,10-15-41 0 0,48-30-16 0 0,-58 35 50 0 0,-1 1 1 0 0,1-1-1 0 0,-1-1 1 0 0,0 1-1 0 0,0-1 0 0 0,7-7 1 0 0,0 0-20 0 0,5-6-124 0 0,1-1 1 0 0,27-38-1 0 0,-30 36 87 0 0,46-61-417 0 0,-28 24 236 0 0,-25 41 160 0 0,15-32-73 0 0,14-26-4 0 0,-35 69 157 0 0,0 0 18 0 0,10-19 28 0 0,-10 19 1392 0 0,-5 74-943 0 0,1-40-203 0 0,3 46 0 0 0,2 0 481 0 0,-3 0 47 0 0,2-10-22 0 0,-3-51-656 0 0,-1-9-56 0 0,1 1 1 0 0,0 0-1 0 0,0-1 1 0 0,1 1-1 0 0,-1 0 0 0 0,1-1 1 0 0,0 1-1 0 0,4 8 1 0 0,-3-3 45 0 0,11 28 420 0 0,14 29 247 0 0,-24-60-378 0 0,2-1-247 0 0,14 19-97 0 0,-14-19-202 0 0,37-1-679 0 0,-34-4 152 0 0,4-9-1168 0 0,37-27 614 0 0,-30 19-239 0 0,-10 8 863 0 0,5-7-110 0 0,2-10-3477 0 0,0-4-1725 0 0,-12 21 449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0 182 160 0 0,'0'0'10352'0'0,"27"-9"-10546"0"0,-3 2 90 0 0,0 1-60 0 0,0-2-1 0 0,-1-1 1 0 0,0 0 0 0 0,0-2-1 0 0,25-16 1 0 0,72-47-4892 0 0,-77 52 2708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1 100 0 0,'0'0'1264'0'0,"-20"12"14"0"0,-56 38-14 0 0,73-49-1152 0 0,1 0 0 0 0,0 0 0 0 0,-1 1 0 0 0,1-1 0 0 0,0 1 0 0 0,0 0 0 0 0,0-1 0 0 0,0 1 0 0 0,1 0 0 0 0,-4 4 0 0 0,-17 27 1390 0 0,2 1-1 0 0,1 1 1 0 0,2 1-1 0 0,-18 49 1 0 0,9 2 1181 0 0,15-56-1540 0 0,10-28-1037 0 0,0 0 0 0 0,0 0 0 0 0,0 0 0 0 0,0 0 0 0 0,1 1 0 0 0,0-1 0 0 0,-1 0 0 0 0,1 0 0 0 0,1 5 0 0 0,-3 0 130 0 0,1-5-84 0 0,1 1 1 0 0,0-1-1 0 0,-1 0 0 0 0,1 0 1 0 0,0 0-1 0 0,0 0 1 0 0,1 0-1 0 0,-1 0 0 0 0,0 1 1 0 0,1-1-1 0 0,1 4 0 0 0,7 33 174 0 0,-7-30-25 0 0,5-5-497 0 0,20 17-101 0 0,-20-16-115 0 0,5-7-864 0 0,35-1 374 0 0,-35 2-209 0 0,1-7-3061 0 0,40-18-316 0 0,-40 18 343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1 356 0 0,'-19'7'985'0'0,"-55"23"0"0"0,55-22-32 0 0,14-3-55 0 0,-17 16-63 0 0,17-16-57 0 0,0 0-59 0 0,-16 16-53 0 0,16-15-56 0 0,2 0-40 0 0,-11 18-26 0 0,10-18 379 0 0,3 3-526 0 0,-3 26-36 0 0,3-26 545 0 0,4-6-860 0 0,0 0 0 0 0,0 0-1 0 0,-1 1 1 0 0,0-1 0 0 0,1 1 0 0 0,-1-1-1 0 0,0 1 1 0 0,2 5 0 0 0,1 2 32 0 0,0-1 154 0 0,-4-8-201 0 0,1 0 0 0 0,-1-1 0 0 0,1 1 0 0 0,-1 0 0 0 0,1 0 0 0 0,-1-1 0 0 0,1 1 1 0 0,0-1-1 0 0,0 1 0 0 0,0-1 0 0 0,4 2 0 0 0,-1 1 36 0 0,1 1 148 0 0,0-1 4 0 0,17 14-17 0 0,-17-14 288 0 0,-6-3-480 0 0,0 1 0 0 0,0-1-1 0 0,0 0 1 0 0,0 0 0 0 0,1 0 0 0 0,-1 0 0 0 0,0 0-1 0 0,0 0 1 0 0,1 0 0 0 0,-1 0 0 0 0,1 0 0 0 0,-1 0-1 0 0,1 0 1 0 0,-1 0 0 0 0,1 0 0 0 0,0 0 0 0 0,0 1-1 0 0,0-1 21 0 0,0 0 0 0 0,0 0-1 0 0,-1 0 1 0 0,1 0 0 0 0,-1-1-1 0 0,1 1 1 0 0,-1 0 0 0 0,1 1-1 0 0,-1-1 1 0 0,1 0 0 0 0,-1 0 0 0 0,0 0-1 0 0,0 0 1 0 0,1 0 0 0 0,-1 0-1 0 0,0 0 1 0 0,0 2 0 0 0,-8 8 65 0 0,-24 33-15 0 0,24-33 182 0 0,3-7-179 0 0,-13 15-7 0 0,14-14 478 0 0,21-21-706 0 0,-10 10 143 0 0,146-126-281 0 0,-40 57-17 0 0,-57 37 224 0 0,-29 19 88 0 0,-20 15 29 0 0,-6 4-41 0 0,0 0 0 0 0,0 0 0 0 0,-1-1 0 0 0,1 1 0 0 0,0 0 0 0 0,0 0 0 0 0,-1 0-1 0 0,1-1 1 0 0,0 1 0 0 0,-1 0 0 0 0,1-1 0 0 0,0 1 0 0 0,-1 0 0 0 0,1-1 0 0 0,0 1-1 0 0,-1-1 1 0 0,1 1 0 0 0,-1-1 0 0 0,1 1 0 0 0,-1-1 0 0 0,1 0 0 0 0,-1 1 0 0 0,1-2-1 0 0,0 2 157 0 0,-1-1-1 0 0,0 0 0 0 0,1 1 0 0 0,-1-1 1 0 0,1 0-1 0 0,-1 1 0 0 0,1-1 0 0 0,0 1 1 0 0,-1-1-1 0 0,1 1 0 0 0,0 0 0 0 0,-1-1 1 0 0,1 1-1 0 0,0-1 0 0 0,-1 1 0 0 0,1 0 1 0 0,0 0-1 0 0,-1-1 0 0 0,1 1 0 0 0,0 0 1 0 0,0 0-1 0 0,-1 0 0 0 0,2 0 0 0 0,-9 22 273 0 0,-20 65 0 0 0,20-65 3 0 0,7-20-366 0 0,0 1 0 0 0,0 0 0 0 0,0-1 0 0 0,0 1 0 0 0,-1-1 0 0 0,1 0 0 0 0,-1 1 0 0 0,1-1 0 0 0,-1 1 0 0 0,-2 3 0 0 0,1-2 22 0 0,1 0 0 0 0,-1 0 0 0 0,1 1 0 0 0,0-1 0 0 0,0 0-1 0 0,0 0 1 0 0,1 6 0 0 0,-3 17 334 0 0,2-21 696 0 0,2 5-785 0 0,6 33-28 0 0,-6-33 516 0 0,4-6-575 0 0,14 14-17 0 0,-14-14 309 0 0,10-8-396 0 0,46-9-39 0 0,-46 9-11 0 0,-3-3-42 0 0,207-133-509 0 0,-182 114 344 0 0,-31 21 72 0 0,-1 0 12 0 0,14-12 0 0 0,-15 12 251 0 0,-6 25-66 0 0,-1 3-92 0 0,0-9 125 0 0,1 1 0 0 0,0 31 0 0 0,7-15 56 0 0,-2-23-189 0 0,-2 0 731 0 0,6-5-707 0 0,18 11-30 0 0,-18-11-35 0 0,10-13-185 0 0,54-30 52 0 0,-60 34 70 0 0,-1 0 0 0 0,0-2 0 0 0,0 1 0 0 0,0-1 0 0 0,10-10 0 0 0,8-7-205 0 0,12-10-12 0 0,16-18-65 0 0,-51 47 241 0 0,0 2-261 0 0,16-12 275 0 0,-15 11 324 0 0,-9 26-21 0 0,-6 66 17 0 0,6-66 244 0 0,2-12-243 0 0,-7 34-5 0 0,7-34 1080 0 0,1-1-1124 0 0,1 33 1556 0 0,18-55-1780 0 0,4-5 18 0 0,1 0-42 0 0,35-21-1 0 0,14-2-218 0 0,-66 38 175 0 0,-1 0-177 0 0,0-1 194 0 0,19-7-1127 0 0,-21 23 1168 0 0,12 39 37 0 0,-12-38 248 0 0,-6-1-127 0 0,-7 35 11 0 0,6-36 2114 0 0,20-25-2350 0 0,90-79-98 0 0,-94 81 76 0 0,-11 10 124 0 0,-1 1 0 0 0,1-1 0 0 0,0 0 0 0 0,0 1 0 0 0,0-1 0 0 0,0 1 0 0 0,0 0 0 0 0,1 0 0 0 0,-1 0 0 0 0,2-1 0 0 0,11-5-143 0 0,12-5-37 0 0,-20 9-17 0 0,5 9-2230 0 0,34 22 2101 0 0,-35-21-34 0 0,-7 25-833 0 0,-1-23 1032 0 0,-2 0-388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2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1 256 0 0,'0'0'3152'0'0,"9"13"-2119"0"0,24 40-42 0 0,-25-39-50 0 0,-7-4-58 0 0,3 29-35 0 0,-2-29-26 0 0,-3 1-20 0 0,-1 34-30 0 0,1-34-34 0 0,-2 1-27 0 0,-18 55 669 0 0,19-58-1172 0 0,2-6-122 0 0,-1 0 1 0 0,0 0-1 0 0,0 0 0 0 0,0 0 0 0 0,0 0 1 0 0,0 0-1 0 0,0 0 0 0 0,-1-1 0 0 0,1 1 1 0 0,-1 0-1 0 0,-3 3 0 0 0,-6 11 141 0 0,-3 5 589 0 0,-1 0 0 0 0,-29 32 1 0 0,-45 32 873 0 0,83-81-1448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59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0 868 0 0,'0'0'8593'0'0,"23"15"-8088"0"0,74 50 0 0 0,-86-57-380 0 0,-2 0 1 0 0,1 1-1 0 0,-1 0 0 0 0,0 1 1 0 0,-1 0-1 0 0,0 0 0 0 0,-1 0 0 0 0,10 20 1 0 0,-3-7 193 0 0,26 45 430 0 0,-28-43-597 0 0,-8-19-95 0 0,5 9 204 0 0,-1 1 1 0 0,-1 0 0 0 0,0 0-1 0 0,6 26 1 0 0,4 11 171 0 0,-12-26-8 0 0,-2-12-287 0 0,-2-6-23 0 0,0 0-1 0 0,0 0 1 0 0,-1-1-1 0 0,0 1 1 0 0,-2 14-1 0 0,3-5 25 0 0,-1-10-42 0 0,0 0 0 0 0,0 0 1 0 0,-1 1-1 0 0,0-1 0 0 0,0 0 1 0 0,-4 12-1 0 0,-5 24 286 0 0,1-22-17 0 0,1-6-234 0 0,-3 4 43 0 0,0 0 0 0 0,-1-1 0 0 0,-2 0 0 0 0,1-1 0 0 0,-17 16 0 0 0,16-20-73 0 0,-11 11 122 0 0,0-1-1 0 0,-40 28 0 0 0,11-13-201 0 0,0-1-446 0 0,6-9-486 0 0,15-7 246 0 0,25-17-171 0 0,-3 0-1579 0 0,-32 13-218 0 0,32-13-1733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2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98 740 0 0,'0'0'4578'0'0,"14"1"-3543"0"0,44 4-48 0 0,-44-3-68 0 0,0-3-56 0 0,2 2-588 0 0,44-3 1032 0 0,-1-3 24 0 0,-45 5-1143 0 0,41-8 652 0 0,8-5-80 0 0,-9 0-506 0 0,-45 12-282 0 0,-5 1-52 0 0,0-1-1 0 0,0 0 1 0 0,-1 1-1 0 0,1-1 1 0 0,0 0-1 0 0,-1-1 1 0 0,1 1-1 0 0,6-4 1 0 0,18-8-567 0 0,-21 9-186 0 0,-3-1-2286 0 0,10-19-186 0 0,-11 18 252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1 484 0 0,'0'0'8563'0'0,"-7"12"-7691"0"0,-21 36 24 0 0,26-46-791 0 0,1 0 0 0 0,-1 0 0 0 0,1 0 0 0 0,0 1 0 0 0,-1-1 0 0 0,1 0 0 0 0,0 1 0 0 0,0-1 0 0 0,0 1 0 0 0,1 0 0 0 0,-1-1 0 0 0,0 5 0 0 0,1-4 23 0 0,0-1 0 0 0,0 1 0 0 0,-1-1 0 0 0,1 1 0 0 0,-1-1 0 0 0,0 1 0 0 0,1-1 0 0 0,-1 1 0 0 0,-3 3 0 0 0,-15 41 1579 0 0,15-38-1425 0 0,-11 31 1149 0 0,-2 19 283 0 0,-1-12-97 0 0,1 2-127 0 0,-6 26 450 0 0,21-68-1381 0 0,0 0-45 0 0,-8 21-50 0 0,8-21 952 0 0,0 1-1182 0 0,-4 24-76 0 0,4-24-86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4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90 209 144 0 0,'0'0'9951'0'0,"10"-5"-9490"0"0,29-18-32 0 0,-29 18 2468 0 0,-4 1-2690 0 0,1 1-102 0 0,-4 3 26 0 0,-1-1-1 0 0,1 0 1 0 0,-1-1 0 0 0,0 1 0 0 0,1 0 0 0 0,-1-1 0 0 0,0 1-1 0 0,0-1 1 0 0,2-2 0 0 0,13-18 215 0 0,-14 15-279 0 0,1 1 1286 0 0,2 1-1105 0 0,14-18 8 0 0,-15 18 1034 0 0,0 0-1036 0 0,13-16-11 0 0,-14 15 1841 0 0,1 1-1926 0 0,16-15 3 0 0,-16 15 1590 0 0,0 1-1710 0 0,16-12-14 0 0,-15 12 3641 0 0,-6 14-3655 0 0,0 0 0 0 0,-1-1 0 0 0,0 1 0 0 0,-4 13 0 0 0,3-13 130 0 0,1-1 0 0 0,-1 1 0 0 0,1-1 0 0 0,1 15 0 0 0,-3-15-120 0 0,-10 30 3 0 0,10-29 234 0 0,-1-3-224 0 0,-8 21-3 0 0,9-21 118 0 0,0-1-126 0 0,-8 21 2 0 0,8-20 38 0 0,0 1-25 0 0,-9 22 6 0 0,8-23 54 0 0,4-4-92 0 0,0-1-1 0 0,0 1 1 0 0,-1 0 0 0 0,1-1 0 0 0,-1 1 0 0 0,0 0 0 0 0,0-1 0 0 0,0 1 0 0 0,0-1 0 0 0,0 1 0 0 0,-3 2 0 0 0,1 2 13 0 0,0 1 61 0 0,1-7-73 0 0,1 1 0 0 0,0-1-1 0 0,0 1 1 0 0,0 0-1 0 0,0 0 1 0 0,0 0 0 0 0,0 0-1 0 0,0 0 1 0 0,0-1-1 0 0,1 1 1 0 0,-1 4 0 0 0,-1-1 11 0 0,-1 1 156 0 0,0 2-114 0 0,-22 65 383 0 0,23-66-271 0 0,-5-4-295 0 0,-20 10 111 0 0,20-9 1 0 0,-2-2-15 0 0,-25 7 23 0 0,26-7 37 0 0,0 1-36 0 0,-21 6 13 0 0,22-6 151 0 0,0-1-135 0 0,-23 8-1 0 0,22-8 1053 0 0,29 2-1023 0 0,62 11 6 0 0,-62-12 6 0 0,-10-2 8 0 0,34-1-18 0 0,-33 0-36 0 0,-1 1-14 0 0,35 0 6 0 0,-35-1 42 0 0,0 1-2 0 0,33 1-24 0 0,-33-2 34 0 0,-2 0-84 0 0,3-1-69 0 0,6 0 71 0 0,1 1-3855 0 0,-15-7 2724 0 0,15-20-148 0 0,-14 20-167 0 0,-4-1-2329 0 0,5-26-6 0 0,-5 26-2458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4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1 188 0 0,'0'0'11666'0'0,"19"7"-11130"0"0,55 21-53 0 0,-37-12 136 0 0,-29-8-520 0 0,-2-1 32 0 0,14 7 350 0 0,-17-12-437 0 0,-1 0-1 0 0,0-1 1 0 0,1 1-1 0 0,-1 1 1 0 0,0-1-1 0 0,0 0 1 0 0,0 0-1 0 0,0 1 1 0 0,-1-1-1 0 0,3 4 0 0 0,-1-1 98 0 0,3 2-28 0 0,15 26 443 0 0,-15-21-463 0 0,1 1 107 0 0,0 1 0 0 0,-1-1 0 0 0,0 1 0 0 0,-1 0 0 0 0,0 1 0 0 0,-2-1 0 0 0,4 24 0 0 0,-4 16 482 0 0,-3-43-569 0 0,1-6-25 0 0,-1 0 0 0 0,0 0 0 0 0,-1 1-1 0 0,1-1 1 0 0,-1 0 0 0 0,-2 8 0 0 0,2-1 40 0 0,-10 37 554 0 0,4-28-330 0 0,0-1-1 0 0,-2 0 1 0 0,0 0-1 0 0,-1-1 0 0 0,-17 25 1 0 0,9-20 263 0 0,-1 0 1 0 0,-42 39-1 0 0,53-58-511 0 0,3-2-33 0 0,1 0 0 0 0,1 1 0 0 0,-1-1 0 0 0,0 1 0 0 0,1-1 0 0 0,-5 7 0 0 0,-26 31 431 0 0,-9 12 91 0 0,40-49-434 0 0,-3 2-23 0 0,-14 14-30 0 0,15-15-60 0 0,-1-1-470 0 0,-15 15 51 0 0,16-15-124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4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1 436 0 0,'0'0'12154'0'0,"-4"19"-11528"0"0,-15 59-29 0 0,15-59 7004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7:5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1 592 0 0,'-6'10'1167'0'0,"-16"30"9"0"0,16-29-12 0 0,0-4-41 0 0,-2 2-758 0 0,-19 28 1389 0 0,23-29-1430 0 0,-17 23 1247 0 0,-8 6 206 0 0,23-30-1503 0 0,-20 23 993 0 0,-10 2 54 0 0,-2-1-243 0 0,31-24-931 0 0,-24 16 462 0 0,-32 19-545 0 0,58-38-468 0 0,-2 0-322 0 0,-20 11-446 0 0,20-12-1309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26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1 161 400 0 0,'0'0'14111'0'0,"25"4"-13918"0"0,76 12 1 0 0,-54-9 87 0 0,-36-8-226 0 0,-1-1 13 0 0,-1 2 131 0 0,82-2 403 0 0,-32-4-192 0 0,10 0 7 0 0,2 0 10 0 0,4 2-57 0 0,228-12 939 0 0,-249 13-1043 0 0,2 3-27 0 0,139-17 300 0 0,-165 14-430 0 0,80-7 109 0 0,-40 6-32 0 0,279-20 150 0 0,-285 20-230 0 0,257-4 156 0 0,-237 5-199 0 0,193-9 116 0 0,-136 7-89 0 0,-129 5-86 0 0,11-1 16 0 0,26-4-4 0 0,20 0-3 0 0,-10-2 7 0 0,-5 1-15 0 0,-7 5 3 0 0,-38 1 3 0 0,4-2-1 0 0,2-1-8 0 0,-8 1-1 0 0,0 1 1 0 0,-1 0 0 0 0,1 0 0 0 0,0 0-1 0 0,0 1 1 0 0,13 1 0 0 0,-10 1 2 0 0,35-2 23 0 0,22-4 5 0 0,-5 0-24 0 0,-25 4-6 0 0,-28 0 14 0 0,1-2-16 0 0,33-2 2 0 0,-33 3 6 0 0,1 0-21 0 0,29-1-6 0 0,-30 2 55 0 0,1 0-41 0 0,30 1 11 0 0,-30-1 100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36 229 108 0 0,'0'0'15847'0'0,"16"-9"-15731"0"0,50-29-4 0 0,-49 28 0 0 0,-12 4 25 0 0,70-89 546 0 0,-70 88-607 0 0,-1 1 7 0 0,12-16-10 0 0,-12 17 267 0 0,1 0-319 0 0,15-15-9 0 0,-15 15 287 0 0,-8 27-244 0 0,-9 68-15 0 0,9-68 22 0 0,0-10 32 0 0,-15 56 96 0 0,6-4 10 0 0,1 5 86 0 0,-1 5-8 0 0,-16 121 647 0 0,28-192-900 0 0,0 0 1 0 0,0 1 0 0 0,0-1 0 0 0,-1 1 0 0 0,0-1-1 0 0,1 0 1 0 0,-1 1 0 0 0,-3 4 0 0 0,1 0 16 0 0,1-1 88 0 0,2 3 0 0 0,-4 28-2 0 0,3-28 108 0 0,0-3-133 0 0,-7 24-8 0 0,7-23 629 0 0,-2-1-676 0 0,0-1-25 0 0,1-4-4 0 0,1 0-1 0 0,0 0 1 0 0,0 0-1 0 0,0 0 0 0 0,0 1 1 0 0,0-1-1 0 0,0 0 0 0 0,1 0 1 0 0,-1 1-1 0 0,1-1 0 0 0,-1 4 1 0 0,-9-6-1 0 0,-33 0 4 0 0,33 0 53 0 0,-1-1-75 0 0,-32-1 6 0 0,32 1 647 0 0,39-3-558 0 0,80-13 5 0 0,-81 13 17 0 0,-13 4 13 0 0,2 1-83 0 0,45-4 191 0 0,-8-2 217 0 0,-5 3-308 0 0,-36 1 278 0 0,-2 1-294 0 0,1-1-147 0 0,6 1 64 0 0,2-1-2766 0 0,-14-3 1621 0 0,14-16-211 0 0,-14 15-216 0 0,-3-3-387 0 0,7-23-1188 0 0,-7 23-1931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4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83 125 744 0 0,'0'0'11918'0'0,"2"-11"-11581"0"0,6-34-33 0 0,-6 34-21 0 0,5 7-20 0 0,18-11-23 0 0,-18 11-21 0 0,1 0-12 0 0,23-10-15 0 0,-23 10 132 0 0,1 2-178 0 0,31-7-22 0 0,-30 7 220 0 0,44 3-11 0 0,-50 8-259 0 0,11 26 4 0 0,-11-26 79 0 0,-4-6-143 0 0,0 1-1 0 0,0-1 0 0 0,-1 0 1 0 0,1 1-1 0 0,-1-1 0 0 0,1 0 1 0 0,-1 0-1 0 0,0 0 0 0 0,-3 6 1 0 0,3-6 1 0 0,0 0 0 0 0,0 0 0 0 0,0 0 0 0 0,0 0 0 0 0,0 0 0 0 0,1 1 0 0 0,-1-1 0 0 0,1 0 0 0 0,0 6 1 0 0,-7 1 92 0 0,-31 47 151 0 0,7-18-24 0 0,-1-3-21 0 0,-4-1 39 0 0,28-29-208 0 0,-23 22 189 0 0,-4 8 106 0 0,12-15-173 0 0,18-15 0 0 0,0-1-14 0 0,-14 17-4 0 0,14-17-19 0 0,4-3-112 0 0,0 0-1 0 0,0-1 1 0 0,0 1-1 0 0,0 0 1 0 0,0-1-1 0 0,0 1 0 0 0,0-1 1 0 0,-1 1-1 0 0,1-1 1 0 0,-1 0-1 0 0,1 1 0 0 0,-4 1 1 0 0,2-1 21 0 0,-1 3 2953 0 0,20 1-2847 0 0,46 18-1 0 0,-47-18 12 0 0,-2-6-5 0 0,39 1-12 0 0,-39-1-13 0 0,0 0 6 0 0,2-2-89 0 0,-7 2-10 0 0,0-1 1 0 0,0 1-1 0 0,0 0 0 0 0,0 1 1 0 0,8 1-1 0 0,17 2 89 0 0,-25-3-1 0 0,2-1-13 0 0,32-2-1 0 0,-32 2 147 0 0,1 0-200 0 0,29 0 9 0 0,-29 0 142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5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54 340 0 0,'0'0'7363'0'0,"6"-9"-6831"0"0,23-36 8870 0 0,-32 71-8983 0 0,-1 5-280 0 0,-6 75 535 0 0,11-96-540 0 0,-1-6-76 0 0,1-1 1 0 0,-1 1-1 0 0,0-1 1 0 0,0 1-1 0 0,-1-1 1 0 0,1 1 0 0 0,-1-1-1 0 0,0 1 1 0 0,0-1-1 0 0,0 0 1 0 0,-2 4-1 0 0,-1 5 87 0 0,-9 34 595 0 0,3 2 143 0 0,3 1 267 0 0,5-11-796 0 0,2-29 554 0 0,-1 0-665 0 0,-2 28-21 0 0,2-28 634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3:3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0 224 308 0 0,'0'0'7861'0'0,"29"-2"-7693"0"0,5-1-112 0 0,75-2 226 0 0,-93 2-124 0 0,71-20 119 0 0,-27 7-35 0 0,-22 5-130 0 0,-28 9-2 0 0,4-3-1 0 0,68-21 82 0 0,-24 6-42 0 0,0 1-24 0 0,-21 5-68 0 0,-28 10-2 0 0,1 0 1 0 0,49-21 118 0 0,-23 11-121 0 0,-27 11 103 0 0,0-1-124 0 0,30-13 3 0 0,-29 13 559 0 0,-39 17-543 0 0,-87 40-9 0 0,87-40 0 0 0,17-9 7 0 0,-55 18 45 0 0,57-20-73 0 0,6-2-5 0 0,1 1-1 0 0,-1 0 1 0 0,0-1 0 0 0,1 2 0 0 0,-1-1-1 0 0,1 0 1 0 0,0 1 0 0 0,-1-1 0 0 0,1 1 0 0 0,-4 3-1 0 0,-31 16 67 0 0,29-16 66 0 0,0-1-72 0 0,-27 11 8 0 0,27-12 398 0 0,-1 0-404 0 0,-31 10-3 0 0,30-10 779 0 0,42-12-5422 0 0,94-25 2878 0 0,-94 26-1131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5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0 684 0 0,'0'0'10337'0'0,"5"20"-9884"0"0,14 59-29 0 0,-18-77-394 0 0,-1 0-1 0 0,0-1 1 0 0,0 1 0 0 0,1 0 0 0 0,-1 0-1 0 0,1-1 1 0 0,-1 1 0 0 0,1-1 0 0 0,0 1-1 0 0,-1 0 1 0 0,1-1 0 0 0,0 1 0 0 0,2 1-1 0 0,49 51 1168 0 0,-27-35-585 0 0,-19-15-495 0 0,-1 0 223 0 0,2 1-23 0 0,21 19-17 0 0,-21-18-26 0 0,-2-2 6 0 0,15 13-20 0 0,-15-12 219 0 0,-1 0-249 0 0,12 15-21 0 0,-12-15 970 0 0,-12 7-1140 0 0,-24 34-20 0 0,24-34-21 0 0,0-9-256 0 0,-23 9 14 0 0,24-8-79 0 0,-4-5-1318 0 0,-34-3 861 0 0,33 3-121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1 241 72 0 0,'6'-8'927'0'0,"53"-54"1816"0"0,-54 57-1827 0 0,3 1-7 0 0,100-61 2949 0 0,-102 61-3249 0 0,2 0-29 0 0,65-28 847 0 0,-66 30-693 0 0,2-1-434 0 0,70-25-85 0 0,-73 26-548 0 0,2-2-1968 0 0,21-10 1345 0 0,-21 10-847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6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0 808 0 0,'-5'13'1030'0'0,"-27"61"1087"0"0,8-27-47 0 0,-5 7-180 0 0,6-7-245 0 0,-5 26 457 0 0,25-66-1502 0 0,1 1-29 0 0,-8 23-43 0 0,8-23 388 0 0,-1 0-528 0 0,-29 58 1020 0 0,28-60-1401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6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0 44 0 0,'0'0'5746'0'0,"-17"7"-5077"0"0,-48 20-20 0 0,64-27-609 0 0,-1 1 0 0 0,1-1 0 0 0,0 1 0 0 0,-1-1-1 0 0,1 1 1 0 0,0 0 0 0 0,-1-1 0 0 0,1 1 0 0 0,0 0 0 0 0,0 0 0 0 0,-1 0 0 0 0,1 0-1 0 0,0 0 1 0 0,0 0 0 0 0,-1 2 0 0 0,-7 7 226 0 0,4-3-70 0 0,-1 0 0 0 0,1 0 0 0 0,0 1 0 0 0,1 0-1 0 0,-1 0 1 0 0,2 0 0 0 0,-6 14 0 0 0,4-8-119 0 0,-3 7 382 0 0,1 0-1 0 0,1 0 1 0 0,1 1-1 0 0,1-1 1 0 0,-3 40-1 0 0,6-46-287 0 0,3 42 664 0 0,-2-46-676 0 0,0-6-69 0 0,0 0 0 0 0,0 0 0 0 0,1 0-1 0 0,0 0 1 0 0,0 0 0 0 0,0 0 0 0 0,0-1 0 0 0,3 6 0 0 0,12 43 919 0 0,3-2 0 0 0,33 64 0 0 0,-33-73-545 0 0,-16-35-285 0 0,0 0-85 0 0,11 23-111 0 0,-10-22-89 0 0,0-2-421 0 0,12 21 48 0 0,-13-21-158 0 0,55 4-12838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36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1 1012 0 0,'0'0'978'0'0,"9"6"-2"0"0,29 19-23 0 0,-25-12 6 0 0,-9-6-642 0 0,-2-5-159 0 0,0 1 0 0 0,0 0 1 0 0,0 0-1 0 0,-1 0 1 0 0,1 0-1 0 0,-1 0 1 0 0,0 1-1 0 0,0-1 1 0 0,1 4-1 0 0,13 48 1620 0 0,-11-41-1449 0 0,-1-3-24 0 0,0-1 0 0 0,-1 1 0 0 0,-1 0 0 0 0,1 0 0 0 0,-2 0 0 0 0,0 18 0 0 0,0-16-51 0 0,1-8-97 0 0,-1 1 1 0 0,0-1-1 0 0,0 1 0 0 0,-1 0 0 0 0,1-1 0 0 0,-2 0 0 0 0,-1 10 0 0 0,1 0 158 0 0,1-6-110 0 0,-1-1 0 0 0,1 1 0 0 0,-1-1 0 0 0,0 0 0 0 0,-1 1 0 0 0,0-1-1 0 0,-1 0 1 0 0,-6 11 0 0 0,-78 126 2983 0 0,60-102-2103 0 0,2-5-147 0 0,-18 16 240 0 0,40-50-853 0 0,-2 1-33 0 0,-15 16-27 0 0,16-16 218 0 0,0 0-281 0 0,-15 17-24 0 0,16-17 128 0 0,-3 0-172 0 0,-19 17-16 0 0,19-16-36 0 0,2-2-60 0 0,-13 12-86 0 0,14-11-96 0 0,-44-2-4427 0 0,38-3 3379 0 0,-4-4-8204 0 0,-57-17 4884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45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0 360 0 0,'0'0'11638'0'0,"7"13"-11610"0"0,28 50 436 0 0,-33-53-346 0 0,2 29 15 0 0,-3-30-6 0 0,0-1-20 0 0,2 1-64 0 0,-1-4 20 0 0,-1-1 1 0 0,0 1-1 0 0,0-1 0 0 0,0 1 0 0 0,-1-1 0 0 0,0 10 1 0 0,2 26 13 0 0,-1-30 165 0 0,-2 0-169 0 0,-2 51 206 0 0,0-25-232 0 0,2-27 90 0 0,-1 0-94 0 0,-3 28-10 0 0,4-28 76 0 0,-2-2-84 0 0,-6 23-11 0 0,6-22 139 0 0,1-2-136 0 0,-1-1 51 0 0,1-4 21 0 0,1 1 0 0 0,0 0 0 0 0,0-1 0 0 0,0 1 0 0 0,0 0 0 0 0,0 0 1 0 0,1 0-1 0 0,-1 0 0 0 0,1 0 0 0 0,-1 0 0 0 0,0 4 0 0 0,15-5-97 0 0,41 5 24 0 0,-42-5 88 0 0,-1-2-91 0 0,36-7 8 0 0,-36 7 38 0 0,0 0-52 0 0,33-3-7 0 0,-33 3 17 0 0,-2 0 5 0 0,33-4 4 0 0,-32 4 28 0 0,0 1-33 0 0,31-2-11 0 0,-31 2-6 0 0,47-2-10 0 0,-46 1 22 0 0,-2 1-8 0 0,28 0-7 0 0,-28 0 26 0 0,0 0-23 0 0,2 1 0 0 0,37-1 50 0 0,-7-3-52 0 0,-32 2 10 0 0,1 0 6 0 0,34 0-13 0 0,-34 0 51 0 0,0 1-38 0 0,30-2-5 0 0,-30 1 36 0 0,-1 1-35 0 0,32 0 10 0 0,-32-1-20 0 0,1 1 24 0 0,34 0-6 0 0,-33 0-8 0 0,-3 0-14 0 0,27-2 12 0 0,-27 2 0 0 0,2 0-2 0 0,3 2-3 0 0,-8-1-1 0 0,1-1 1 0 0,0 0 0 0 0,-1 0-1 0 0,1 0 1 0 0,0 0 0 0 0,6-3 0 0 0,26-1-1 0 0,-30 3 8 0 0,2 0-14 0 0,29 1 18 0 0,-30 0 5 0 0,1 0-5 0 0,3 1-15 0 0,40-2-1 0 0,11-2 26 0 0,-23 2-28 0 0,-31 1 10 0 0,0 0 5 0 0,35-2-6 0 0,-34 2 3 0 0,-2 0-14 0 0,33-1-6 0 0,-33 0 22 0 0,2 1-6 0 0,35-2-14 0 0,-35 2 6 0 0,36-1 9 0 0,-39 1 14 0 0,1 0-27 0 0,49-3-6 0 0,-16 2 22 0 0,-32 1-4 0 0,0 0-27 0 0,35-2 24 0 0,-35 1 7 0 0,0 2-9 0 0,31 1-7 0 0,-31-1-16 0 0,1-1 5 0 0,57-2 52 0 0,-32-1-30 0 0,-28 3 13 0 0,2 0 12 0 0,34 0-9 0 0,-34 0 10 0 0,0 1-3 0 0,1 1-24 0 0,40 0 16 0 0,-7-3-5 0 0,-34 0 6 0 0,1 2-5 0 0,35 0-6 0 0,-35 0-8 0 0,-3-1-5 0 0,49-1 13 0 0,-45 2-4 0 0,37-3 15 0 0,-10-3-32 0 0,-30 4 58 0 0,0 1-41 0 0,30 1-1 0 0,-30-1 50 0 0,0-1-81 0 0,0-1 27 0 0,-6 1-2 0 0,-1 0 1 0 0,1 1-1 0 0,0-1 1 0 0,0 1-1 0 0,-1 0 1 0 0,1 0-1 0 0,0 0 0 0 0,0 1 1 0 0,0-1-1 0 0,6 3 1 0 0,1 0 5 0 0,-7-2 27 0 0,0 0 1 0 0,0 0-1 0 0,0 0 0 0 0,1 0 0 0 0,-1-1 0 0 0,7 1 1 0 0,-8-9-45 0 0,10-25 9 0 0,-10 24-6 0 0,-2 0 17 0 0,5-28-8 0 0,-5 27-16 0 0,1 2-25 0 0,4-26 26 0 0,-5 25 19 0 0,0 0-7 0 0,2-36-10 0 0,-3 43 11 0 0,0 0 0 0 0,0 0 1 0 0,1-1-1 0 0,-1 1 0 0 0,1 0 1 0 0,0 0-1 0 0,-1 0 0 0 0,1 0 1 0 0,0 0-1 0 0,0 0 0 0 0,3-3 0 0 0,-1 0 2 0 0,-1-2-4 0 0,1 0-19 0 0,9-19 18 0 0,-9 19 4 0 0,0 0-51 0 0,10-20 48 0 0,-9 20 32 0 0,-2-1-198 0 0,8-20 41 0 0,-8 20-17 0 0,-9 0-4477 0 0,-21-28 2337 0 0,21 27-1528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8:5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1 272 0 0,'0'0'13985'0'0,"-10"20"-13805"0"0,-82 159 680 0 0,40-51 178 0 0,25-50-181 0 0,14-37-383 0 0,2 1 0 0 0,-5 43 0 0 0,13-77-388 0 0,2-4-20 0 0,0 0 0 0 0,1 0 0 0 0,-1 0-1 0 0,1 0 1 0 0,0 0 0 0 0,0 0 0 0 0,0 0 0 0 0,1 5-1 0 0,-2 4 6 0 0,1-9-17 0 0,-1 1 0 0 0,1 0 1 0 0,0 0-1 0 0,1 0 0 0 0,-1 0 0 0 0,1-1 0 0 0,0 1 0 0 0,3 9 0 0 0,7 27 117 0 0,-9-31-21 0 0,3-2-4 0 0,33 56 250 0 0,-34-59-284 0 0,3 1-6 0 0,22 17-5 0 0,-22-17-23 0 0,0-2-4 0 0,20 12 9 0 0,-20-12 5 0 0,1-1-4 0 0,22 13-26 0 0,-23-12-4 0 0,-1-2 14 0 0,-2 1-48 0 0,-2-2-12 0 0,-1 1 0 0 0,1-1 0 0 0,0 0 0 0 0,-1 0-1 0 0,1-1 1 0 0,0 1 0 0 0,0 0 0 0 0,0-1-1 0 0,-1 1 1 0 0,1-1 0 0 0,0 1 0 0 0,2-1 274 0 0,4 3-264 0 0,-1 0-676 0 0,1 1 2786 0 0,-1-1-3547 0 0,0-2-3640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39:0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951 0 296 0 0,'0'0'1197'0'0,"-5"12"-869"0"0,-14 33-17 0 0,14-33-17 0 0,2-6-42 0 0,-19 68 781 0 0,20-66-801 0 0,2-5-198 0 0,0 1 0 0 0,0-1 0 0 0,0 1 1 0 0,0-1-1 0 0,-1 0 0 0 0,1 1 0 0 0,-1-1 0 0 0,0 0 0 0 0,-1 4 0 0 0,-10 29 266 0 0,-2 18 92 0 0,-2-1-19 0 0,-7 15-11 0 0,-25 75 384 0 0,6-33-185 0 0,3-15-3 0 0,-70 168 656 0 0,61-137-651 0 0,6-21-65 0 0,31-80-359 0 0,1 1-1 0 0,1 0 1 0 0,-7 33 0 0 0,9-23 2 0 0,-1-1 1 0 0,-2 1-1 0 0,-1-2 1 0 0,-21 45-1 0 0,25-67-98 0 0,2 1 1 0 0,0-1-1 0 0,-5 18 1 0 0,-5 15 46 0 0,-15 42 140 0 0,-13 58 64 0 0,-18 53 213 0 0,50-159-412 0 0,11-35-82 0 0,-2 1 0 0 0,1 0-1 0 0,0 0 1 0 0,-1 0 0 0 0,0-1 0 0 0,-4 9 0 0 0,-84 191 425 0 0,88-201-429 0 0,1 0 1 0 0,-1 0-1 0 0,1 0 0 0 0,-1 1 0 0 0,1-1 0 0 0,0 0 0 0 0,1 0 1 0 0,-2 5-1 0 0,1 0 4 0 0,-1-1 22 0 0,-1 2 0 0 0,-7 27 1 0 0,2-7 60 0 0,-12 32 0 0 0,19-59-85 0 0,-4 4-7 0 0,3-2-226 0 0,-4 6-1199 0 0,5-10 1390 0 0,1 0 0 0 0,-1 0 0 0 0,1-1 0 0 0,0 1 0 0 0,-1 0-1 0 0,1-1 1 0 0,0 1 0 0 0,-1 0 0 0 0,1-1 0 0 0,0 1-1 0 0,0-1 1 0 0,-1 1 0 0 0,1 0 0 0 0,0-1 0 0 0,0 1-1 0 0,0-1 1 0 0,-1 1 0 0 0,1-1 0 0 0,0 1 0 0 0,0-1-1 0 0,0 1 1 0 0,0 0 0 0 0,0-1 0 0 0,0 1 0 0 0,0-1 0 0 0,0 1-1 0 0,0-1 1 0 0,0 1 0 0 0,0-1 0 0 0,1 1 0 0 0,-1-1-1 0 0,0 1 1 0 0,0-1 0 0 0,-2-23-68 0 0,1 9-114 0 0,0 0 1 0 0,1 0-1 0 0,3-26 0 0 0,-1 29 132 0 0,-1 5-57 0 0,0 1 0 0 0,-1-1 0 0 0,1 0 0 0 0,-1 1 0 0 0,-2-11 0 0 0,0-21-85 0 0,2 28 9 0 0,0 1-296 0 0,3-27 278 0 0,-2 27 44 0 0,-2-1-134 0 0,-4-28 150 0 0,4 29 34 0 0,1-2-263 0 0,0-32 256 0 0,0 32-17 0 0,-1 1 36 0 0,-3-30 26 0 0,3 30 6 0 0,2 1-61 0 0,1-50-107 0 0,-2 24 262 0 0,-1 26 371 0 0,1 0-256 0 0,-4-25 3 0 0,3 26 3178 0 0,0 34-2978 0 0,-2 81-5 0 0,2-80-3 0 0,1-16-9 0 0,0 33-9 0 0,0-33-10 0 0,1-2-16 0 0,2 24-25 0 0,-2-25-10 0 0,2 1-20 0 0,6 26-19 0 0,-6-27 137 0 0,1-1-190 0 0,10 18-17 0 0,-10-18 64 0 0,2-4-272 0 0,20 12-40 0 0,-20-12-32 0 0,8-11-785 0 0,41-25 443 0 0,-33 15-107 0 0,128-129-5511 0 0,-117 109 3569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81 568 0 0,'0'0'3718'0'0,"2"-14"-2856"0"0,8-53 13020 0 0,-15 97-13388 0 0,-20 153 577 0 0,11-55 983 0 0,-2 3-41 0 0,13-107-1222 0 0,0 37 1 0 0,2-43-604 0 0,0-10 163 0 0,-1 4-23 0 0,-7 56 521 0 0,-5 8 70 0 0,12-67-898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8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1 700 0 0,'0'0'4516'0'0,"-16"13"-3705"0"0,-2 4-555 0 0,4-5 144 0 0,0 0 0 0 0,-28 18 0 0 0,34-24-175 0 0,-27 16 852 0 0,-12 4 103 0 0,4-1-130 0 0,16-11-591 0 0,20-11-17 0 0,0 1-16 0 0,-21 12-46 0 0,21-13 296 0 0,2 1-367 0 0,-17 10-5 0 0,16-11 1211 0 0,3 4-1306 0 0,0-1-127 0 0,1-5-30 0 0,1 1 0 0 0,0 0 0 0 0,0 0 0 0 0,0 0 0 0 0,0 1 0 0 0,0-1 0 0 0,0 0 0 0 0,0 0 0 0 0,1 0 0 0 0,-1 1 0 0 0,0 3 0 0 0,9 6 195 0 0,21 36 23 0 0,-22-37-108 0 0,2 0 0 0 0,0-1 1 0 0,0 0-1 0 0,1 0 1 0 0,0-1-1 0 0,0 0 1 0 0,20 11-1 0 0,-14-8 43 0 0,-12-8-144 0 0,1 0 0 0 0,0-1 0 0 0,0 0 1 0 0,0 0-1 0 0,0 0 0 0 0,0 0 0 0 0,8 2 0 0 0,5 2 33 0 0,64 33 587 0 0,-36-24-548 0 0,-38-14-243 0 0,0 0-426 0 0,23 3 76 0 0,-23-4-137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29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107 340 256 0 0,'0'0'4810'0'0,"-9"-11"-4389"0"0,-24-35-31 0 0,25 35 937 0 0,6 1-1026 0 0,-3-1-166 0 0,4 7-1 0 0,-1 0 0 0 0,1 0 1 0 0,0 0-1 0 0,0 0 0 0 0,0 0 0 0 0,0 0 1 0 0,1-1-1 0 0,0 1 0 0 0,-1 0 1 0 0,2-9-1 0 0,-1-42 120 0 0,0 41 1145 0 0,10-43-1124 0 0,-7 39-225 0 0,-1 3 902 0 0,0 6-803 0 0,4-12-321 0 0,-2 14 614 0 0,-1 21 2193 0 0,0 152-2169 0 0,-3-162-427 0 0,0 1 0 0 0,0-1-1 0 0,0 0 1 0 0,-1 1-1 0 0,1-1 1 0 0,-1 0-1 0 0,0 0 1 0 0,-3 8-1 0 0,1-6 3 0 0,2-1 0 0 0,-1 1-1 0 0,1 0 1 0 0,0 0-1 0 0,0 0 1 0 0,0 0-1 0 0,1 0 1 0 0,1 10-1 0 0,0-4 41 0 0,0-7-30 0 0,-1 0-1 0 0,0 0 0 0 0,0 1 1 0 0,0-1-1 0 0,0 0 0 0 0,-1 0 0 0 0,0 0 1 0 0,-1 6-1 0 0,-10 54 561 0 0,5-25-327 0 0,5-31-2 0 0,-1 4-21 0 0,-8 38 8 0 0,9-38 259 0 0,0-1-247 0 0,0 1-170 0 0,-3 44 1077 0 0,3-11-981 0 0,2-34 857 0 0,-2-3-978 0 0,1 1-565 0 0,0 1 2411 0 0,-1-3-3404 0 0,0 0-3360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8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25 140 0 0,'0'0'3514'0'0,"17"-2"-2790"0"0,79-11 957 0 0,-55 6-1295 0 0,-30 5-72 0 0,33 2 21 0 0,-35 0-365 0 0,-25 20-1882 0 0,-1 4 1895 0 0,-71 82 20 0 0,53-67 332 0 0,14-12-77 0 0,16-20 29 0 0,1-1 46 0 0,-12 16 43 0 0,12-17 1471 0 0,1 2-1358 0 0,0-3-236 0 0,2-2-68 0 0,0-1 1 0 0,0 1 0 0 0,-1 0-1 0 0,1-1 1 0 0,1 1-1 0 0,-1 0 1 0 0,0 0-1 0 0,0 0 1 0 0,1 0 0 0 0,-1 0-1 0 0,1 0 1 0 0,-1 2-1 0 0,22-5-279 0 0,60-2-158 0 0,-47 0-138 0 0,229-61-6171 0 0,-209 50 4066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1 120 0 0,'0'0'10130'0'0,"-4"21"-9211"0"0,1 4-615 0 0,-12 65 1216 0 0,2-31 273 0 0,-1-7-53 0 0,-17 102 2280 0 0,25-121-3351 0 0,5-25-45 0 0,0 2-57 0 0,-2 50 846 0 0,0-26-1030 0 0,2-26 763 0 0,1 1-1066 0 0,1 2-458 0 0,0-2 2350 0 0,-1-1-3858 0 0,-1-1-3650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9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1 236 0 0,'0'0'2640'0'0,"-13"4"-1787"0"0,-39 12-44 0 0,39-12-58 0 0,9 1-47 0 0,-14 14-48 0 0,14-14 1158 0 0,4-2-1718 0 0,0 0-1 0 0,0 0 1 0 0,-1 0 0 0 0,1 0 0 0 0,-1-1 0 0 0,0 1-1 0 0,0 0 1 0 0,0 0 0 0 0,-2 4 0 0 0,-1 1 85 0 0,2 0 1731 0 0,8 5-1522 0 0,19 37-44 0 0,-25-47-314 0 0,1-1 0 0 0,0 0-1 0 0,0 0 1 0 0,0 0-1 0 0,0 0 1 0 0,0 0-1 0 0,0 0 1 0 0,1 0 0 0 0,-1 0-1 0 0,1 0 1 0 0,-1 0-1 0 0,1-1 1 0 0,0 1-1 0 0,-1-1 1 0 0,1 1-1 0 0,3 1 1 0 0,1 1 66 0 0,-4-2-57 0 0,0 0 0 0 0,-1 0-1 0 0,1 0 1 0 0,1 0 0 0 0,-1 0-1 0 0,0-1 1 0 0,0 1 0 0 0,1-1 0 0 0,-1 1-1 0 0,4 0 1 0 0,23 14 385 0 0,50 31 302 0 0,50 34 746 0 0,-104-59-1057 0 0,-20-16-336 0 0,-1-2 342 0 0,0 3-233 0 0,10 20 0 0 0,-10-20 786 0 0,-11 4-808 0 0,-22 34-19 0 0,22-34-33 0 0,-1-8-19 0 0,-41 17 71 0 0,19-11-160 0 0,23-6-88 0 0,-5-1-114 0 0,-54 9-486 0 0,56-9 492 0 0,-37 2-1746 0 0,31-2 1519 0 0,-9 0 32 0 0,-13-6-3821 0 0,-10-3 91 0 0,36 5 312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5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1 204 340 0 0,'10'-5'1055'0'0,"1"-3"-700"0"0,-7 5-132 0 0,1 0 1 0 0,0 1-1 0 0,-1-1 0 0 0,1 1 1 0 0,1 0-1 0 0,-1 0 1 0 0,9-2-1 0 0,37-11 1836 0 0,125-28 1426 0 0,-125 30-2411 0 0,51-8 792 0 0,-15 7 60 0 0,-26 3-779 0 0,-4-2-64 0 0,-20 6-561 0 0,-27 5-15 0 0,10 0 138 0 0,-17 2-467 0 0,0 0 0 0 0,-1-1-1 0 0,1 1 1 0 0,-1 0 0 0 0,1-1-1 0 0,-1 0 1 0 0,1 1-1 0 0,-1-1 1 0 0,1 0 0 0 0,-1 0-1 0 0,0-1 1 0 0,3-1 0 0 0,25-11 131 0 0,-23 10 811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0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123 140 136 0 0,'0'0'5314'0'0,"-10"5"-4921"0"0,-28 15-12 0 0,28-15 6568 0 0,3-3-6865 0 0,-22 10 2 0 0,22-9 124 0 0,4 5-82 0 0,0 1-82 0 0,1-5-4 0 0,0 0 1 0 0,1 1-1 0 0,-1-1 0 0 0,1 1 0 0 0,1-1 1 0 0,-1 1-1 0 0,0 5 0 0 0,-3 26 89 0 0,3-27 126 0 0,1 2-125 0 0,3 33-2 0 0,-3-33 132 0 0,2 0-122 0 0,7 35-3 0 0,-7-35-16 0 0,12 24 86 0 0,-11-27-2 0 0,2-2-114 0 0,13 18-15 0 0,-14-18 57 0 0,4-1-73 0 0,22 11-5 0 0,-22-11 73 0 0,3-5-71 0 0,32 0-10 0 0,-32 0 49 0 0,4-7-69 0 0,38-18-19 0 0,-1-1 0 0 0,-1-3 0 0 0,58-45 0 0 0,-44 16-33 0 0,-18 8-14 0 0,-26 28 30 0 0,-16 17 14 0 0,-1-1-2 0 0,10-18-1 0 0,-10 19 44 0 0,-3-3-38 0 0,5-23 7 0 0,-5 23 32 0 0,-5-4-21 0 0,-13-34-6 0 0,12 34 31 0 0,2 6-26 0 0,-11-18-11 0 0,11 18 14 0 0,-4 1-30 0 0,-18-14 1 0 0,18 14-2 0 0,0 2-1 0 0,-24-7-8 0 0,23 7-9 0 0,-4 4-144 0 0,-36 1 89 0 0,36-1-7 0 0,1 0-523 0 0,-34 4 382 0 0,34-4-38 0 0,1 3-1344 0 0,-28 12 997 0 0,28-11-94 0 0,4-2-2044 0 0,-16 12 920 0 0,17-11-1146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1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86 504 0 0,'0'0'10016'0'0,"1"-15"-9578"0"0,1-41-18 0 0,-1 41 5660 0 0,3 40-5738 0 0,15 72 22 0 0,-14-73 31 0 0,-6-11 13 0 0,-3 58 379 0 0,3-19 318 0 0,4 12-28 0 0,-4-13 518 0 0,2-11-1403 0 0,-1-29 685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1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0 138 400 0 0,'0'0'9663'0'0,"9"-14"-9312"0"0,28-43-21 0 0,-28 43-26 0 0,-3 10-25 0 0,21-10-16 0 0,-20 10-19 0 0,1 1-18 0 0,0-2-149 0 0,-4 3-12 0 0,0 0-1 0 0,0 1 1 0 0,0-1 0 0 0,0 1 0 0 0,0 0 0 0 0,1 0-1 0 0,7-1 1 0 0,29-7 105 0 0,-30 7 6 0 0,-1 3-18 0 0,30 4-16 0 0,-30-4 153 0 0,0 4-129 0 0,30 15-16 0 0,-30-15-23 0 0,-6 0 6 0 0,14 15 17 0 0,-13-15 31 0 0,-4 3 35 0 0,6 22-14 0 0,-5-22 208 0 0,-6 5-163 0 0,-11 40-23 0 0,11-40-16 0 0,1-3 17 0 0,0 1-149 0 0,3-7-41 0 0,-1 0 1 0 0,0 0-1 0 0,0-1 1 0 0,-1 1-1 0 0,1 0 1 0 0,-1 0-1 0 0,0-1 1 0 0,0 1-1 0 0,0-1 1 0 0,-4 5 0 0 0,-22 36 440 0 0,0 1 34 0 0,-41 59 815 0 0,65-98-1068 0 0,0-1-15 0 0,-13 14-17 0 0,12-14 795 0 0,1 1-832 0 0,-12 18-5 0 0,12-18 1828 0 0,111-4-1789 0 0,-86-2-123 0 0,-7-2-11 0 0,68-10 62 0 0,-18 3-19 0 0,-30 5-75 0 0,-26 3-11 0 0,1 0-32 0 0,29-2-73 0 0,-29 2-53 0 0,-1-2-3525 0 0,24-8 2648 0 0,-24 9-163 0 0,-4-4-1831 0 0,14-18 167 0 0,-13 18-1796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2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0 131 120 0 0,'0'0'13163'0'0,"8"-15"-13011"0"0,30-58 268 0 0,-30 69-291 0 0,24-11 4 0 0,-24 11-17 0 0,0 2-4 0 0,1-2-68 0 0,-6 2-1 0 0,1 1 1 0 0,0-1-1 0 0,0 1 0 0 0,-1 0 1 0 0,1 0-1 0 0,0 1 1 0 0,0-1-1 0 0,8 1 0 0 0,27-4 59 0 0,-29 3 102 0 0,2 2-130 0 0,45-1 218 0 0,-47 4-220 0 0,31 11 0 0 0,-31-11 134 0 0,-7 3-137 0 0,11 22 3 0 0,-10-22 237 0 0,-10 6-235 0 0,-15 38 7 0 0,15-38-3 0 0,1-7 13 0 0,-18 19-31 0 0,17-19 7 0 0,1 0-3 0 0,-16 16 10 0 0,16-17 101 0 0,1 1-125 0 0,-13 15-3 0 0,13-16 463 0 0,-1 1-445 0 0,-12 17-13 0 0,13-18 553 0 0,0 2-521 0 0,-9 18 9 0 0,9-19 447 0 0,0-1-485 0 0,-16 23 1620 0 0,42-31-1687 0 0,64-8-16 0 0,-64 8-6 0 0,-12 5-38 0 0,1-1 62 0 0,-5-1-9 0 0,-1 0 1 0 0,0 1-1 0 0,1 0 0 0 0,-1 0 1 0 0,0 1-1 0 0,9 3 1 0 0,-8-2 5 0 0,-4-2 4 0 0,1 1 0 0 0,-1-1 0 0 0,0 0 0 0 0,1 0 0 0 0,-1 0 0 0 0,1-1 0 0 0,-1 1 1 0 0,0-1-1 0 0,1 1 0 0 0,4-1 0 0 0,-2 6-24 0 0,16 15 18 0 0,-16-16 2 0 0,-4-3 11 0 0,-1 1 1 0 0,0-1-1 0 0,1 1 0 0 0,-1-1 0 0 0,1 0 0 0 0,0 1 0 0 0,-1-1 1 0 0,1 0-1 0 0,0 0 0 0 0,1 1 0 0 0,1 1 0 0 0,0 3 2 0 0,0 0 52 0 0,-10 7-28 0 0,-20 42 9 0 0,15-37 8 0 0,-8-1-2 0 0,15-13 4 0 0,0-2-9 0 0,-17 13 7 0 0,17-12 23 0 0,-2-1-40 0 0,-22 11 13 0 0,22-10-4 0 0,-2-3-44 0 0,-26 6-30 0 0,26-5-35 0 0,-4-5-1840 0 0,-2-1 1605 0 0,-11-3 95 0 0,-2 6-4222 0 0,23-4 1872 0 0,-18-15-1673 0 0,17 15 321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3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0 115 668 0 0,'0'0'4988'0'0,"8"-13"-4445"0"0,25-40-6 0 0,-25 40 2267 0 0,-4 7-2258 0 0,13-18-22 0 0,-13 18 6274 0 0,-3 28-6357 0 0,4 87 456 0 0,-8-95-441 0 0,1 3-299 0 0,-13 44 631 0 0,12-53-637 0 0,-6 28 575 0 0,-7 45 771 0 0,14-72-1201 0 0,1-2-24 0 0,-7 22-12 0 0,6-21 557 0 0,0 0-661 0 0,-5 26-35 0 0,5-25-77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3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0 272 0 0,'0'0'6896'0'0,"-22"7"-6247"0"0,-66 22-22 0 0,85-28-565 0 0,0-1-1 0 0,1 1 1 0 0,-1 0-1 0 0,1 0 1 0 0,-1 0-1 0 0,1 0 1 0 0,0 0-1 0 0,-1 1 1 0 0,-3 2-1 0 0,-50 46 1602 0 0,51-45-1169 0 0,0 2-12 0 0,-15 21-12 0 0,15-21-10 0 0,2 0-25 0 0,-10 18-19 0 0,10-18 967 0 0,1 0-1108 0 0,-4 23 3 0 0,4-22 1272 0 0,14-3-1355 0 0,35 13-24 0 0,-36-13-14 0 0,1-7-57 0 0,36-6-40 0 0,-36 6-24 0 0,-9 2-36 0 0,0 0 0 0 0,0 0 0 0 0,0 0-1 0 0,0 0 1 0 0,0-1 0 0 0,-1 1 0 0 0,1-1-1 0 0,0 0 1 0 0,0 0 0 0 0,0 0 0 0 0,2-2-1 0 0,-2 2-26 0 0,-1-1 0 0 0,1 1 0 0 0,0 0-1 0 0,0 0 1 0 0,-1 1 0 0 0,1-1 0 0 0,0 1-1 0 0,0-1 1 0 0,0 1 0 0 0,0 0 0 0 0,3 0-1 0 0,-3 0-25 0 0,1 0-1 0 0,-1-1 0 0 0,1 1 0 0 0,-1-1 1 0 0,0 0-1 0 0,1 0 0 0 0,-1 0 1 0 0,6-3-1 0 0,1 1-67 0 0,-1 0-325 0 0,-2 0-772 0 0,24-12 416 0 0,-23 12-121 0 0,0-2-110 0 0,15-6 122 0 0,25-12-4953 0 0,-42 21 2739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2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8 764 0 0,'0'0'3486'0'0,"-7"27"-2697"0"0,-20 83-37 0 0,21-83-47 0 0,6-12-33 0 0,0 47-28 0 0,-1-60-583 0 0,1 1-1 0 0,0 0 1 0 0,0 0 0 0 0,0 0 0 0 0,0 0-1 0 0,0 0 1 0 0,0 0 0 0 0,1 0 0 0 0,0 0-1 0 0,-1-1 1 0 0,1 1 0 0 0,0 0-1 0 0,1 0 1 0 0,1 4 0 0 0,-2-6-12 0 0,0 0 1 0 0,0 0-1 0 0,-1 1 0 0 0,1-1 1 0 0,0 0-1 0 0,-1 1 0 0 0,0-1 1 0 0,1 1-1 0 0,-1-1 1 0 0,0 1-1 0 0,1-1 0 0 0,-1 1 1 0 0,0-1-1 0 0,0 1 0 0 0,-1 2 1 0 0,6 9 447 0 0,13 37-25 0 0,-14-37-24 0 0,1-6-35 0 0,13 22-18 0 0,-14-22 643 0 0,5-3-727 0 0,29 11-35 0 0,-29-11 454 0 0,14-13-529 0 0,67-25-6 0 0,-86 33-171 0 0,0 0 0 0 0,-1 0 1 0 0,0-1-1 0 0,1 1 1 0 0,-1-1-1 0 0,0 0 1 0 0,5-3-1 0 0,4-3 43 0 0,-6 4-13 0 0,1-1 1 0 0,-1 0-1 0 0,0 0 1 0 0,0 0 0 0 0,5-7-1 0 0,-1 5 9 0 0,-6 4-31 0 0,-1 0 1 0 0,1 0 0 0 0,-1 0 0 0 0,1-1-1 0 0,-1 1 1 0 0,0-1 0 0 0,0 0 0 0 0,-1 1-1 0 0,4-7 1 0 0,12-18 176 0 0,-14 21-1 0 0,-1-4-30 0 0,6-32-46 0 0,-6 32 265 0 0,-6-3-282 0 0,-8-44-30 0 0,9 44 57 0 0,-4 4-94 0 0,-18-29-26 0 0,19 30-64 0 0,-2 2-54 0 0,-18-21-64 0 0,19 21-57 0 0,-3 2-1013 0 0,-27-13 554 0 0,28 13-155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3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0 324 0 0,'0'0'847'0'0,"-12"5"-8"0"0,-34 12-35 0 0,35-13 694 0 0,3 0-816 0 0,-24 13-57 0 0,24-13 530 0 0,3 2-592 0 0,-16 15-21 0 0,16-16 444 0 0,3 2-553 0 0,-5 23-42 0 0,6-22 1114 0 0,8 5-1275 0 0,21 40-7 0 0,-27-52-208 0 0,-1 1 0 0 0,1-1 0 0 0,-1 0 1 0 0,1 0-1 0 0,0 1 0 0 0,-1-1 0 0 0,1 0 0 0 0,0 0 0 0 0,0 0 1 0 0,0 0-1 0 0,0 0 0 0 0,0 0 0 0 0,2 1 0 0 0,21 14 185 0 0,-18-12-13 0 0,2 0-8 0 0,67 38 423 0 0,-69-39-387 0 0,2 2 3 0 0,21 13-4 0 0,-21-14 2 0 0,-4 1 1 0 0,15 14-8 0 0,-14-15 491 0 0,-4 4-535 0 0,5 23 0 0 0,-4-23 286 0 0,-11 3-328 0 0,-26 31-24 0 0,26-31-2 0 0,3-6-8 0 0,-53 35 136 0 0,54-37-213 0 0,-3 0-76 0 0,-22 9-89 0 0,23-8-88 0 0,-3-2-1108 0 0,-28 8 684 0 0,28-8-151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4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1 161 640 0 0,'0'0'5771'0'0,"9"-7"-4969"0"0,29-20-24 0 0,-37 26-725 0 0,0 0 0 0 0,0 0 0 0 0,0 0 0 0 0,0 1 0 0 0,0-1 1 0 0,1 0-1 0 0,-1 1 0 0 0,0-1 0 0 0,1 1 0 0 0,-1-1 0 0 0,0 1 1 0 0,1 0-1 0 0,2-1 0 0 0,183-33 2616 0 0,-69 15-808 0 0,90-9 976 0 0,-142 17-1887 0 0,-13 1-18 0 0,-44 8-765 0 0,31-6 1241 0 0,-30 6-1595 0 0,6 0 395 0 0,-8 1-4436 0 0,2 1-3910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8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1 852 0 0,'0'0'2648'0'0,"-9"6"-1866"0"0,-24 18-43 0 0,25-18-27 0 0,3 0-43 0 0,-1 1-459 0 0,4-5-103 0 0,-1 0-1 0 0,1 1 0 0 0,0-1 1 0 0,0 1-1 0 0,1 0 0 0 0,-1 0 0 0 0,0 0 1 0 0,1 0-1 0 0,-2 5 0 0 0,-2 0 100 0 0,-7 26 773 0 0,8-25-798 0 0,2-6-93 0 0,1 1 0 0 0,0 0 0 0 0,0-1 0 0 0,0 1 0 0 0,0 0 0 0 0,1 0 0 0 0,-1 0 0 0 0,1 0 0 0 0,0 4 0 0 0,-2 4 77 0 0,1-5-31 0 0,0 0-1 0 0,1 0 0 0 0,-1 0 0 0 0,1 0 0 0 0,2 11 1 0 0,3 50 728 0 0,-4-56-726 0 0,-1-5-24 0 0,0 0-1 0 0,1-1 0 0 0,0 1 0 0 0,1-1 0 0 0,2 10 0 0 0,-2-5 5 0 0,-2-8-60 0 0,1 1 0 0 0,-1 0 0 0 0,1 0 0 0 0,0-1-1 0 0,0 1 1 0 0,1-1 0 0 0,-1 1 0 0 0,1-1-1 0 0,4 7 1 0 0,-2 0 48 0 0,18 27 374 0 0,21 24 220 0 0,-39-56-504 0 0,2 0-4 0 0,18 11-27 0 0,-18-11 0 0 0,3-5-13 0 0,27 2-13 0 0,-26-1 103 0 0,5-7-147 0 0,1 0-63 0 0,-7 3-12 0 0,0 0 1 0 0,0-1 0 0 0,0 0 0 0 0,-1 0 0 0 0,0-1 0 0 0,0 0 0 0 0,0-1 0 0 0,14-12 0 0 0,44-49 203 0 0,-58 60-198 0 0,-1 0-1 0 0,0-1 0 0 0,0 0 0 0 0,0 0 1 0 0,-1-1-1 0 0,9-16 0 0 0,-9 15 4 0 0,10-26 43 0 0,-12 25-46 0 0,-3 9-14 0 0,0-1 0 0 0,1 1 0 0 0,-1-1 0 0 0,0 0 0 0 0,0 0 0 0 0,0 1 0 0 0,-1-1 0 0 0,1 0 0 0 0,-1 0 0 0 0,1 0 0 0 0,-1-4 0 0 0,0-21 265 0 0,2-10-196 0 0,-2 29 136 0 0,-4 0-190 0 0,-14-27-13 0 0,13 27-33 0 0,-1 5-45 0 0,-20-15-33 0 0,20 14-40 0 0,0 2-81 0 0,-50-42-3866 0 0,51 40 1749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8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49 536 0 0,'0'0'4202'0'0,"19"1"-3172"0"0,56 3-54 0 0,-69-2-783 0 0,0-2-1 0 0,1 1 1 0 0,-1-1 0 0 0,1 0-1 0 0,-1 0 1 0 0,13-3 0 0 0,29-3 962 0 0,-31 6-909 0 0,-6 0-15 0 0,-1 0-1 0 0,0 0 1 0 0,1-1-1 0 0,17-5 1 0 0,209-28 2688 0 0,-227 32-2335 0 0,30-1-709 0 0,-32 2-124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8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0 636 0 0,'0'0'21171'0'0,"-9"12"-21053"0"0,-26 33 34 0 0,34-44-144 0 0,0 0 0 0 0,0-1 0 0 0,1 1 0 0 0,-1 0 0 0 0,0 0 0 0 0,1-1 0 0 0,-1 1 0 0 0,1 0 0 0 0,-1 0-1 0 0,1 0 1 0 0,-1 0 0 0 0,1 0 0 0 0,0 0 0 0 0,0 0 0 0 0,-1 0 0 0 0,1 0 0 0 0,0 0 0 0 0,0 0 0 0 0,0 0 0 0 0,0 0 0 0 0,0 0-1 0 0,0 1 1 0 0,2 11 64 0 0,-1-7-10 0 0,0 0 0 0 0,-1 0 0 0 0,0 0 0 0 0,0 1 0 0 0,0-1 0 0 0,-2 8 0 0 0,1-1 35 0 0,-5 37 424 0 0,-23 110 1220 0 0,19-113-1117 0 0,3-15-316 0 0,5-24-8 0 0,0 3 3 0 0,-9 50 777 0 0,6-29-859 0 0,3-24 1148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0 304 0 0,'0'0'14802'0'0,"9"13"-14176"0"0,29 38 21 0 0,-37-50-612 0 0,0 0-1 0 0,0-1 1 0 0,0 1 0 0 0,0 0 0 0 0,-1 0-1 0 0,1 0 1 0 0,0 0 0 0 0,-1 0-1 0 0,1 0 1 0 0,-1 1 0 0 0,1-1 0 0 0,-1 0-1 0 0,0 0 1 0 0,1 0 0 0 0,-1 0 0 0 0,0 1-1 0 0,0-1 1 0 0,0 2 0 0 0,1 33 626 0 0,0-26-19 0 0,-3 3 0 0 0,-6 66 655 0 0,6-67-1085 0 0,0-6-39 0 0,1 1 0 0 0,0-1 0 0 0,1 1 0 0 0,0-1 0 0 0,0 12 0 0 0,1 39 1034 0 0,-5-4 413 0 0,1-7-1144 0 0,2-34-40 0 0,0-5-32 0 0,-3 41 1444 0 0,3-13-1617 0 0,1-26 851 0 0,15-30-15276 0 0,49-63 8653 0 0,-61 79 4809 0 0,1 1 1 0 0,0 0 0 0 0,0 0-1 0 0,0 0 1 0 0,0 0 0 0 0,8-5-1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0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0 576 0 0,'0'0'11147'0'0,"22"2"-11058"0"0,4 0-54 0 0,58 2 491 0 0,-92 12-381 0 0,-23 50 19 0 0,23-50 185 0 0,4-9-179 0 0,-11 20 0 0 0,12-20 1210 0 0,12-4-1751 0 0,31 10 54 0 0,-30-10-39 0 0,9-11-1189 0 0,59-25 906 0 0,-72 31 405 0 0,1 0 1 0 0,-1-1-1 0 0,1 0 0 0 0,-1 0 1 0 0,11-8-1 0 0,-8 4-147 0 0,23-14-3432 0 0,-26 15 2810 0 0,0 1-1769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0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1 516 0 0,'0'0'8253'0'0,"15"13"-7592"0"0,45 42-40 0 0,-59-54-579 0 0,1 0-1 0 0,-1 0 1 0 0,1 0-1 0 0,-1 1 1 0 0,0-1 0 0 0,1 0-1 0 0,-1 1 1 0 0,0-1 0 0 0,0 0-1 0 0,0 1 1 0 0,0 0-1 0 0,0-1 1 0 0,0 3 0 0 0,9 23 500 0 0,-8-21 478 0 0,-2 5-538 0 0,-3 42 397 0 0,-1-43-485 0 0,-11 27-38 0 0,11-28-36 0 0,0-2-32 0 0,-11 23-18 0 0,11-23 175 0 0,0-1-284 0 0,-11 19-89 0 0,11-19-92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45 972 0 0,'0'0'4227'0'0,"9"-7"-3233"0"0,35-31 11422 0 0,-40 57-11952 0 0,11 56 39 0 0,-12-43 39 0 0,-5-16-355 0 0,2 47 779 0 0,2-49-779 0 0,-1-7-56 0 0,-1 1 0 0 0,1-1 1 0 0,-1 0-1 0 0,0 0 0 0 0,-1 1 0 0 0,-1 8 0 0 0,0-3 48 0 0,-2 40 684 0 0,4-21-359 0 0,0-25-2 0 0,1 6-14 0 0,3 54 424 0 0,-3-39-532 0 0,-1-21 308 0 0,0 3-372 0 0,2 46 1149 0 0,-1-52-2680 0 0,1 10 3655 0 0,1-6-4682 0 0,23-115-16964 0 0,-20 82 14456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4 104 0 0,'0'0'8858'0'0,"-8"18"-8082"0"0,-23 55-21 0 0,23-47-24 0 0,6-18-475 0 0,1-4-107 0 0,1-1 0 0 0,-1 0 0 0 0,1 0 0 0 0,0 0 0 0 0,0 1-1 0 0,0-1 1 0 0,0 0 0 0 0,0 0 0 0 0,1 0 0 0 0,-1 1 0 0 0,2 2 0 0 0,6 37 487 0 0,-6-32-41 0 0,0-4-55 0 0,1 0-356 0 0,-1-5-60 0 0,-1 0-1 0 0,0 1 1 0 0,0-1 0 0 0,0 1 0 0 0,0-1-1 0 0,-1 1 1 0 0,1-1 0 0 0,-1 1 0 0 0,1 3 0 0 0,5 0 282 0 0,20 18-7 0 0,-20-18-10 0 0,38-4 287 0 0,-35-1-137 0 0,7-7-292 0 0,3 2-169 0 0,-9 2-18 0 0,-1 0 1 0 0,1-1-1 0 0,-1 0 0 0 0,0-1 0 0 0,15-7 0 0 0,-14 7-1 0 0,-6 3-30 0 0,0-1 0 0 0,0 1 0 0 0,0-1 0 0 0,0 0 0 0 0,0 0 1 0 0,-1-1-1 0 0,1 1 0 0 0,5-5 0 0 0,45-45 316 0 0,-49 47-255 0 0,-2-2-24 0 0,11-24-1 0 0,-10 24-28 0 0,-3 0-7 0 0,5-29-429 0 0,-10 24 235 0 0,-13-37-44 0 0,13 36-60 0 0,-2 9-1374 0 0,-16-13 980 0 0,16 12-140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05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802 1 388 0 0,'0'0'11741'0'0,"-2"31"-11418"0"0,-4 95 7 0 0,6-122-295 0 0,0 0 1 0 0,0 0-1 0 0,0 0 0 0 0,-1 0 1 0 0,1 0-1 0 0,-1 0 0 0 0,0 0 1 0 0,-2 4-1 0 0,-20 46 592 0 0,-7 6 19 0 0,-106 198 1025 0 0,107-208-1371 0 0,-45 72 372 0 0,20-41-130 0 0,-20 28 218 0 0,45-68-216 0 0,-37 69 0 0 0,-9 17 545 0 0,40-71-521 0 0,14-24-321 0 0,16-24-7 0 0,0 2 0 0 0,0 2-160 0 0,-18 33 311 0 0,-3-4 377 0 0,3-5-602 0 0,18-27-12 0 0,1-2-12 0 0,-13 21-12 0 0,13-21 611 0 0,-1 1-673 0 0,-1 2-389 0 0,1-3 2313 0 0,1 0-3947 0 0,0 0-3695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1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16 0 0,'0'0'3382'0'0,"15"1"-2262"0"0,42 6-53 0 0,-42-6-68 0 0,-4-1-73 0 0,58 0 722 0 0,0-6 269 0 0,-18 1-1426 0 0,-38 4-89 0 0,-4-1-109 0 0,29-3-166 0 0,-28 4-264 0 0,-5-2-1304 0 0,17-11 504 0 0,-17 11-896 0 0</inkml:trace>
  <inkml:trace contextRef="#ctx0" brushRef="#br0" timeOffset="1">255 1 832 0 0,'0'0'9737'0'0,"-3"22"-8924"0"0,0 4-541 0 0,-11 68 1075 0 0,4-37 271 0 0,1-9-52 0 0,0 1 521 0 0,-15 85 1068 0 0,22-127-2451 0 0,0 1-424 0 0,-8 20-80 0 0,8-20-87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1 876 0 0,'0'0'1850'0'0,"-18"8"-924"0"0,-54 23-37 0 0,55-23 723 0 0,12-2-894 0 0,-13 21-50 0 0,13-21 587 0 0,3 2-666 0 0,-1 0-371 0 0,2-6-38 0 0,0 1 0 0 0,0 0-1 0 0,0 0 1 0 0,0-1 0 0 0,0 1 0 0 0,1 0 0 0 0,-1 0-1 0 0,1 0 1 0 0,0 3 0 0 0,0-1-80 0 0,0 0-1 0 0,0 0 1 0 0,1-1-1 0 0,0 1 1 0 0,0 0-1 0 0,3 8 1 0 0,-1-2 32 0 0,-1 0 623 0 0,3-3-405 0 0,16 24 1 0 0,-20-30-310 0 0,0 0 0 0 0,0 1 0 0 0,0-1 0 0 0,1 0 0 0 0,-1 0 0 0 0,1 0 0 0 0,-1 0 0 0 0,1 0 0 0 0,0 0 1 0 0,0-1-1 0 0,0 1 0 0 0,4 2 0 0 0,18 13 438 0 0,15 17 193 0 0,2-1-50 0 0,-14-10-350 0 0,-20-17-12 0 0,-2-1-8 0 0,15 15-45 0 0,-15-15 485 0 0,-4 3-560 0 0,-1 26-4 0 0,1-25 172 0 0,-10-1-216 0 0,-26 25-31 0 0,26-25-45 0 0,3-5-65 0 0,-19 9-88 0 0,19-9-99 0 0,-4-1-616 0 0,-1 0 584 0 0,-7 2 14 0 0,-2-3-3320 0 0,14-1 2734 0 0,0-1 0 0 0,-1 1 0 0 0,1-1 0 0 0,0 0 0 0 0,-11-4 0 0 0,4 2-478 0 0,0 1-2353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1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1 104 660 0 0,'56'-32'2736'0'0,"3"16"-1160"0"0,-9 6 101 0 0,17-9-1233 0 0,-11 5-752 0 0,-18 1-3477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19 512 0 0,'0'0'7983'0'0,"21"0"-7553"0"0,86 2 310 0 0,-95-5-718 0 0,36-11-95 0 0,-36 11-105 0 0,-27 22-3744 0 0,-42 59 4043 0 0,42-58 63 0 0,12-15 58 0 0,-8 18 48 0 0,8-18 394 0 0,0 1-299 0 0,-10 20 19 0 0,10-20 2296 0 0,10 1-2441 0 0,23 23-61 0 0,-22-23-100 0 0,2-7-143 0 0,33-2-141 0 0,-33 2-133 0 0,10-5-148 0 0,108-30-848 0 0,-24 4-3162 0 0,-57 17 2071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2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0 140 0 0,'0'0'17046'0'0,"4"17"-16362"0"0,11 65 681 0 0,-16-70-679 0 0,-6 58 698 0 0,3-33-712 0 0,3-28-44 0 0,0 4-37 0 0,-3 56 469 0 0,-5 18 740 0 0,8-77-1404 0 0,-3 30 306 0 0,3-32 110 0 0,-1 0-590 0 0,-4 25-55 0 0,5-25-22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0 376 0 0,'0'0'9184'0'0,"-16"10"-8644"0"0,-50 30-49 0 0,50-30 1075 0 0,18 2-1254 0 0,10 35-14 0 0,-9-35-21 0 0,4-5 2 0 0,0 1-191 0 0,-5-5-48 0 0,1 0 0 0 0,-1 0 0 0 0,1-1 0 0 0,0 1 0 0 0,-1-1 0 0 0,1 1 0 0 0,0-1 0 0 0,0 0 0 0 0,1 0 0 0 0,5 3 0 0 0,190 91 1904 0 0,-193-93-1562 0 0,0 2-185 0 0,20 17 7 0 0,-20-17 1128 0 0,-14 10-1200 0 0,-26 43-28 0 0,25-43 87 0 0,2-11-118 0 0,-23 11-25 0 0,23-11-40 0 0,4-4-49 0 0,1 1 25 0 0,-1-1 0 0 0,1 0 0 0 0,-1 1 0 0 0,1 0 0 0 0,-1-1 0 0 0,1 1 0 0 0,0 0 0 0 0,0 0 0 0 0,-1 0 0 0 0,-1 2 0 0 0,-3 1-41 0 0,0-2-180 0 0,-3-1-1749 0 0,-31 0 1173 0 0,31-1-151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3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0 163 128 0 0,'0'0'930'0'0,"11"-6"20"0"0,1-1-622 0 0,-5 2 1 0 0,0 1 1 0 0,0 0-1 0 0,1 0 1 0 0,12-4 0 0 0,26-9 1485 0 0,17-4-173 0 0,1 4-163 0 0,85-23 1729 0 0,-115 33-2628 0 0,-25 5-31 0 0,0 1-25 0 0,28-6-21 0 0,-27 6 872 0 0,-3-1-964 0 0,1-1-639 0 0,7-2 704 0 0,0 3-10033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1232 251 392 0 0,'0'0'2883'0'0,"8"-8"-2453"0"0,26-20-5 0 0,-26 21 2310 0 0,-4 1-2377 0 0,13-21-33 0 0,-12 21 774 0 0,-5 4-1067 0 0,0 0-1 0 0,0 0 0 0 0,1 0 0 0 0,-1 0 1 0 0,0 0-1 0 0,1 0 0 0 0,0 0 0 0 0,-1 0 1 0 0,1 0-1 0 0,0 0 0 0 0,0 1 0 0 0,2-3 0 0 0,3-8 785 0 0,17-34 549 0 0,-9 20-1181 0 0,-10 20 1137 0 0,-13-2-1271 0 0,-28-22-14 0 0,28 23-4 0 0,-2 6-3 0 0,-31-4-9 0 0,31 4 13 0 0,0 2-1 0 0,-35 2 5 0 0,35-2 0 0 0,-1 1 11 0 0,-58 8 59 0 0,58-10-85 0 0,-35 9 98 0 0,-127 35 231 0 0,157-40-284 0 0,1 1 0 0 0,-29 13 0 0 0,20-8 50 0 0,-48 24 262 0 0,-114 71-1 0 0,127-60 21 0 0,3 2 0 0 0,2 3 0 0 0,-56 64-1 0 0,35-30 217 0 0,58-61-348 0 0,1 1 1 0 0,-26 49 0 0 0,28-45-119 0 0,8-16-40 0 0,1 1 1 0 0,1-1-1 0 0,0 2 1 0 0,0-1-1 0 0,-3 20 1 0 0,7-27-87 0 0,-5 20 200 0 0,5-23-208 0 0,0 0-1 0 0,1 0 1 0 0,-1 0 0 0 0,1-1 0 0 0,0 1 0 0 0,-1 0 0 0 0,1 0-1 0 0,1 4 1 0 0,0 13 165 0 0,0 15-4 0 0,-1-26-2 0 0,3 2-22 0 0,2 0-103 0 0,-3-8-24 0 0,-1 1 0 0 0,1-1 0 0 0,-1 1-1 0 0,0 0 1 0 0,0 0 0 0 0,0 0 0 0 0,-1 0 0 0 0,1 0 0 0 0,-1 4 0 0 0,5 0 116 0 0,14 22-7 0 0,-15-23 6 0 0,0-1-6 0 0,-1-1-89 0 0,-3-3-25 0 0,1 0 0 0 0,0 0 0 0 0,0 0 0 0 0,0-1 0 0 0,0 1 0 0 0,0 0 0 0 0,0-1 0 0 0,0 1 0 0 0,0-1-1 0 0,1 0 1 0 0,-1 1 0 0 0,1-1 0 0 0,-1 0 0 0 0,1 0 0 0 0,3 2 0 0 0,17 12 105 0 0,-16-11-25 0 0,2-1-11 0 0,27 10 9 0 0,-27-10-16 0 0,15 0-1 0 0,11 5 177 0 0,21-3 17 0 0,-15-3-275 0 0,-30-1-28 0 0,-4-7-5692 0 0,22-15 4642 0 0,-21 15-100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7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1 115 852 0 0,'0'0'9865'0'0,"3"-13"-9529"0"0,11-36-41 0 0,-10 37 599 0 0,-1 5-707 0 0,11-27 7459 0 0,-10 55-7246 0 0,18 93 416 0 0,-14-60 32 0 0,-3 6-50 0 0,-3-27-402 0 0,-1-25-5 0 0,-1 4-19 0 0,0 58 271 0 0,-1-23 147 0 0,3-11-571 0 0,-1-27 314 0 0,-1 1-407 0 0,-2 30-44 0 0,2-30-73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1 104 820 0 0,'0'0'1918'0'0,"17"-3"-1005"0"0,3 0-625 0 0,-5 2 162 0 0,0-1 0 0 0,27-8 0 0 0,-14 2 265 0 0,-21 7-61 0 0,4-2-61 0 0,2 1-413 0 0,-7 1-75 0 0,0 1 0 0 0,-1-2 0 0 0,0 1 1 0 0,1 0-1 0 0,-1-1 0 0 0,0 0 0 0 0,9-5 0 0 0,15-6 328 0 0,-22 10-67 0 0,1-1-63 0 0,24-9-88 0 0,-24 10-122 0 0,-2 0-884 0 0,-3 0 363 0 0,11-7 663 0 0,-2 7-5061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37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 92 0 0,'0'0'7594'0'0,"-27"8"-7018"0"0,-82 27-52 0 0,82-27-28 0 0,20-1-37 0 0,-19 18-33 0 0,19-18 595 0 0,2 0-757 0 0,-17 24-26 0 0,16-23 985 0 0,17 9-1097 0 0,3 4-85 0 0,-3-6 36 0 0,-1 1-1 0 0,9 20 1 0 0,-10-29 77 0 0,45 35 141 0 0,-30-25-161 0 0,-18-12 108 0 0,-1 2-124 0 0,17 23-10 0 0,-17-22 344 0 0,-9 71 20 0 0,-4-69-362 0 0,-23 29-12 0 0,23-30-11 0 0,1-2-18 0 0,-21 21 5 0 0,21-21 134 0 0,1-2-160 0 0,-20 17-15 0 0,19-16 185 0 0,24-36-634 0 0,56-94 326 0 0,-68 114 75 0 0,1 1-1 0 0,0-1 1 0 0,1 1-1 0 0,0 0 1 0 0,0 0 0 0 0,10-7-1 0 0,17-18-93 0 0,41-46 19 0 0,-70 74 82 0 0,0 1 0 0 0,-1 0 0 0 0,2 1 0 0 0,-1-1 0 0 0,0 1 0 0 0,9-5 0 0 0,3-2-1 0 0,74-57 0 0 0,-66 48 42 0 0,-2 5-11 0 0,5 0 33 0 0,5-4 5 0 0,-25 14 85 0 0,0 2-92 0 0,24-12-9 0 0,-24 11 901 0 0,-14 33-785 0 0,-19 86 11 0 0,15-76 10 0 0,-6 2 15 0 0,13-31 25 0 0,-1 4 2 0 0,-15 65 194 0 0,12-44-200 0 0,6-26 7 0 0,0 2-4 0 0,-3 34-16 0 0,3-34 635 0 0,1 1-720 0 0,1 37-2 0 0,0-37 670 0 0,26-27-736 0 0,83-46-19 0 0,-105 59-26 0 0,0 0 1 0 0,0-1 0 0 0,0 0 0 0 0,-1 0-1 0 0,9-7 1 0 0,38-39 70 0 0,-10 7-16 0 0,-33 36-51 0 0,21-24 92 0 0,-7 4-100 0 0,-17 20-20 0 0,-10 133 31 0 0,4-101 162 0 0,5-15-103 0 0,9 32 1 0 0,-9-32 142 0 0,0-4-148 0 0,16 19 8 0 0,-15-19 212 0 0,16-14-244 0 0,63-22-6 0 0,-81 28-35 0 0,-1 1 0 0 0,1-1 0 0 0,-1 0 0 0 0,1 0-1 0 0,-1 0 1 0 0,0 0 0 0 0,1 0 0 0 0,-1-1 0 0 0,0 1 0 0 0,4-4 0 0 0,233-183-28 0 0,-205 167 4 0 0,-26 17 18 0 0,-1 1-10 0 0,-2 1-85 0 0,-1 1 93 0 0,1-1 0 0 0,-1 1 0 0 0,1-1 0 0 0,-1 0 0 0 0,6-4 0 0 0,0 0-3 0 0,-1 2-21 0 0,-2 23 14 0 0,19 60 70 0 0,-23-73-28 0 0,-1 1-1 0 0,0-1 0 0 0,0 1 1 0 0,0 0-1 0 0,1 13 0 0 0,-2-9 9 0 0,1-2 71 0 0,-1 2-1 0 0,5 34 23 0 0,-5-34 154 0 0,-1 1-146 0 0,2 34-3 0 0,-2-34 2180 0 0,19-30-2255 0 0,55-51-27 0 0,-55 51-12 0 0,-13 9-8 0 0,19-27-7 0 0,-19 28-9 0 0,0 2-81 0 0,18-14 43 0 0,-19 14 5 0 0,0 27-283 0 0,13 60 323 0 0,-14-60 693 0 0,17-37-682 0 0,69-52-35 0 0,2-15-87 0 0,-77 67 55 0 0,0 1 0 0 0,1 1 0 0 0,1 1 0 0 0,0 1 0 0 0,1 0 0 0 0,0 1 0 0 0,22-10 0 0 0,-1 3-54 0 0,-30 13-14 0 0,3 4-150 0 0,45-7-268 0 0,-47 20 442 0 0,33 40 19 0 0,-29-32-11 0 0,2 27-44 0 0,-2-13 87 0 0,-11-26 2 0 0,2 2-6 0 0,13 30 2 0 0,-14-30-3 0 0,-1 0-189 0 0,9 27-7 0 0,-10-28-115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0 156 0 0,'0'0'9660'0'0,"-6"15"-8994"0"0,-16 46 2 0 0,21-60-617 0 0,0 1 0 0 0,1 0 0 0 0,-1-1 1 0 0,0 1-1 0 0,1 0 0 0 0,0 0 0 0 0,-1 0 1 0 0,1-1-1 0 0,0 1 0 0 0,0 0 0 0 0,0 0 1 0 0,0 3-1 0 0,5 62 1186 0 0,-4 12 6 0 0,1-9-45 0 0,-3-57-1008 0 0,4 35 748 0 0,0-18-402 0 0,-2-22-34 0 0,0 3-24 0 0,3 50 754 0 0,-1-29-894 0 0,-3-24 705 0 0,0 2-855 0 0,0 1-399 0 0,0 6 253 0 0,0-8-4686 0 0,0 1-4203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70 516 0 0,'0'0'3016'0'0,"10"-8"-2105"0"0,30-21-50 0 0,-30 22-80 0 0,-8 6-674 0 0,1 1 1 0 0,0 0 0 0 0,0-1 0 0 0,-1 1 0 0 0,1-1-1 0 0,0 0 1 0 0,-1 0 0 0 0,1 0 0 0 0,-1 0 0 0 0,5-3 0 0 0,1 0 102 0 0,0 1 404 0 0,3 2-40 0 0,34-4-23 0 0,-34 3-30 0 0,0 3-27 0 0,32 0-33 0 0,-32-1 367 0 0,-1 4-455 0 0,34 12-4 0 0,-33-12-7 0 0,-6 2-32 0 0,15 16 3 0 0,-15-16-12 0 0,-5 3 17 0 0,0 30-8 0 0,0-29 307 0 0,-3 3-311 0 0,-8 41-22 0 0,10-50-255 0 0,0 1 1 0 0,0 0 0 0 0,0-1-1 0 0,0 1 1 0 0,-1-1-1 0 0,1 0 1 0 0,-1 1 0 0 0,0-1-1 0 0,-4 6 1 0 0,0 0 50 0 0,-40 77 1148 0 0,24-48-680 0 0,18-32-302 0 0,0 0 7 0 0,-15 24 1 0 0,15-24 230 0 0,0-1-281 0 0,-14 17-16 0 0,14-17 963 0 0,2 0-976 0 0,-8 20-3 0 0,8-20 2151 0 0,21-7-2255 0 0,58-5-17 0 0,-58 4-18 0 0,-6-2-20 0 0,62-17-110 0 0,-23 7-195 0 0,-42 13 197 0 0,30-11-452 0 0,-13 1 105 0 0,-20 8-79 0 0,0-1-1402 0 0,21-9 1062 0 0,-21 10-140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73 792 0 0,'0'0'4880'0'0,"22"-4"-4219"0"0,97-18 536 0 0,-57 12-178 0 0,9-1-176 0 0,-12 4-171 0 0,-24 1-421 0 0,-26 4 75 0 0,-1 1-295 0 0,28-7-102 0 0,-27 7-119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9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1 424 0 0,'0'0'9316'0'0,"-8"14"-8721"0"0,-22 45-8 0 0,20-33-2 0 0,-3 34 878 0 0,3 0 0 0 0,-5 93 0 0 0,16-149-1367 0 0,-1 0-1 0 0,0 0 0 0 0,0 0 1 0 0,0 0-1 0 0,-1 0 0 0 0,1 0 1 0 0,-1 0-1 0 0,-2 6 1 0 0,0 0 65 0 0,1-1 310 0 0,3 0-19 0 0,2 49 799 0 0,-1-18-875 0 0,-2-30 311 0 0,0-1-397 0 0,0 48 560 0 0,-1-46-1268 0 0,-1 6 456 0 0,3-9-4558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39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48 572 0 0,'0'0'1572'0'0,"10"-5"-852"0"0,27-19-24 0 0,-28 18 532 0 0,-6 7-1161 0 0,-1-1 0 0 0,1 0-1 0 0,0-1 1 0 0,-1 1-1 0 0,1 0 1 0 0,0-1 0 0 0,-1 1-1 0 0,1-1 1 0 0,-1 0-1 0 0,4-1 1 0 0,-3 0 69 0 0,1 1 0 0 0,-1 0 1 0 0,1 0-1 0 0,-1 0 0 0 0,1 1 0 0 0,-1-1 0 0 0,1 1 1 0 0,0 0-1 0 0,-1 0 0 0 0,1 0 0 0 0,4 1 0 0 0,4-1 17 0 0,-8-1 61 0 0,1 1 0 0 0,0 0 0 0 0,-1 0 0 0 0,1 0 0 0 0,-1 1 0 0 0,9 2 0 0 0,-6 3 87 0 0,21 18-11 0 0,-21-18 516 0 0,-9 5-570 0 0,-4 29-11 0 0,4-29 674 0 0,-2 2-759 0 0,-12 41-13 0 0,13-41 175 0 0,4-5-209 0 0,0 0-56 0 0,-1-5-10 0 0,1-1 1 0 0,-1 1 0 0 0,0 0-1 0 0,1 0 1 0 0,0-1 0 0 0,0 1-1 0 0,0-1 1 0 0,0 1 0 0 0,0-1-1 0 0,0 1 1 0 0,1-1 0 0 0,1 3-1 0 0,14 25 50 0 0,-12-22 127 0 0,-4 0-81 0 0,4 33 273 0 0,-9-30-252 0 0,-11 33-2 0 0,6-28-2 0 0,-10 3 17 0 0,14-14-19 0 0,-2 0-17 0 0,-58 43 194 0 0,59-44-227 0 0,-1 1-14 0 0,-23 14-15 0 0,22-14-37 0 0,2 0-228 0 0,-19 12-62 0 0,19-13-138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0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1 273 64 0 0,'89'-12'1720'0'0,"-18"-3"-892"0"0,-26 8 580 0 0,9-6-264 0 0,-8-1-243 0 0,0-2-1033 0 0</inkml:trace>
  <inkml:trace contextRef="#ctx0" brushRef="#br0" timeOffset="1">282 1 520 0 0,'0'0'10797'0'0,"1"26"-10140"0"0,1 80-13 0 0,-1-92-322 0 0,-1 0 0 0 0,-1 0 0 0 0,0 0 0 0 0,-1 0 0 0 0,0 0 0 0 0,-6 17-1 0 0,4-16-148 0 0,-12 61 1495 0 0,5-32-689 0 0,6-14-554 0 0,4-23-34 0 0,-2 3-36 0 0,-5 30-31 0 0,5-31-40 0 0,2-2-32 0 0,-19 64-2278 0 0,17-64 982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0 860 0 0,'0'0'6421'0'0,"1"17"-5456"0"0,2 2-629 0 0,-1-7 149 0 0,0 1 1 0 0,-1-1-1 0 0,-1 0 1 0 0,-1 18-1 0 0,-2 57 1243 0 0,1-24-110 0 0,0-7-59 0 0,1-2-159 0 0,5 6-151 0 0,-1-11 307 0 0,0-5-1140 0 0,-2-34 320 0 0,-1-1-458 0 0,1 1-492 0 0,0-2 1947 0 0,-1-1-3409 0 0,0 1-3178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0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0 708 0 0,'0'0'4747'0'0,"-18"9"-4003"0"0,-55 27-22 0 0,46-20-12 0 0,-148 140 3491 0 0,164-146-3770 0 0,-5 7-47 0 0,2 2 268 0 0,-2 3-202 0 0,12-17-22 0 0,0 2-20 0 0,-12 18-21 0 0,12-18 921 0 0,4-6-1284 0 0,0 1 0 0 0,0-1 0 0 0,0 1 1 0 0,-1-1-1 0 0,1 1 0 0 0,0-1 0 0 0,0 1 0 0 0,-1-1 0 0 0,1 1 0 0 0,-1-1 0 0 0,0 0 0 0 0,-1 3 0 0 0,2-3 105 0 0,-1 1-1 0 0,0-1 1 0 0,1 0 0 0 0,-1 1-1 0 0,1-1 1 0 0,-1 1-1 0 0,1-1 1 0 0,-1 1-1 0 0,1-1 1 0 0,0 1-1 0 0,0-1 1 0 0,0 3-1 0 0,14-1 44 0 0,42 8-15 0 0,-42-8-29 0 0,0-5-48 0 0,41-6-53 0 0,-42 6-58 0 0,0-2-57 0 0,2 1 40 0 0,-8 2 3 0 0,-1 0-1 0 0,1 0 0 0 0,-1-1 0 0 0,0 0 0 0 0,0-1 1 0 0,0 1-1 0 0,8-6 0 0 0,32-15-799 0 0,19-14-1552 0 0,-59 33 1091 0 0,3-1-1240 0 0,26-14-1693 0 0,-26 14 321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1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1 648 0 0,'0'0'8380'0'0,"16"7"-8002"0"0,50 22-42 0 0,-50-22 416 0 0,-6-6-616 0 0,29 0-83 0 0,-29 0-123 0 0,-22 16-857 0 0,-3 6 914 0 0,2-3 20 0 0,-2 0 0 0 0,0-1 0 0 0,-23 21 1 0 0,-1 3 194 0 0,-13 22 380 0 0,47-59-122 0 0,5-5-445 0 0,0-1 0 0 0,0 1 0 0 0,0 0 0 0 0,0 0-1 0 0,-1 0 1 0 0,1 0 0 0 0,0 0 0 0 0,-1-1 0 0 0,1 1-1 0 0,-1 0 1 0 0,1 0 0 0 0,-1-1 0 0 0,1 1 0 0 0,-1 0-1 0 0,0-1 1 0 0,1 1 0 0 0,-1 0 0 0 0,0-1 0 0 0,0 1-1 0 0,0 0 48 0 0,0-1 0 0 0,1 0-1 0 0,-1 1 1 0 0,0-1-1 0 0,1 1 1 0 0,-1 0 0 0 0,1-1-1 0 0,-1 1 1 0 0,1-1 0 0 0,-1 1-1 0 0,1 0 1 0 0,0-1-1 0 0,-1 1 1 0 0,1 0 0 0 0,0-1-1 0 0,-1 1 1 0 0,1 0-1 0 0,0-1 1 0 0,0 1 0 0 0,0 0-1 0 0,0 0 1 0 0,0-1 0 0 0,0 2-1 0 0,26-11-816 0 0,81-28-131 0 0,-103 37 746 0 0,-1-1 1 0 0,1 0 0 0 0,0-1-1 0 0,-1 1 1 0 0,0-1 0 0 0,1 0-1 0 0,5-3 1 0 0,-1-2-390 0 0,4-3-221 0 0,10-5-2910 0 0,15-11 830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1 672 0 0,'12'7'997'0'0,"38"22"-16"0"0,-47-28-860 0 0,0 0 1 0 0,0 0-1 0 0,-1 1 1 0 0,1-1-1 0 0,-1 1 1 0 0,1 0-1 0 0,-1 0 1 0 0,1 0-1 0 0,-1 0 1 0 0,0 0-1 0 0,0 0 1 0 0,3 4-1 0 0,-1 1 182 0 0,0-4-140 0 0,-1 0 0 0 0,0 1 0 0 0,1-1 0 0 0,-2 1 0 0 0,1-1 0 0 0,0 1 0 0 0,-1 0 0 0 0,4 7 1 0 0,-1 0 113 0 0,9 8 705 0 0,-4 1-522 0 0,-3-1 436 0 0,2 8-209 0 0,-6-21-37 0 0,-3 5-60 0 0,0 30-32 0 0,0-31-42 0 0,-25 39 419 0 0,15-33-518 0 0,-28 18 318 0 0,-1-1-139 0 0,-2-4-118 0 0,13-12-340 0 0,21-13-101 0 0,0 0-120 0 0,-25 10-179 0 0,24-11-206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38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616 76 404 0 0,'0'0'2904'0'0,"7"-12"-2198"0"0,19-39-15 0 0,-19 39 8753 0 0,-12 49-9146 0 0,-11 112-14 0 0,8-96-8 0 0,-67 216 980 0 0,-18 87 678 0 0,61-209-1031 0 0,22-92-629 0 0,0-9 31 0 0,-17 129 831 0 0,-24 300 689 0 0,6-78-267 0 0,-20 207 610 0 0,56-524-1738 0 0,-5 70-98 0 0,3-76-79 0 0,-2 16-76 0 0,8-48-140 0 0,4-32-69 0 0,-4 0-86 0 0,-13 29-85 0 0,14-30-98 0 0,-16-27-9637 0 0,-62-65 6750 0 0,77 77 2317 0 0,0 0-1 0 0,0-1 1 0 0,0 1-1 0 0,1-1 1 0 0,-5-11-1 0 0,9 18 872 0 0,-4-8-4830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1 672 0 0,'0'0'4851'0'0,"7"15"-4292"0"0,-2-2-424 0 0,-3-6-68 0 0,1-1 0 0 0,-1 1 0 0 0,2 0 0 0 0,-1-1 0 0 0,1 0 0 0 0,0 0-1 0 0,0 0 1 0 0,0 0 0 0 0,1 0 0 0 0,0-1 0 0 0,0 0 0 0 0,7 5 0 0 0,61 32 1453 0 0,-27-14-511 0 0,-3 2-52 0 0,-18-10-488 0 0,-19-15-15 0 0,-2 0-8 0 0,13 18-2 0 0,-12-17 386 0 0,-4 2-445 0 0,4 26-35 0 0,-3-26 677 0 0,-10 4-734 0 0,-25 34-26 0 0,33-44-245 0 0,-1 0 0 0 0,0 0-1 0 0,0 0 1 0 0,0 0 0 0 0,0-1 0 0 0,-1 1 0 0 0,1-1-1 0 0,0 1 1 0 0,-1-1 0 0 0,1 1 0 0 0,-1-1-1 0 0,1 0 1 0 0,-1 0 0 0 0,0 1 0 0 0,0-1 0 0 0,1 0-1 0 0,-5 1 1 0 0,0 0 50 0 0,1 2 135 0 0,-2 0-45 0 0,-21 11-53 0 0,21-11-88 0 0,6-4-9 0 0,0 0 1 0 0,0 0-1 0 0,0 0 0 0 0,-1 0 1 0 0,1 1-1 0 0,0-1 0 0 0,0 0 1 0 0,0 0-1 0 0,0 1 1 0 0,0-1-1 0 0,-1 1 0 0 0,1-1 1 0 0,0 1-1 0 0,0 0 0 0 0,0-1 1 0 0,0 1-1 0 0,-1 1 1 0 0,1-1-256 0 0,0 0 1 0 0,0-1-1 0 0,1 1 1 0 0,-1 0-1 0 0,0-1 1 0 0,-1 1-1 0 0,1-1 0 0 0,0 1 1 0 0,0-1-1 0 0,0 1 1 0 0,0-1-1 0 0,0 0 1 0 0,0 0-1 0 0,-1 1 1 0 0,1-1-1 0 0,0 0 1 0 0,-2 0-1 0 0,-10-8-2043 0 0,-37-21-1527 0 0,37 21 290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1 165 592 0 0,'12'-7'913'0'0,"62"-31"828"0"0,84-25 2085 0 0,-108 46-2718 0 0,-2 2-284 0 0,-19 8-580 0 0,-21 5-150 0 0,-1 0-785 0 0,22-9 43 0 0,-22 9-819 0 0</inkml:trace>
  <inkml:trace contextRef="#ctx0" brushRef="#br0" timeOffset="1">346 255 696 0 0,'11'4'954'0'0,"33"11"36"0"0,-33-11-6 0 0,3-3-21 0 0,66 2 781 0 0,-65-2-1480 0 0,47-2 959 0 0,146-25 1385 0 0,-155 18-2248 0 0,-44 8-378 0 0,-5-1-25 0 0,-1 1 1 0 0,1-1-1 0 0,-1 1 0 0 0,1-1 0 0 0,-1 0 0 0 0,1 0 1 0 0,-1-1-1 0 0,6-2 0 0 0,17-8-463 0 0,-20 9-302 0 0,-1-2-3666 0 0,18-22 1887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1 332 0 0,'0'0'11414'0'0,"-3"21"-10604"0"0,-9 97 827 0 0,5-46-74 0 0,1-20-29 0 0,-2 4-70 0 0,-2-5-97 0 0,3-22-748 0 0,5-21-44 0 0,1 3-54 0 0,1 2-359 0 0,0-6-38 0 0,-1 0 0 0 0,1 0 0 0 0,-1 0 0 0 0,0-1 1 0 0,-3 11-1 0 0,-16 56 1404 0 0,18-65-1441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86 560 0 0,'9'-6'796'0'0,"2"-2"-532"0"0,-6 4-70 0 0,0 0-1 0 0,0 1 1 0 0,0-1-1 0 0,0 1 1 0 0,0 1-1 0 0,12-5 1 0 0,-8 3 78 0 0,28-11 1061 0 0,11 1 106 0 0,-40 10-1199 0 0,-5 3-115 0 0,0 0 0 0 0,-1 0 0 0 0,1 0 0 0 0,0 0 0 0 0,0 0-1 0 0,0 1 1 0 0,0-1 0 0 0,0 1 0 0 0,0 0 0 0 0,0 0 0 0 0,0 0 0 0 0,4 1 0 0 0,5 0 82 0 0,-8 0-48 0 0,0-1 0 0 0,0 1 0 0 0,1-1-1 0 0,-1 0 1 0 0,0 0 0 0 0,0-1 0 0 0,0 1 0 0 0,7-2 0 0 0,0 6 339 0 0,34 13-21 0 0,-34-13-16 0 0,-8 2-19 0 0,10 20-4 0 0,-9-20-8 0 0,-7 42 403 0 0,2-39-429 0 0,-3 2 4 0 0,-16 33 5 0 0,9-26-1 0 0,2-10-273 0 0,-22 29 537 0 0,-79 86 1200 0 0,90-97-1334 0 0,5-4-65 0 0,-1 0-142 0 0,12-16-12 0 0,0 0-1 0 0,-13 20-14 0 0,13-19 569 0 0,0-1-612 0 0,-10 20-11 0 0,11-19 2328 0 0,18-4-2488 0 0,44 13-87 0 0,-44-12-103 0 0,1-9-107 0 0,2 0 107 0 0,53-19-535 0 0,76-42-2214 0 0,-144 65 2724 0 0,-1 0 0 0 0,1 0 0 0 0,-1 0 0 0 0,1 0 0 0 0,-1-1 0 0 0,0 1 0 0 0,1 0 0 0 0,-1-1 0 0 0,0 0 0 0 0,0 1 0 0 0,0-1 0 0 0,3-4 0 0 0,15-16-1648 0 0,4 2 184 0 0,-18 15-1226 0 0,21-23-6073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3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1 223 836 0 0,'0'0'1757'0'0,"17"-2"-928"0"0,81-8 636 0 0,-25 4-223 0 0,137-20 964 0 0,-150 18-1924 0 0,-2-2-974 0 0,-20 3 70 0 0,-29 5-723 0 0</inkml:trace>
  <inkml:trace contextRef="#ctx0" brushRef="#br0" timeOffset="1">413 1 556 0 0,'0'0'10939'0'0,"-6"17"-10222"0"0,-4 2-477 0 0,4-5 48 0 0,0-1 0 0 0,0 1 0 0 0,-4 21 1 0 0,-105 336 7053 0 0,113-364-6994 0 0,-10 25 152 0 0,7-23-412 0 0,1 0 316 0 0,1-3-330 0 0,-11 17-121 0 0,11-17-118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87 124 0 0,'0'0'4148'0'0,"10"-7"-3419"0"0,31-20-50 0 0,-39 26-618 0 0,-1-1 0 0 0,1 1 1 0 0,0-1-1 0 0,0 1 0 0 0,0 0 0 0 0,0 0 0 0 0,0 0 1 0 0,0 0-1 0 0,1 0 0 0 0,-1 0 0 0 0,0 1 1 0 0,0-1-1 0 0,1 1 0 0 0,-1-1 0 0 0,0 1 1 0 0,3 0-1 0 0,3 0 131 0 0,61-15 1446 0 0,-16 6-675 0 0,-17 3-510 0 0,-27 5-29 0 0,3 0-19 0 0,47-4 944 0 0,-19 10-899 0 0,-27-3-363 0 0,-3 0 456 0 0,-5 3-258 0 0,13 16-11 0 0,-13-16 269 0 0,-5-1-483 0 0,0-1-1 0 0,0 0 1 0 0,1 0 0 0 0,-1 1 0 0 0,1-1 0 0 0,0 0 0 0 0,2 6 0 0 0,0-1 36 0 0,-1 0 199 0 0,-3 3 7 0 0,-2 31 7 0 0,2-31-34 0 0,-2 1 36 0 0,1 3-204 0 0,1-7 10 0 0,-1 1 0 0 0,0 0 0 0 0,0 0 0 0 0,-6 12 0 0 0,-12 36 656 0 0,17-47-651 0 0,-12 28 459 0 0,-7 6 75 0 0,18-34-558 0 0,-13 27 359 0 0,12-30-375 0 0,3-5-46 0 0,0 1-1 0 0,0-1 1 0 0,1 1-1 0 0,-1-1 1 0 0,1 1-1 0 0,-1 0 1 0 0,1-1-1 0 0,0 1 1 0 0,0 0-1 0 0,0 4 1 0 0,-8 21 167 0 0,7-20 113 0 0,-1-2-261 0 0,-10 21-88 0 0,10-20-97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3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0 162 164 0 0,'0'0'7520'0'0,"9"-7"-6828"0"0,26-23-61 0 0,-26 22-46 0 0,2 6-49 0 0,54-13 366 0 0,-12 0-408 0 0,7-1-616 0 0,-40 11-85 0 0,65-16-1007 0 0,-24-3-3867 0 0,-25 6 2325 0 0</inkml:trace>
  <inkml:trace contextRef="#ctx0" brushRef="#br0" timeOffset="1">546 63 124 0 0,'0'0'2372'0'0,"101"1"-408"0"0,-23-10-988 0 0,-33-2-127 0 0,9-4-805 0 0,-15-5-1485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0 512 0 0,'0'0'11229'0'0,"-8"16"-10445"0"0,-24 46 2 0 0,26-51-324 0 0,1 1 0 0 0,0 1 0 0 0,0-1 0 0 0,1 1 0 0 0,-4 23 0 0 0,6-24-285 0 0,-22 94 2448 0 0,4-42-912 0 0,17-55-1537 0 0,-7 26 666 0 0,3-4-401 0 0,6-23-39 0 0,-1 0-41 0 0,-8 41 743 0 0,7-40-1512 0 0,0 0 2421 0 0,1-2-3605 0 0,1 0-3499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 0 0,'0'0'13387'0'0,"10"12"-12850"0"0,27 36 20 0 0,-27-36-16 0 0,-13-1-18 0 0,-6 36-7 0 0,7-35-21 0 0,0 1-3 0 0,-9 58 556 0 0,6-24 387 0 0,2 15 140 0 0,0-2-44 0 0,3-50-1793 0 0,-1-2 2110 0 0,1-1-3645 0 0,0 0-3406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0 348 0 0,'0'0'11648'0'0,"21"5"-11590"0"0,62 13-158 0 0,-62-14-114 0 0,-31 14-1622 0 0,-33 53 1704 0 0,26-48 41 0 0,-21 12 99 0 0,-10 15 515 0 0,44-46 335 0 0,0 2-541 0 0,-13 19 7 0 0,13-18 2524 0 0,17-1-3066 0 0,38 19-145 0 0,-38-19-192 0 0,2-10-198 0 0,74-21-1392 0 0,26-6-3074 0 0,-67 20 2233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39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0 56 0 0,'0'0'654'0'0,"-18"4"-11"0"0,-55 12-20 0 0,54-12 1079 0 0,9-2-1180 0 0,-29 8-5 0 0,29-7 5929 0 0,45-2-6327 0 0,107 2-6 0 0,-107-2 19 0 0,-17-1-3 0 0,88 0 125 0 0,0-2-26 0 0,327 8 429 0 0,-73 15-193 0 0,-245-16-321 0 0,3 2-45 0 0,121 11 55 0 0,-5-8-53 0 0,0 10-30 0 0,-76-5-45 0 0,-3-7-30 0 0,-91-3 0 0 0,57 1-50 0 0,256 17-69 0 0,-358-20 101 0 0,1-1 0 0 0,27-1 0 0 0,-16-1 6 0 0,57 4-89 0 0,172 4-60 0 0,-175-2 102 0 0,21-1 26 0 0,-15 2 14 0 0,11 1-5 0 0,-14-3 1 0 0,-11-4 18 0 0,14 2-15 0 0,2 3 1 0 0,-2-1 3 0 0,12 5-2 0 0,-11-3 18 0 0,-32-2 11 0 0,274 26 63 0 0,-317-27-65 0 0,57 3 9 0 0,66 5 18 0 0,120 7 81 0 0,-243-19-95 0 0,0 1 0 0 0,32 6 0 0 0,-16-2-9 0 0,59 2 35 0 0,182 14 24 0 0,-111-4-24 0 0,-132-14-39 0 0,115 6 1 0 0,14 1 12 0 0,-98-4-4 0 0,22 3 12 0 0,167 13 35 0 0,-229-20-44 0 0,44-4 0 0 0,-29 1-2 0 0,63 4 34 0 0,95 5 22 0 0,-14-1 12 0 0,127 1 70 0 0,-146 2-38 0 0,142 5 17 0 0,-156-8-105 0 0,-99-6-32 0 0,5 4-43 0 0,-53-5 49 0 0,49 5-57 0 0,-38-3-8 0 0,4-3-39 0 0,63-3-926 0 0,-75 4 941 0 0,1-1 0 0 0,-1 1 0 0 0,0-1 0 0 0,0 1 0 0 0,0-1 0 0 0,0 0 0 0 0,0-1 1 0 0,5-2-1 0 0,2 0-92 0 0,0 2-439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0 604 0 0,'0'0'15948'0'0,"-4"23"-15290"0"0,-10 65-6 0 0,14-82-529 0 0,0-1 0 0 0,-1 0 0 0 0,1 0 0 0 0,-1 0 0 0 0,-1 0 0 0 0,1-1 0 0 0,-4 10 0 0 0,-7 15 832 0 0,-4 22 303 0 0,-7 19 496 0 0,22-63-1220 0 0,-1 1-24 0 0,-3 26-45 0 0,3-25 357 0 0,1-1-466 0 0,-7 26-34 0 0,6-26 1112 0 0,1 0-1369 0 0,-2 25-77 0 0,3-25-104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0 880 0 0,'0'0'4705'0'0,"-12"11"-4053"0"0,-50 42 1585 0 0,64-41-1774 0 0,3 34-28 0 0,-4-34 630 0 0,6-1-773 0 0,18 33-25 0 0,-24-41-237 0 0,0-1 0 0 0,0 0 0 0 0,0 1 0 0 0,1-1 0 0 0,-1 0 0 0 0,1 0 0 0 0,-1 0 0 0 0,1 0 0 0 0,0 0-1 0 0,0 0 1 0 0,0 0 0 0 0,0 0 0 0 0,2 1 0 0 0,2 1 51 0 0,-4-1-43 0 0,0-1 0 0 0,1 0 0 0 0,-1 0 0 0 0,0 0 0 0 0,1 0 0 0 0,-1 0 1 0 0,1-1-1 0 0,0 1 0 0 0,5 2 0 0 0,-1-1 31 0 0,25 14 235 0 0,1-5 0 0 0,17 13 147 0 0,22 12 353 0 0,-65-34-545 0 0,-2 3-1 0 0,18 15-22 0 0,-17-15 1666 0 0,-15 6-1738 0 0,-26 37-24 0 0,26-36-29 0 0,1-11-15 0 0,-40 15-35 0 0,16-6-223 0 0,23-8-98 0 0,0-2-1287 0 0,-29 2 709 0 0,28-2-160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46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0 154 756 0 0,'0'0'3015'0'0,"9"-6"-2088"0"0,28-18-42 0 0,-28 18-63 0 0,-7 6-736 0 0,-1 0-1 0 0,1 0 1 0 0,0 0-1 0 0,0 0 1 0 0,0 0 0 0 0,-1 0-1 0 0,1-1 1 0 0,0 1-1 0 0,0-1 1 0 0,-1 1-1 0 0,1-1 1 0 0,0 0-1 0 0,1 0 1 0 0,31-12 962 0 0,22-1 230 0 0,112-16 885 0 0,-61 11-771 0 0,-62 10-717 0 0,-1 3-49 0 0,6 1 565 0 0,1-3 1472 0 0,-42 5-2932 0 0,8-1 580 0 0,-10 3-4345 0 0,3 0-3819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2:11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52 0 0,'0'0'188'0'0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0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0 124 0 0,'0'0'731'0'0,"-11"5"-39"0"0,-49 25 1157 0 0,31-13-1302 0 0,22-13 478 0 0,1 2-534 0 0,-18 19-43 0 0,18-19 338 0 0,4 0-446 0 0,-9 21-28 0 0,9-21 476 0 0,6 4-546 0 0,-3-8-226 0 0,2 5 55 0 0,0 1 1 0 0,1-1-1 0 0,0 0 1 0 0,0 0-1 0 0,1 0 1 0 0,0 0-1 0 0,0-1 1 0 0,7 7-1 0 0,62 42 897 0 0,4 4 594 0 0,-75-55-1435 0 0,0-1 1 0 0,0 1-1 0 0,-1-1 1 0 0,1 1-1 0 0,-1 0 1 0 0,0 0 0 0 0,0 0-1 0 0,-1 0 1 0 0,1 1-1 0 0,-1-1 1 0 0,0 0-1 0 0,1 8 1 0 0,-1-9-66 0 0,-1 0 1 0 0,0 1 0 0 0,0-1-1 0 0,-1 0 1 0 0,1 0 0 0 0,-1 1-1 0 0,1-1 1 0 0,-1 0-1 0 0,0 0 1 0 0,0 0 0 0 0,0 1-1 0 0,-1-1 1 0 0,-2 4-1 0 0,-27 38 491 0 0,19-29-385 0 0,-2-1 290 0 0,4-4-2865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1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1 992 0 0,'0'0'9176'0'0,"-4"22"-8568"0"0,-1 4-409 0 0,-11 66 740 0 0,12-60-329 0 0,0-1 0 0 0,3 1 0 0 0,0-1 0 0 0,2 1 0 0 0,1-1 0 0 0,2 1 0 0 0,10 40 0 0 0,-3-39 409 0 0,-11-32-848 0 0,5-1-99 0 0,0-1 0 0 0,-1 0 0 0 0,1 0 0 0 0,0-1 0 0 0,-1 1 0 0 0,1-1 0 0 0,-1 0 0 0 0,0 0 0 0 0,0-1 1 0 0,1 1-1 0 0,-1-1 0 0 0,-1 0 0 0 0,1 0 0 0 0,0 0 0 0 0,3-4 0 0 0,10-11 39 0 0,25-34-1 0 0,-20 24 0 0 0,-6 8-26 0 0,-1-1 1 0 0,-1-1 0 0 0,-1 0-1 0 0,-1-1 1 0 0,15-39 0 0 0,-24 55-29 0 0,0 0 21 0 0,10-22 22 0 0,-10 21 813 0 0,-11 176-857 0 0,9-153-33 0 0,-1-1-1 0 0,5 22 0 0 0,-1-11 47 0 0,-4-24-61 0 0,0 0 1 0 0,0-1-1 0 0,0 1 1 0 0,0 0-1 0 0,0-1 1 0 0,0 1-1 0 0,0-1 1 0 0,0 1 0 0 0,0 0-1 0 0,1-1 1 0 0,-1 1-1 0 0,0-1 1 0 0,0 1-1 0 0,1-1 1 0 0,-1 1-1 0 0,0-1 1 0 0,1 1 0 0 0,-1-1-1 0 0,1 1 1 0 0,-1-1-1 0 0,0 1 1 0 0,1-1-1 0 0,-1 1 1 0 0,1-1-1 0 0,-1 0 1 0 0,1 1 0 0 0,-1-1-1 0 0,1 0 1 0 0,0 0-1 0 0,-1 1 1 0 0,1-1-1 0 0,-1 0 1 0 0,1 0-1 0 0,0 0 1 0 0,-1 0 0 0 0,1 0-1 0 0,-1 0 1 0 0,1 0-1 0 0,0 0 1 0 0,-1 0-1 0 0,1 0 1 0 0,0 0-1 0 0,-1 0 1 0 0,1 0-1 0 0,20-10 124 0 0,-20 9-151 0 0,4-1 59 0 0,50-63 7 0 0,96-95 11 0 0,-146 155-74 0 0,0 1-16 0 0,15-14 4 0 0,-15 14 1 0 0,2 18-202 0 0,18 44 240 0 0,-18-36 13 0 0,2 226 2075 0 0,-9-246-1939 0 0,1 5-43 0 0,-1-7-62 0 0,0 0 0 0 0,0 0-1 0 0,0 0 1 0 0,0 0 0 0 0,0 0 0 0 0,0 0 0 0 0,0-1 0 0 0,0 1 0 0 0,0 0-1 0 0,0 0 1 0 0,0 0 0 0 0,0 0 0 0 0,0 0 0 0 0,0 0 0 0 0,1 0-1 0 0,-1 0 1 0 0,0 0 0 0 0,0 0 0 0 0,0 0 0 0 0,0 0 0 0 0,0 0 0 0 0,0 0-1 0 0,0 0 1 0 0,0 0 0 0 0,0 0 0 0 0,1 0 0 0 0,-1 0 0 0 0,0 0 0 0 0,0 0-1 0 0,0 0 1 0 0,0 0 0 0 0,0 0 0 0 0,0 0 0 0 0,0 0 0 0 0,0 0 0 0 0,1 0-1 0 0,0-12 26 0 0,0 7-43 0 0,0-1 0 0 0,0 1-1 0 0,0-1 1 0 0,1 1 0 0 0,0-1-1 0 0,0 1 1 0 0,0 0 0 0 0,3-5-1 0 0,31-58 93 0 0,-32 60-126 0 0,9-14-16 0 0,28-38 0 0 0,-22 35-29 0 0,-15 18-18 0 0,0 2-10 0 0,13-14-32 0 0,-13 14-20 0 0,2 15-796 0 0,21 33 871 0 0,-25-40 40 0 0,-1 1-1 0 0,1-1 0 0 0,-1 0 1 0 0,0 1-1 0 0,0-1 0 0 0,0 1 1 0 0,-1-1-1 0 0,1 1 1 0 0,-1-1-1 0 0,0 1 0 0 0,0-1 1 0 0,0 1-1 0 0,0 0 0 0 0,-1-1 1 0 0,1 1-1 0 0,-2 3 0 0 0,-2 21 110 0 0,5-15-130 0 0,1-6 334 0 0,6-16 1007 0 0,0-10-1293 0 0,-3 8-5 0 0,0 0 0 0 0,1 0 0 0 0,0 1 0 0 0,12-16 0 0 0,-12 17-5 0 0,20-26 17 0 0,22-17-98 0 0,-44 48-12 0 0,9 13-1130 0 0,39 27 1096 0 0,-51-36 111 0 0,0 1 1 0 0,0-1 0 0 0,-1 1 0 0 0,1-1 0 0 0,0 1-1 0 0,0-1 1 0 0,0 1 0 0 0,-1-1 0 0 0,1 1-1 0 0,0-1 1 0 0,-1 1 0 0 0,1 0 0 0 0,0 0 0 0 0,-1-1-1 0 0,1 1 1 0 0,-1 0 0 0 0,1 0 0 0 0,-1 0-1 0 0,0-1 1 0 0,1 3 0 0 0,0 2 45 0 0,18 83-2225 0 0,-18-79 924 0 0,0-1 0 0 0,-1 0 0 0 0,0 0 0 0 0,-1 16 0 0 0,0-21-370 0 0,5 8-4722 0 0,3-2 984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2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20 812 0 0,'0'0'11752'0'0,"18"2"-11197"0"0,57 2-73 0 0,-56-3 2 0 0,-9-1-49 0 0,52-6 675 0 0,-52 5-1008 0 0,29-7 542 0 0,-7-1-863 0 0,-24 7-133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2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1 852 0 0,'-52'47'1520'0'0,"-1"6"2395"0"0,48-48-2713 0 0,5-3-963 0 0,0 0 0 0 0,0 0 0 0 0,0-1-1 0 0,0 1 1 0 0,0 0 0 0 0,0 0 0 0 0,1-1-1 0 0,-1 1 1 0 0,1 0 0 0 0,-1-1 0 0 0,1 1 0 0 0,0 0-1 0 0,0-1 1 0 0,-1 1 0 0 0,1-1 0 0 0,0 1-1 0 0,2 1 1 0 0,-1 0 219 0 0,16 2 784 0 0,-14-3-1100 0 0,28-6 1303 0 0,48-11-1223 0 0,-32 3 15 0 0,-40 8-214 0 0,0 2-38 0 0,-1-1-107 0 0,24-9-110 0 0,-23 9-119 0 0,-2-1-4911 0 0,20-9 1636 0 0,-20 9 278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3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74 100 0 0,'-6'-5'427'0'0,"5"4"-190"0"0,0-1 0 0 0,0 1 1 0 0,0 0-1 0 0,0 0 0 0 0,0 0 0 0 0,-1 0 0 0 0,1 0 1 0 0,0 0-1 0 0,-1 0 0 0 0,1 1 0 0 0,-1-1 0 0 0,1 0 1 0 0,-1 1-1 0 0,1-1 0 0 0,-1 1 0 0 0,0 0 0 0 0,1-1 0 0 0,-1 1 1 0 0,1 0-1 0 0,-1 0 0 0 0,0 0 0 0 0,1 0 0 0 0,-1 0 1 0 0,1 0-1 0 0,-4 1 0 0 0,-3 4-6 0 0,0 0 1 0 0,0 0-1 0 0,1 1 0 0 0,0 0 1 0 0,0 0-1 0 0,0 0 0 0 0,0 1 1 0 0,1 0-1 0 0,1 1 1 0 0,-1-1-1 0 0,1 1 0 0 0,0 0 1 0 0,1 0-1 0 0,0 1 0 0 0,0-1 1 0 0,1 1-1 0 0,0 0 0 0 0,-2 11 1 0 0,0-2 11 0 0,2 1 1 0 0,1 0-1 0 0,0 0 1 0 0,1 0-1 0 0,1 0 1 0 0,1-1-1 0 0,0 1 1 0 0,6 23-1 0 0,-5-32-133 0 0,-2-2 2 0 0,2 0 0 0 0,-1 0-1 0 0,1 1 1 0 0,1-1 0 0 0,-1 0 0 0 0,1-1 0 0 0,1 1-1 0 0,-1 0 1 0 0,1-1 0 0 0,1 0 0 0 0,-1 0-1 0 0,1 0 1 0 0,7 8 0 0 0,-9-14-68 0 0,-1 0 0 0 0,0 1-1 0 0,0-1 1 0 0,0 0 0 0 0,1 0 0 0 0,-1 0 0 0 0,1 0-1 0 0,-1-1 1 0 0,1 1 0 0 0,-1-1 0 0 0,1 1 0 0 0,-1-1-1 0 0,1 0 1 0 0,-1 0 0 0 0,1 0 0 0 0,-1 0 0 0 0,1-1-1 0 0,-1 1 1 0 0,1-1 0 0 0,-1 1 0 0 0,1-1-1 0 0,-1 0 1 0 0,4-2 0 0 0,7-3 34 0 0,0 0-1 0 0,-1-1 1 0 0,13-10-1 0 0,-15 10-29 0 0,48-37 116 0 0,-2-2-1 0 0,-2-3 0 0 0,59-69 0 0 0,-104 108-132 0 0,26-27 148 0 0,-2-2-1 0 0,51-76 0 0 0,-73 94 117 0 0,-19 26-165 0 0,-20 34-45 0 0,14-5 107 0 0,1 1 1 0 0,1 0-1 0 0,2 1 0 0 0,2 0 0 0 0,1 0 0 0 0,-2 40 0 0 0,8-66-73 0 0,1-1 0 0 0,0 0 1 0 0,0 1-1 0 0,1-1 0 0 0,1 0 0 0 0,-1 0 0 0 0,1 0 0 0 0,1 0 0 0 0,3 10 1 0 0,-5-18-10 0 0,6 9 379 0 0,-6-9-463 0 0,1 0 1 0 0,-1-1-1 0 0,1 1 1 0 0,-1 0-1 0 0,1-1 0 0 0,-1 1 1 0 0,1-1-1 0 0,0 0 1 0 0,-1 0-1 0 0,1 1 1 0 0,0-1-1 0 0,-1 0 0 0 0,1 0 1 0 0,0 0-1 0 0,-1-1 1 0 0,1 1-1 0 0,-1 0 0 0 0,1-1 1 0 0,0 1-1 0 0,-1-1 1 0 0,1 1-1 0 0,-1-1 1 0 0,1 0-1 0 0,-1 1 0 0 0,0-1 1 0 0,1 0-1 0 0,-1 0 1 0 0,3-2-1 0 0,-3 2 19 0 0,15-9 159 0 0,-4 3-117 0 0,-12 6-116 0 0,-8-3-4154 0 0,-22-14 2167 0 0,14 2-6723 0 0,10 5 4598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4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80 0 0,'-13'7'1487'0'0,"-30"31"6805"0"0,55-38-8116 0 0,-3-1-63 0 0,0 1 0 0 0,0 1 1 0 0,0-1-1 0 0,-1 1 1 0 0,1 1-1 0 0,0 0 0 0 0,0 0 1 0 0,8 4-1 0 0,-4-1 37 0 0,-1 1-1 0 0,0 0 1 0 0,0 0 0 0 0,-1 1 0 0 0,0 1-1 0 0,0 0 1 0 0,-1 1 0 0 0,0 0-1 0 0,-1 0 1 0 0,1 1 0 0 0,-2 0-1 0 0,1 1 1 0 0,-2 0 0 0 0,9 14 0 0 0,-14-20-200 0 0,0 0 0 0 0,0 1 0 0 0,0-1 0 0 0,-1 0 1 0 0,1 1-1 0 0,-1-1 0 0 0,-1 0 0 0 0,1 1 1 0 0,-1-1-1 0 0,0 1 0 0 0,0 0 0 0 0,0-1 1 0 0,-2 7-1 0 0,1-2-614 0 0,1-8-32 0 0,-2 10-3177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1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24 276 0 0,'0'0'4669'0'0,"-26"-4"-4179"0"0,-104-16 846 0 0,112 25-906 0 0,-53 13-27 0 0,53-13 346 0 0,9 1-414 0 0,-27 17-42 0 0,27-17 428 0 0,4 0-519 0 0,-17 16-12 0 0,17-16 1676 0 0,16 13-1723 0 0,33 57-4 0 0,-33-57 331 0 0,-6-12-325 0 0,17 22-15 0 0,-17-21 462 0 0,-7 6-464 0 0,-2 2-85 0 0,2-8-6 0 0,0-1 0 0 0,1 1-1 0 0,0-1 1 0 0,0 1 0 0 0,0 10 0 0 0,-5-10 88 0 0,-21 23-10 0 0,20-24-14 0 0,1 0-9 0 0,-22 19-11 0 0,22-19-15 0 0,-2-1 0 0 0,-21 19 3 0 0,22-19 279 0 0,0-1-316 0 0,-21 16 5 0 0,21-16 239 0 0,30-26-278 0 0,70-62-4 0 0,-61 56 4 0 0,228-132-150 0 0,-228 141 145 0 0,-6 5 18 0 0,0 2 11 0 0,6-3-4 0 0,-24 11 13 0 0,0 0-4 0 0,27-10-7 0 0,-26 10 565 0 0,-5 21-466 0 0,11 55 10 0 0,-11-55 356 0 0,-8-2-341 0 0,-8 48-17 0 0,9-48 163 0 0,4 39-52 0 0,-1-44 912 0 0,14-11-1100 0 0,42-2 14 0 0,-43 2 12 0 0,4-12-37 0 0,72-51 48 0 0,-63 44-43 0 0,-19 14-8 0 0,0-2 25 0 0,22-18-21 0 0,-22 18 27 0 0,0 2-95 0 0,21-17 12 0 0,-22 17 4 0 0,-2 28-17 0 0,8 70 106 0 0,-9-70 32 0 0,-3-12 12 0 0,0 30-13 0 0,0-31 334 0 0,3 0-364 0 0,10 29-6 0 0,-10-29 719 0 0,20-23-757 0 0,68-40-9 0 0,-59 32-6 0 0,12-14-19 0 0,2 1-10 0 0,-31 23 7 0 0,32-17-4 0 0,-13 9-8 0 0,-25 15 21 0 0,4 13-139 0 0,41 30 123 0 0,-41-29 16 0 0,-10 1 22 0 0,1 2-15 0 0,-2-8 3 0 0,0 0 0 0 0,-1 0 0 0 0,0 0 0 0 0,0 0 0 0 0,0 1 0 0 0,-1-1 0 0 0,1 0 0 0 0,-1 1 0 0 0,-1 5 1 0 0,1 66 484 0 0,0 10 210 0 0,0-39 1258 0 0,18-69-1987 0 0,4-5 10 0 0,55-61-34 0 0,-37 45-60 0 0,-17 18 48 0 0,-17 18-14 0 0,1-1-232 0 0,17-20 178 0 0,-18 21 9 0 0,13 4-377 0 0,55-7 503 0 0,-72 9-14 0 0,0 0-1 0 0,-1 0 1 0 0,1 0-1 0 0,0 0 1 0 0,0-1 0 0 0,0 1-1 0 0,-1-1 1 0 0,1 1-1 0 0,0-1 1 0 0,-1 1-1 0 0,1-1 1 0 0,0 0 0 0 0,-1 0-1 0 0,3-2 1 0 0,31-20-93 0 0,0 2 1 0 0,1 1 0 0 0,56-22-1 0 0,-84 40-2 0 0,-2 2-74 0 0,-1-1 132 0 0,1 1-1 0 0,0-1 1 0 0,-1 0-1 0 0,1 0 1 0 0,6-3 0 0 0,1 1-14 0 0,-2 1-68 0 0,2 11-371 0 0,38 28 390 0 0,-38-27 14 0 0,-9-2-15 0 0,12 24 1 0 0,-12-23-40 0 0,0-1-56 0 0,13 25-49 0 0,-13-25-52 0 0,-4-2-1846 0 0,1-1 1961 0 0,-1 0 0 0 0,1 1 0 0 0,0-1 1 0 0,0 0-1 0 0,2 7 0 0 0,1 0-110 0 0,-2-1-699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5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1 236 108 0 0,'26'-25'1906'0'0,"32"-40"0"0"0,-33 37-350 0 0,32-31 0 0 0,-48 50-1111 0 0,2 1 0 0 0,-1 0 1 0 0,1 0-1 0 0,18-9 0 0 0,-27 16-390 0 0,0 0 1 0 0,-1 0-1 0 0,1 0 1 0 0,0 0-1 0 0,0 1 0 0 0,-1-1 1 0 0,1 0-1 0 0,0 1 0 0 0,0 0 1 0 0,0-1-1 0 0,0 1 0 0 0,0 0 1 0 0,0 0-1 0 0,0 0 0 0 0,0 0 1 0 0,0 0-1 0 0,0 0 1 0 0,0 1-1 0 0,0-1 0 0 0,-1 1 1 0 0,1-1-1 0 0,0 1 0 0 0,0 0 1 0 0,0 0-1 0 0,-1 0 0 0 0,1 0 1 0 0,0 0-1 0 0,-1 0 0 0 0,1 0 1 0 0,-1 0-1 0 0,1 1 1 0 0,-1-1-1 0 0,0 1 0 0 0,1-1 1 0 0,-1 1-1 0 0,0-1 0 0 0,0 1 1 0 0,0 0-1 0 0,0-1 0 0 0,-1 1 1 0 0,2 3-1 0 0,7 23 421 0 0,-2 0 0 0 0,-1 1-1 0 0,-2 0 1 0 0,0 0 0 0 0,-2 0 0 0 0,-2 46-1 0 0,4 59 1462 0 0,11-45 80 0 0,-15-88-1760 0 0,1 1 225 0 0,3 5 2214 0 0,54-126-1865 0 0,25-7-442 0 0,-83 126-394 0 0,0 0 0 0 0,1-1-1 0 0,-1 1 1 0 0,0 0 0 0 0,0-1 0 0 0,1 1 0 0 0,-1 0-1 0 0,0-1 1 0 0,1 1 0 0 0,-1 0 0 0 0,0 0-1 0 0,1-1 1 0 0,-1 1 0 0 0,0 0 0 0 0,1 0-1 0 0,-1 0 1 0 0,1-1 0 0 0,-1 1 0 0 0,0 0 0 0 0,1 0-1 0 0,-1 0 1 0 0,1 0 0 0 0,-1 0 0 0 0,1 0-1 0 0,-1 0 1 0 0,0 0 0 0 0,1 0 0 0 0,-1 0-1 0 0,1 0 1 0 0,-1 0 0 0 0,1 1 0 0 0,12 11-77 0 0,10 34 63 0 0,-9-18 19 0 0,-13-27 16 0 0,0 0-1 0 0,0 0 1 0 0,0 0-1 0 0,0 0 1 0 0,0 0 0 0 0,0 0-1 0 0,0 0 1 0 0,0 0-1 0 0,1-1 1 0 0,-1 1-1 0 0,0 0 1 0 0,1-1-1 0 0,-1 1 1 0 0,0-1 0 0 0,1 1-1 0 0,-1-1 1 0 0,0 0-1 0 0,1 0 1 0 0,-1 1-1 0 0,3-1 1 0 0,-1-1 2 0 0,0 1 1 0 0,1 0-1 0 0,-1-1 0 0 0,0 0 1 0 0,0 0-1 0 0,0 0 1 0 0,0 0-1 0 0,6-4 0 0 0,5-3 11 0 0,-1-1 0 0 0,0-1 0 0 0,12-12-1 0 0,-10 9 22 0 0,24-22 47 0 0,53-61 0 0 0,-9 9 10 0 0,-79 83-81 0 0,21-17-66 0 0,-24 20 37 0 0,-1 1 1 0 0,1-1 0 0 0,0 1 0 0 0,-1-1 0 0 0,1 1-1 0 0,0 0 1 0 0,0-1 0 0 0,-1 1 0 0 0,1 0 0 0 0,0 0-1 0 0,0 0 1 0 0,0 0 0 0 0,-1 0 0 0 0,1-1-1 0 0,0 1 1 0 0,0 1 0 0 0,0-1 0 0 0,0 0 0 0 0,-1 0-1 0 0,1 0 1 0 0,0 0 0 0 0,0 0 0 0 0,-1 1-1 0 0,1-1 1 0 0,0 0 0 0 0,0 1 0 0 0,-1-1 0 0 0,1 1-1 0 0,0-1 1 0 0,-1 1 0 0 0,1-1 0 0 0,0 1-1 0 0,-1-1 1 0 0,1 1 0 0 0,-1-1 0 0 0,2 2 0 0 0,2 6 35 0 0,1 0 0 0 0,-2 0 0 0 0,1 0 0 0 0,-1 0 1 0 0,0 1-1 0 0,0-1 0 0 0,-1 1 0 0 0,0 0 1 0 0,-1 0-1 0 0,0-1 0 0 0,0 1 0 0 0,-1 0 0 0 0,0 0 1 0 0,-1 0-1 0 0,0 0 0 0 0,0 0 0 0 0,-5 15 1 0 0,1-7 64 0 0,-1 1 0 0 0,-1-1 1 0 0,-1 0-1 0 0,0 0 0 0 0,-1-1 1 0 0,-1-1-1 0 0,-21 27 0 0 0,-4-1 232 0 0,34-40-347 0 0,-2 0-96 0 0,0 0 1 0 0,1 0-1 0 0,-1-1 0 0 0,0 0 1 0 0,0 1-1 0 0,0-1 0 0 0,0 0 1 0 0,1 0-1 0 0,-5-1 0 0 0,6 0 41 0 0,0 1 1 0 0,0-1-1 0 0,1 0 0 0 0,-1 1 0 0 0,0-1 0 0 0,0 0 0 0 0,0 0 0 0 0,0 0 0 0 0,1 1 1 0 0,-1-1-1 0 0,0 0 0 0 0,1 0 0 0 0,-1 0 0 0 0,1 0 0 0 0,-1 0 0 0 0,1 0 0 0 0,-1-3 1 0 0,0 3-131 0 0,-2-5-285 0 0,0 0 0 0 0,0 0 0 0 0,1-1 0 0 0,-1 1 0 0 0,1 0 0 0 0,1-1 0 0 0,-1 0 0 0 0,1 1 0 0 0,0-1 0 0 0,1 0-1 0 0,0 1 1 0 0,0-1 0 0 0,2-12 0 0 0,-1 13-755 0 0,0 0 0 0 0,1 0-1 0 0,0 0 1 0 0,0 1-1 0 0,5-11 1 0 0,14-15-3772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5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71 588 0 0,'32'-4'5229'0'0,"6"2"-3386"0"0,-1-2 0 0 0,1-2-1 0 0,37-11 1 0 0,15-1-268 0 0,-38 4-3761 0 0,-44 9 771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5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7 424 0 0,'-90'113'5781'0'0,"89"-112"-5555"0"0,0 0 0 0 0,1 0 0 0 0,-1 0-1 0 0,1 0 1 0 0,-1 0 0 0 0,0 1 0 0 0,1-1 0 0 0,0 0 0 0 0,-1 0-1 0 0,1 0 1 0 0,0 0 0 0 0,0 1 0 0 0,-1-1 0 0 0,1 0-1 0 0,0 0 1 0 0,0 0 0 0 0,0 1 0 0 0,0-1 0 0 0,1 0 0 0 0,-1 0-1 0 0,0 1 1 0 0,0-1 0 0 0,1 0 0 0 0,-1 0 0 0 0,1 0-1 0 0,-1 0 1 0 0,1 0 0 0 0,1 2 0 0 0,-1-1 311 0 0,14 2 1260 0 0,2-8-1706 0 0,1-1 1 0 0,-1 0-1 0 0,1-1 1 0 0,-2-1-1 0 0,1 0 0 0 0,-1-2 1 0 0,0 1-1 0 0,15-13 1 0 0,38-18-2977 0 0,-10 7-3540 0 0,-24 14 2712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4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15 224 0 0,'0'0'10517'0'0,"-14"19"-10232"0"0,-43 57-5 0 0,43-57 246 0 0,14-5-276 0 0,0 38 0 0 0,0-39 243 0 0,2 2-265 0 0,0 3-149 0 0,2 39 454 0 0,0-46-352 0 0,11 45 331 0 0,-9-46-362 0 0,17 30-9 0 0,-17-30-3 0 0,2-2-7 0 0,22 26 0 0 0,-22-25-8 0 0,-2-4-22 0 0,19 14-7 0 0,-19-14 101 0 0,5-1-85 0 0,32 15-16 0 0,-33-14 85 0 0,1-2-80 0 0,30 11-6 0 0,-31-10 53 0 0,0-1-82 0 0,30 11 2 0 0,-30-10 48 0 0,3-2-48 0 0,63 7 195 0 0,-26-5-220 0 0,-38-3 360 0 0,3-5-363 0 0,43-12 7 0 0,-44 13 40 0 0,-6-4-57 0 0,22-19 4 0 0,-22 19 0 0 0,-4 0 8 0 0,15-21 5 0 0,-14 22-18 0 0,0-4-11 0 0,15-29 1 0 0,-16 29-13 0 0,-1-1 11 0 0,6-32 13 0 0,-7 32 36 0 0,-3-1-38 0 0,-4-38 23 0 0,3 38 128 0 0,-2-1-120 0 0,-14-40-23 0 0,13 40-27 0 0,2 4 14 0 0,-13-26 8 0 0,13 26 9 0 0,-4 1-46 0 0,-19-26 20 0 0,19 25-4 0 0,2 3-4 0 0,-17-16-13 0 0,16 16 18 0 0,-2 0-12 0 0,-23-17-23 0 0,23 17-8 0 0,-1 2-72 0 0,-29-12 29 0 0,29 12-53 0 0,6 4-209 0 0,0 0 329 0 0,0 0 1 0 0,0 0-1 0 0,0 0 1 0 0,0-1-1 0 0,1 1 1 0 0,-1-1-1 0 0,0 0 1 0 0,-4-2-1 0 0,-24-4-3380 0 0,14 10 2593 0 0,-3 0 378 0 0,-11 2 77 0 0,-2-3-6495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835 1 292 0 0,'0'0'8645'0'0,"-15"18"-8289"0"0,-47 53-5 0 0,39-41-9 0 0,-152 245 1680 0 0,137-211-1408 0 0,-2-2 0 0 0,-82 96 1 0 0,43-60 152 0 0,29-32-314 0 0,-48 68 489 0 0,76-106-783 0 0,17-20 9 0 0,-3 2-11 0 0,-34 50 236 0 0,22-34-263 0 0,15-19 278 0 0,0 0-330 0 0,-16 20-2 0 0,16-21 403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04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3 232 0 0,'0'0'585'0'0,"-20"-3"2236"0"0,-40 11-219 0 0,56-7-2287 0 0,-28 34 1292 0 0,20-17-1273 0 0,1 0-1 0 0,-13 31 0 0 0,9-16-93 0 0,6-10-76 0 0,1 0 0 0 0,1 0 0 0 0,1 1 0 0 0,1 0 0 0 0,1 1 0 0 0,-1 46 0 0 0,4-53-58 0 0,1 0 0 0 0,1-1 0 0 0,0 1 1 0 0,1-1-1 0 0,1 1 0 0 0,0-1 1 0 0,2 0-1 0 0,0 0 0 0 0,1 0 0 0 0,0-1 1 0 0,1 0-1 0 0,1 0 0 0 0,1-1 0 0 0,18 25 1 0 0,-18-30-32 0 0,1 0 0 0 0,1 0 0 0 0,0-1 0 0 0,0-1 1 0 0,1 0-1 0 0,0-1 0 0 0,0 0 0 0 0,0 0 0 0 0,1-1 0 0 0,0-1 0 0 0,0 0 1 0 0,1-1-1 0 0,-1-1 0 0 0,1 0 0 0 0,0-1 0 0 0,15 1 0 0 0,-12-1 56 0 0,0-1-1 0 0,0-1 1 0 0,0 0-1 0 0,0-2 1 0 0,28-5 0 0 0,-38 6-90 0 0,-1-1 0 0 0,1 0 0 0 0,-1-1 0 0 0,0 1 0 0 0,0-1 0 0 0,0-1 1 0 0,0 1-1 0 0,0-1 0 0 0,-1 0 0 0 0,0 0 0 0 0,0-1 0 0 0,0 1 0 0 0,0-1 1 0 0,-1 0-1 0 0,1-1 0 0 0,6-10 0 0 0,0-4 29 0 0,-1 1 1 0 0,0-1-1 0 0,-2-1 1 0 0,0 0-1 0 0,-2 0 1 0 0,0-1-1 0 0,-1 0 1 0 0,-2 1-1 0 0,0-2 1 0 0,-1 1-1 0 0,-1 0 0 0 0,-1 0 1 0 0,-1-1-1 0 0,-1 1 1 0 0,-1 0-1 0 0,-1 0 1 0 0,-7-22-1 0 0,4 25 6 0 0,-1 0 1 0 0,-1 0-1 0 0,-1 1 0 0 0,0 0 0 0 0,-2 1 0 0 0,-19-25 1 0 0,28 40-72 0 0,1 0 0 0 0,-1 0 1 0 0,1 0-1 0 0,-1 0 1 0 0,0 0-1 0 0,0 0 1 0 0,0 1-1 0 0,0-1 0 0 0,0 1 1 0 0,0 0-1 0 0,0 0 1 0 0,0 0-1 0 0,-1 0 1 0 0,1 1-1 0 0,-6-1 0 0 0,2 0-5 0 0,1 1 0 0 0,-1 0-1 0 0,0 1 1 0 0,0-1 0 0 0,-12 4-1 0 0,2 1-159 0 0,-1 1 0 0 0,1 1 0 0 0,1 0 0 0 0,-29 18 0 0 0,43-24-20 0 0,-28 18-3036 0 0,11-5-4302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1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619 61 352 0 0,'-2'-7'787'0'0,"1"4"173"0"0,0 0 0 0 0,0 0 0 0 0,0 0 0 0 0,0-1 0 0 0,1 1 0 0 0,0 0-1 0 0,-1-1 1 0 0,1 1 0 0 0,1-6 0 0 0,0 5-941 0 0,3-5-15 0 0,-3 6 21 0 0,-3 8 107 0 0,-1 6-120 0 0,-2 4 26 0 0,1-1 0 0 0,-3 26 0 0 0,2-19 44 0 0,0 0 0 0 0,-1 0-1 0 0,-15 33 1 0 0,-2 3 65 0 0,-9 32 61 0 0,-23 81 150 0 0,42-125-237 0 0,-3-1-1 0 0,-1-1 0 0 0,-23 43 0 0 0,-26 65 380 0 0,51-112-335 0 0,-47 147 552 0 0,19-84-189 0 0,27-66-234 0 0,14-34 366 0 0,-5 13-724 0 0,-39 140 56 0 0,34-102-30 0 0,11-50 45 0 0,-2 16 6 0 0,-1 3 29 0 0,-1 0 0 0 0,-1-1 1 0 0,-17 39-1 0 0,-2 8 68 0 0,13-38-29 0 0,11-28-65 0 0,0 1-4 0 0,-3 9 899 0 0,0-5-2367 0 0,-1-59-11230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1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248 304 112 0 0,'0'15'6214'0'0,"-5"-19"-6083"0"0,-16-14 8 0 0,19 15-99 0 0,-1 0-1 0 0,1 0 1 0 0,0 0 0 0 0,0-1-1 0 0,0 1 1 0 0,1-1 0 0 0,-1 0-1 0 0,1 1 1 0 0,0-1 0 0 0,0 0-1 0 0,0 0 1 0 0,0 0-1 0 0,1 0 1 0 0,-1-4 0 0 0,-1-5 13 0 0,-6-17 499 0 0,-1-1 1 0 0,-15-32-1 0 0,-10 14 1968 0 0,9-2-1824 0 0,24 49-268 0 0,2 13-360 0 0,-2 179 555 0 0,-5 96 694 0 0,7-243-815 0 0,8 60 0 0 0,-3-66 166 0 0,-3-50-70 0 0,-2-63-142 0 0,-1 67-534 0 0,2-40 88 0 0,9-64 0 0 0,-7 78 24 0 0,-4 32-25 0 0,0 0-9 0 0,-1 0-89 0 0,0 7 36 0 0,0 22 21 0 0,-4 63 70 0 0,-10 60 208 0 0,9-95-108 0 0,6-51-80 0 0,1 3-5 0 0,0 0-66 0 0,-1-11 607 0 0,-32-272-723 0 0,31 266 113 0 0,-11-40-27 0 0,8 20-7 0 0,4 28 43 0 0,-1 1-16 0 0,-4-7 11 0 0,4 7 49 0 0,-2-21 40 0 0,-16-80-43 0 0,19 100-26 0 0,0-1-28 0 0,0 1 18 0 0,0 0 1 0 0,0 0 0 0 0,-1 0 0 0 0,1 0 0 0 0,-1 0 0 0 0,1 0-1 0 0,-1 0 1 0 0,0 1 0 0 0,0-1 0 0 0,0 0 0 0 0,0 0-1 0 0,-3-3 1 0 0,2 4-41 0 0,9 161-82 0 0,-10-3 224 0 0,2 88 208 0 0,-4-104-83 0 0,3-107-132 0 0,-1-8-36 0 0,2-18-40 0 0,0 1-1 0 0,1-1 1 0 0,0 0 0 0 0,1 10 0 0 0,-1-14 3 0 0,31-173-6 0 0,-24 127-129 0 0,16-81-279 0 0,-21 109 371 0 0,-1 0-1 0 0,-1 0 1 0 0,-2-17 0 0 0,2 28 12 0 0,-7-33-51 0 0,-11-46-26 0 0,18 80 80 0 0,-2-14 18 0 0,-9-44-132 0 0,10 58 119 0 0,0 0-82 0 0,-1-3 104 0 0,1 10-230 0 0,-14 316 423 0 0,11-203-138 0 0,4-114-44 0 0,39-167 335 0 0,-31 115-531 0 0,-8 46 72 0 0,1 2 42 0 0,-1 1 1 0 0,1 0-1 0 0,-1 0 0 0 0,0 0 1 0 0,1-1-1 0 0,-1 1 0 0 0,0 0 1 0 0,1-1-1 0 0,-1 1 0 0 0,0 0 0 0 0,0-1 1 0 0,1 1-1 0 0,-1 0 0 0 0,0-1 1 0 0,0 1-1 0 0,0 0 0 0 0,1-1 1 0 0,-1 1-1 0 0,0-1 0 0 0,0 1 1 0 0,0 0-1 0 0,0-1 0 0 0,0 1 1 0 0,0-1-1 0 0,0 1 0 0 0,0 0 0 0 0,0-1 1 0 0,0 1-1 0 0,0-1 0 0 0,0 1 1 0 0,0-1-1 0 0,0 1 0 0 0,0 0 1 0 0,0-1-1 0 0,-1 1 0 0 0,1 0 1 0 0,0-1-1 0 0,0 1 0 0 0,-1-1 1 0 0,-6-19-5354 0 0,-1 4 1407 0 0,1 4 303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0 560 0 0,'0'0'16070'0'0,"-6"25"-15992"0"0,-24 99 196 0 0,26-113-201 0 0,-11 34-16 0 0,11-34 53 0 0,1-2-66 0 0,-6 24 2 0 0,6-25 77 0 0,-1 1-96 0 0,-11 28-3 0 0,11-28-20 0 0,-1 0-276 0 0,-17 28 30 0 0,16-28-128 0 0,-4-1-162 0 0,-28 21-199 0 0,28-21-244 0 0,2-6-325 0 0,-27 8-1133 0 0,27-7-1593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0 164 0 0,'0'0'3464'0'0,"-12"7"-3219"0"0,-37 23-31 0 0,36-23 1248 0 0,4-2-1328 0 0,-29 13-2 0 0,29-13 675 0 0,1 0-663 0 0,0-1-48 0 0,4-2 47 0 0,1-1 0 0 0,0 1-1 0 0,0 0 1 0 0,0-1 0 0 0,0 2-1 0 0,1-1 1 0 0,-1 0 0 0 0,0 0-1 0 0,1 1 1 0 0,-4 5-1 0 0,-18 17-47 0 0,18-18 1043 0 0,24 5-1118 0 0,53 37-4 0 0,-54-37 8 0 0,-7-9-2 0 0,1 2-13 0 0,-4-2-1 0 0,-1 0 1 0 0,1-1 0 0 0,-1 0-1 0 0,1 0 1 0 0,9 1-1 0 0,24 6 32 0 0,-30-7 7 0 0,4 0 19 0 0,69 9 169 0 0,-33-5-159 0 0,-38-5 80 0 0,1 0-80 0 0,36 0-8 0 0,-37-1 370 0 0,4-2-409 0 0,1-1-170 0 0,12-2 188 0 0,1 4-6559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1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0 307 24575,'8'-9'0,"-1"0"0,0 0 0,9-17 0,8-10 0,20-25 0,41-49 0,-80 106 0,-1 0 0,1-1 0,0 2 0,1-1 0,-1 1 0,1-1 0,-1 2 0,1-1 0,0 1 0,0-1 0,0 2 0,0-1 0,9-1 0,1 1 0,0 1 0,0 0 0,0 1 0,16 2 0,-27-1 0,0 0 0,0 0 0,0 0 0,0 1 0,0 0 0,-1 0 0,1 0 0,-1 1 0,1-1 0,-1 1 0,0 0 0,0 0 0,0 0 0,0 1 0,-1-1 0,0 1 0,1 0 0,-1 0 0,-1 0 0,1 1 0,0-1 0,-1 1 0,0-1 0,0 1 0,-1 0 0,2 6 0,4 13 0,-2 1 0,-1-1 0,2 50 0,-6-64 0,3 48 0,-8 111 0,4-163 0,0 0 0,-1 0 0,1-1 0,-1 1 0,0-1 0,-1 1 0,1-1 0,-1 0 0,0 0 0,0 0 0,-1 0 0,0-1 0,-5 6 0,-5 3 0,-1-1 0,-28 19 0,-7 5 0,-102 97 0,151-133 0,1 0 0,-1 0 0,1 1 0,0-1 0,-1 0 0,1 0 0,0 1 0,-1-1 0,1 0 0,0 1 0,0-1 0,-1 0 0,1 0 0,0 1 0,0-1 0,-1 1 0,1-1 0,0 0 0,0 1 0,0-1 0,0 0 0,0 1 0,-1-1 0,1 1 0,0-1 0,0 1 0,0-1 0,0 0 0,0 1 0,0-1 0,1 1 0,-1-1 0,0 0 0,0 1 0,0-1 0,0 1 0,16 5 0,30-4 0,-43-2 0,500-3-1365,-480 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43 344 0 0,'0'0'10068'0'0,"25"3"-9724"0"0,72 9-89 0 0,-72-9-150 0 0,-10-6-181 0 0,70-13-535 0 0,-15 3-808 0 0,49-13-3033 0 0,-110 23 1886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52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0 244 0 0,'0'0'10146'0'0,"8"11"-9998"0"0,24 31 14 0 0,-24-31 148 0 0,-6 2-139 0 0,7 36 4 0 0,-7-37 12 0 0,-2 3-4 0 0,3 68 173 0 0,-1-44-195 0 0,-1-29 4 0 0,-2 7-4 0 0,-5 80 161 0 0,6-81-270 0 0,0-6 1 0 0,0 0 0 0 0,0 0 0 0 0,-1 0 1 0 0,-4 13-1 0 0,-6 49 246 0 0,3-10-13 0 0,4-19-145 0 0,3-33 5 0 0,0 6-2 0 0,-2 78 116 0 0,4-79-212 0 0,0-9-13 0 0,-1 1-1 0 0,1 0 1 0 0,-2 0 0 0 0,1 0 0 0 0,-1 0 0 0 0,-2 12 0 0 0,0-6 12 0 0,-4 38 176 0 0,2 18 68 0 0,3 12 22 0 0,0-13-25 0 0,0-55-244 0 0,1-6 2 0 0,1 1 0 0 0,-1 0-1 0 0,1-1 1 0 0,1 1 0 0 0,1 11 0 0 0,4 39 57 0 0,-5-43-2 0 0,-1-4-14 0 0,2 3-54 0 0,-2 43 197 0 0,-3-11-145 0 0,2-34 8 0 0,3-1-7 0 0,4 30 10 0 0,-4-30 135 0 0,-1 0-154 0 0,2 2-50 0 0,-2-7 27 0 0,0 1 0 0 0,0 0 0 0 0,-1 0 0 0 0,0 0 0 0 0,0 0-1 0 0,-1 9 1 0 0,-4 67 250 0 0,3-70-273 0 0,-1 40 332 0 0,2-1-300 0 0,0-39 204 0 0,1-2-225 0 0,-3 35 3 0 0,2-34 240 0 0,3-1-226 0 0,4 34 3 0 0,-4-34 147 0 0,-1 0-123 0 0,0 2-47 0 0,7 37 399 0 0,-4-39-419 0 0,-2-5 36 0 0,-1-1-1 0 0,1 1 1 0 0,-1 0-1 0 0,0-1 1 0 0,-1 1-1 0 0,1 10 1 0 0,2 30 41 0 0,-3-35 340 0 0,2 0-359 0 0,6 31 0 0 0,-6-31 149 0 0,1-1-147 0 0,0 2-46 0 0,5 40 380 0 0,0 19-53 0 0,1-5-23 0 0,-4 0-56 0 0,-3-14-228 0 0,-2-39 98 0 0,0 0-95 0 0,0 64 178 0 0,0-10 40 0 0,-2 7-63 0 0,1-61-192 0 0,0-7 9 0 0,1 0 0 0 0,0-1-1 0 0,0 1 1 0 0,1 0 0 0 0,-1-1-1 0 0,1 1 1 0 0,3 10 0 0 0,0-3-8 0 0,-2-7 7 0 0,0 0 1 0 0,0 0 0 0 0,-1 0 0 0 0,0 0 0 0 0,0 0 0 0 0,-1 12 0 0 0,0-4-15 0 0,5 43 138 0 0,-2-43-136 0 0,3 43 124 0 0,-5-43-131 0 0,-1 44 93 0 0,-3-8-84 0 0,3-37 56 0 0,-2-2-61 0 0,-2 2-6 0 0,2-8-1 0 0,1 0 0 0 0,0 1 0 0 0,0-1 0 0 0,0 1 0 0 0,0-1 1 0 0,1 1-1 0 0,1 9 0 0 0,-1-5-6 0 0,0 3 16 0 0,0 1 0 0 0,0 0-1 0 0,-1 0 1 0 0,-6 26-1 0 0,6-36-9 0 0,0 0 0 0 0,1-1 0 0 0,-1 1 0 0 0,1 0 0 0 0,0 0-1 0 0,0 0 1 0 0,1 0 0 0 0,-1 0 0 0 0,2 4 0 0 0,0 13 16 0 0,-2 14 9 0 0,-1 0 0 0 0,-10 57 0 0 0,0-1 13 0 0,9-25-10 0 0,0 16-4 0 0,2-62-18 0 0,0 0-1 0 0,-5 35 0 0 0,-1-2-7 0 0,4-46-2 0 0,1 1-1 0 0,0-1 1 0 0,1 0 0 0 0,-1 0-1 0 0,2 10 1 0 0,-3 25 1 0 0,1-4 1 0 0,1-29-3 0 0,0 0 1 0 0,-1-1 0 0 0,0 1-1 0 0,-2 9 1 0 0,0-4 1 0 0,0 1 0 0 0,1-1 0 0 0,0 0 0 0 0,1 1 0 0 0,1-1-1 0 0,2 20 1 0 0,-6 37 7 0 0,2-52-4 0 0,0 37 0 0 0,2-26-2 0 0,-2 0 1 0 0,-5 33-1 0 0,6-30-7 0 0,-2 6 2 0 0,-2-14 5 0 0,2 1 1 0 0,0-1-1 0 0,1 0 0 0 0,3 41 1 0 0,1 87 11 0 0,-2-20-8 0 0,-2 53 17 0 0,-1-68-4 0 0,5-3 13 0 0,-6 162 42 0 0,3-239-38 0 0,2 0 0 0 0,1 0 0 0 0,11 55 0 0 0,-11-78-15 0 0,-1 1-1 0 0,-1 0 0 0 0,-2 22 1 0 0,1 22 41 0 0,5 14 8 0 0,11-10-27 0 0,-12-32-68 0 0,-2-29-23 0 0,-1-2-71 0 0,0-1 1 0 0,0 1-1 0 0,0-1 1 0 0,0 1-1 0 0,0-1 0 0 0,0 1 1 0 0,0 0-1 0 0,0-1 0 0 0,0 1 1 0 0,-1-1-1 0 0,1 1 1 0 0,0-1-1 0 0,0 1 0 0 0,-1-1 1 0 0,1 1-1 0 0,0-1 0 0 0,-1 1 1 0 0,1-1-1 0 0,0 0 1 0 0,-1 1-1 0 0,1-1 0 0 0,-1 1 1 0 0,1-1-1 0 0,-1 0 1 0 0,1 1-1 0 0,-1-1 0 0 0,1 0 1 0 0,-1 0-1 0 0,1 1 0 0 0,-1-1 1 0 0,1 0-1 0 0,-1 0 1 0 0,1 0-1 0 0,-1 0 0 0 0,0 0 1 0 0,1 0-1 0 0,-1 0 0 0 0,1 0 1 0 0,-1 0-1 0 0,1 0 1 0 0,-1 0-1 0 0,0 0 0 0 0,1 0 1 0 0,-1 0-1 0 0,1 0 0 0 0,-1-1 1 0 0,1 1-1 0 0,-1 0 1 0 0,1 0-1 0 0,-1-1 0 0 0,0 1 1 0 0,-3-1 623 0 0,-5-5-2346 0 0,-18-41-7303 0 0,16 18 3877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9:09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1 416,'0'0'12420,"-15"16"-12126,-61 69 261,70-75-297,-2 2-174,4-6-12,0 0 0,0 0-1,1 1 1,0-1 0,-5 14-1,2-9 19,4-8-45,0 1-1,0 0 1,1 0 0,-1 0 0,1 0 0,-1 0-1,1 0 1,1 1 0,-2 7 0,-7 48 496,1-16-288,6-34-21,1 6-15,0 47 29,1-48 0,2 1 0,10 72 193,-1-31-48,-9-46-326,-2-7-23,1 1 0,0 0 0,0-1 0,1 1 0,-1-1 0,1 0 0,0 0-1,3 5 1,15 35 66,-14-33 5,-3-4-1,13 19-7,-13-19 80,3 0-514,16 22 53,-16-22-94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9:1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1 756,'0'0'15451,"8"24"-15073,23 74 14,-23-74-1,-9-8-5,-3 75 857,-4-9 380,6-68-1465,1-6 143,0-1-1,1 1 0,-1 0 1,2-1-1,1 14 1,-2-5-151,-1-9 33,1 0 0,1 1-1,0-1 1,0 0 0,0 0 0,3 10 0,4 16 107,-6-24 1097,0 2-1262,2 1-573,-1 0 2685,-1-2-4162,-1 0-3995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9:1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88 812,'0'0'6853,"12"-8"-6243,1-2-418,-6 5-11,0 0 0,0 0 0,0 0 0,10-4 958,-4 7-707,36-8-22,-37 8 366,-1 0-424,32-7-26,-32 7 1233,1 0-1293,48-10 2205,-55 27-2332,16 47 32,-16-47 9,-5-2 30,-1 40 45,0-40 27,-2 2 24,-9 44 2,9-44-5,0-1-3,-11 67 320,1-21 334,-1 19-110,4-28-581,8-39-20,0-2-17,-7 32-21,7-32-20,0-1-13,-6 26-11,6-26 124,1 4-161,-5 64 242,6-64-355,0-8-40,0 0 0,0 0 1,0 0-1,-1 0 1,1 0-1,-1 0 1,-1 0-1,1-1 0,-3 7 1,-8 29-339,8-31-132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9:10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78 880,'0'0'12511,"29"-1"-12158,112-5 227,-136 6-512,1-1-1,-1 1 1,1-1-1,-1-1 1,9-2-1,-2 0 4,-1 1 253,-2 0-239,28-11-58,-28 10-83,-2-2-4183,21-17 2186,-21 17-1311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9:11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1 256,'0'0'5157,"-2"18"-4233,-5 54-56,5-54 730,1-6-841,-5 61 1334,2-28-1476,3-33-32,1-1-38,0 3-343,-4 42 1613,4-42-1648,-9 40 1415,-1-11-1335,8-32 485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11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20 0 0,'0'0'4528'0'0,"8"-10"-3732"0"0,30-41 9792 0 0,-31 75-10247 0 0,25 72 3 0 0,-24-72 53 0 0,-11 13 127 0 0,-4 17 890 0 0,7-35-1279 0 0,0-8 29 0 0,0-1 1 0 0,-1 0-1 0 0,0 0 1 0 0,-1 0-1 0 0,-3 12 1 0 0,1-9-21 0 0,-5 41 1267 0 0,0 12-169 0 0,1-25-1124 0 0,6-31 657 0 0,1 2-864 0 0,-1 1-312 0 0,1-2 2293 0 0,0-1-3738 0 0,1-1-3543 0 0,0 4-4918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12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0 508 0 0,'0'0'8768'0'0,"22"2"-8386"0"0,5 0-252 0 0,57 3 759 0 0,-74 6-571 0 0,4 1-211 0 0,-8-6-32 0 0,0-1 0 0 0,0 1 0 0 0,0 1 0 0 0,-1-1 0 0 0,0 1 0 0 0,5 9 0 0 0,10 13 222 0 0,-13-13-5 0 0,-3-5-197 0 0,6 35 298 0 0,-7-34-321 0 0,-1-5 13 0 0,-1 1-1 0 0,0-1 1 0 0,0 1 0 0 0,0 14 0 0 0,0 24 208 0 0,0-34 0 0 0,-4 5-11 0 0,1 4-186 0 0,1-8 4 0 0,0 0 0 0 0,-2 0 0 0 0,1 0 0 0 0,-7 18 1 0 0,4-8 40 0 0,1-6 72 0 0,-1 0 1 0 0,0 0-1 0 0,-15 31 1 0 0,14-33-95 0 0,-21 44 487 0 0,-5 4 175 0 0,1-2 29 0 0,2-6-62 0 0,24-44-626 0 0,-20 31 487 0 0,5-13-264 0 0,14-22-18 0 0,1 3 13 0 0,-17 27-4 0 0,17-28-4 0 0,0-2-26 0 0,-16 21-16 0 0,16-21 437 0 0,0 1-511 0 0,-14 21-1 0 0,14-22 780 0 0,-1 1-877 0 0,-16 21-8 0 0,16-21 938 0 0,0-31-10086 0 0,-22-69 6037 0 0,22 69-1965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1 448 0 0,'0'0'14683'0'0,"2"24"-14400"0"0,9 76 0 0 0,-8-76 23 0 0,-4-15-206 0 0,0 0-1 0 0,1 0 0 0 0,0 1 0 0 0,2 16 0 0 0,0-7-2 0 0,5 93 966 0 0,-5-97-966 0 0,-1-4 211 0 0,0 4-15 0 0,3 44-21 0 0,-2-45-13 0 0,-2-2-27 0 0,5 57 587 0 0,1-2-42 0 0,-1-11-251 0 0,-2-47-449 0 0,11 30 1 0 0,-10-29 36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6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67 608 0 0,'-4'17'843'0'0,"-13"49"-13"0"0,13-49-35 0 0,5-2-26 0 0,0 43-26 0 0,0-44-47 0 0,1 0-45 0 0,6 42-42 0 0,-6-42-48 0 0,0-4-46 0 0,2 1-355 0 0,-2-8-75 0 0,-1 1 1 0 0,0 0 0 0 0,0 0-1 0 0,0-1 1 0 0,0 1-1 0 0,0 0 1 0 0,-1 0 0 0 0,1 6-1 0 0,3-2 329 0 0,14 24-12 0 0,-14-24 989 0 0,4-2-1082 0 0,22 18-13 0 0,-22-18 732 0 0,9-18-802 0 0,52-37-18 0 0,-46 29-11 0 0,-15 12-131 0 0,21-30 272 0 0,-5 2-130 0 0,-18 27 14 0 0,-2-2 13 0 0,15-33 6 0 0,-14 33 7 0 0,-1-44 244 0 0,-4 44-98 0 0,-3-3-228 0 0,-9-42-10 0 0,9 42 120 0 0,-3 5-168 0 0,-16-30 0 0 0,17 30 29 0 0,-2 3-159 0 0,-23-15-59 0 0,23 15-57 0 0,-6 6-1988 0 0,-41-3 1299 0 0,40 2-295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1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97 432 0 0,'0'0'11733'0'0,"3"-16"-11505"0"0,8-48-25 0 0,-8 48 3032 0 0,-12 50-2976 0 0,-48 179 383 0 0,54-203-531 0 0,1 0 1 0 0,-1 0-1 0 0,-1 0 0 0 0,-9 17 0 0 0,2-4 13 0 0,-52 141 1378 0 0,26-72-312 0 0,15-29-449 0 0,4-7-30 0 0,7-20-380 0 0,8-27-33 0 0,-1 0-28 0 0,-10 28-26 0 0,10-28 172 0 0,1 0-247 0 0,-11 26-20 0 0,11-26 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56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741 97 520 0 0,'0'0'4212'0'0,"3"-16"-3944"0"0,11-48-2 0 0,-11 48 5420 0 0,-31 35-5542 0 0,-87 62 0 0 0,99-70-104 0 0,13-8-25 0 0,0-1 0 0 0,0 0-1 0 0,0 1 1 0 0,0 0 0 0 0,0 0 0 0 0,1 0-1 0 0,-1 0 1 0 0,1 0 0 0 0,-3 4 0 0 0,-5 8 112 0 0,-259 378 983 0 0,198-294-787 0 0,62-85-297 0 0,3-4 2 0 0,-1 0 0 0 0,0-1 1 0 0,-12 13-1 0 0,10-14-5 0 0,4-4-6 0 0,1 0 0 0 0,0 1 0 0 0,0-1 0 0 0,0 1 0 0 0,1 0 0 0 0,-4 6 0 0 0,-26 39 119 0 0,12-18-73 0 0,16-24-9 0 0,-1-2-13 0 0,-19 22 3 0 0,19-22 54 0 0,0 1-72 0 0,-19 21-6 0 0,18-21 113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56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 0 0,'0'0'9938'0'0,"4"20"-9596"0"0,11 57 16 0 0,-11-57-22 0 0,-4-6-24 0 0,-2 69 304 0 0,1-12 28 0 0,2-52-534 0 0,-1 55 403 0 0,-3 9 38 0 0,2-4-62 0 0,-3-26-248 0 0,4-40-24 0 0,-1 1-5 0 0,0 64 504 0 0,2-34-584 0 0,0-34 714 0 0,0 1-790 0 0,5 31-22 0 0,-4-32-36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57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32 0 0,'0'0'5010'0'0,"-13"20"-4659"0"0,-41 61-21 0 0,41-61 241 0 0,12-9-314 0 0,-4 33-8 0 0,4-33 977 0 0,8 3-1081 0 0,21 39-9 0 0,-21-39 158 0 0,4-9-144 0 0,36 17 6 0 0,-35-17-3 0 0,-5-2-6 0 0,25 7-8 0 0,-24-8 296 0 0,4 1-289 0 0,36 11-11 0 0,-36-11 211 0 0,-2 2-236 0 0,29 14-11 0 0,-29-14 120 0 0,-3 2-82 0 0,2 0-71 0 0,-4-3 71 0 0,0 0 0 0 0,0 1 0 0 0,-1-1-1 0 0,0 1 1 0 0,6 8 0 0 0,15 17-19 0 0,-19-22 428 0 0,-7 6-439 0 0,-2 2-73 0 0,-2 38 132 0 0,-2-43-78 0 0,-22 35-8 0 0,22-34 2 0 0,2-4-12 0 0,-18 27-4 0 0,18-26-18 0 0,-1-1-9 0 0,-15 25-7 0 0,15-25-16 0 0,1-2-47 0 0,-15 20-61 0 0,14-20-85 0 0,-2-1-3429 0 0,-27 12 1826 0 0,26-12-1123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57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1 308 684 0 0,'0'0'4547'0'0,"12"-11"-3963"0"0,36-37-22 0 0,-46 45-489 0 0,1 0 0 0 0,0 0 0 0 0,-1 1 0 0 0,1-1 0 0 0,0 0 0 0 0,0 1 0 0 0,0 0 0 0 0,1 0 0 0 0,-1 0 0 0 0,0 0 1 0 0,1 0-1 0 0,4-1 0 0 0,2-1 113 0 0,58-32 1409 0 0,120-47-1 0 0,-125 58-854 0 0,2-2 36 0 0,-13 7 458 0 0,-11 3-970 0 0,-31 12 1778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5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2064 1 396 0 0,'0'0'12779'0'0,"-14"18"-12669"0"0,0 5-75 0 0,5-8 3 0 0,-1 0 1 0 0,-1-1 0 0 0,-18 19 0 0 0,22-25-7 0 0,-25 25 112 0 0,-17 13 12 0 0,4-2 1 0 0,2 3 7 0 0,17-15-67 0 0,19-24-7 0 0,0 1-18 0 0,-38 44 100 0 0,-8 11 26 0 0,30-38-101 0 0,-32 30 1 0 0,48-49-91 0 0,-27 22 64 0 0,-4 9 6 0 0,-39 52 45 0 0,71-83-104 0 0,1 0 1 0 0,-1-1-1 0 0,0 1 1 0 0,0-1-1 0 0,-10 7 1 0 0,-3 3 5 0 0,-2 8 60 0 0,-20 28-1 0 0,34-42-81 0 0,-23 24 49 0 0,1-4-5 0 0,-9 13 69 0 0,2-6-1 0 0,-4 6 84 0 0,-14 17-47 0 0,-249 263 498 0 0,263-281-570 0 0,-128 119 304 0 0,114-115-277 0 0,5-4-15 0 0,22-19-22 0 0,20-17-17 0 0,0 2-11 0 0,-32 37 9 0 0,1 3 32 0 0,1-1 13 0 0,-3 4-4 0 0,-19 26-11 0 0,-99 125 108 0 0,154-197-181 0 0,0-1 0 0 0,0 0 0 0 0,0 0 0 0 0,-1 0 0 0 0,-5 4 0 0 0,9-7 5 0 0,0-1-1 0 0,1 0 1 0 0,-1 1-1 0 0,0-1 0 0 0,1 1 1 0 0,-1-1-1 0 0,0 1 1 0 0,1 0-1 0 0,-1-1 0 0 0,1 1 1 0 0,-1 0-1 0 0,1-1 1 0 0,-1 1-1 0 0,1 0 0 0 0,0 0 1 0 0,-1-1-1 0 0,1 1 1 0 0,0 0-1 0 0,0 0 0 0 0,-1 0 1 0 0,1 1-1 0 0,0 5-597 0 0,17-35-3665 0 0,-13 22 2948 0 0,4-8-1020 0 0,22-40-1498 0 0,-22 40 292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00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1 532 0 0,'0'0'16418'0'0,"-1"20"-16297"0"0,-3 59 42 0 0,3-59 29 0 0,-2 37 143 0 0,-4 2 11 0 0,0 23 123 0 0,4-15-21 0 0,0 0 224 0 0,3-8-437 0 0,0-45-15 0 0,0-3-16 0 0,-2 57 795 0 0,2-54-968 0 0,1-7-36 0 0,-1-1 0 0 0,0 0-1 0 0,-1 1 1 0 0,1-1 0 0 0,-1 0-1 0 0,-1 1 1 0 0,-1 5 0 0 0,0-2-522 0 0,-3 9 694 0 0,5-10-4735 0 0,0 1-4301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0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96 0 0,'0'0'15648'0'0,"9"-11"-15555"0"0,25-34-5 0 0,-25 33 314 0 0,1 12-361 0 0,1 1 0 0 0,-1 0 0 0 0,16 3 0 0 0,-9-1-6 0 0,-2-1 311 0 0,-3-3-261 0 0,36-4 4 0 0,-36 4 595 0 0,0 0-817 0 0,36-5 135 0 0,-36 5-7 0 0,2 0-27 0 0,41-5 14 0 0,-41 5 2 0 0,-4-2-62 0 0,27-7 58 0 0,-28 8 7 0 0,-11 20-262 0 0,-10 56 339 0 0,9-56 57 0 0,-2-2-33 0 0,-2 4-49 0 0,-19 51 171 0 0,12-40-84 0 0,11-24-6 0 0,0 5 14 0 0,-8 36-5 0 0,8-37-7 0 0,0-2-8 0 0,-8 26 13 0 0,9-26 18 0 0,0 1 27 0 0,-3 34-14 0 0,4-33-15 0 0,-2-1-1 0 0,-8 32 8 0 0,8-31 5 0 0,-1 2 14 0 0,-11 37 5 0 0,11-37-9 0 0,2-3-24 0 0,-10 30-7 0 0,9-30 215 0 0,3 0-247 0 0,-1 32-14 0 0,1-32 512 0 0,0 4-3366 0 0,3 38 2082 0 0,-2-38-103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01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0 111 196 0 0,'0'0'14385'0'0,"29"-2"-14071"0"0,116-8 562 0 0,-112 5-471 0 0,7-8 264 0 0,-27 11-593 0 0,-6 1-14 0 0,0-1 0 0 0,0 1 0 0 0,0-1 0 0 0,-1-1 0 0 0,12-5 1 0 0,17-7 138 0 0,-26 12 156 0 0,3-2-195 0 0,36-12-16 0 0,-36 12 258 0 0,-2 2-270 0 0,30-8-18 0 0,-30 9 707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2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1046 163 184 0 0,'0'0'1357'0'0,"8"-10"-947"0"0,24-30-19 0 0,-24 30 626 0 0,-1 4-724 0 0,37-29 1241 0 0,4-1-756 0 0,-39 31-630 0 0,7-4-122 0 0,-2-3 4982 0 0,-23 42-4852 0 0,-30 89 16 0 0,38-113-141 0 0,-1 0-1 0 0,0-1 0 0 0,0 0 1 0 0,0 1-1 0 0,-6 8 0 0 0,-125 175 660 0 0,24-39-171 0 0,30-38-41 0 0,64-89-354 0 0,0-2 0 0 0,-1 0 0 0 0,-1 0 0 0 0,-28 25 0 0 0,44-45-116 0 0,-14 14 50 0 0,0-1 33 0 0,2 0-1 0 0,-20 26 1 0 0,-118 178 891 0 0,111-164-698 0 0,28-38-244 0 0,-24 36 254 0 0,-55 58 0 0 0,81-100-239 0 0,0 0-1 0 0,0 0 0 0 0,-8 13 1 0 0,7-8 46 0 0,-1 0-1 0 0,-19 17 1 0 0,-18 17 140 0 0,8-7-25 0 0,18-15-142 0 0,17-20 10 0 0,1 0 1 0 0,-25 40 360 0 0,9-12-361 0 0,15-27 91 0 0,3 1-118 0 0,-11 23 17 0 0,10-24 330 0 0,0 0-358 0 0,-14 24-8 0 0,13-24 120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4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901 1 124 0 0,'0'0'12602'0'0,"1"25"-12365"0"0,1 102 243 0 0,-2-121-422 0 0,-1 1 0 0 0,1-1 0 0 0,-1 0 1 0 0,0 0-1 0 0,0 0 0 0 0,-4 8 1 0 0,1 1 21 0 0,-17 66 581 0 0,7-15-224 0 0,-39 134 535 0 0,28-61-226 0 0,19-97-556 0 0,-30 139 712 0 0,26-133-721 0 0,-7 39 331 0 0,-14 40 36 0 0,-35 134 509 0 0,63-248-964 0 0,-1 0 1 0 0,0 0 0 0 0,-7 13 0 0 0,6-14 3 0 0,0 2-1 0 0,1-1 0 0 0,0 1 1 0 0,-2 20-1 0 0,4-16-25 0 0,1-6-5 0 0,-1-1 1 0 0,0 0-1 0 0,-1 1 0 0 0,-5 15 1 0 0,-46 156 634 0 0,19-64-182 0 0,32-113-486 0 0,1 0-1 0 0,0 0 0 0 0,0 0 0 0 0,1 1 0 0 0,0-1 0 0 0,0 0 0 0 0,0 11 0 0 0,1-11 1 0 0,0 0 0 0 0,-1 0 0 0 0,0-1 1 0 0,0 1-1 0 0,0 0 0 0 0,-1 0 0 0 0,-3 8 0 0 0,-32 144 694 0 0,7-23-119 0 0,17-80-392 0 0,-14 43 213 0 0,18-62-207 0 0,0 0 0 0 0,-4 56 0 0 0,-7 29 345 0 0,10-69-372 0 0,5-26-8 0 0,-13 42 0 0 0,5-24 54 0 0,3 1-1 0 0,-8 56 1 0 0,-6 34 241 0 0,14-97-395 0 0,-4 19 186 0 0,-8 64 0 0 0,-7 56 193 0 0,15-108-211 0 0,-6 83 1 0 0,-6 153 391 0 0,21-188-398 0 0,-1-78-189 0 0,6-36-92 0 0,0 8 517 0 0,0-8-1486 0 0,-1-11-5331 0 0,-12-53 3657 0 0,3 16-1470 0 0,3 4-3372 0 0,5 14 2191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2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 44 0 0,'0'0'5072'0'0,"-26"10"-4331"0"0,-77 30-31 0 0,45-14 390 0 0,47-20-888 0 0,2-1 403 0 0,-1 1-17 0 0,-32 21-22 0 0,31-21-14 0 0,1-1-32 0 0,-2 0-340 0 0,5-2 138 0 0,0 0 1 0 0,0 1-1 0 0,0-1 0 0 0,-11 10 1 0 0,-14 8 60 0 0,25-16 303 0 0,-1 1-382 0 0,-21 18-14 0 0,22-18 782 0 0,5 4-814 0 0,-7 27 8 0 0,7-27 288 0 0,10 4-305 0 0,22 44 7 0 0,-15-36 14 0 0,-8-12-187 0 0,-5-6-46 0 0,1 0 0 0 0,0-1 0 0 0,0 1 1 0 0,0-1-1 0 0,0 1 0 0 0,0-1 0 0 0,1 0 0 0 0,-1-1 1 0 0,8 6-1 0 0,0 1 42 0 0,-4-4-6 0 0,0 1 0 0 0,0-1 0 0 0,0 0 0 0 0,15 6 1 0 0,-12-5-69 0 0,29 16 264 0 0,1-2 0 0 0,64 24 0 0 0,-91-39-246 0 0,-7-2-24 0 0,0 0-1 0 0,1-1 1 0 0,-1 0 0 0 0,1 0-1 0 0,-1-1 1 0 0,12 2 0 0 0,-7-1-336 0 0,8 2 430 0 0,-11-3-4270 0 0,3-1-3847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49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95 392 0 0,'8'-14'2503'0'0,"5"4"-1857"0"0,-1 1 1 0 0,2 1-1 0 0,-1 0 1 0 0,1 1-1 0 0,0 0 0 0 0,1 1 1 0 0,0 1-1 0 0,0 0 0 0 0,23-4 1 0 0,-36 8-605 0 0,4 0 165 0 0,1-1 0 0 0,0 1 0 0 0,-1 0 0 0 0,1 1 0 0 0,0-1 0 0 0,0 1 0 0 0,0 1 0 0 0,-1-1 0 0 0,1 1 0 0 0,8 2 0 0 0,-11 0-127 0 0,0 0 0 0 0,0 1 0 0 0,-1-1 1 0 0,1 1-1 0 0,-1-1 0 0 0,0 1 0 0 0,0 0 0 0 0,0 1 1 0 0,-1-1-1 0 0,1 0 0 0 0,-1 1 0 0 0,0-1 0 0 0,0 1 1 0 0,-1 0-1 0 0,0 0 0 0 0,1-1 0 0 0,-1 1 0 0 0,-1 0 1 0 0,1 9-1 0 0,1 0 73 0 0,-1-1 1 0 0,0 0-1 0 0,-1 1 1 0 0,-1-1 0 0 0,0 1-1 0 0,-1-1 1 0 0,0 0-1 0 0,-1 1 1 0 0,0-1-1 0 0,-1-1 1 0 0,-1 1-1 0 0,0-1 1 0 0,-11 21-1 0 0,-17 21 319 0 0,19-29-188 0 0,-2 1 1 0 0,-1-2-1 0 0,-33 39 0 0 0,-1-18 61 0 0,35-32-214 0 0,1 1-1 0 0,0 0 0 0 0,-17 22 1 0 0,25-27-12 0 0,0-1 0 0 0,-1-1 1 0 0,-13 12-1 0 0,1-2 159 0 0,19-16-182 0 0,-7 2-70 0 0,8-3-6 0 0,0 0 0 0 0,0 0 1 0 0,-1 0-1 0 0,1 0 0 0 0,0 0 0 0 0,0 0 1 0 0,0 0-1 0 0,0 1 0 0 0,-1-1 0 0 0,1 0 1 0 0,0 0-1 0 0,0 0 0 0 0,0 0 0 0 0,0 0 1 0 0,0 0-1 0 0,0 0 0 0 0,-1 1 0 0 0,1-1 1 0 0,0 0-1 0 0,0 0 0 0 0,0 0 0 0 0,0 0 1 0 0,0 1-1 0 0,0-1 0 0 0,0 0 0 0 0,0 0 1 0 0,0 0-1 0 0,0 0 0 0 0,0 1 0 0 0,0-1 1 0 0,0 0-1 0 0,0 0 0 0 0,0 0 0 0 0,0 0 1 0 0,0 1-1 0 0,0-1 0 0 0,0 0 0 0 0,0 0 1 0 0,0 0-1 0 0,0 1 0 0 0,0-1 0 0 0,0 0 1 0 0,0 0-1 0 0,0 0 0 0 0,0 0 1 0 0,1 0-1 0 0,-1 1 0 0 0,0-1 0 0 0,0 0 1 0 0,0 0-1 0 0,0 0 0 0 0,0 0 0 0 0,0 0 1 0 0,1 0-1 0 0,-1 1 0 0 0,0-1 0 0 0,0 0 0 0 0,6 3 12 0 0,-1-1-1 0 0,1 1 0 0 0,-1-1 0 0 0,1 0 0 0 0,0 0 0 0 0,0-1 0 0 0,0 0 0 0 0,0 0 0 0 0,0 0 0 0 0,0-1 0 0 0,1 0 0 0 0,-1 0 0 0 0,11-2 0 0 0,71 0 296 0 0,20-3-1300 0 0,-104 5 590 0 0,-2 0-320 0 0,0 0 453 0 0,0-1 0 0 0,0 1 0 0 0,1-1 0 0 0,-1 1 0 0 0,0-1 0 0 0,0 0 0 0 0,0 0 0 0 0,0 1 0 0 0,0-2 0 0 0,0 1 0 0 0,0 0 0 0 0,-1 0 0 0 0,1-1-1 0 0,0 1 1 0 0,-1-1 0 0 0,1 1 0 0 0,2-4 0 0 0,14-22-7196 0 0,-17 27 7127 0 0,9-15-3276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96 224 0 0,'14'-30'1626'0'0,"13"-22"2737"0"0,-26 50-3259 0 0,2-6-584 0 0,-1 5 9 0 0,-4 7 2709 0 0,-20 81-1551 0 0,-13 94-1 0 0,34-174-1636 0 0,-2 11 216 0 0,1 0 1 0 0,1-1-1 0 0,0 1 1 0 0,1 0 0 0 0,3 16-1 0 0,-3-30-231 0 0,0-1 0 0 0,0 1-1 0 0,1-1 1 0 0,-1 1 0 0 0,1-1 0 0 0,-1 1-1 0 0,1-1 1 0 0,-1 1 0 0 0,1-1 0 0 0,0 0-1 0 0,0 1 1 0 0,0-1 0 0 0,0 0 0 0 0,0 0-1 0 0,0 0 1 0 0,0 0 0 0 0,0 0-1 0 0,0 0 1 0 0,0 0 0 0 0,1 0 0 0 0,-1 0-1 0 0,2 0 1 0 0,-1 0-13 0 0,1 0 0 0 0,0 0 0 0 0,-1-1 1 0 0,1 0-1 0 0,0 1 0 0 0,-1-1 0 0 0,1 0 0 0 0,0 0 0 0 0,-1 0 0 0 0,1-1 0 0 0,4 0 0 0 0,5-2 1 0 0,-1-1-1 0 0,0 0 1 0 0,0-1-1 0 0,17-10 0 0 0,10-7 103 0 0,-1-2 1 0 0,67-56-1 0 0,-58 45 619 0 0,-44 34-607 0 0,-2 1-90 0 0,1 0 0 0 0,0 1 1 0 0,-1-1-1 0 0,1 1 0 0 0,-1-1 0 0 0,1 1 0 0 0,-1-1 1 0 0,1 1-1 0 0,-1-1 0 0 0,1 1 0 0 0,-1-1 0 0 0,0 1 1 0 0,1 0-1 0 0,-1-1 0 0 0,0 1 0 0 0,1 0 0 0 0,-1-1 1 0 0,0 1-1 0 0,0 0 0 0 0,0-1 0 0 0,0 1 0 0 0,0 0 1 0 0,0-1-1 0 0,0 1 0 0 0,0 0 0 0 0,0 0 0 0 0,0 0 1 0 0,0 40 611 0 0,-9 40 401 0 0,2-45-505 0 0,2-11 65 0 0,-2 38 0 0 0,5-33-83 0 0,1 15 175 0 0,0-27-543 0 0,-7 37 0 0 0,7-52-519 0 0,-1 7 301 0 0,1-7-2371 0 0,0-55-16939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0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1 604 0 0,'-4'29'4275'0'0,"-16"48"0"0"0,-39 73 2658 0 0,34-95-3995 0 0,8-14-1228 0 0,16-39-1877 0 0,6-15-9021 0 0,-4 10 8602 0 0,0 0 0 0 0,0 0 0 0 0,-1-1-1 0 0,1-3 1 0 0,0-7-930 0 0,8-10-2385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1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27 640 0 0,'32'-27'15545'0'0,"-30"34"-14858"0"0,1 5-262 0 0,-1 1 1 0 0,0-1-1 0 0,-1 1 0 0 0,0-1 0 0 0,-1 1 0 0 0,-1 0 0 0 0,-2 14 1 0 0,-21 99 2433 0 0,10-56-1598 0 0,7-34-640 0 0,-23 156 2602 0 0,24-29-339 0 0,5-155-7893 0 0,-1-12 2007 0 0,-6-24 566 0 0,-7-23-1687 0 0,13 48 3780 0 0,1 0-443 0 0,-1 0-1 0 0,1 0 0 0 0,0 0 1 0 0,0 0-1 0 0,0-1 0 0 0,0 1 1 0 0,1 0-1 0 0,-1-1 0 0 0,1-3 1 0 0,0-11-3905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1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0 84 0 0,'4'1'1030'0'0,"13"3"4"0"0,-13-3-18 0 0,21 15 1899 0 0,-19-9-2518 0 0,0-1 0 0 0,-1 0 0 0 0,1 1 0 0 0,-2 0 1 0 0,1 0-1 0 0,-1 1 0 0 0,0-1 0 0 0,0 1 1 0 0,-1 0-1 0 0,0 0 0 0 0,-1 0 0 0 0,1 0 0 0 0,0 13 1 0 0,1 2 468 0 0,-2 0-1 0 0,-1 1 1 0 0,-3 40 0 0 0,0-48-527 0 0,0 0-1 0 0,-1 0 0 0 0,-1 0 1 0 0,-1-1-1 0 0,0 1 0 0 0,-1-1 1 0 0,-1-1-1 0 0,0 1 0 0 0,-1-1 1 0 0,0 0-1 0 0,-2-1 0 0 0,-13 17 1 0 0,2-7-364 0 0,-1-1 1 0 0,0-1 0 0 0,-2 0-1 0 0,-1-2 1 0 0,-36 22 0 0 0,45-33-505 0 0,0 0 0 0 0,-20 7-1 0 0,5-3-371 0 0,14-5-220 0 0,0-1-1 0 0,0-1 1 0 0,-25 4 0 0 0,-17-2-4952 0 0,36-5 2524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1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0 84 0 0,'-20'24'1623'0'0,"1"1"-1"0"0,2 0 1 0 0,-22 42 0 0 0,-2 4 101 0 0,31-56-1385 0 0,-18 29 1109 0 0,-29 62-1 0 0,50-91-1160 0 0,1 0-1 0 0,1 0 1 0 0,0 1-1 0 0,1 0 1 0 0,1 0-1 0 0,1 0 0 0 0,0 0 1 0 0,0 25-1 0 0,1 14 411 0 0,0-38-428 0 0,1 0 0 0 0,0-1 0 0 0,4 21-1 0 0,3 17 438 0 0,-4-29-249 0 0,1 0 0 0 0,8 24 0 0 0,-9-39-298 0 0,1 0 1 0 0,-1 0-1 0 0,2 0 0 0 0,0-1 0 0 0,0 0 0 0 0,0 0 1 0 0,12 14-1 0 0,-4-9 50 0 0,-8-9-93 0 0,-1 0 0 0 0,1 0 0 0 0,-1 1 0 0 0,0 0 0 0 0,6 10 0 0 0,-10-15-156 0 0,3 10-594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02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82 392 0 0,'0'0'13487'0'0,"23"-10"-13443"0"0,68-30 6 0 0,-68 30 114 0 0,-19 10-160 0 0,0 0 1 0 0,0-1-1 0 0,0 1 1 0 0,0-1-1 0 0,0 0 1 0 0,0 0-1 0 0,-1 0 1 0 0,1-1 0 0 0,4-1-1 0 0,2-2 3 0 0,1 2 93 0 0,2 3-98 0 0,38-3 2 0 0,-38 3 12 0 0,0 4-22 0 0,41 13-18 0 0,-41-13-1 0 0,-7 5-18 0 0,19 23 33 0 0,-19-24 15 0 0,-3 2 0 0 0,12 27 2 0 0,-12-28 56 0 0,-1 2-51 0 0,4 32 6 0 0,-4-32 103 0 0,-4 4-70 0 0,-8 42-1 0 0,8-43 198 0 0,-2-4-176 0 0,-13 31 8 0 0,13-31 256 0 0,-29 27-188 0 0,27-29 8 0 0,-2-2-80 0 0,-22 20 7 0 0,22-20-9 0 0,3 0 5 0 0,-1 2-53 0 0,4-5-8 0 0,0-1 1 0 0,0 1-1 0 0,-1 0 0 0 0,1-1 1 0 0,-1 1-1 0 0,1-1 0 0 0,-1 0 1 0 0,0 0-1 0 0,-6 3 0 0 0,-44 30 133 0 0,23-14-85 0 0,22-16-1 0 0,-1 1 3 0 0,-31 19 16 0 0,30-19-18 0 0,1-1-19 0 0,-27 15 32 0 0,27-15 9 0 0,2 0-20 0 0,-24 14-14 0 0,24-14 116 0 0,-2 0-111 0 0,-24 16-22 0 0,25-16 86 0 0,2 2-70 0 0,-17 18 3 0 0,17-18 1847 0 0,29 0-1774 0 0,69 24 5 0 0,-69-24 20 0 0,-8-6-14 0 0,69 2 63 0 0,-12 1-22 0 0,2-1 61 0 0,-13-2-161 0 0,-46-1 0 0 0,0 0-4 0 0,42 1-9 0 0,-43-1 6 0 0,2 0 30 0 0,46-1-5 0 0,-46 1-25 0 0,-1-1-7 0 0,45-4-1 0 0,-45 4 4 0 0,-2-1-6 0 0,40-3-1 0 0,-40 4 69 0 0,0 1-78 0 0,64-2 316 0 0,-26-1-283 0 0,-39 2 411 0 0,0 0-443 0 0,37-2 13 0 0,-37 2 203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16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1565 172 168 0 0,'0'0'4308'0'0,"16"-17"-4034"0"0,47-52-4 0 0,-47 51 1147 0 0,-9 14-1193 0 0,24-16 20 0 0,-24 16 1716 0 0,-1-3-1730 0 0,18-19-7 0 0,-19 19 4149 0 0,-28 22-4151 0 0,-72 46 0 0 0,56-37 1 0 0,-240 151 857 0 0,191-116-803 0 0,-72 41 366 0 0,89-60-60 0 0,-126 94 0 0 0,146-97-238 0 0,-18 15 27 0 0,-90 68 283 0 0,65-42-193 0 0,-1 0-198 0 0,48-39 9 0 0,-2 7-31 0 0,4 1 7 0 0,5-4-20 0 0,18-20-121 0 0,17-17-9 0 0,-1 0-2 0 0,-31 34 211 0 0,13-14-246 0 0,19-19 488 0 0,-2-1-687 0 0,-19 20 33 0 0,19-20-36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18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201 294 136 0 0,'0'0'11400'0'0,"-7"-25"-11161"0"0,-22-72 1 0 0,22 73 638 0 0,11 8-660 0 0,11-50 4 0 0,-11 49 432 0 0,0 9-444 0 0,12-25-18 0 0,-12 25 2645 0 0,-11 42-2772 0 0,-21 101 5 0 0,18-91 5 0 0,-3-2 15 0 0,9-31-22 0 0,3 4-8 0 0,-3 44-2 0 0,3-44 46 0 0,1-3-55 0 0,2 38 10 0 0,-2-37 245 0 0,2-3-264 0 0,1 1-29 0 0,-2-6-9 0 0,1 0 1 0 0,-1 0 0 0 0,-1 0-1 0 0,1 0 1 0 0,0 10-1 0 0,20-32-16 0 0,92-74-5 0 0,-85 68-13 0 0,-21 17 7 0 0,-2-2-1 0 0,17-22 1 0 0,-17 23 46 0 0,1-1-5 0 0,18-21 4 0 0,-18 21 765 0 0,-20 39-580 0 0,-5 11-121 0 0,-44 107 287 0 0,60-140-298 0 0,0-1-1 0 0,0 0 1 0 0,-1 1-1 0 0,-7 10 1 0 0,-14 24 284 0 0,16-31-271 0 0,5-7-32 0 0,1 0 1 0 0,-1 0-1 0 0,1 1 1 0 0,0-1-1 0 0,1 1 0 0 0,-1 0 1 0 0,-2 11-1 0 0,2-6 33 0 0,-14 34 353 0 0,-10 9 84 0 0,11-22-294 0 0,12-24-10 0 0,0 1-10 0 0,-13 28-15 0 0,13-27 283 0 0,0-2-341 0 0,-9 23-10 0 0,9-24 444 0 0,-8-29-10045 0 0,-38-69 6728 0 0,35 60-1756 0 0,0-9 341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19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0 312 0 0,'0'0'9698'0'0,"22"6"-9386"0"0,64 15-33 0 0,-64-16 261 0 0,-11-2-306 0 0,33 7-17 0 0,-33-7 189 0 0,-2 1-230 0 0,28 13-18 0 0,-28-13 267 0 0,-2 3-306 0 0,18 22-9 0 0,-19-21 107 0 0,-6 3-99 0 0,-2 46 142 0 0,-5-43-138 0 0,-35 61 115 0 0,11-22-17 0 0,-2-3-50 0 0,11-19-97 0 0,16-23-11 0 0,1 0-4 0 0,-17 23 3 0 0,16-23 91 0 0,2 0-100 0 0,-14 23-2 0 0,13-23 245 0 0,21-2-281 0 0,50 20 1 0 0,-50-20 27 0 0,-5-2-11 0 0,34 11-3 0 0,-34-11 48 0 0,-3 1-37 0 0,21 15 2 0 0,-22-15 193 0 0,-4 5-153 0 0,8 28 5 0 0,-8-28 398 0 0,-14 5-420 0 0,-33 44 4 0 0,33-44 14 0 0,2-11-42 0 0,-26 13 2 0 0,27-12 2 0 0,-6-5-50 0 0,-40 3-25 0 0,41-2-24 0 0,-4-7-706 0 0,-53-17 374 0 0,52 17-101 0 0,10 2-111 0 0,-24-13-137 0 0,24 13-142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2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0 364 0 0,'0'0'5395'0'0,"-8"19"-5092"0"0,-22 58 8 0 0,22-58 1211 0 0,5-8-1177 0 0,-8 34 33 0 0,9-33 805 0 0,0 0-813 0 0,2 2-240 0 0,0-6 32 0 0,-1-1 0 0 0,1 1 0 0 0,-1-1 0 0 0,-1 0 1 0 0,-3 14-1 0 0,-12 43 653 0 0,9-28-395 0 0,6-27-7 0 0,1 3-30 0 0,-5 38-9 0 0,5-38-8 0 0,0 2 12 0 0,-1 42 5 0 0,1-42 304 0 0,2-9-619 0 0,1 1 0 0 0,-2-1 0 0 0,1 1 0 0 0,-1 0 0 0 0,1-1-1 0 0,-2 10 1 0 0,0-1 19 0 0,2-2 852 0 0,0-1-741 0 0,0 3-349 0 0,1 6 227 0 0,-2 2-10181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34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4 796 0 0,'0'0'1198'0'0,"12"-4"8780"0"0,-9 11-9734 0 0,-1-1-1 0 0,0 1 0 0 0,0 0 0 0 0,-1 0 0 0 0,0 0 0 0 0,0 0 0 0 0,0 0 0 0 0,-1 0 0 0 0,0 0 0 0 0,-1 0 0 0 0,-1 11 0 0 0,-5 16 1051 0 0,-12 39 0 0 0,5-20-179 0 0,-64 285 4653 0 0,74-311-5042 0 0,1 1-1 0 0,1 53 1 0 0,2-59-411 0 0,0 16-24 0 0,0-35-512 0 0,-9-18-6892 0 0,4 6 6568 0 0,0-1 1 0 0,1 1-1 0 0,-3-12 1 0 0,-3-28-8423 0 0,9 29 4095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3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602 0 100 0 0,'3'0'1193'0'0,"12"0"-47"0"0,-12 0-21 0 0,2 1-11 0 0,-1 0-780 0 0,1 1 1 0 0,0-1 0 0 0,-1 1-1 0 0,1 0 1 0 0,-1 0 0 0 0,0 0-1 0 0,1 0 1 0 0,-1 1 0 0 0,0 0-1 0 0,-1 0 1 0 0,1 0 0 0 0,0 0-1 0 0,-1 0 1 0 0,1 1 0 0 0,3 6-1 0 0,-2-3 95 0 0,-1 1-1 0 0,1 0 1 0 0,-2 0-1 0 0,1 0 0 0 0,-1 1 1 0 0,0-1-1 0 0,3 18 1 0 0,-3-4 126 0 0,-1 1 0 0 0,-1-1 0 0 0,-1 1 1 0 0,-1-1-1 0 0,0 1 0 0 0,-7 25 0 0 0,0-14 49 0 0,-1-1 0 0 0,-2 0 1 0 0,-2 0-1 0 0,-1-1 0 0 0,-1-1 0 0 0,-2 0 0 0 0,-39 55 0 0 0,23-44-492 0 0,-1-1-1 0 0,-3-2 1 0 0,-1-1-1 0 0,-61 47 1 0 0,85-74-448 0 0,0-1 0 0 0,0-1 0 0 0,-1 0 0 0 0,0-1 1 0 0,-1 0-1 0 0,-25 7 0 0 0,34-13 13 0 0,1 0 0 0 0,-1 0 1 0 0,0-1-1 0 0,0 0 0 0 0,0-1 0 0 0,0 0 0 0 0,0 0 0 0 0,0 0 1 0 0,0-1-1 0 0,0 0 0 0 0,1 0 0 0 0,-1-1 0 0 0,0 0 1 0 0,1 0-1 0 0,-1 0 0 0 0,1-1 0 0 0,-1 0 0 0 0,-10-7 1 0 0,-33-22-6730 0 0,26 9 3003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3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94 207 624 0 0,'12'-26'3517'0'0,"19"-33"0"0"0,6-13 146 0 0,-12 23 3010 0 0,-24 56-6335 0 0,-1 12 39 0 0,0 0 0 0 0,-4 28-1 0 0,-3 7 312 0 0,5-37-375 0 0,0 0 0 0 0,-6 21 0 0 0,-4 4 268 0 0,-35 141 1637 0 0,39-145-1569 0 0,2 0 0 0 0,-2 70-1 0 0,7-98-471 0 0,0-1-1 0 0,0 1 1 0 0,-1-1-1 0 0,-5 17 1 0 0,1-5 81 0 0,5-19-117 0 0,1 0-537 0 0,0 12 1456 0 0,0-3-1117 0 0,-1-5-1865 0 0,-4-10-1690 0 0,5 3 3590 0 0,-31-43-2433 0 0,25 33 214 0 0,-1 0-1 0 0,-8-23 0 0 0,10 16-2673 0 0,-1 2 375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0 125 560,'0'0'5661,"5"-5"-5106,22-16 1149,42-25 1,-55 38-1394,1 1-1,1 0 1,-1 0 0,1 2-1,0 0 1,0 1 0,0 1-1,1 0 1,0 1 0,-1 1 0,18 0-1,-30 1-262,0 1 0,-1-1 0,1 0 0,-1 1 0,1 0 0,-1 0 0,1 0 0,-1 0 0,1 0 0,-1 1 0,0 0 0,0-1 0,0 1 0,0 0 0,3 3 0,-4-3-26,-1 0 0,1 0 1,-1 0-1,0 0 1,0 0-1,0 0 1,0 0-1,0 1 1,0-1-1,0 0 1,-1 0-1,1 1 0,-1-1 1,0 1-1,0-1 1,0 0-1,0 1 1,0-1-1,0 1 1,0-1-1,-1 0 0,0 1 1,-1 3-1,-7 16 54,-1 0-1,-1 0 1,0-2-1,-2 1 1,-1-1-1,-24 27 1,-37 56 217,74-102-287,0 1-1,0 0 0,0 0 0,0 0 0,1 0 0,-1 0 0,1 0 0,-1 0 0,1 0 0,-1 1 0,1-1 0,0 0 1,0 0-1,0 0 0,0 0 0,1 1 0,-1-1 0,1 0 0,-1 0 0,1 0 0,-1 0 0,1 0 0,0 0 0,0 0 1,2 2-1,1 2-2,0-1 0,1 0 0,-1 0 1,1-1-1,1 1 0,-1-1 0,11 6 0,1 1 1,-1-2 82,0 1 0,-1 1-1,25 23 1,-36-30-45,0 0 0,-1 1 0,1 0 0,-1 0 0,0 0 0,0 0 0,0 0 0,-1 1 0,0-1 0,0 1 0,0-1 0,-1 1 0,0 0 0,0 0 0,0-1 0,-1 9 0,1-2 32,-2 0 1,0-1-1,0 1 1,-1 0-1,0-1 0,-1 0 1,-1 1-1,0-1 0,0 0 1,-1-1-1,-10 18 1,3-8 120,-1-1 1,-1 0-1,-17 18 1,24-30-182,-1 0 1,0-1-1,0 0 0,0 0 1,-1-1-1,0 0 1,0 0-1,0-1 0,-16 5 1,-4 0-871,-56 8 0,83-16 711,0-1 0,0 1 0,0-1 0,0 0 0,1 0 0,-1 0 0,0 0 0,0 0 0,0 0 0,0 0 0,0-1 0,0 1 0,0-1 0,0 1 0,1-1 0,-1 0 0,0 0 0,0 0 0,1 0 0,-1 0 0,0 0 0,1 0 0,0-1 0,-3-1 0,3 0-320,0 1 1,0-1 0,0 0-1,1 1 1,-1-1 0,1 0-1,-1 1 1,1-1 0,0 0-1,0 0 1,0 1 0,1-1 0,-1 0-1,1 0 1,1-4 0,3-15-3038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6 660,'0'0'1042,"11"-5"7160,-9 50-6795,-3 1 0,-11 79 0,11-109-1147,1-1 0,1 0 0,2 16-1,0 13 508,-3-42-722,1 0 1,-1 0-1,0 0 1,0 0-1,1 0 1,-1-1-1,1 1 0,0 0 1,-1 0-1,1-1 1,0 1-1,0 0 1,0-1-1,0 1 1,0 0-1,1-1 1,-1 0-1,0 1 1,1-1-1,-1 0 0,3 2 1,-2-2 77,4-3-20,11-6-51,-1-1 0,0 0 0,0-1 0,26-22 0,64-78 77,-96 99-101,13-15 556,-21 24-136,0 8-250,0 0-114,-1-3-43,0-1 0,0 1 1,0 0-1,0-1 0,-1 1 1,0 0-1,1 0 0,-1 0 0,0-1 1,0 1-1,0 0 0,-1 0 1,1-1-1,-1 1 0,-1 3 0,-17 96 1071,10-47-233,-19 63 0,24-102-621,-1 0 1,2 1-1,-3 24 0,2-20-55,-1-1-1,-1 0 0,-1 0 0,0-1 0,-2 0 0,-12 21 0,19-37-503,3 6 96,-2-6-1335,0-14-3837,0 2 4861,1 0-1,1 1 1,1-12 0,-1 15-809,0-1 1,0 1-1,1-1 1,0 1-1,4-10 1,6-1-2855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1092,'4'5'428,"0"-1"1,0 1-1,0 0 1,-1 0-1,0 0 0,0 0 1,-1 0-1,1 1 1,-1-1-1,0 1 0,-1 0 1,1-1-1,-1 1 0,0 0 1,-1 0-1,1 0 1,-2 10-1,0 7 650,-2 1-1,-1-1 1,-6 24 0,7-34-561,-1-2-74,0 1-1,0-1 0,-2 0 0,1-1 1,-1 1-1,0-1 0,-1 0 0,-16 17 1,2 7 151,19-33-795,-6 4-278,-4-37-10188,12 13 6808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5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1 368,'-28'23'1077,"1"2"0,1 1 0,2 0-1,-34 48 1,57-72-1053,-20 28 494,1 2 1,1 0-1,2 1 1,2 1-1,1 0 1,1 1-1,2 0 1,2 1-1,1 0 1,2 1-1,-3 71 1,5-34 271,2-29-137,3 57 0,15 49 707,-11-124-971,1-1-1,1 0 1,18 41-1,-17-47-268,2-1-1,0-1 1,1 0-1,1 0 1,1-1-1,16 17 1,-28-33-264,-1-1 0,1 1 0,0 0-1,0 0 1,0 0 0,-1 0 0,1 0 0,0-1 0,0 1 0,0 0-1,0-1 1,0 1 0,1-1 0,-1 1 0,0-1 0,0 0 0,0 1-1,0-1 1,0 0 0,1 0 0,-1 0 0,0 0 0,0 0 0,0 0 0,1 0-1,-1 0 1,0 0 0,0-1 0,2 1 0,-1-2-419,0 1 0,0-1 0,0 1 0,-1-1 0,1 0 0,0 0 0,-1 0 0,1 0 0,-1 0 0,1 0 0,0-4 0,5-5-3242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6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47 560,'0'0'5869,"-14"-8"-5538,-41-23-19,42 24 1749,-7 9-1896,-4 0-112,2-1 63,0 2-1,-21 5 1,-10 2 6,40-7 124,0 0-122,-36 10-9,37-10 116,2 0-111,-31 7 4,31-8 460,-2 1-424,-37 7 8,36-8 2036,45 3-2169,137 17 35,-100-13-2,6 3 11,17-3-5,-5-3 30,-71-4-85,49 1 65,22-2 32,-9-2 58,24-3-56,-27-1 2,2 1-24,1 4 87,17-3 10,-47 2-147,-36 1 361,1 0-398,38 0-9,-39 0-12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06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3861 449 336 0 0,'0'0'3566'0'0,"11"-9"-3315"0"0,32-23-14 0 0,-33 24 3198 0 0,-34-1-3334 0 0,-74-24-8 0 0,74 25 13 0 0,19 8-81 0 0,1-1-1 0 0,-1 1 0 0 0,1-1 1 0 0,-1 1-1 0 0,1-1 0 0 0,-1-1 0 0 0,1 1 1 0 0,-6-3-1 0 0,-2-1 19 0 0,-28-8 134 0 0,35 11-129 0 0,0 1-1 0 0,-1-1 0 0 0,1 1 1 0 0,-1 0-1 0 0,1 0 0 0 0,-12 0 0 0 0,-75-11 204 0 0,18 1-13 0 0,-170-31 245 0 0,196 31-401 0 0,17 4 35 0 0,-36-3-1 0 0,-339-55 304 0 0,319 55-208 0 0,-238-30 200 0 0,310 39-385 0 0,1-1-1 0 0,-1-1 0 0 0,-14-4 1 0 0,9 2-7 0 0,-11 1 42 0 0,-56 3 52 0 0,2-3-32 0 0,4 3-25 0 0,-14-3-3 0 0,-193-4 45 0 0,178 0-79 0 0,-19 1 16 0 0,41 6-34 0 0,-14-2 2 0 0,-137-14 28 0 0,150 10-4 0 0,-267-8-10 0 0,305 14-16 0 0,38 0 33 0 0,1 1-28 0 0,-38-3-4 0 0,37 2 20 0 0,14 15-16 0 0,2 41 5 0 0,-3-42 44 0 0,0 0-34 0 0,-1 37-6 0 0,1-37 26 0 0,-1 0-19 0 0,0 38 11 0 0,0-38-7 0 0,1-2 14 0 0,2 2-23 0 0,-1-8-5 0 0,-1 0-1 0 0,0 0 1 0 0,1 0-1 0 0,-2 0 1 0 0,1 0-1 0 0,0 0 1 0 0,-1 0 0 0 0,0 0-1 0 0,-2 6 1 0 0,-7 35 16 0 0,8-35 8 0 0,1 2-8 0 0,-3 52 47 0 0,1-54-37 0 0,-9 36-17 0 0,9-36 12 0 0,-1 0 1 0 0,-18 48 17 0 0,10-24-22 0 0,9-26 4 0 0,-3 1 2 0 0,-19 32-12 0 0,19-32-12 0 0,1-2 9 0 0,-15 25 12 0 0,15-25 3 0 0,1-1-4 0 0,-14 21-1 0 0,13-21 64 0 0,1 1-73 0 0,-14 25-4 0 0,14-24-4 0 0,-1 0-2 0 0,-14 28 13 0 0,14-28 90 0 0,2 0-121 0 0,-9 26 3 0 0,8-26 300 0 0,15 0-289 0 0,32 26-3 0 0,-32-26 16 0 0,1-6-1 0 0,3 0-16 0 0,47 6 23 0 0,11-3-20 0 0,14 4-7 0 0,-14 1 21 0 0,-58-9-18 0 0,44 4 3 0 0,1-2-5 0 0,22 10 4 0 0,-11-2-6 0 0,5-4 10 0 0,16 3-12 0 0,137 22-18 0 0,-91-12-7 0 0,-94-14 28 0 0,89 7 1 0 0,-111-13 1 0 0,61 7-4 0 0,6 5 7 0 0,-2-1-8 0 0,290 42 0 0 0,-300-42-16 0 0,-54-8 10 0 0,-1-1 0 0 0,39 1 0 0 0,17-3-12 0 0,11 0-9 0 0,-4 3-2 0 0,-36-3 6 0 0,-37-1 11 0 0,7 0 0 0 0,2-1 12 0 0,59 2-12 0 0,-16 2-33 0 0,-9-1 41 0 0,18 5-5 0 0,-62-6 6 0 0,2 0-5 0 0,38 1 6 0 0,-38-2-12 0 0,2 0-7 0 0,45 0 24 0 0,-45 0 7 0 0,-3 0-10 0 0,2-3-6 0 0,-6 2 3 0 0,0 0 1 0 0,0 0-1 0 0,0 1 0 0 0,0 0 0 0 0,12 2 1 0 0,34 1-3 0 0,-41-2-1 0 0,0-1 15 0 0,40 3-9 0 0,-40-2 4 0 0,0 1 2 0 0,39 5-12 0 0,-39-5-8 0 0,-3-1 21 0 0,30 6 2 0 0,-29-5 37 0 0,2-6-47 0 0,43-11-12 0 0,-42 11 65 0 0,-9-4-38 0 0,17-24-8 0 0,-17 24 5 0 0,-2-1-12 0 0,10-26 11 0 0,-10 26-2 0 0,0-1-2 0 0,16-47-7 0 0,-6 22 13 0 0,-9 26 1 0 0,0 0-9 0 0,11-27 7 0 0,-11 26-3 0 0,0-1-1 0 0,14-34 2 0 0,-13 34 2 0 0,-2 3-11 0 0,11-25-8 0 0,-10 24-1 0 0,-1-1 11 0 0,13-31-3 0 0,-13 30-3 0 0,-1 2-73 0 0,8-50-1573 0 0,-4 17 1039 0 0,-5 32-276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00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0 276 0 0,'-8'7'817'0'0,"0"0"0"0"0,0 0 1 0 0,0-1-1 0 0,-1-1 0 0 0,-12 7 0 0 0,14-8-558 0 0,6-3 31 0 0,-30 9 1376 0 0,28-8-1496 0 0,-23 19 548 0 0,-40 41 1 0 0,4-3-88 0 0,14-15 502 0 0,46-43 100 0 0,-1-1-931 0 0,-8 0-325 0 0,9-1 566 0 0,3-1 242 0 0,16-20-686 0 0,1 1 0 0 0,1 0 0 0 0,1 2-1 0 0,0 0 1 0 0,28-19 0 0 0,-36 30-77 0 0,0 1 1 0 0,1 0-1 0 0,0 1 1 0 0,0 0-1 0 0,19-6 1 0 0,-26 11-13 0 0,4 1-5 0 0,-1 0 0 0 0,1 1-1 0 0,-1 0 1 0 0,0 0 0 0 0,0 0 0 0 0,0 2 0 0 0,1-1 0 0 0,-2 1 0 0 0,1 0 0 0 0,14 8 0 0 0,-18-8-5 0 0,0 1-1 0 0,0 0 1 0 0,-1 0 0 0 0,0 0-1 0 0,0 0 1 0 0,0 1-1 0 0,0 0 1 0 0,0-1 0 0 0,-1 1-1 0 0,0 1 1 0 0,0-1 0 0 0,0 0-1 0 0,2 9 1 0 0,-1-1 9 0 0,-2 0 0 0 0,1 1-1 0 0,-1-1 1 0 0,-1 0 0 0 0,-1 1 0 0 0,-1 23-1 0 0,0-4 16 0 0,1-25-19 0 0,-2 1 0 0 0,1-1 0 0 0,-1 0 0 0 0,0 0 0 0 0,-1 0 0 0 0,1 0 0 0 0,-8 13 0 0 0,-5 16 13 0 0,7-20 13 0 0,0 0 0 0 0,0 0-1 0 0,-2-1 1 0 0,0-1 0 0 0,-21 27-1 0 0,-3 2 78 0 0,-55 72 264 0 0,62-79-163 0 0,-35 35 1 0 0,-2 3 148 0 0,51-54-100 0 0,12-11 106 0 0,3-9-343 0 0,0-1-1 0 0,0 1 0 0 0,0-1 1 0 0,0 1-1 0 0,-1-1 1 0 0,1 0-1 0 0,0 1 0 0 0,0-1 1 0 0,0 0-1 0 0,0 0 0 0 0,0-1 1 0 0,4 0-1 0 0,-3 1-55 0 0,36-4 174 0 0,0-1 0 0 0,-1-3 0 0 0,42-13 0 0 0,3 0 57 0 0,-42 12-107 0 0,12-4 144 0 0,68-7 1 0 0,131-11 1014 0 0,-250 31-1074 0 0,9-1 1056 0 0,-65-4-19302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999 0 88 0 0,'0'0'4616'0'0,"-1"20"-4424"0"0,-4 59-13 0 0,3-72-136 0 0,2 0 1 0 0,-1 0-1 0 0,1 0 0 0 0,0 0 1 0 0,1 0-1 0 0,1 11 0 0 0,0-11 1 0 0,-1-1 0 0 0,-1 0-1 0 0,0 1 1 0 0,1-1 0 0 0,-2 1-1 0 0,1-1 1 0 0,-2 7 0 0 0,-21 254 920 0 0,-47 169 644 0 0,35-211-939 0 0,29-128-291 0 0,5-59-300 0 0,-9 78 618 0 0,-40 186 1 0 0,45-278-613 0 0,3-10-40 0 0,-12 54 327 0 0,-26 79 0 0 0,-34 163 691 0 0,65-267-899 0 0,-36 248 767 0 0,16-46-175 0 0,16-78-223 0 0,-4 5-167 0 0,9-96-46 0 0,7-68-300 0 0,-17 131 286 0 0,3-65-30 0 0,9-47-228 0 0,-19 94 163 0 0,23-101-160 0 0,-6 35 162 0 0,-17 93 44 0 0,15-76-1 0 0,-28 162 259 0 0,8-86-116 0 0,16-31-73 0 0,12-92-303 0 0,-35 201 577 0 0,5-35-222 0 0,-30 183 252 0 0,32-183-348 0 0,-2 12 92 0 0,4 141 268 0 0,7-66-280 0 0,-8 13-576 0 0,26-267-204 0 0,-9 36 0 0 0,1-9-750 0 0,10-47 815 0 0,0 0 0 0 0,0 0 1 0 0,-1 0-1 0 0,1-1 0 0 0,-1 1 0 0 0,0-1 0 0 0,0 1 0 0 0,-1-1 1 0 0,-2 3-1 0 0,3-3-1096 0 0,-27-38-10035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59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1466 181 404 0 0,'0'0'4425'0'0,"-1"-3"-4048"0"0,1-28 2857 0 0,1 28-2104 0 0,9-12-928 0 0,-1-12-90 0 0,-6 18-79 0 0,0 0 0 0 0,-1 0 0 0 0,0-1-1 0 0,1-18 1 0 0,-3 25-3 0 0,5-12 92 0 0,0-3 325 0 0,-90 97 1022 0 0,-269 296-1039 0 0,139-137-229 0 0,105-120-89 0 0,-40 31 2 0 0,31-34-6 0 0,23-25 36 0 0,-38 42 112 0 0,89-82-37 0 0,-3-3 1 0 0,-65 51 0 0 0,104-91-131 0 0,-19 20 463 0 0,26-26 86 0 0,18-38-10801 0 0,-5 19 7203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01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1516 436 0 0,'-9'11'3550'0'0,"6"-9"-3408"0"0,-3 4 3161 0 0,11-11-3099 0 0,182-207 1928 0 0,-76 80-1419 0 0,75-85 296 0 0,33-38-282 0 0,-98 102-560 0 0,-20 22-64 0 0,95-112 190 0 0,-170 209-256 0 0,19-20 21 0 0,-21 33-29 0 0,-12 10-4 0 0,0 0 1 0 0,13-16-1 0 0,-24 26-15 0 0,0-1-7 0 0,5-5-6 0 0,-5 5 1 0 0,15-8-5085 0 0,-7 4 1219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1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987 0 808 0 0,'0'0'7701'0'0,"-32"5"-7474"0"0,-96 15-25 0 0,96-15 487 0 0,24-1-541 0 0,-24 12-11 0 0,24-12 393 0 0,-2 2-388 0 0,-138 84 392 0 0,106-65-273 0 0,1 1 0 0 0,2 2-1 0 0,-64 59 1 0 0,67-53-67 0 0,12-11 15 0 0,-40 48-1 0 0,49-51-139 0 0,2-3 60 0 0,-20 32-1 0 0,12-10 16 0 0,9-20-31 0 0,2 1 0 0 0,0 0 1 0 0,-13 41-1 0 0,-10 46 271 0 0,20-71-267 0 0,2 0 1 0 0,1 1-1 0 0,2 1 0 0 0,-4 46 0 0 0,11-60-64 0 0,-2 27 110 0 0,5 61 0 0 0,-1-73-65 0 0,-6 58 0 0 0,2-60-55 0 0,1-13 0 0 0,0-15-33 0 0,1 1 1 0 0,0 0 0 0 0,1 0 0 0 0,0 0 0 0 0,1 0 0 0 0,0 0-1 0 0,0-1 1 0 0,1 1 0 0 0,0 0 0 0 0,1-1 0 0 0,6 16-1 0 0,5 11 5 0 0,-9-22 10 0 0,0 1 0 0 0,1-1 1 0 0,1 0-1 0 0,0-1 1 0 0,9 13-1 0 0,3 3 11 0 0,-12-17-2 0 0,1 0 0 0 0,0-1 0 0 0,18 20 1 0 0,38 38 134 0 0,-44-47-69 0 0,0 0-1 0 0,1-1 1 0 0,30 23-1 0 0,-37-36-37 0 0,0 1 0 0 0,1-1 0 0 0,-1-1 0 0 0,1-1 0 0 0,20 6 0 0 0,-11-5 12 0 0,0 0 1 0 0,0-2-1 0 0,0-1 1 0 0,1-1-1 0 0,42-1 1 0 0,125-15 512 0 0,-188 13-569 0 0,16-4 65 0 0,0 0 0 0 0,0-1 0 0 0,28-12 0 0 0,9-2 96 0 0,-22 6-49 0 0,0-1 0 0 0,-1-2 0 0 0,39-24 0 0 0,-55 30-51 0 0,-3 0 10 0 0,-1 0-1 0 0,18-16 1 0 0,18-12 11 0 0,-17 14-25 0 0,-2-2 0 0 0,0 0-1 0 0,-1-2 1 0 0,-2-2 0 0 0,44-57-1 0 0,-54 58-25 0 0,-1-1 0 0 0,-1 0 0 0 0,-1-1-1 0 0,-2-1 1 0 0,13-47 0 0 0,-8 25 21 0 0,-15 42-47 0 0,0 0 1 0 0,0-1 0 0 0,-1 1 0 0 0,-1-1-1 0 0,1-21 1 0 0,-9-67 11 0 0,1 40-16 0 0,-36-230-36 0 0,24 191-48 0 0,13 80-21 0 0,-1 1 1 0 0,-1 0-1 0 0,-1 0 1 0 0,0 1-1 0 0,-1 0 1 0 0,-1 0-1 0 0,-1 1 1 0 0,0 0-1 0 0,-16-16 1 0 0,12 17-421 0 0,-1 1 0 0 0,-1 0 1 0 0,-36-22-1 0 0,2 0-952 0 0,-1-2-1676 0 0,16 19-3252 0 0,24 14 2827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29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69 158 500 0 0,'0'0'2804'0'0,"-11"-7"-2306"0"0,-2-3-215 0 0,-8-5-109 0 0,-2 2 5392 0 0,45 2-5527 0 0,68-32-5 0 0,-87 41-32 0 0,0 1 1 0 0,0-1 0 0 0,-1 1-1 0 0,1 0 1 0 0,0 0 0 0 0,0 0-1 0 0,0 0 1 0 0,0 0 0 0 0,1 1-1 0 0,-1-1 1 0 0,0 1 0 0 0,3 0-1 0 0,247 0 88 0 0,-133 5-15 0 0,85-4-4 0 0,40 10 41 0 0,0 0 21 0 0,-144-8-85 0 0,-58-1-34 0 0,-32-2 52 0 0,0 2-54 0 0,-1 0 51 0 0,-17 0-26 0 0,-42-1-16 0 0,-64 0-16 0 0,52-2 24 0 0,-51 1 29 0 0,-149-5 62 0 0,169 0-81 0 0,-191 1 150 0 0,233 2-133 0 0,38 1 128 0 0,-1 1-138 0 0,-16-2-70 0 0,18 0 113 0 0,23 0 418 0 0,141-14-483 0 0,-96 10-2 0 0,103-17 41 0 0,-86 11-24 0 0,-60 10-29 0 0,42-1 108 0 0,0 2-115 0 0,-41 0-10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31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1 220 0 0,'0'0'10300'0'0,"-6"15"-9857"0"0,-20 46-21 0 0,25-59-388 0 0,0 0 1 0 0,0 0-1 0 0,0-1 1 0 0,0 1-1 0 0,1 0 1 0 0,-1 0-1 0 0,1 0 1 0 0,0 0-1 0 0,-1 0 1 0 0,1 0-1 0 0,0 3 0 0 0,1 7 101 0 0,0-4-24 0 0,-1-1 0 0 0,0 0 0 0 0,0 0 0 0 0,-1 0 0 0 0,-2 11 0 0 0,0-2 17 0 0,-3 50 515 0 0,6-48-515 0 0,1-6-7 0 0,-1 0-1 0 0,-1-1 1 0 0,0 1 0 0 0,-3 12 0 0 0,-7 44 490 0 0,-1 0-79 0 0,10-54-446 0 0,-9 41 306 0 0,-1-14-170 0 0,9-31-16 0 0,2 4 0 0 0,-2 45-23 0 0,2-45-23 0 0,-1-4 2 0 0,-4 28-14 0 0,5-29 338 0 0,0 1-397 0 0,-3 33-3 0 0,3-33 135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32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45 648 0 0,'-20'14'743'0'0,"-60"45"-25"0"0,77-57-643 0 0,1 0 1 0 0,-1-1-1 0 0,0 1 0 0 0,1 1 1 0 0,-1-1-1 0 0,1 0 0 0 0,0 1 1 0 0,-3 3-1 0 0,-18 27 569 0 0,15-16-37 0 0,-3 20-50 0 0,9-27-37 0 0,-1 2-31 0 0,-7 39-26 0 0,8-39 391 0 0,6-3-727 0 0,0 0 0 0 0,0 0 0 0 0,-1 1 0 0 0,3 10 0 0 0,-1-2 0 0 0,0-3 259 0 0,2-9 2 0 0,22 19-1 0 0,-21-19-15 0 0,4-3 4 0 0,35 9-16 0 0,-35-9-7 0 0,6-7-1 0 0,51-8 2 0 0,-60 11-258 0 0,1-1 1 0 0,-1 0-1 0 0,0 0 1 0 0,0-1-1 0 0,18-7 1 0 0,-11 3 9 0 0,10-4 196 0 0,-13 4-206 0 0,-6 4-22 0 0,0-1 0 0 0,0 0 0 0 0,0 0 0 0 0,0-1 0 0 0,7-7 0 0 0,-3 5 10 0 0,-5 3-18 0 0,0 0 1 0 0,0 0-1 0 0,-1-1 1 0 0,1 0 0 0 0,4-6-1 0 0,13-12 175 0 0,-18 18-12 0 0,0-3-21 0 0,16-23-28 0 0,-16 24 256 0 0,-7-9-332 0 0,-7-47-30 0 0,7 47-53 0 0,-5 6-34 0 0,-20-29-51 0 0,20 29-74 0 0,0 4-80 0 0,-22-16-84 0 0,21 16-104 0 0,1 1-92 0 0,-25-17-69 0 0,24 17-77 0 0,-1 0-1028 0 0,-26-15-181 0 0,26 15-1230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3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1402 74 304 0 0,'-58'-33'625'0'0,"34"24"-50"0"0,-52-9 441 0 0,14 7-542 0 0,58 10-418 0 0,1 0-1 0 0,-1 1 1 0 0,1-1 0 0 0,-1 1 0 0 0,0 0 0 0 0,1 0 0 0 0,-6 1 0 0 0,-62 5 379 0 0,34 0-30 0 0,-7 6-5 0 0,0 1-1 0 0,-79 36 1 0 0,-94 76 697 0 0,178-98-859 0 0,1 1 0 0 0,2 3 0 0 0,-41 43 0 0 0,20-15 316 0 0,4 4 0 0 0,-83 124 1 0 0,119-161-427 0 0,-10 16 227 0 0,2 1 0 0 0,-28 66 1 0 0,44-93-262 0 0,7-11-44 0 0,-1 0 0 0 0,1 0-1 0 0,0 0 1 0 0,0 0 0 0 0,1 1-1 0 0,0-1 1 0 0,-1 0 0 0 0,1 10 0 0 0,-25 117 447 0 0,25-106-272 0 0,0-4-152 0 0,0-9-2 0 0,2 1 0 0 0,-1-1 0 0 0,2 1 0 0 0,2 16 0 0 0,8 33 260 0 0,27 87 1 0 0,-34-137-288 0 0,1 0 0 0 0,1-1 0 0 0,0 0 0 0 0,0 0 1 0 0,2 0-1 0 0,-1-1 0 0 0,1 0 0 0 0,1-1 1 0 0,0 0-1 0 0,14 11 0 0 0,10 6 55 0 0,-10-15-2 0 0,-8-5-72 0 0,3 2 8 0 0,1-1 0 0 0,1-1 1 0 0,-1-1-1 0 0,22 3 1 0 0,-23-4-3 0 0,-10-3-5 0 0,-1-1 0 0 0,1 0 1 0 0,0 0-1 0 0,0-1 0 0 0,16-1 0 0 0,28 0 44 0 0,-1-2-1 0 0,0-3 1 0 0,76-17-1 0 0,-70 7 34 0 0,0-2 1 0 0,73-35-1 0 0,103-61 116 0 0,-185 87-75 0 0,-2-4-1 0 0,0-1 1 0 0,69-63 0 0 0,-102 84-92 0 0,-9 7-12 0 0,0 0 1 0 0,-1 0-1 0 0,1 0 0 0 0,-1-1 0 0 0,6-6 0 0 0,-1 1 4 0 0,-4 6-19 0 0,-1 0 0 0 0,0 0 0 0 0,0-1 0 0 0,-1 1 0 0 0,1-1 0 0 0,-1 0 0 0 0,3-8-1 0 0,2 3 13 0 0,-5 5-15 0 0,1 1 1 0 0,-2-1-1 0 0,1 1 0 0 0,0-1 1 0 0,-1 0-1 0 0,0 0 0 0 0,3-10 1 0 0,1 4 10 0 0,-4 6-15 0 0,0 1 0 0 0,0-1 0 0 0,0 1-1 0 0,-1-1 1 0 0,1 0 0 0 0,-1 1 0 0 0,0-1 0 0 0,0-9 0 0 0,5-23 73 0 0,-5 28 41 0 0,-5-9-68 0 0,-11-54-29 0 0,7 44-9 0 0,3 16-18 0 0,-17-34-2 0 0,17 35-14 0 0,3 6-3 0 0,0 0 0 0 0,-1 0-1 0 0,1 1 1 0 0,-1-1 0 0 0,0 1-1 0 0,-7-8 1 0 0,-15-20-76 0 0,19 24-35 0 0,-1 1-46 0 0,-21-22-34 0 0,21 22-37 0 0,-1 2-416 0 0,-27-14 223 0 0,27 14-59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38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1 268 0 0,'0'0'8586'0'0,"21"6"-8437"0"0,62 20-9 0 0,-75-23-103 0 0,-1 0-1 0 0,1-1 1 0 0,-1 0 0 0 0,1 0 0 0 0,12 0 0 0 0,22 3 165 0 0,37 7 136 0 0,452 57 718 0 0,-283-31-794 0 0,-194-29-224 0 0,250 32 52 0 0,-206-30-59 0 0,-15 1-3 0 0,0-2-14 0 0,-11-3 1 0 0,-13 0-17 0 0,-3 0-4 0 0,-45-6 4 0 0,7 1 10 0 0,3-1-6 0 0,57 9 13 0 0,-23-2-4 0 0,5-5-5 0 0,14 3-16 0 0,-55-4 7 0 0,-3 0 10 0 0,-1-2 1 0 0,74 3-1 0 0,-5-3-12 0 0,-69 1 12 0 0,-9 0 8 0 0,1-1-1 0 0,0 0 0 0 0,0 0 0 0 0,-1-1 0 0 0,1 1 1 0 0,0-2-1 0 0,7-1 0 0 0,32-6-11 0 0,-35 6-2 0 0,-6 4-53 0 0,0-1 49 0 0,0 1 1 0 0,0-1-1 0 0,0-1 1 0 0,-1 1 0 0 0,1-1-1 0 0,0 0 1 0 0,5-1-1 0 0,3-1 1 0 0,0 1 57 0 0,-1 2-37 0 0,2-2-137 0 0,10-1 189 0 0,0 5-4608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19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0 316 0 0,'-12'5'663'0'0,"-33"13"-43"0"0,33-13-56 0 0,3-2-54 0 0,-26 9-44 0 0,26-9-36 0 0,3 0-40 0 0,-25 12 7987 0 0,25-11-8377 0 0,-17 11 9 0 0,17-11 22 0 0,22 5-27 0 0,-6-4-4 0 0,107 51 2 0 0,36 9 60 0 0,-84-34-52 0 0,-62-28-4 0 0,-2 1 10 0 0,16 13 2 0 0,-15-13 64 0 0,-6-3-80 0 0,0 0 0 0 0,0 0-1 0 0,0 1 1 0 0,0-1 0 0 0,0 0-1 0 0,0 0 1 0 0,1 0-1 0 0,-1 0 1 0 0,0 0 0 0 0,1-1-1 0 0,-1 1 1 0 0,1 0 0 0 0,-1 0-1 0 0,1 0 1 0 0,-1 0-1 0 0,1 0 1 0 0,-1 0 0 0 0,1-1-1 0 0,1 2 1 0 0,-1-1 14 0 0,0 0-1 0 0,-1-1 1 0 0,1 1 0 0 0,0 0-1 0 0,-1 0 1 0 0,1 0 0 0 0,0 0 0 0 0,-1-1-1 0 0,0 1 1 0 0,1 0 0 0 0,-1 0-1 0 0,1 0 1 0 0,-1 0 0 0 0,0 0 0 0 0,0 0-1 0 0,1 0 1 0 0,-1 0 0 0 0,0 0-1 0 0,0 2 1 0 0,-4 11 38 0 0,-12 41-1 0 0,12-41-1 0 0,-2-8-9 0 0,-15 20 9 0 0,16-19-8 0 0,0-2-36 0 0,-14 14-34 0 0,14-14-36 0 0,-1 0-213 0 0,-19 14 57 0 0,19-14-70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2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40 160 564 0 0,'8'-6'696'0'0,"1"-1"-336"0"0,5-5-77 0 0,0-1 6511 0 0,-21 34-6466 0 0,-33 97 285 0 0,35-107-515 0 0,-10 36 375 0 0,12-39-383 0 0,-5 30 494 0 0,6-27-499 0 0,1-7 24 0 0,0 0-1 0 0,0 0 0 0 0,1 0 0 0 0,-1 0 0 0 0,1 0 0 0 0,0 0 0 0 0,1 8 0 0 0,6 15 124 0 0,-6-24-140 0 0,0-1 0 0 0,0 1 0 0 0,0 0 0 0 0,-1-1 0 0 0,1 1 0 0 0,-1 0 0 0 0,0 0 0 0 0,1-1 0 0 0,-2 5 0 0 0,13-7 97 0 0,33 2-4 0 0,-34-2 117 0 0,6-8-146 0 0,3-1-101 0 0,-2 0 12 0 0,0 1 0 0 0,-1-2 0 0 0,20-15 0 0 0,-10 3 180 0 0,-2-2-7 0 0,15-11 69 0 0,14-22 140 0 0,-49 52-287 0 0,-1 0-6 0 0,12-15 0 0 0,-12 15 861 0 0,-4 28-993 0 0,-2 69-9 0 0,1-69 4 0 0,3-14 4 0 0,-2 0-13 0 0,0-6-5 0 0,0 0 0 0 0,0 0 0 0 0,1 0-1 0 0,-1 1 1 0 0,1-1 0 0 0,0 0-1 0 0,0 0 1 0 0,0 0 0 0 0,0 0-1 0 0,0 0 1 0 0,3 3 0 0 0,7 19 17 0 0,-8-19 97 0 0,4-1-60 0 0,18 13 9 0 0,-18-13 138 0 0,4-6-75 0 0,34-5-42 0 0,-34 5-37 0 0,1-6 7 0 0,-10 6-56 0 0,26-14 54 0 0,-1-1 0 0 0,0-1 0 0 0,25-23 0 0 0,42-45 40 0 0,-91 84-92 0 0,0-1 0 0 0,-1 0 0 0 0,1 0 0 0 0,-1 0 0 0 0,0 0 0 0 0,1-1 0 0 0,-1 1 0 0 0,0-1 0 0 0,3-5 0 0 0,12-20 1 0 0,19-25 23 0 0,-9 9 3 0 0,-20 33-31 0 0,-3 5 3 0 0,-1 0-1 0 0,1 0 0 0 0,-1 0 0 0 0,-1-1 0 0 0,3-6 0 0 0,17-53 64 0 0,-21 61 50 0 0,1-3-123 0 0,-1-6-16 0 0,-12 31-29 0 0,-22 48-45 0 0,27-53 91 0 0,-46 92 81 0 0,-32 66 266 0 0,57-114-116 0 0,16-30-132 0 0,8-19 115 0 0,0-1-114 0 0,-6 21-3 0 0,6-20 2194 0 0,23-20-2257 0 0,86-56-8 0 0,-79 52-66 0 0,-20 13-4 0 0,-3 4 32 0 0,-1 0 1 0 0,0 0-1 0 0,0-1 1 0 0,1 1-1 0 0,-1-1 1 0 0,0 0-1 0 0,0 0 1 0 0,4-2-1 0 0,2 0-20 0 0,-1 1-94 0 0,0 10-447 0 0,23 23 466 0 0,-23-23 26 0 0,-8-2-64 0 0,0 1 139 0 0,-1-1-1 0 0,0 0 0 0 0,0 0 0 0 0,-2 8 1 0 0,-1-1 1 0 0,2-1-33 0 0,-5-2-18 0 0,-22 32 71 0 0,22-31-10 0 0,1-7 6 0 0,-17 14 7 0 0,17-13-6 0 0,-2-2 2 0 0,-22 10-5 0 0,23-9-4 0 0,5-4-66 0 0,-1 0 45 0 0,1 0 0 0 0,-1 1 0 0 0,1-1 0 0 0,-1 1 0 0 0,1-1-1 0 0,0 1 1 0 0,-1 0 0 0 0,1 0 0 0 0,-3 2 0 0 0,-2 0-48 0 0,0 0-211 0 0,15-26-8536 0 0,31-71 4703 0 0,-37 89 3768 0 0,1 1 0 0 0,-1 0 0 0 0,1 0 1 0 0,-1 1-1 0 0,1-1 0 0 0,0 1 0 0 0,0-1 0 0 0,1 1 1 0 0,-1 0-1 0 0,6-4 0 0 0,-8 7 337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1:4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765 0 236 0 0,'0'0'4858'0'0,"-9"25"-4610"0"0,-3 6-167 0 0,-1 1 50 0 0,1 1 0 0 0,-8 42 1 0 0,-16 107 696 0 0,16-74-336 0 0,6 0 0 0 0,4 2 0 0 0,5-1 0 0 0,16 199 0 0 0,-1-75 256 0 0,-4-3-87 0 0,-2-7-80 0 0,-6 93 125 0 0,-67 375 378 0 0,50-509-769 0 0,10-106-131 0 0,5-44-158 0 0,-15 254 457 0 0,18-185-319 0 0,1-74-124 0 0,1-4 20 0 0,-2-1 1 0 0,0 1-1 0 0,-9 40 0 0 0,8-54-45 0 0,-3 21 36 0 0,0 0 1 0 0,0 34-1 0 0,5-53-25 0 0,0 0-1 0 0,-1 0 1 0 0,0 0-1 0 0,-4 15 0 0 0,0 3-3 0 0,2 48 110 0 0,1 21-19 0 0,-1-9-9 0 0,0 201 101 0 0,4-274-186 0 0,-1 0-1 0 0,-4 29 1 0 0,2-18-9 0 0,-10 104 116 0 0,11-123-117 0 0,0 0 1 0 0,0 1-1 0 0,1-1 0 0 0,-1 1 0 0 0,3 12 1 0 0,-1-13-2 0 0,-1 0 1 0 0,1 1 0 0 0,-2-1 0 0 0,1 0 0 0 0,-4 14 0 0 0,-29 247 186 0 0,27-163-90 0 0,3-34-17 0 0,2-2-39 0 0,2-4-40 0 0,3 18 12 0 0,-3 2 32 0 0,0-66-42 0 0,-1 58 28 0 0,-4 9-7 0 0,1-14 28 0 0,0 23-13 0 0,1-10 22 0 0,-3 8 23 0 0,3-76-76 0 0,-1 55 53 0 0,2 11 29 0 0,-3-3-33 0 0,-3 1 20 0 0,-1-12 11 0 0,2 8-38 0 0,0-5 49 0 0,5-65-100 0 0,-24 223 206 0 0,8-58-63 0 0,3-16-37 0 0,-17 77 150 0 0,21-173-88 0 0,-7 113 0 0 0,15-142-101 0 0,-2-1 1 0 0,-8 32-1 0 0,-5 42 154 0 0,-18 159 275 0 0,19-151-313 0 0,8-65-100 0 0,-3 88 1 0 0,6 19 81 0 0,-10-70-172 0 0,13-75-198 0 0,0 1 0 0 0,-1-1 0 0 0,0 0 0 0 0,-1 0 0 0 0,-7 14 0 0 0,10-22-11 0 0,-1 0 1 0 0,1 0 0 0 0,-1 0 0 0 0,1 0 0 0 0,-1 0 0 0 0,0 0-1 0 0,0-1 1 0 0,0 1 0 0 0,0 0 0 0 0,0-1 0 0 0,0 0-1 0 0,0 1 1 0 0,0-1 0 0 0,-1 0 0 0 0,1 0 0 0 0,0 0 0 0 0,-1 0-1 0 0,1-1 1 0 0,-4 1 0 0 0,1-4-2422 0 0,-21-15-1755 0 0,6-4 336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2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44 0 0,'0'0'2422'0'0,"-14"11"-1621"0"0,-4 2-537 0 0,-44 39 1001 0 0,60-50-1247 0 0,-41 38 1938 0 0,-52 63 1 0 0,73-77-1413 0 0,21-25-508 0 0,0 1-1 0 0,0-1 1 0 0,0 0 0 0 0,0 0 0 0 0,0 1-1 0 0,0-1 1 0 0,0 1 0 0 0,0-1 0 0 0,0 1-1 0 0,1-1 1 0 0,-1 1 0 0 0,1-1-1 0 0,-1 1 1 0 0,1-1 0 0 0,0 1 0 0 0,-1 0-1 0 0,1-1 1 0 0,0 1 0 0 0,0 2 0 0 0,0-3 11 0 0,0-1 0 0 0,1 1 1 0 0,-1 0-1 0 0,-1 0 0 0 0,1 0 0 0 0,0 0 1 0 0,0 0-1 0 0,0 0 0 0 0,0-1 1 0 0,-1 1-1 0 0,1 0 0 0 0,0 0 1 0 0,-1 0-1 0 0,1-1 0 0 0,0 1 1 0 0,-1 0-1 0 0,1 0 0 0 0,-1-1 0 0 0,0 1 1 0 0,1 0-1 0 0,-1-1 0 0 0,1 1 1 0 0,-2 0-1 0 0,-1 6 351 0 0,-7 23-20 0 0,7-23 3166 0 0,27-13-3338 0 0,71-16-4 0 0,-93 22-187 0 0,1-1 0 0 0,-1 1 0 0 0,1-1 1 0 0,-1 1-1 0 0,0-1 0 0 0,1 0 0 0 0,-1 0 1 0 0,0 0-1 0 0,1 0 0 0 0,-1 0 0 0 0,0-1 1 0 0,4-2-1 0 0,141-131 924 0 0,-127 109-673 0 0,-17 20-211 0 0,1 1 316 0 0,0 0-204 0 0,13-15 6 0 0,-13 15 541 0 0,-9 30-694 0 0,-13 75-2 0 0,15-82 27 0 0,0 0-1 0 0,1 0 1 0 0,1 0 0 0 0,1 22 0 0 0,1-24-55 0 0,-2-6 88 0 0,4-1-25 0 0,7 24 2 0 0,-7-24 65 0 0,2-5-53 0 0,15 12 3 0 0,-15-12 113 0 0,57-8-37 0 0,-50 3-79 0 0,3-3 2 0 0,1-1-50 0 0,4-1 6 0 0,1 0 1 0 0,37-19 0 0 0,-7-4 21 0 0,-45 25-46 0 0,28-18 12 0 0,-1 0 0 0 0,57-54 0 0 0,-79 67-14 0 0,-6 5-8 0 0,1-1 1 0 0,-1-1-1 0 0,1 1 1 0 0,6-11-1 0 0,18-23-86 0 0,-13 12 66 0 0,-13 21-5 0 0,0-1-11 0 0,8-17-20 0 0,-9 17-2 0 0,0 1-548 0 0,-1-6-1694 0 0,-11 27 1710 0 0,-18 41 1045 0 0,22-46-681 0 0,-5 10 182 0 0,18-11-29 0 0,23 27 84 0 0,-24-26 14 0 0,-2-4-4 0 0,12 22 6 0 0,-13-21 44 0 0,-2 1-51 0 0,4 24 5 0 0,-4-23 116 0 0,-4 1-54 0 0,-3 33 35 0 0,3-32 228 0 0,2-2-281 0 0,0 25 2 0 0,0-26 657 0 0,2-8-714 0 0,0 0 1 0 0,-1 0-1 0 0,1 0 0 0 0,-1 1 0 0 0,1-1 1 0 0,-1 0-1 0 0,1 1 0 0 0,0-1 1 0 0,-1 1-1 0 0,0-1 0 0 0,1 1 0 0 0,-1 0 1 0 0,1-1-1 0 0,0 2 0 0 0,0-1 12 0 0,-1 0 1 0 0,0 0-1 0 0,1-1 0 0 0,-1 1 0 0 0,1 0 0 0 0,-1-1 0 0 0,1 1 0 0 0,-1-1 0 0 0,1 0 0 0 0,-1 1 1 0 0,1-1-1 0 0,0 0 0 0 0,-1 0 0 0 0,2 0 0 0 0,16-9 10 0 0,56-27-22 0 0,-69 34-6 0 0,0-1 0 0 0,0 0 0 0 0,0 0 0 0 0,-1 0 0 0 0,1-1 0 0 0,8-6 1 0 0,-2 0-11 0 0,62-39-93 0 0,-44 29 75 0 0,1-3-10 0 0,25-21-6 0 0,-51 41 14 0 0,1-2 13 0 0,15-14-2 0 0,-16 14 4 0 0,0 0-27 0 0,11-16 40 0 0,-11 16-34 0 0,-5 22-2395 0 0,-1 1 2420 0 0,-1-1 1 0 0,-4 21 0 0 0,1-10 5 0 0,3-4-2 0 0,3-16 12 0 0,3 26 2 0 0,-3-25 31 0 0,1-2 10 0 0,7 40 218 0 0,-3-13-215 0 0,-4-26 264 0 0,3-3-271 0 0,16 16-21 0 0,-16-16 5 0 0,5-5-100 0 0,39 3-446 0 0,-33-8 223 0 0,48-14-113 0 0,-59 18 318 0 0,0 0 0 0 0,-1-1 0 0 0,1 1 0 0 0,0-1 0 0 0,-1 0 0 0 0,0 0 0 0 0,7-4 0 0 0,20-13-748 0 0,80-48-1097 0 0,-107 65 1820 0 0,1-1 0 0 0,-1 1 0 0 0,0-1-1 0 0,0 0 1 0 0,0 0 0 0 0,0-1 0 0 0,-1 1 0 0 0,5-6-1 0 0,4-4-89 0 0,52-50-1265 0 0,-39 40 923 0 0,-3 0 136 0 0,-7 4 220 0 0,-12 14 69 0 0,1-1 109 0 0,11-20 69 0 0,-11 20 1011 0 0,-17-1-960 0 0,-41-18 6 0 0,41 19 459 0 0,-3 13-512 0 0,-49 24-2 0 0,48-23 51 0 0,13-3-63 0 0,-11 17-6 0 0,12-16 391 0 0,6 7-300 0 0,11 38 4 0 0,-11-38 557 0 0,2-5-588 0 0,13 26 5 0 0,-13-25 1094 0 0,0-4-1065 0 0,16 17 5 0 0,-15-17 608 0 0,7-8-639 0 0,43-11-1 0 0,-42 10 2128 0 0,-10 5-2216 0 0,0 0-1 0 0,0 0 0 0 0,0-1 1 0 0,0 0-1 0 0,0 1 1 0 0,0-2-1 0 0,5 1 1 0 0,2-1 5 0 0,-1 1 363 0 0,-5 33-227 0 0,-2-24-128 0 0,-2 0 940 0 0,2-2-897 0 0,6 22 7 0 0,-6-21 602 0 0,13-13-641 0 0,52-16-7 0 0,-52 16 0 0 0,-6 1 7 0 0,0 1-34 0 0,-6 2-8 0 0,0 0 0 0 0,0 0 0 0 0,0-1-1 0 0,-1 0 1 0 0,1 1 0 0 0,0-1 0 0 0,-1-1-1 0 0,1 1 1 0 0,2-3 0 0 0,51-37 9 0 0,-52 38-15 0 0,3-1-6 0 0,1-1 7 0 0,-5 5 3 0 0,0-1-1 0 0,-1 0 1 0 0,0 0 0 0 0,0-1 0 0 0,1 1 0 0 0,-1-1 0 0 0,-1 1 0 0 0,1-1 0 0 0,4-5-1 0 0,12-14 12 0 0,-14 17-15 0 0,1-1 14 0 0,35-35-6 0 0,-34 32-6 0 0,-2 0 3 0 0,0 2 16 0 0,0 2-23 0 0,14-14-3 0 0,-14 14 40 0 0,0-1-31 0 0,16-17-1 0 0,-15 17-30 0 0,-1 1 6 0 0,14-12 39 0 0,-14 13 6 0 0,-14 29-82 0 0,-25 74 80 0 0,18-45 28 0 0,10-22 1 0 0,3-23-37 0 0,-6 31 33 0 0,2 6 69 0 0,-1-12-86 0 0,6-25 94 0 0,4 1-86 0 0,2 29 10 0 0,-3-29 336 0 0,10-10-320 0 0,41 4 102 0 0,-33-13-115 0 0,9-2-32 0 0,88-46 57 0 0,-75 33-45 0 0,14-13 7 0 0,-15 13-18 0 0,-24 15-14 0 0,37-26-14 0 0,-49 31 30 0 0,3 0-42 0 0,20-13-6 0 0,-21 13 12 0 0,-11 27-29 0 0,-19 67 142 0 0,13-59 36 0 0,-75 106 540 0 0,72-119-470 0 0,-1-1 0 0 0,-20 17 0 0 0,23-22-176 0 0,-30 26 344 0 0,-2-2 0 0 0,-2-2 0 0 0,-1-2 1 0 0,-73 37-1 0 0,120-69-367 0 0,-8 4 130 0 0,1 0-6 0 0,-24 12-4 0 0,23-12 147 0 0,2-1-127 0 0,-21 6 16 0 0,20-7 1159 0 0,23-32-2024 0 0,-1 2 552 0 0,-6 9 27 0 0,0 1 0 0 0,2 0 0 0 0,0 1 0 0 0,1 0 1 0 0,0 1-1 0 0,1 0 0 0 0,1 1 0 0 0,25-21 0 0 0,61-42-2691 0 0,3 4 0 0 0,175-93 0 0 0,-168 112-4738 0 0,-60 34 3237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1:2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857 1 856 0 0,'0'0'4498'0'0,"13"15"-3701"0"0,44 52-4 0 0,-52-61-670 0 0,0 1 0 0 0,-1 0 0 0 0,0 1 0 0 0,-1-1 0 0 0,1 1 0 0 0,-1-1 0 0 0,-1 1 0 0 0,1 0 0 0 0,1 11 0 0 0,0 2 154 0 0,6 11 272 0 0,-5-17-237 0 0,-1 0 0 0 0,0 0 0 0 0,-1 1 0 0 0,-1-1 0 0 0,0 1 0 0 0,-1 26 0 0 0,-1-23-56 0 0,1-5 11 0 0,-2 1 0 0 0,0 0 0 0 0,0-1 0 0 0,-1 1 0 0 0,-7 20 1 0 0,-8 20 964 0 0,-37 79 1 0 0,51-128-1114 0 0,-1 1-1 0 0,1-1 1 0 0,-1 0-1 0 0,0 0 1 0 0,0 0-1 0 0,0-1 1 0 0,-7 7-1 0 0,-5 4 66 0 0,-17 21 312 0 0,-2-2-1 0 0,-1-2 1 0 0,-2-1-1 0 0,-1-2 1 0 0,-1-1-1 0 0,-45 22 1 0 0,62-38-599 0 0,-33 13 0 0 0,54-25 84 0 0,-39 12-587 0 0,31-11 457 0 0,-1 1-180 0 0,8-2 266 0 0,0 0 0 0 0,0 0 1 0 0,0-1-1 0 0,0 1 0 0 0,0-1 0 0 0,0 1 0 0 0,-1-1 1 0 0,-5 0-1 0 0,-21-2-887 0 0,18 3 678 0 0,-40-4-1232 0 0,36 3 1164 0 0,8 0 75 0 0,0 0 0 0 0,1 0 1 0 0,-1-1-1 0 0,0-1 0 0 0,1 1 1 0 0,-11-5-1 0 0,-60-11-1896 0 0,-1 0-2989 0 0,32 6 1773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55:41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1 396,'0'0'15757,"8"11"-15512,3 1-162,-7-7-16,1 0 0,-1 1 1,0-1-1,0 1 0,5 11 0,-9-5 149,0 62 237,0 1 45,0-17-261,-6 127 631,-14-15-28,6-74-373,-1 37 157,3 65 852,-56 286-1,5-64 121,25-134-545,-24 305 787,43-366-1088,11-37 76,0 27-106,5-109-432,2-55-242,1-5-71,0-37-70,-1 1-67,-3 34-88,2-33-94,0-4-707,-7 20 341,7-20-120,-6-32-7377,-1 1 7363,0 0-527,-9-41-1,14 46-641,2 0 0,-1-25-1,2-24-3526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44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216 156 468 0 0,'0'0'4880'0'0,"-12"-4"-4553"0"0,-36-11-13 0 0,36 11 284 0 0,5 1-307 0 0,-70-22 1070 0 0,69 23-183 0 0,-1 0-1075 0 0,0 0 13 0 0,-8-2-119 0 0,0 3 3243 0 0,34 15-3078 0 0,53 42-23 0 0,-69-55-126 0 0,1 1 1 0 0,0 0-1 0 0,0-1 0 0 0,0 1 1 0 0,0-1-1 0 0,0 0 1 0 0,0 1-1 0 0,0-1 0 0 0,0 0 1 0 0,5 1-1 0 0,50 13 253 0 0,-44-12-223 0 0,41 6 160 0 0,15-4 27 0 0,265-2 482 0 0,-194-16-467 0 0,-126 11-227 0 0,42 1 77 0 0,23 2-18 0 0,-62 0-64 0 0,44-2 57 0 0,0-3 24 0 0,20 0-12 0 0,-7 1 17 0 0,248-11 214 0 0,-214 12-152 0 0,92-4-1 0 0,-77 3-54 0 0,-23 2-43 0 0,163-5 46 0 0,-247 7-106 0 0,0-1 0 0 0,30-3 0 0 0,-27 1-4 0 0,0 1-1 0 0,24 1 0 0 0,239-10 119 0 0,-66 1-7 0 0,-146 6-99 0 0,-1 1 3 0 0,86 2 5 0 0,58-2 16 0 0,-98-1 13 0 0,-16 0 27 0 0,-39-1-56 0 0,-4-1-9 0 0,-34 1-7 0 0,-10 2-2 0 0,0 1-1 0 0,0-1 0 0 0,17 2 1 0 0,42-1 36 0 0,-8-2-11 0 0,26 0 13 0 0,-6 2-20 0 0,-67 3-14 0 0,46-2 26 0 0,5-2 5 0 0,4 1 1 0 0,-3 1 47 0 0,-17-1-42 0 0,31-4-11 0 0,-11 2 1 0 0,-2-1-8 0 0,2-2 0 0 0,0 3-11 0 0,7 2 22 0 0,-64 2-29 0 0,-6 0-1 0 0,1-1 0 0 0,-1 0-1 0 0,0 0 1 0 0,14-2 0 0 0,44-5 35 0 0,184-11 136 0 0,-202 15-159 0 0,-36 3 22 0 0,-1 0-25 0 0,54-2 81 0 0,-7-1 53 0 0,5-2-26 0 0,-25 1-89 0 0,-28 3 95 0 0,0 0-106 0 0,31-3 15 0 0,-31 3 50 0 0,-2 0-75 0 0,3-2-7 0 0,33-2 43 0 0,23 1-10 0 0,-5-1-33 0 0,-18 3-9 0 0,5 1 5 0 0,-8 4 36 0 0,22-2-33 0 0,-23-2 12 0 0,-29 1 2 0 0,-1 0-8 0 0,32 0-9 0 0,-32 0 20 0 0,0 1-47 0 0,49 3 10 0 0,1 1 46 0 0,2-1-62 0 0,-20 0 23 0 0,-32-3 13 0 0,-1 0-1 0 0,25 1-10 0 0,-26-1-4 0 0,2-1-49 0 0,50 3-318 0 0,-20-2 365 0 0,-30-1 4 0 0,-11 13-413 0 0,-7 39 422 0 0,6-40 17 0 0,-3 0-28 0 0,-14 33-8 0 0,14-34-4 0 0,3 0 21 0 0,1 1 3 0 0,1-8 1 0 0,0 1-1 0 0,0-1 0 0 0,-1 0 0 0 0,0 0 1 0 0,0 1-1 0 0,0-1 0 0 0,0 0 1 0 0,-1 0-1 0 0,1 0 0 0 0,-4 5 1 0 0,-17 39 5 0 0,-3 4-2 0 0,-35 99 17 0 0,26-61 20 0 0,13-21 29 0 0,-56 190 266 0 0,54-193-249 0 0,0-9 16 0 0,0 0 11 0 0,-81 298 429 0 0,79-242-267 0 0,1-7 59 0 0,10-35 173 0 0,-7 96-1 0 0,21-162-480 0 0,0 0 0 0 0,-1 0 0 0 0,0-1 0 0 0,1 1 0 0 0,-1 0 0 0 0,-1 0 0 0 0,-1 6 0 0 0,1-7-2 0 0,0 1 0 0 0,1-1 0 0 0,0 1 0 0 0,0-1 0 0 0,0 1 0 0 0,1 0 0 0 0,-1 5 0 0 0,-1 2 18 0 0,0 7 10 0 0,0 13 142 0 0,0 6-92 0 0,-11 149 904 0 0,7-131-768 0 0,-1 77 386 0 0,4-2-45 0 0,3-14-6 0 0,-4 7-44 0 0,2-9 7 0 0,2-30-64 0 0,1-24-179 0 0,-2-6-20 0 0,3 5 29 0 0,-1-6 147 0 0,1 17-190 0 0,0-41-152 0 0,-1-22 3 0 0,-1 2-6 0 0,2 30-6 0 0,-1-30-15 0 0,0-2-1 0 0,5 23-11 0 0,-5-23 71 0 0,1-1-219 0 0,4 23-51 0 0,-5-23-93 0 0,-18-9-11647 0 0,-52-9 5745 0 0,51 8 467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4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92 0 0,'0'0'748'0'0,"-91"13"-608"0"0,37 3-680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6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0 368 0 0,'0'0'10379'0'0,"-24"5"-10060"0"0,-72 16 2 0 0,94-21-297 0 0,-1 0 0 0 0,1 0 0 0 0,0 1-1 0 0,-1-1 1 0 0,1 1 0 0 0,0 0 0 0 0,0-1 0 0 0,0 1 0 0 0,0 0 0 0 0,0 0-1 0 0,-1 1 1 0 0,-1 1 0 0 0,-11 8 100 0 0,-105 91 776 0 0,99-82-737 0 0,1 1 1 0 0,0 1 0 0 0,-26 40-1 0 0,24-28 184 0 0,-32 69 0 0 0,46-83-233 0 0,0 1 0 0 0,2 0 0 0 0,1 0 1 0 0,0 1-1 0 0,-2 32 0 0 0,4-19-2 0 0,2-26-14 0 0,2 3-13 0 0,3 57 35 0 0,-2-18 6 0 0,-3-41-160 0 0,1-7-27 0 0,-1 1 0 0 0,1-1 1 0 0,0 0-1 0 0,0 1 0 0 0,1-1 1 0 0,-1 0-1 0 0,0 0 0 0 0,1 1 1 0 0,0-1-1 0 0,0 0 0 0 0,2 5 1 0 0,1-1-81 0 0,-3-5 60 0 0,0 1-1 0 0,1-1 0 0 0,-1 1 1 0 0,0-1-1 0 0,-1 1 1 0 0,1-1-1 0 0,0 1 0 0 0,-1-1 1 0 0,1 1-1 0 0,-1 4 1 0 0,5-2-645 0 0,13 12-129 0 0,-13-12-241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8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0 216 0 0,'0'0'9919'0'0,"-12"13"-9741"0"0,-37 36-10 0 0,37-37 600 0 0,17 2-686 0 0,17 43-8 0 0,-17-42 71 0 0,0-9-83 0 0,14 20-9 0 0,-15-20 46 0 0,-3-4-92 0 0,-1 0 0 0 0,0 0 0 0 0,1 0 0 0 0,-1 0-1 0 0,1 0 1 0 0,0 0 0 0 0,0-1 0 0 0,0 1-1 0 0,0 0 1 0 0,0-1 0 0 0,0 1 0 0 0,2 2 0 0 0,0 0 6 0 0,0 1 113 0 0,-1 3-84 0 0,8 23 5 0 0,-8-24 134 0 0,-5 4-145 0 0,-1 1-19 0 0,2-9 4 0 0,1 1 0 0 0,-1 0 1 0 0,1 0-1 0 0,0 0 0 0 0,0 1 0 0 0,0-1 0 0 0,0 0 0 0 0,1 8 0 0 0,-4-6 8 0 0,-11 17 5 0 0,12-17 513 0 0,-3-1-485 0 0,-15 13 16 0 0,16-13 2534 0 0,14-25-2580 0 0,29-59 4 0 0,-37 77-33 0 0,0 0 0 0 0,-1 0-1 0 0,1 0 1 0 0,0 0 0 0 0,0 0-1 0 0,0 0 1 0 0,1 0-1 0 0,-1 1 1 0 0,0-1 0 0 0,1 0-1 0 0,2-2 1 0 0,34-26 64 0 0,-3-1-18 0 0,26-14 4 0 0,-55 41-38 0 0,0-1 1 0 0,49-42 45 0 0,-50 43 527 0 0,-13 26-590 0 0,-23 66 22 0 0,23-65 18 0 0,6-14-24 0 0,-4 29-24 0 0,5-29 54 0 0,0 0-30 0 0,0 27-12 0 0,1-28 113 0 0,14-10-87 0 0,44-9 19 0 0,-44 8 6 0 0,-12 1-48 0 0,0 0 0 0 0,0 0 1 0 0,0 0-1 0 0,1 0 0 0 0,-1 0 0 0 0,0 0 0 0 0,1 1 1 0 0,0-1-1 0 0,-1 1 0 0 0,4-2 0 0 0,-1 1 1 0 0,0 0-1 0 0,0 0 1 0 0,-1-1-1 0 0,1 0 1 0 0,-1 0-1 0 0,0 0 1 0 0,4-4-1 0 0,33-27 96 0 0,-4 3 42 0 0,-11 11-67 0 0,-19 15-1 0 0,-3-1 21 0 0,13-16 18 0 0,-13 17 875 0 0,-10 29-980 0 0,-16 71 9 0 0,16-71 43 0 0,7-14-47 0 0,-2 1-8 0 0,0-7 4 0 0,1 1 0 0 0,0-1 0 0 0,0 0 0 0 0,0 0 0 0 0,0 1 0 0 0,1-1 0 0 0,-1 0 0 0 0,1 0 0 0 0,2 5 0 0 0,4 19 10 0 0,-5-21 596 0 0,20-17-561 0 0,66-34-8 0 0,-58 26-12 0 0,-11 2-13 0 0,0 2 0 0 0,28-18-1 0 0,-17 14 11 0 0,-22 13-14 0 0,-2 2-8 0 0,21-10-2 0 0,-20 10 27 0 0,-4 16-140 0 0,11 39 107 0 0,-10-39-10 0 0,-6-2 30 0 0,-6 32-4 0 0,6-33 36 0 0,3-7-83 0 0,-1 0 1 0 0,-1 0-1 0 0,1 0 1 0 0,0 0-1 0 0,-1 0 0 0 0,1 0 1 0 0,-1 0-1 0 0,0-1 1 0 0,-2 6-1 0 0,2-5 455 0 0,-1-1-1 0 0,1 1 1 0 0,1 0-1 0 0,-1 0 1 0 0,0 0 0 0 0,1 0-1 0 0,-1-1 1 0 0,1 1 0 0 0,0 6-1 0 0,16-24-291 0 0,49-46-19 0 0,-62 57-93 0 0,1-1 1 0 0,0 1-1 0 0,1 0 1 0 0,-1 1 0 0 0,1-1-1 0 0,9-5 1 0 0,-5 4 4 0 0,-3 1 92 0 0,-1 0-88 0 0,17-12-29 0 0,-17 13-28 0 0,-1 49-715 0 0,0 0 3234 0 0,11-57-2383 0 0,97-78 132 0 0,-70 55-157 0 0,-17 14-77 0 0,-19 15-31 0 0,0 3-141 0 0,20-8 38 0 0,-19 8-34 0 0,2 11-1462 0 0,31 26 1382 0 0,-30-26-46 0 0,-9-2-455 0 0,6 22 284 0 0,-6-22-58 0 0,-3 5-5103 0 0,-9 35 4012 0 0,8-35-1231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5:58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56 0 0,'0'0'5098'0'0,"-2"17"-4193"0"0,-5 50-53 0 0,5-50 657 0 0,-1-8-818 0 0,-7 28-56 0 0,7-27-63 0 0,0-4-48 0 0,-11 19-58 0 0,10-19 304 0 0,0 0-509 0 0,0-3-738 0 0,-9 8 1275 0 0,7 1-8617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00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9 768 0 0,'0'0'10161'0'0,"-7"20"-9676"0"0,-34 91 439 0 0,24-59-126 0 0,-7 23 294 0 0,21-65-187 0 0,0 0-1 0 0,1 1 0 0 0,0 13 1 0 0,15-23-687 0 0,54 4 148 0 0,-56-14-209 0 0,57-46 116 0 0,-8 3-59 0 0,-57 50-198 0 0,-1 0 0 0 0,1 0-1 0 0,0 0 1 0 0,0-1 0 0 0,-1 1 0 0 0,0-1-1 0 0,1 1 1 0 0,-1-1 0 0 0,2-4-1 0 0,15-21 102 0 0,26-28 80 0 0,-42 51 200 0 0,2 0-287 0 0,12-18-14 0 0,-13 18 383 0 0,-14 28-453 0 0,-42 101 57 0 0,23-54 55 0 0,27-64-84 0 0,0 3 7 0 0,2 0-15 0 0,0-6 26 0 0,0 0 1 0 0,0 0 0 0 0,-1 0 0 0 0,1 0-1 0 0,-1 0 1 0 0,0 0 0 0 0,1 0 0 0 0,-1-1-1 0 0,-3 6 1 0 0,8 1 54 0 0,9 30 15 0 0,-10-29 486 0 0,17-20-532 0 0,59-30-4 0 0,-61 30-37 0 0,9-5 13 0 0,-4-4 13 0 0,8-7-60 0 0,-20 18-24 0 0,-8 5-6 0 0,1 0 1 0 0,-1 0-1 0 0,1-1 1 0 0,-1 1-1 0 0,0-1 0 0 0,4-7 1 0 0,-1 5-16 0 0,-4 4 13 0 0,-1 0-1 0 0,1 0 0 0 0,0 0 1 0 0,-1 0-1 0 0,1 0 0 0 0,-1 0 1 0 0,1-1-1 0 0,-1 1 0 0 0,0 0 1 0 0,0-1-1 0 0,0 1 0 0 0,0-3 0 0 0,8-22-121 0 0,-6 20-1 0 0,-2 0 0 0 0,6-24-9 0 0,-5 23-9 0 0,-7-2-612 0 0,-13-32 520 0 0,13 32-13 0 0,-3 5-554 0 0,-22-15 572 0 0,22 15 10 0 0,-1 5-366 0 0,-33-2-776 0 0,35 12 1282 0 0,-21 32 8 0 0,21-32 14 0 0,30-7-209 0 0,69 10 312 0 0,-90-13-33 0 0,1 1-1 0 0,0 0 0 0 0,0-1 0 0 0,0 0 1 0 0,-1 0-1 0 0,1 0 0 0 0,0 0 1 0 0,0 0-1 0 0,0-1 0 0 0,5 0 1 0 0,7-3 2 0 0,46-13 24 0 0,6-7 18 0 0,-57 20-40 0 0,31-11 22 0 0,7 2 63 0 0,-18 6-45 0 0,-22 6 629 0 0,-9 15-526 0 0,-4 45-5 0 0,4-44 157 0 0,-3-3-149 0 0,-13 35 3 0 0,13-35 20 0 0,2-4 4 0 0,-1 1-110 0 0,2-4 26 0 0,0-1 0 0 0,0 1 0 0 0,0-1 0 0 0,0 1 0 0 0,1-1 0 0 0,0 1 0 0 0,0 4 0 0 0,-2 39 1478 0 0,6-41-1393 0 0,12 19-1 0 0,-12-19 699 0 0,18-18-759 0 0,64-31-17 0 0,-39 17 30 0 0,-24 7-19 0 0,-16 14-89 0 0,21-18 80 0 0,-6 1-49 0 0,-17 16-2 0 0,1 1-8 0 0,17-13-3 0 0,-18 13 74 0 0,1-1-84 0 0,16-15-2 0 0,-16 15 23 0 0,-6 25-237 0 0,0 59 186 0 0,0-59 7 0 0,0-10 0 0 0,1 28 5 0 0,-1-28 110 0 0,1-2-93 0 0,5 23 10 0 0,-5-23 744 0 0,17-15-716 0 0,55-18-3 0 0,-45 13-8 0 0,178-130 147 0 0,-159 107-162 0 0,-45 33-68 0 0,-1 1 1 0 0,0 0 0 0 0,0-1 0 0 0,1 1 1 0 0,-1 0-1 0 0,0 0 0 0 0,1 0 0 0 0,-1 0 0 0 0,1 0 0 0 0,-1 0 0 0 0,1 0 0 0 0,0 1 0 0 0,3-2 0 0 0,-6 21 22 0 0,-4 55 24 0 0,4-55 171 0 0,-2-7-101 0 0,-9 39 2 0 0,9-39 252 0 0,2-5-205 0 0,-4 23 9 0 0,4-23 2470 0 0,18-11-2565 0 0,1-1 0 0 0,19-9 0 0 0,-15 5-28 0 0,-3 2 48 0 0,-10 3-15 0 0,27-14-44 0 0,-27 13-45 0 0,-1 4-379 0 0,23-6 155 0 0,-23 6-15 0 0,-3 10-1230 0 0,18 27 1300 0 0,-18-27 24 0 0,-5-7-128 0 0,1 1 284 0 0,-1-1 1 0 0,1 0-1 0 0,-1 1 0 0 0,1-1 1 0 0,0 0-1 0 0,-1 1 0 0 0,1-1 1 0 0,1 0-1 0 0,-1 0 0 0 0,2 4 1 0 0,1-1-17 0 0,-1 3-64 0 0,2-5-122 0 0,18 12 194 0 0,-17-12 13 0 0,9-11 22 0 0,3-1-5 0 0,45-27 36 0 0,-20 9 68 0 0,-35 22-83 0 0,-4 3-10 0 0,0 0-1 0 0,-1 0 1 0 0,1-1 0 0 0,-1 0 0 0 0,0 1 0 0 0,0-1 0 0 0,4-5 0 0 0,0 2 7 0 0,-4 4-9 0 0,1-1 0 0 0,-1 0 0 0 0,0 0 0 0 0,-1 0 0 0 0,1-1 0 0 0,0 1 1 0 0,1-4-1 0 0,40-57 190 0 0,-30 42-104 0 0,16-32-1 0 0,-26 47-92 0 0,-1 0 43 0 0,2-2 0 0 0,11-24-8 0 0,-11 25 64 0 0,-2 2-81 0 0,11-16-7 0 0,-11 17 17 0 0,-9 29-227 0 0,-22 83 190 0 0,18-75 6 0 0,-3 21 79 0 0,2 10 7 0 0,3-2 19 0 0,6-51-87 0 0,-3 32 92 0 0,4-7-46 0 0,1-27-5 0 0,1 2-6 0 0,-2 0-36 0 0,1-6 3 0 0,0 1-1 0 0,0-1 0 0 0,0 0 1 0 0,1 0-1 0 0,-1 0 0 0 0,1 1 1 0 0,0-1-1 0 0,3 7 0 0 0,4 19-2 0 0,-5-22-37 0 0,12-11-2168 0 0,44-10 1306 0 0,-57 13 817 0 0,-1 0-1 0 0,1 0 1 0 0,0-1-1 0 0,-1 1 0 0 0,1-1 1 0 0,-1 1-1 0 0,1-1 1 0 0,-1 1-1 0 0,1-1 1 0 0,-1 0-1 0 0,0 0 1 0 0,1 0-1 0 0,-1 0 1 0 0,0 0-1 0 0,2-1 0 0 0,9-7-290 0 0,-5 4 22 0 0,-1 0 0 0 0,0 0 0 0 0,0 0 0 0 0,0-1 0 0 0,6-8 0 0 0,25-28-2483 0 0,-15 12 1315 0 0,-20 29 1266 0 0,0-1 1 0 0,-1 0 0 0 0,1 0-1 0 0,-1-1 1 0 0,1 1 0 0 0,-1 0 0 0 0,0 0-1 0 0,0-1 1 0 0,0 1 0 0 0,0-1 0 0 0,0 1-1 0 0,-1-1 1 0 0,1 1 0 0 0,0-5 0 0 0,0-1-800 0 0,2-8-3510 0 0,0-25 346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00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36 110 580 0 0,'0'0'2365'0'0,"-9"5"-1769"0"0,-11 7-862 0 0,14-5 1382 0 0,18-7 5175 0 0,21-7-6418 0 0,-4 1-72 0 0,-2 0 1 0 0,1-2-1 0 0,-1-1 1 0 0,43-21-1 0 0,-46 18-371 0 0,8-3-292 0 0,5 0-2936 0 0,30-11 1358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0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16 163 120 0 0,'0'0'3206'0'0,"2"-18"-2580"0"0,6-53-5 0 0,-6 53 2306 0 0,1 9-2364 0 0,8-28-25 0 0,-9 27 6683 0 0,-4 45-6790 0 0,-8 106 1 0 0,8-105 13 0 0,-2 8 241 0 0,-3 3-56 0 0,1 12 736 0 0,2-2-924 0 0,3-43-22 0 0,0-2-24 0 0,-2 2-251 0 0,2-8 39 0 0,0 1 0 0 0,0 0-1 0 0,1 0 1 0 0,-1 0 0 0 0,2 0 0 0 0,0 9 0 0 0,2 29 145 0 0,-3-34 690 0 0,0 2-820 0 0,-3 38-15 0 0,2-38 445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00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1 708 0 0,'0'0'7675'0'0,"13"9"-6962"0"0,41 29-29 0 0,-53-38-652 0 0,0 1 1 0 0,0 0 0 0 0,0-1-1 0 0,0 1 1 0 0,0 0 0 0 0,0-1-1 0 0,0 1 1 0 0,0 0 0 0 0,-1 0-1 0 0,1 0 1 0 0,0 0 0 0 0,0 0-1 0 0,-1 0 1 0 0,1 0 0 0 0,0 0-1 0 0,-1 0 1 0 0,1 0 0 0 0,-1 0-1 0 0,1 2 1 0 0,4 7 177 0 0,-3-6-90 0 0,0 0 0 0 0,-1 0 0 0 0,1 0 0 0 0,-1 0 0 0 0,0 1 0 0 0,0-1 0 0 0,0 0-1 0 0,0 9 1 0 0,1-3 90 0 0,-1-6-107 0 0,0 0 0 0 0,0 0 0 0 0,0 0 1 0 0,-1 0-1 0 0,0 0 0 0 0,0 0 0 0 0,0 0 0 0 0,0 0 1 0 0,-2 6-1 0 0,2 4 101 0 0,0-7-56 0 0,0-1 0 0 0,0 1 0 0 0,-1-1-1 0 0,0 1 1 0 0,0 0 0 0 0,-4 9 0 0 0,3-3 55 0 0,1-6 1 0 0,-1 1 1 0 0,0-1-1 0 0,0 1 1 0 0,-6 12-1 0 0,-4 7 313 0 0,-1 0-1 0 0,-1-1 1 0 0,-2 0-1 0 0,0-1 1 0 0,-25 27-1 0 0,14-25 304 0 0,-34 24 0 0 0,-151 119 2080 0 0,205-165-2666 0 0,1 0-30 0 0,-21 14-25 0 0,21-14 205 0 0,0-2-376 0 0,-15 10-86 0 0,15-9-98 0 0,-36-55-16425 0 0,33 41 12540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55 912 0 0,'0'0'5557'0'0,"5"-10"-4730"0"0,21-35 10977 0 0,-42 64-11461 0 0,-5 2-227 0 0,3-3 76 0 0,2 1 0 0 0,-17 23 0 0 0,-103 164 2131 0 0,122-180-1724 0 0,-17 44 1 0 0,7 17 469 0 0,23-83-1010 0 0,-1 0 0 0 0,1 0 0 0 0,0 0 0 0 0,1 1 0 0 0,-1-1 0 0 0,1 0 0 0 0,0 8 0 0 0,0-8-2 0 0,0 0 1 0 0,0 0-1 0 0,0 1 1 0 0,-1-1-1 0 0,1 0 1 0 0,-1 0-1 0 0,-2 6 1 0 0,-1-1 37 0 0,3-6-56 0 0,0 0 0 0 0,0 0 0 0 0,0 0 0 0 0,0 0 0 0 0,0 1 0 0 0,1-1 1 0 0,-1 0-1 0 0,1 0 0 0 0,0 1 0 0 0,0-1 0 0 0,1 5 0 0 0,0 28 205 0 0,-1-27-14 0 0,0 2-17 0 0,-1 1-150 0 0,1-6-31 0 0,0-1 0 0 0,0 0 0 0 0,0 0 0 0 0,0 0 0 0 0,1 1 0 0 0,0-1-1 0 0,0 0 1 0 0,2 5 0 0 0,8 37 385 0 0,-10-37-374 0 0,-1-4-7 0 0,1-1-1 0 0,0 0 0 0 0,0 0 0 0 0,0 0 1 0 0,0 0-1 0 0,3 5 0 0 0,7 22-188 0 0,-8-24-111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5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157 101 64 0 0,'0'0'3014'0'0,"-13"10"-2014"0"0,-36 29-39 0 0,25-17 323 0 0,19-12-1083 0 0,2-3 71 0 0,-11 13 739 0 0,13-18-934 0 0,-1 0 1 0 0,1 1-1 0 0,-1 0 0 0 0,1-1 0 0 0,0 1 0 0 0,-1 0 1 0 0,1-1-1 0 0,0 6 0 0 0,-4 4 488 0 0,-10 38 767 0 0,11-39-1126 0 0,2-7-81 0 0,1 1 0 0 0,-1 0 0 0 0,1 0 0 0 0,0 0-1 0 0,0 0 1 0 0,1 0 0 0 0,-1 7 0 0 0,0-4 70 0 0,0-4-50 0 0,0 0-1 0 0,1 0 0 0 0,-1 0 1 0 0,1-1-1 0 0,0 1 0 0 0,1 0 1 0 0,-1 0-1 0 0,2 7 1 0 0,3 33 341 0 0,-3-33 8 0 0,2-1-24 0 0,-1 0-322 0 0,-2-6-83 0 0,0 0 1 0 0,0-1-1 0 0,0 1 1 0 0,1 0-1 0 0,0-1 1 0 0,-1 0-1 0 0,1 1 1 0 0,0-1-1 0 0,1 0 1 0 0,3 5-1 0 0,41 37 1136 0 0,-42-41-797 0 0,3-2-19 0 0,0 2-264 0 0,-5-3-59 0 0,-1 1 0 0 0,1-1 0 0 0,0 0 0 0 0,0 0 0 0 0,-1 0 0 0 0,1-1 0 0 0,0 1 0 0 0,0-1 0 0 0,6 1 0 0 0,-1-1 52 0 0,0 0 1 0 0,0-1-1 0 0,0 0 1 0 0,15-4 0 0 0,-7 1-6 0 0,-10 4-41 0 0,0-1 0 0 0,1 0 0 0 0,-1 0 0 0 0,0-1 0 0 0,0 1 0 0 0,0-1 0 0 0,10-5 0 0 0,0-1 34 0 0,14-6 171 0 0,0-1 0 0 0,0-1 0 0 0,35-27-1 0 0,-37 24-65 0 0,-18 12-109 0 0,1 0 1 0 0,-1-1 0 0 0,16-15-1 0 0,-3 1 138 0 0,-20 20-202 0 0,-1 1 1 0 0,0-1-1 0 0,0 0 1 0 0,0 0-1 0 0,0 0 1 0 0,-1 0-1 0 0,1 0 1 0 0,-1-1-1 0 0,1 1 0 0 0,1-5 1 0 0,10-17 281 0 0,-8 17-250 0 0,-3 4-37 0 0,0 1-1 0 0,0-1 1 0 0,0 0-1 0 0,-1 0 1 0 0,1 0-1 0 0,-1 0 0 0 0,0 0 1 0 0,0 0-1 0 0,0 0 1 0 0,1-4-1 0 0,10-38 278 0 0,-6 15-171 0 0,-5 22-15 0 0,-1-1-20 0 0,1-31-16 0 0,-1 30 72 0 0,-3 1-100 0 0,-9-27-24 0 0,8 27-29 0 0,0 3 3 0 0,-15-19-28 0 0,15 19-46 0 0,-1 1-228 0 0,-16-14 50 0 0,16 15-64 0 0,-3 0-1040 0 0,-1 0 1123 0 0,-23-8-2412 0 0,27 11 2390 0 0,1 0 1 0 0,-1 0-1 0 0,1 0 1 0 0,-1 1-1 0 0,1 0 1 0 0,-6 0 0 0 0,-1 1-130 0 0,1-2-828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0 988 0 0,'0'0'19240'0'0,"16"1"-19045"0"0,45 4-9 0 0,-45-4 4263 0 0,-11 4-4217 0 0,14 17 26 0 0,-14-17 645 0 0,-11 10-550 0 0,2 3-235 0 0,2-9-13 0 0,-1-1 0 0 0,1 1 0 0 0,-2-1 0 0 0,1 0 0 0 0,-9 15 1 0 0,-10 18 748 0 0,-12 31 258 0 0,6-19-158 0 0,15-28-666 0 0,10-19-1 0 0,-2 2-10 0 0,-33 60 386 0 0,34-63-207 0 0,4-3-443 0 0,-1 0 0 0 0,0 0 0 0 0,1 0 0 0 0,-1 0 0 0 0,0 0 0 0 0,0 0 0 0 0,0 0 0 0 0,0-1 0 0 0,-1 1 0 0 0,1 0 0 0 0,0-1 0 0 0,-3 3 0 0 0,1 0 12 0 0,-1 2 86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7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0 142 920 0 0,'0'0'7247'0'0,"8"-8"-6457"0"0,31-28 9577 0 0,-33 150-7909 0 0,-9-100-1831 0 0,-1 1-416 0 0,1-7-34 0 0,1 0-1 0 0,0 0 1 0 0,1 1-1 0 0,-1-1 1 0 0,1 12-1 0 0,1-10 40 0 0,-4 30 1295 0 0,-4 1-998 0 0,6-31-24 0 0,1-1-13 0 0,-2 27-7 0 0,2-27 466 0 0,1 0-466 0 0,-2 2-291 0 0,1-7 23 0 0,0 1 0 0 0,1-1 0 0 0,0 1 0 0 0,0-1 0 0 0,0 1 0 0 0,0-1 0 0 0,0 1 0 0 0,2 4-1 0 0,3 27 133 0 0,-4-27 1327 0 0,9-31-2164 0 0,32-65 283 0 0,-33 67-34 0 0,-1 0 1 0 0,-1-1-1 0 0,8-37 1 0 0,4-12-474 0 0,-2 19 121 0 0,10-21-290 0 0,-25 66 622 0 0,2-1 21 0 0,11-21 26 0 0,-11 21 12 0 0,-1 1-675 0 0,30-53 103 0 0,-29 52 744 0 0,1 3-203 0 0,16-13 228 0 0,-15 12-8 0 0,-15 28-5838 0 0,-25 68 4882 0 0,26-69-177 0 0,7-22 1071 0 0,0 0 1 0 0,0 0 0 0 0,0 0 0 0 0,0 1 0 0 0,1-1 0 0 0,-1 0 0 0 0,0 0-1 0 0,0 0 1 0 0,0 1 0 0 0,0-1 0 0 0,1 1 0 0 0,-1-1 0 0 0,0 0 0 0 0,1 1-1 0 0,-1-1 1 0 0,0 1 0 0 0,1-1 0 0 0,-1 1 0 0 0,0 0 0 0 0,1-1 0 0 0,-1 1-1 0 0,0 1 1 0 0,1-2-79 0 0,-1 1 1 0 0,1 0-1 0 0,-1-1 0 0 0,0 1 0 0 0,1 0 0 0 0,-1-1 0 0 0,0 1 1 0 0,1-1-1 0 0,-1 1 0 0 0,0-1 0 0 0,1 1 0 0 0,-1-1 0 0 0,0 0 1 0 0,0 1-1 0 0,0-1 0 0 0,1 0 0 0 0,-1 1 0 0 0,0-1 0 0 0,0 0 1 0 0,0 0-1 0 0,0 0 0 0 0,-1 0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7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1 312 0 0,'0'0'9301'0'0,"16"4"-8704"0"0,48 16-32 0 0,-63-20-541 0 0,0 0 0 0 0,0 1-1 0 0,0-1 1 0 0,0 0 0 0 0,0 0 0 0 0,0 0-1 0 0,0 1 1 0 0,0-1 0 0 0,0 0 0 0 0,-1 1-1 0 0,1-1 1 0 0,0 1 0 0 0,0-1 0 0 0,0 1 0 0 0,-1 0-1 0 0,1-1 1 0 0,0 1 0 0 0,0 0 0 0 0,-1-1-1 0 0,1 1 1 0 0,-1 0 0 0 0,2 1 0 0 0,4 6 148 0 0,-4-6-103 0 0,0 1 1 0 0,-1-1-1 0 0,1 1 1 0 0,0 0-1 0 0,-1-1 1 0 0,1 1-1 0 0,-1 0 0 0 0,0 0 1 0 0,0 0-1 0 0,0 0 1 0 0,0 6-1 0 0,1-1-33 0 0,4 12 386 0 0,-1-1 0 0 0,-1 1-1 0 0,-1 1 1 0 0,-1-1 0 0 0,0 39-1 0 0,-2-46-249 0 0,0-5-4 0 0,-1 0 1 0 0,1 0 0 0 0,-1 0 0 0 0,-4 13 0 0 0,3-6-2 0 0,2-7-33 0 0,-2 0-1 0 0,1 0 0 0 0,-1-1 1 0 0,0 1-1 0 0,-4 8 0 0 0,4-5 11 0 0,1-6-47 0 0,-1 0 0 0 0,1 0-1 0 0,-1 0 1 0 0,0 0 0 0 0,0-1-1 0 0,-5 7 1 0 0,-17 35 659 0 0,14-26-559 0 0,-1-1 0 0 0,-1 0-1 0 0,-1-1 1 0 0,0 0 0 0 0,-1-1 0 0 0,-1-1-1 0 0,-1 0 1 0 0,-34 25 0 0 0,42-33-231 0 0,-28 16-295 0 0,21-15 193 0 0,3 0-330 0 0,-1-1-1 0 0,0-1 0 0 0,0 0 1 0 0,-1-1-1 0 0,0 0 0 0 0,-17 4 1 0 0,-4-4-412 0 0,26-5-89 0 0,-3 0-90 0 0,-37 1-266 0 0,37-1-971 0 0,-1-2-1469 0 0,-51 0 286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8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0 484 0 0,'0'0'10976'0'0,"-13"10"-10692"0"0,-39 28-2 0 0,39-28-6 0 0,6-6 12 0 0,-18 13-19 0 0,18-13-3 0 0,0 2-3 0 0,-57 48 480 0 0,58-49-505 0 0,0 2-18 0 0,-40 53 426 0 0,43-55-450 0 0,-1 2-18 0 0,-14 21 36 0 0,14-21 204 0 0,1-1-200 0 0,-11 19 1 0 0,10-18 198 0 0,2 0-203 0 0,-5 24-5 0 0,5-23 495 0 0,2 2-557 0 0,0 30-4 0 0,0-30 339 0 0,3-1-347 0 0,9 25-30 0 0,-9-25 314 0 0,1-2-345 0 0,12 19-9 0 0,-12-20 95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29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0 360 0 0,'0'0'14481'0'0,"7"15"-14351"0"0,25 46-4 0 0,-25-46-10 0 0,-7-5 13 0 0,1 1-79 0 0,-1-7-9 0 0,0 0-1 0 0,0 1 1 0 0,0-1-1 0 0,0 0 1 0 0,-1 1-1 0 0,0-1 0 0 0,1 0 1 0 0,-2 1-1 0 0,-1 4 1 0 0,-10 39 66 0 0,10-36-8 0 0,-2-4-29 0 0,-67 90 217 0 0,67-93-276 0 0,-2 3-43 0 0,-90 74-1436 0 0,91-78 842 0 0,-2 1-131 0 0,-24 16-113 0 0,24-15-255 0 0,1-3-1010 0 0,-24 9-1407 0 0,24-9 270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6:3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0 193 136 0 0,'0'0'12090'0'0,"16"-9"-11918"0"0,2-4-118 0 0,-5 4 6 0 0,0 1 1 0 0,0 0-1 0 0,16-6 1 0 0,18-9 214 0 0,-37 20-229 0 0,30-19 210 0 0,-30 14-205 0 0,-6 4-15 0 0,1 0 0 0 0,1 1-1 0 0,-1-1 1 0 0,0 1-1 0 0,1 1 1 0 0,6-4-1 0 0,96-40 1877 0 0,-101 43-674 0 0,-13 24-1081 0 0,-16 63 3 0 0,16-63-15 0 0,1-11 1 0 0,-1 1-98 0 0,3-7-11 0 0,1 1-1 0 0,-1 0 1 0 0,1 0-1 0 0,0 0 1 0 0,0 0-1 0 0,-2 10 1 0 0,-4 12 123 0 0,7-20 13 0 0,-3 2 11 0 0,-35 118 776 0 0,37-120-757 0 0,-2 2-16 0 0,-27 67 346 0 0,29-70-359 0 0,-2 3 6 0 0,-13 26 3 0 0,12-26 1 0 0,2-3-1 0 0,-12 20-2 0 0,11-19 154 0 0,0-1-189 0 0,-12 21-16 0 0,12-20 631 0 0,4-5-754 0 0,-1 0 1 0 0,1 0-1 0 0,0 0 1 0 0,-1 0-1 0 0,0 0 0 0 0,1 0 1 0 0,-1 0-1 0 0,0 0 0 0 0,0 0 1 0 0,0 0-1 0 0,-2 3 0 0 0,0 0 12 0 0,0 1 403 0 0,15-27-1511 0 0,52-90 719 0 0,-9 8-345 0 0,-52 97 595 0 0,1-1 14 0 0,12-22 16 0 0,-12 22 22 0 0,-1 2-132 0 0,8-19 151 0 0,-8 18 6 0 0,-14 28-289 0 0,-46 95 516 0 0,24-53 174 0 0,30-57-224 0 0,-2 1 10 0 0,-38 59 260 0 0,39-62-289 0 0,0 1-12 0 0,-12 19-17 0 0,12-18-2 0 0,4-5-70 0 0,0 0 0 0 0,-1 0 0 0 0,1 1 0 0 0,-1-1 0 0 0,1 0 0 0 0,-1 0 0 0 0,0 0 1 0 0,0 0-1 0 0,0 0 0 0 0,0 0 0 0 0,-2 3 0 0 0,0 0 18 0 0,0 2 71 0 0,-1-1-1 0 0,-11 17 3 0 0,12-17 73 0 0,-2 2-97 0 0,-11 22 3 0 0,11-23 65 0 0,2-2-95 0 0,-11 16-3 0 0,11-16 459 0 0,-2 1-489 0 0,-12 17-6 0 0,13-17 279 0 0,31-13-1278 0 0,81-19 990 0 0,-81 19 10 0 0,-19 7-20 0 0,27-1 11 0 0,-26 1-11 0 0,1 0-73 0 0,31-1 71 0 0,-31 1 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08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57 312 0 0,'0'0'785'0'0,"-12"9"-20"0"0,-35 26-25 0 0,35-26 691 0 0,6-3-756 0 0,-2 1-413 0 0,-21 26 2435 0 0,23-22-2485 0 0,-19 21 1257 0 0,22-21-1004 0 0,-9 35-35 0 0,8-35-4 0 0,4-1-14 0 0,-4 32-8 0 0,3-31 328 0 0,3 2-411 0 0,7 42-36 0 0,-6-41 201 0 0,1-4-272 0 0,1 0-137 0 0,-2-6 13 0 0,0 1 0 0 0,-1 0-1 0 0,0 0 1 0 0,0-1 0 0 0,2 10 0 0 0,5-7 106 0 0,27 20-4 0 0,-27-20-42 0 0,2-5-14 0 0,36 5-14 0 0,-35-5 0 0 0,4-4-5 0 0,50-9-30 0 0,-58 10-72 0 0,1 0 1 0 0,-1-1 0 0 0,0 1 0 0 0,-1-2-1 0 0,1 1 1 0 0,13-6 0 0 0,-6 1 0 0 0,-6 4-6 0 0,0 1 1 0 0,0-2-1 0 0,-1 1 0 0 0,0-1 0 0 0,1 0 0 0 0,7-7 0 0 0,4-1 3 0 0,79-50 82 0 0,-93 59-91 0 0,0-1 0 0 0,-1 0 0 0 0,0 0 0 0 0,0 0-1 0 0,0 0 1 0 0,6-8 0 0 0,-2 3 0 0 0,-4 4-2 0 0,0 1 0 0 0,0-1 0 0 0,0 0 1 0 0,-1 0-1 0 0,7-10 0 0 0,-3 4-1 0 0,3-6 7 0 0,-6 7-4 0 0,-2 6-1 0 0,-1-1 0 0 0,1 1 0 0 0,-1-1 0 0 0,-1 0-1 0 0,1 0 1 0 0,-1 1 0 0 0,2-9 0 0 0,6-21 12 0 0,-7 25-7 0 0,-5-7-13 0 0,-6-47 4 0 0,6 48-7 0 0,-2 6-18 0 0,-18-26-33 0 0,18 26-62 0 0,-5 6-673 0 0,-30-12 367 0 0,30 11-124 0 0,-62 9-887 0 0,57-4 397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1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20 220 0 0,'0'0'1973'0'0,"-13"24"-1007"0"0,-38 71-53 0 0,49-93-818 0 0,1 1-1 0 0,-1 0 1 0 0,0 0-1 0 0,1 0 1 0 0,0 0-1 0 0,-1 0 1 0 0,1 1-1 0 0,-1 5 0 0 0,0 2 195 0 0,-3 39 1697 0 0,2 4-1308 0 0,2-40-37 0 0,3-1-47 0 0,0 1-397 0 0,2 35 1146 0 0,1-38-903 0 0,11 34-22 0 0,-11-34 636 0 0,4-8-753 0 0,26 12-23 0 0,-26-11 452 0 0,12-14-531 0 0,60-29-33 0 0,-49 21-11 0 0,-17 9-103 0 0,39-31 219 0 0,-43 33-212 0 0,-4 2-7 0 0,-1 1 0 0 0,0-1 0 0 0,-1 0 0 0 0,1 0 0 0 0,5-8 0 0 0,-2 5 16 0 0,-5 6-35 0 0,-1-1-1 0 0,0 0 1 0 0,1 0 0 0 0,-1-1-1 0 0,0 1 1 0 0,-1-1 0 0 0,1 1-1 0 0,-1-1 1 0 0,3-5-1 0 0,11-18 144 0 0,-12 20-22 0 0,-3-4-6 0 0,4-36 0 0 0,-4 36 83 0 0,-9-4-149 0 0,-20-46 0 0 0,21 46-8 0 0,1 9-12 0 0,-18-17-46 0 0,18 17-43 0 0,-4 2-145 0 0,-30-13 3 0 0,30 12-84 0 0,-2 5-629 0 0,-36-4 214 0 0,36 4-148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08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3 448 0 0,'0'0'3794'0'0,"27"1"-2964"0"0,83 2-11 0 0,35-5 1691 0 0,-117 0-2278 0 0,64 2 805 0 0,-77 0-600 0 0,2 0-43 0 0,4 2-257 0 0,55-3 1101 0 0,-28-1-1136 0 0,-36 1-87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09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0 236 0 0,'0'0'13879'0'0,"-17"22"-13471"0"0,-55 75 7 0 0,66-88-266 0 0,0 1 0 0 0,0 0 0 0 0,1 0 1 0 0,0 1-1 0 0,1 0 0 0 0,0 0 0 0 0,-4 21 0 0 0,6-21-119 0 0,0-5 57 0 0,0-1-1 0 0,1 1 1 0 0,0-1 0 0 0,0 1-1 0 0,0 0 1 0 0,0 11 0 0 0,1-12-19 0 0,0 0 0 0 0,0 0 0 0 0,-1 0 1 0 0,0 0-1 0 0,0 0 0 0 0,0 0 0 0 0,-1-1 0 0 0,-2 6 1 0 0,-16 53 715 0 0,1-1 52 0 0,3-21-438 0 0,13-31-12 0 0,0-5-303 0 0,1-1-1 0 0,0 1 1 0 0,0 0-1 0 0,1 0 1 0 0,0 1-1 0 0,-1 5 0 0 0,-1 1 21 0 0,0-1 445 0 0,0-1-309 0 0,-8 31-7 0 0,9-31 373 0 0,0-1-425 0 0,-1 1-557 0 0,0 0 2320 0 0,1-2-3561 0 0,1 0-3426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1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1 644 0 0,'0'0'17414'0'0,"-2"26"-17376"0"0,-5 81-3 0 0,5-81 106 0 0,-1-16-129 0 0,-9 32 22 0 0,8-32 94 0 0,4-4-97 0 0,0 0 1 0 0,0 0 0 0 0,-1 0-1 0 0,0 0 1 0 0,-3 10 0 0 0,0-2 12 0 0,2-2 104 0 0,0-1 12 0 0,0 2-102 0 0,1-5 18 0 0,0-1 0 0 0,-1 1 0 0 0,0-1 0 0 0,0 0 0 0 0,-4 8 0 0 0,-6 20 116 0 0,9-26 31 0 0,0 0-7 0 0,-8 29 3 0 0,9-29 203 0 0,-2 0-220 0 0,-10 27-27 0 0,10-27 517 0 0,1 1-584 0 0,-2 1-399 0 0,1-2 2110 0 0,2-1-3546 0 0,-1 1-3334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10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18 20 0 0,'0'0'2301'0'0,"-13"22"-1624"0"0,-40 64-35 0 0,38-56-23 0 0,7 5-16 0 0,6-26 509 0 0,2 4-603 0 0,0 1-330 0 0,-1-8 5 0 0,1 0 1 0 0,0 0-1 0 0,0 0 1 0 0,1 0-1 0 0,-1-1 1 0 0,4 11-1 0 0,2-7 303 0 0,20 31-21 0 0,-19-30-17 0 0,2-6-12 0 0,26 11-10 0 0,-26-11 338 0 0,9-5-427 0 0,54-3-33 0 0,-54 3-14 0 0,1-4-10 0 0,5-1-179 0 0,-2 1 44 0 0,-1-1 0 0 0,0-1 0 0 0,39-19 0 0 0,-48 22-76 0 0,-6 2-20 0 0,-1 0 0 0 0,1 0-1 0 0,-1-1 1 0 0,0 0 0 0 0,0 0 0 0 0,9-8 0 0 0,19-12 155 0 0,-24 18 15 0 0,-3-2 4 0 0,20-17-4 0 0,-19 18 442 0 0,-7-7-524 0 0,-2-42-21 0 0,2 42 188 0 0,-9 1-303 0 0,-29-36-67 0 0,29 36-58 0 0,1 7-319 0 0,-23-17 95 0 0,23 16-80 0 0,-4 4-697 0 0,-35-10 433 0 0,35 9-68 0 0,-3 4-2879 0 0,-45 6 691 0 0,45-6 229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2:13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31 103 404 0 0,'12'-7'799'0'0,"1"-2"-531"0"0,43-20 1060 0 0,-44 23-1073 0 0,-7 2-78 0 0,2 1 1 0 0,-1 0 0 0 0,0 0 0 0 0,1 1-1 0 0,-1 0 1 0 0,8-2 0 0 0,71-18 1853 0 0,-79 21-1406 0 0,2 0-20 0 0,25-4-27 0 0,-24 4 1953 0 0,2 2-2113 0 0,35 3-35 0 0,-35-3 729 0 0,-9 8-775 0 0,3 27 2 0 0,-3-27 6 0 0,-11 7 36 0 0,-27 42 355 0 0,-74 91 0 0 0,84-120-533 0 0,-75 93 915 0 0,40-52-298 0 0,30-34-346 0 0,27-31-265 0 0,1 2-1 0 0,-6 17-7 0 0,7-18 1504 0 0,16-2-1543 0 0,44 13-19 0 0,-57-16-136 0 0,1 0-1 0 0,-1-1 1 0 0,1 1 0 0 0,-1-1 0 0 0,1 0-1 0 0,-1 0 1 0 0,1 1 0 0 0,-1-1 0 0 0,1 0-1 0 0,-1 0 1 0 0,1 0 0 0 0,0-1 0 0 0,-1 1-1 0 0,1 0 1 0 0,-1-1 0 0 0,1 1 0 0 0,1-1-1 0 0,15-3 30 0 0,55-18 102 0 0,-45 13-128 0 0,88-32-53 0 0,48-33-562 0 0,-25 5-2712 0 0,-117 57 2168 0 0,-16 9-353 0 0,-2-2-1189 0 0,13-17-1735 0 0,-13 17 336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2:1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1206 33 720 0 0,'-62'-13'1517'0'0,"-90"-5"-1"0"0,134 17-1288 0 0,-37 3 913 0 0,54-2-1134 0 0,-40 2 436 0 0,0 3 1 0 0,0 1-1 0 0,-54 15 1 0 0,52-7-3 0 0,1 2 0 0 0,1 2 0 0 0,0 2 0 0 0,1 1 1 0 0,2 2-1 0 0,-70 54 0 0 0,75-46-115 0 0,1 0 1 0 0,2 2-1 0 0,0 2 1 0 0,3 0-1 0 0,1 2 1 0 0,1 1-1 0 0,3 1 1 0 0,1 0-1 0 0,1 2 1 0 0,3 1-1 0 0,1 0 0 0 0,3 1 1 0 0,-15 75-1 0 0,25-96-160 0 0,1-1 1 0 0,1 1-1 0 0,1 0 0 0 0,1-1 0 0 0,1 1 0 0 0,0-1 0 0 0,8 25 0 0 0,-2-15 303 0 0,20 46 0 0 0,-20-57-315 0 0,-7-15-89 0 0,1 0 0 0 0,1 0 0 0 0,-1 0 0 0 0,1 0 0 0 0,0-1 0 0 0,0 1 0 0 0,0-1 0 0 0,0 1 0 0 0,1-1 0 0 0,0 0 0 0 0,7 6 0 0 0,8 6 95 0 0,1-1 0 0 0,0 0 0 0 0,2-1 0 0 0,-1-2 0 0 0,2 0 0 0 0,25 9 0 0 0,-12-10-4 0 0,2-2 1 0 0,-1-2-1 0 0,1-2 1 0 0,0-1 0 0 0,0-1-1 0 0,0-3 1 0 0,0-1-1 0 0,1-2 1 0 0,43-8 0 0 0,-7-5 141 0 0,-1-2-1 0 0,-1-4 1 0 0,114-50 0 0 0,-97 30 16 0 0,-2-3 0 0 0,-2-4-1 0 0,86-64 1 0 0,-148 93-127 0 0,-1 0 0 0 0,-1-2 1 0 0,33-39-1 0 0,-51 56-152 0 0,-1 0 1 0 0,1 0-1 0 0,-1 0 1 0 0,0 0-1 0 0,0 0 1 0 0,0-1-1 0 0,3-9 1 0 0,0-2 15 0 0,24-61 235 0 0,-29 75-272 0 0,1 1 0 0 0,-1-1 0 0 0,0 1 0 0 0,-1-1 0 0 0,1 1 0 0 0,0-1 0 0 0,-1 0 0 0 0,0 1 0 0 0,0-1 0 0 0,1 0 0 0 0,-1 1 0 0 0,-1-1 0 0 0,0-4 0 0 0,1-1 21 0 0,1-32 156 0 0,-4-52-1 0 0,3 86-189 0 0,0 0 0 0 0,-1 1-1 0 0,0-1 1 0 0,0 0 0 0 0,0 0-1 0 0,-4-10 1 0 0,1 5-10 0 0,1 1-103 0 0,0 1 1 0 0,0-1 0 0 0,-1 1 0 0 0,0 0 0 0 0,-10-15-1 0 0,9 15-6 0 0,-12-23-623 0 0,-1 7-257 0 0,-62-69-3360 0 0,55 66 867 0 0,20 20 2277 0 0,1 2-3813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2:14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1 272 0 0,'0'0'9827'0'0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25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74 608,'0'0'12255,"24"-10"-12082,75-31-23,-74 31-6,-14 8-16,33-5-17,-32 6 71,2 0-118,56-1 88,-58 7-143,34 14-10,-34-14-9,-11 6-36,0 32 31,0-33 10,-12 5 12,-30 44 21,21-34 3,-10 3-21,-76 80 81,65-61-42,15-17-25,19-23-28,2 0-22,0 0 7,3-5-1,0 0 0,0 0 1,0 0-1,1 0 0,-1 1 1,1-1-1,-1 0 0,1 1 1,0 0-1,-1 4 0,5 8-9,10 44 8,-9-45-1,1-2-35,18 35 52,-18-36 62,-7 69 89,-2-67-95,-11 39 19,11-40 17,-2-2 16,-21 27-15,21-28 70,1-2-78,-16 21-11,16-21-22,-2-3 0,-22 13 2,22-13 48,-5-1-119,-1 1-77,-9 3 131,-2-5-2797,10-12 1731,-44-27-1001,44 28-1357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6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1 224 0 0,'0'0'7462'0'0,"-7"24"-6950"0"0,-24 73-34 0 0,24-72 392 0 0,2-15-492 0 0,-15 31-45 0 0,16-31 752 0 0,3-7-1043 0 0,1 0-1 0 0,0 1 1 0 0,0-1-1 0 0,-1 0 1 0 0,0 0-1 0 0,0 0 1 0 0,0-1-1 0 0,0 1 1 0 0,-2 4-1 0 0,0 1 37 0 0,1 0 1758 0 0,21-8-1664 0 0,58 1-28 0 0,-58-1 88 0 0,0-8-114 0 0,55-24 23 0 0,-55 24 182 0 0,-12 3-133 0 0,24-13 3 0 0,-24 14 2503 0 0,-7 24-2544 0 0,-3 60 54 0 0,2-60-2 0 0,-5-2-6 0 0,-27 87 203 0 0,9-30 55 0 0,8-11-54 0 0,1-6-36 0 0,5-25-202 0 0,7-25-10 0 0,-1 2-19 0 0,-13 29-16 0 0,13-29 232 0 0,0 0-258 0 0,-9 27-17 0 0,9-28-42 0 0,-13-12-14257 0 0,-67-14 10191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26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19 172,'0'0'13071,"33"-3"-12715,132-13 279,-94 17-78,-57-1-86,-1 1-281,3-2-324,7 1 205,3 1-9525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2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37 197 188 0 0,'0'0'6518'0'0,"5"-13"-5961"0"0,16-40-17 0 0,-16 40 1385 0 0,-1 4-1504 0 0,9-26 20 0 0,-9 27 1567 0 0,-1-3-1667 0 0,9-33-18 0 0,-9 34 5014 0 0,-8 42-4984 0 0,-18 100 13 0 0,-1-10 969 0 0,18-100-1163 0 0,4-12 213 0 0,-1 4-4 0 0,-12 62 357 0 0,12-65-613 0 0,-6 35 709 0 0,1 18 576 0 0,5-52-1950 0 0,0 1 2749 0 0,1-3-3860 0 0,2 0-3818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26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32,'0'0'6637,"2"20"-5835,1 4-526,0-9 203,-2 1-1,0 0 1,-1 25 0,-3 32 1997,-3 12-974,-3-21 137,2-18-1309,5-35 237,0-1-332,-6 29-28,6-29 94,-2-1-757,-1-1-3,-4 11 665,4-1-10173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27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0 632,'0'0'7211,"-3"26"-6765,-13 102 442,26-122-431,-1 3-309,-5-6-65,0 1-1,1-1 1,-1 0-1,0 0 1,1 0-1,0 0 1,0-1-1,5 2 1,43 20 796,-41-18-732,37 14 574,-36-17-586,-7-2-45,0 1 1,0 0-1,0 0 1,-1 0-1,1 1 1,9 5 0,21 12 267,-26-15-22,-1-1-44,30 16-24,-30-16 568,-4 5-686,11 23-4,-11-24 340,-23 5-474,-50 38-48,50-38-86,8-9-93,-33 12-124,32-12-150,8-4 438,1 0 0,-1 1 0,0-1 0,1 0 0,-1 1 0,0-1 0,1 1 0,-1 0 0,-3 1 0,-8 3-1907,-2-4-4169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1 100 764 0 0,'17'-6'985'0'0,"80"-29"978"0"0,-27 11-202 0 0,-6 3 339 0 0,-23 11-1522 0 0,-31 7 1681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7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27 712 0 0,'0'0'8556'0'0,"25"10"-8125"0"0,72 29 0 0 0,-94-38-399 0 0,-1 1-1 0 0,1-1 1 0 0,-1 0 0 0 0,1 0-1 0 0,0 0 1 0 0,0-1-1 0 0,-1 1 1 0 0,1-1 0 0 0,0 1-1 0 0,0-1 1 0 0,0 0-1 0 0,4 0 1 0 0,13-1 106 0 0,59-6 525 0 0,-23-2-418 0 0,123-15 580 0 0,68 7 133 0 0,-162 13-712 0 0,454-14 1353 0 0,-405 19-1169 0 0,-44 0-80 0 0,-68 1-297 0 0,-10-1-6 0 0,1 0 0 0 0,-1-1 0 0 0,1 0-1 0 0,18-3 1 0 0,-18 0-5 0 0,-6 2 16 0 0,0-1 0 0 0,0 2-1 0 0,0-1 1 0 0,1 1 0 0 0,-1 0-1 0 0,8 1 1 0 0,43 2-1 0 0,-43-3 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8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778 165 628 0 0,'0'0'1941'0'0,"11"-10"-1328"0"0,33-29-25 0 0,-33 29 539 0 0,-4 5-588 0 0,21-17-21 0 0,-21 16 478 0 0,1 0-531 0 0,24-18-17 0 0,-24 18 753 0 0,-1 0-862 0 0,23-19-18 0 0,-23 19 2277 0 0,-31 24-2442 0 0,-79 58 19 0 0,-158 138 788 0 0,28-24-53 0 0,212-175-827 0 0,-7 4 141 0 0,-28 28 0 0 0,-39 39 274 0 0,87-78-447 0 0,-29 24 188 0 0,3-5-117 0 0,25-21-10 0 0,2 1 2 0 0,-22 18-1 0 0,22-18 271 0 0,-11 10 656 0 0,10-9-3796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8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80 380 0 0,'0'0'1446'0'0,"10"-9"-775"0"0,33-26-45 0 0,-32 26 490 0 0,1 5-604 0 0,34-14-16 0 0,-34 13 1966 0 0,5 14-2115 0 0,50 25 24 0 0,-50-25 25 0 0,-17 4-1 0 0,2 42-16 0 0,-2-41-1 0 0,-5 4 1 0 0,-17 55-25 0 0,10-42-8 0 0,7-20-241 0 0,-3 7 62 0 0,-1-1 0 0 0,-1-1 1 0 0,0 1-1 0 0,-14 15 1 0 0,-24 31 392 0 0,8-14-68 0 0,32-42-419 0 0,5-4-40 0 0,0-1-1 0 0,0 1 1 0 0,0 0-1 0 0,1 0 1 0 0,-1 0-1 0 0,1 0 1 0 0,-1 0 0 0 0,1 0-1 0 0,0 1 1 0 0,-1 3-1 0 0,-11 20 161 0 0,10-21-25 0 0,0 2-6 0 0,-14 24 15 0 0,13-24 1475 0 0,27-6-1590 0 0,63 8 1 0 0,-63-7 1 0 0,0-10-109 0 0,4-1 12 0 0,65-24-212 0 0,-55 19 5 0 0,-27 9-106 0 0,-7 4-99 0 0,0 0 436 0 0,0 0 1 0 0,0 0-1 0 0,0 0 1 0 0,1 0 0 0 0,-1-1-1 0 0,0 1 1 0 0,0-1-1 0 0,0 0 1 0 0,0 0 0 0 0,0 1-1 0 0,-1-1 1 0 0,4-2-1 0 0,9-3-2225 0 0,3 4-4876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2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1 370 736 0 0,'0'0'2554'0'0,"5"-12"-1758"0"0,1-3-493 0 0,3-7-24 0 0,8-12 2857 0 0,4-4-2666 0 0,-16 28 415 0 0,0 2-490 0 0,13-26-17 0 0,-14 26 341 0 0,1 1-384 0 0,12-23-13 0 0,-12 23 567 0 0,1 0-609 0 0,16-21-2 0 0,-17 21 1256 0 0,20-34-1116 0 0,-20 33 731 0 0,-1-1-987 0 0,12-27-12 0 0,-12 27 1440 0 0,1 34-1454 0 0,16 72 6 0 0,-16-73 118 0 0,-8-7-112 0 0,-10 51 48 0 0,10-51 20 0 0,2-1 10 0 0,-5 71 217 0 0,2-48-234 0 0,3-29-14 0 0,0 1-9 0 0,-5 36-7 0 0,5-36 458 0 0,0 1-503 0 0,-5 36-6 0 0,5-36 430 0 0,-1-1-1428 0 0,-3 29 465 0 0,4-30-82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0:3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65 416,'0'0'7569,"-12"-11"-7235,-47-43 1376,41 68-1503,-57 44-11,57-44 168,13-5-198,-13 27-10,14-27 518,5 2-562,1 33-8,-1-33 470,24-14-502,76-8 4,-76 9-6,-10-5 21,2 0-61,43-23 122,-31 13-33,-22 13 48,1-2 15,26-14-16,-26 15 580,0-1-540,23-17-24,-23 17 2087,-18 35-2015,-45 129 308,35-94 74,16-51-517,-7 40 514,0 15 146,-4 3-1,12-56-647,-11 42 508,3-19-267,8-28-9,3 2-12,1 2-216,-1-6 86,0 0 0,0-1 0,0 1 0,-1 0 0,-2 10 0,0-5-585,0-2 2517,1-1-4012,1 0-3822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3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10 104 0 0,'0'0'3152'0'0,"-14"5"-2474"0"0,-41 14-44 0 0,41-15 5728 0 0,50-3-5964 0 0,107 3-6 0 0,-92-5-4 0 0,-32-3-261 0 0,-4 0 28 0 0,1 2 1 0 0,-1 0-1 0 0,17 0 1 0 0,291-24 1926 0 0,-279 25-1350 0 0,56 4 0 0 0,-91-2-761 0 0,4 0 776 0 0,-9-1-613 0 0,-1 0 0 0 0,1 0 1 0 0,0 0-1 0 0,-1 1 0 0 0,1-1 0 0 0,-1 1 1 0 0,1 0-1 0 0,4 2 0 0 0,5 1-1844 0 0,9-2-8492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51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59 268 0 0,'0'0'4296'0'0,"2"-16"-3959"0"0,4-17-705 0 0,-4 24 7110 0 0,-20 149-6501 0 0,14-105 210 0 0,3-24-232 0 0,-3 57 581 0 0,0 2-39 0 0,3-24-682 0 0,0-34 254 0 0,1 0-1315 0 0,-1 3 698 0 0,1 6 98 0 0,-1 3-7819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48 820 0 0,'-7'16'951'0'0,"-22"49"7"0"0,21-49-33 0 0,8-4-37 0 0,-1 33-38 0 0,1-34-39 0 0,1 46 712 0 0,-1-46-168 0 0,4 1-729 0 0,10 32-49 0 0,-11-33 477 0 0,5-5-576 0 0,22 19-12 0 0,-22-19 835 0 0,10-9-939 0 0,55-9-22 0 0,-55 10-49 0 0,-2-7-6 0 0,49-23-17 0 0,-40 17-27 0 0,-14 8-166 0 0,-5 2-1 0 0,0 1 0 0 0,0-1 0 0 0,-1 0 0 0 0,10-10 0 0 0,8-10 134 0 0,-17 19-19 0 0,-1-3-25 0 0,12-24-18 0 0,-12 25 98 0 0,-3-3-146 0 0,1-1-66 0 0,-2 7 12 0 0,1-1-1 0 0,-1 1 1 0 0,-1-1-1 0 0,1 1 1 0 0,-1-9 0 0 0,-5-1-110 0 0,-15-46-38 0 0,15 46-36 0 0,-3 9-1581 0 0,-24-17 1059 0 0,24 17-124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52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1 100 0 0,'0'0'3929'0'0,"-3"29"-3382"0"0,-12 87-39 0 0,11-87 415 0 0,4-25-855 0 0,1-1-1 0 0,-1 1 1 0 0,0 0-1 0 0,1-1 1 0 0,0 1-1 0 0,0-1 1 0 0,0 1-1 0 0,0-1 1 0 0,3 4-1 0 0,0 3 57 0 0,-1 0 240 0 0,1-3-16 0 0,15 20-17 0 0,-14-20 261 0 0,4-3-336 0 0,29 15-16 0 0,-29-14 205 0 0,2-5-359 0 0,1-1 1 0 0,-1 0-1 0 0,17-3 1 0 0,-9 0-21 0 0,-3 2 122 0 0,0-5-16 0 0,47-23 0 0 0,-58 29-139 0 0,0-1 0 0 0,-1 0 0 0 0,0 0 0 0 0,1 0 0 0 0,-1-1 0 0 0,0 1 0 0 0,0-1 1 0 0,4-4-1 0 0,0 0 27 0 0,-1 2 122 0 0,0-2 16 0 0,20-21-15 0 0,-20 21 368 0 0,-6-4-449 0 0,0-35-8 0 0,-1 34 323 0 0,-11 1-389 0 0,-33-34-24 0 0,33 34-17 0 0,-2 11-8733 0 0,-50-1 6674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0:52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780 2 420 0 0,'-19'0'613'0'0,"-55"-1"-16"0"0,40 3-15 0 0,17 0-395 0 0,7-1-37 0 0,1 1 0 0 0,-1 0 1 0 0,0 0-1 0 0,1 1 1 0 0,-12 5-1 0 0,8-4 3 0 0,-5 2 99 0 0,1 0 0 0 0,1 1 0 0 0,-1 1 0 0 0,-28 20 0 0 0,11-7 156 0 0,2 3 0 0 0,-47 42 1 0 0,-26 43 709 0 0,89-88-776 0 0,-83 149 972 0 0,91-155-1193 0 0,1-4-26 0 0,1 0 1 0 0,1 1 0 0 0,0-1-1 0 0,0 1 1 0 0,1 0 0 0 0,1 0-1 0 0,-3 16 1 0 0,-9 53 410 0 0,6-28-255 0 0,7-26-19 0 0,2-11-159 0 0,-1-8-21 0 0,1 0-1 0 0,0 0 1 0 0,1 0-1 0 0,0 0 1 0 0,0 0-1 0 0,3 8 1 0 0,-3-2 17 0 0,-1-9-35 0 0,1 0-1 0 0,0 1 0 0 0,0-1 0 0 0,0 0 0 0 0,0 0 0 0 0,1 0 1 0 0,0 1-1 0 0,0-2 0 0 0,3 6 0 0 0,0 6 44 0 0,-2-8-28 0 0,0 1 0 0 0,0-1 0 0 0,1 0 0 0 0,0 0 0 0 0,0-1 0 0 0,1 1 0 0 0,0-1 0 0 0,0 0 0 0 0,12 12 0 0 0,-3-3 20 0 0,-1 0 28 0 0,1-1 0 0 0,1 0 0 0 0,0-1 1 0 0,1-1-1 0 0,35 23 0 0 0,-37-26-50 0 0,-5-5-4 0 0,-1 1 1 0 0,1-1-1 0 0,0 0 0 0 0,17 6 0 0 0,-18-8-31 0 0,22 10 100 0 0,2-1-1 0 0,-1-1 0 0 0,1-2 1 0 0,37 6-1 0 0,-52-11-81 0 0,-8-2-9 0 0,0 0 0 0 0,0-1-1 0 0,1 0 1 0 0,-1 0 0 0 0,0-1 0 0 0,11 0 0 0 0,1 1 7 0 0,-6 0 3 0 0,1-1 0 0 0,-1 0 1 0 0,23-4-1 0 0,-13 3-2 0 0,-9 1-3 0 0,0-1 1 0 0,-1-1-1 0 0,1 0 0 0 0,0-1 1 0 0,-1-1-1 0 0,26-9 1 0 0,-8 1 0 0 0,13-3 65 0 0,-1-2-1 0 0,79-42 1 0 0,-109 51-69 0 0,45-29 97 0 0,-41 25-87 0 0,-4 2 12 0 0,0 0 0 0 0,-1 0 0 0 0,17-18 0 0 0,1 0 21 0 0,-24 20-4 0 0,-2-1-24 0 0,17-27 13 0 0,-17 27 14 0 0,-6 4-55 0 0,0 1 0 0 0,1 0-1 0 0,-1 0 1 0 0,1 0-1 0 0,0 0 1 0 0,0 0-1 0 0,0 0 1 0 0,3-6 0 0 0,0-1 1 0 0,-1 1 69 0 0,-4-5-46 0 0,-5-44-2 0 0,5 44-5 0 0,-2 1-9 0 0,0-2-16 0 0,2 9-6 0 0,0 0 1 0 0,0 0 0 0 0,-1 0 0 0 0,0 0-1 0 0,0 0 1 0 0,-7-12 0 0 0,6 9-6 0 0,2 5 2 0 0,-1 1 0 0 0,1 0 1 0 0,-1 0-1 0 0,0 0 1 0 0,0 0-1 0 0,0 0 1 0 0,0 1-1 0 0,-6-7 1 0 0,0-1-14 0 0,-21-32-130 0 0,25 32 109 0 0,2 6 15 0 0,1 1 0 0 0,-1 0 0 0 0,-1 0 1 0 0,1 0-1 0 0,0 0 0 0 0,-1 0 0 0 0,0 0 0 0 0,0 1 0 0 0,-4-5 0 0 0,-21-24-186 0 0,21 24-53 0 0,1 1-32 0 0,-20-23-47 0 0,19 22-80 0 0,0 1-110 0 0,-22-24-84 0 0,22 24-64 0 0,0 1-119 0 0,-19-19-269 0 0,19 19-712 0 0,2-1-1117 0 0,-23-25 220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28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1 408 0 0,'0'0'16811'0'0,"12"18"-16568"0"0,39 58-5 0 0,-38-58 296 0 0,-4 77 302 0 0,-8-82-731 0 0,-1 41 461 0 0,-1-37-442 0 0,-1 45 508 0 0,3 7 69 0 0,-1-15-355 0 0,0-41-8 0 0,-1 1-5 0 0,-4 42-16 0 0,3-42-30 0 0,1-4-25 0 0,-3 29-26 0 0,3-29 570 0 0,2 3-631 0 0,0 2-102 0 0,0-5 153 0 0,-1 0 0 0 0,1 0 1 0 0,-4 20-1 0 0,-1 14-257 0 0,3-33-70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2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76 168 0 0,'0'0'4325'0'0,"-8"26"-3574"0"0,-26 77-54 0 0,25-77-35 0 0,15 45 1088 0 0,-1-59-1239 0 0,18 35-38 0 0,-18-36-19 0 0,1-3-42 0 0,19 21-23 0 0,-19-22 345 0 0,2-2-377 0 0,25 12-16 0 0,-25-13 839 0 0,13-11-931 0 0,60-19-15 0 0,-78 26-214 0 0,0-1 0 0 0,-1 0 0 0 0,1 0-1 0 0,0 0 1 0 0,-1 0 0 0 0,1 0 0 0 0,-1-1-1 0 0,1 1 1 0 0,-1-1 0 0 0,4-3 0 0 0,60-49 461 0 0,-56 46-400 0 0,30-29 331 0 0,16-29 408 0 0,-51 60 487 0 0,-8-8-1115 0 0,-5-44-30 0 0,6 44 379 0 0,-7 4-459 0 0,-28-29-23 0 0,28 29-23 0 0,1 6-98 0 0,-22-13-35 0 0,22 12-56 0 0,0 0-1602 0 0,-27-15 1166 0 0,26 15-108 0 0,-44-16-11596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2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1 484 0 0,'0'0'17376'0'0,"6"13"-16980"0"0,14 41 36 0 0,-15-41 465 0 0,-7 2-447 0 0,-10 69 450 0 0,1-20 42 0 0,-2-3-16 0 0,12-49-781 0 0,0-5-43 0 0,0-1 1 0 0,0 0-1 0 0,-1 0 0 0 0,0 0 1 0 0,0 0-1 0 0,-3 6 0 0 0,-10 28 295 0 0,11-30-28 0 0,4-5-295 0 0,0 0 1 0 0,-1 0 0 0 0,1 0-1 0 0,-1-1 1 0 0,0 1 0 0 0,-1 0-1 0 0,-1 6 1 0 0,-1 1 43 0 0,1-1 243 0 0,1-1-22 0 0,-10 49 1353 0 0,8-49-2285 0 0,0 0 3038 0 0,1-2-4252 0 0,2 1-4208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29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1 394 780 0 0,'0'0'5173'0'0,"7"-14"-4277"0"0,23-39-42 0 0,-22 39 738 0 0,-3 7-855 0 0,17-22-33 0 0,-16 22 614 0 0,-1-1-736 0 0,16-20-27 0 0,-16 20 1361 0 0,1-1-1492 0 0,17-27-23 0 0,-17 27 706 0 0,-3 0-746 0 0,8-26-14 0 0,-8 26 870 0 0,-1-1-959 0 0,13-51 1917 0 0,-4 23-2060 0 0,-8 29 1491 0 0,-7 42-1379 0 0,-10 99 23 0 0,8-87 10 0 0,3-32-172 0 0,-7 42 375 0 0,2 24 91 0 0,0-12-46 0 0,1-4 268 0 0,0-3-518 0 0,5-46-8 0 0,2-3-29 0 0,0 32-16 0 0,0-33 616 0 0,1 3-686 0 0,2 38-8 0 0,-2-38 649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0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0 516 0 0,'0'0'8044'0'0,"23"2"-7456"0"0,68 6-30 0 0,-68-6-21 0 0,-14 6-14 0 0,26 25-19 0 0,-21-16-22 0 0,12 31 411 0 0,-20-39-747 0 0,-4-6-84 0 0,0 0 0 0 0,0 0 1 0 0,0 0-1 0 0,-1 1 1 0 0,1-1-1 0 0,-1 0 0 0 0,0 1 1 0 0,0-1-1 0 0,0 1 0 0 0,-1 0 1 0 0,1 3-1 0 0,6 31 387 0 0,-5-28-6 0 0,-1 5-7 0 0,2 65 470 0 0,-3-69-715 0 0,0-1 0 0 0,-1 1 0 0 0,-4 15 0 0 0,2-8-43 0 0,-6 36 556 0 0,5-42-569 0 0,-4 7 248 0 0,-24 36 290 0 0,24-43-567 0 0,-24 35 380 0 0,25-37-400 0 0,-26 30 311 0 0,-17 11-41 0 0,41-41-328 0 0,5-4-30 0 0,-1-1 1 0 0,0 0-1 0 0,0 0 1 0 0,-1 0-1 0 0,-10 7 1 0 0,7-4-31 0 0,-30 19-268 0 0,10-10-12 0 0,22-13-84 0 0,-2 0-111 0 0,-26 13-139 0 0,27-12-177 0 0,-4-1-199 0 0,-33 13-99 0 0,33-13-273 0 0,-1-1-1121 0 0,-39 8-1636 0 0,39-8 320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7:31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56 60 0 0,'0'0'2386'0'0,"8"-9"-1654"0"0,25-29-52 0 0,-24 29 5652 0 0,-35 29-5976 0 0,-84 64-11 0 0,102-77-278 0 0,0 0 0 0 0,0 0 0 0 0,0 0-1 0 0,1 1 1 0 0,0 0 0 0 0,1 1 0 0 0,-10 15 0 0 0,0 1 98 0 0,9-14-111 0 0,-10 13 152 0 0,1 1 0 0 0,1 1 0 0 0,1 0 0 0 0,-14 40 0 0 0,-66 221 1527 0 0,89-271-1592 0 0,1 0 1 0 0,0 0-1 0 0,-1 19 1 0 0,1-6-33 0 0,0 1 209 0 0,0 1 0 0 0,2 35 0 0 0,2-64-327 0 0,-1 5 70 0 0,1 1 1 0 0,0 0-1 0 0,0 0 1 0 0,1-1-1 0 0,0 1 0 0 0,2 7 1 0 0,7 29 317 0 0,-3-5-104 0 0,-1-20-32 0 0,12 17-12 0 0,-14-27-32 0 0,2 1-10 0 0,14 33 0 0 0,-15-33-12 0 0,0-4-10 0 0,15 17-14 0 0,-15-17 257 0 0,2 0-292 0 0,24 15-23 0 0,-24-16 53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107 187 416 0 0,'0'0'8483'0'0,"7"-13"-8318"0"0,21-41 8 0 0,-22 41 598 0 0,-1 4-575 0 0,11-26-2 0 0,-12 26 739 0 0,0 0-756 0 0,11-27 1 0 0,-11 27 2803 0 0,-20 34-2812 0 0,-47 73 16 0 0,41-58 11 0 0,14-23-134 0 0,-18 53 269 0 0,24-62-317 0 0,-13 37 319 0 0,3 0 1 0 0,-11 81-1 0 0,20-110-258 0 0,1-8-24 0 0,1-1 1 0 0,0 1-1 0 0,0-1 1 0 0,1 1-1 0 0,0 0 0 0 0,2 14 1 0 0,0-3 17 0 0,1 52 270 0 0,-3-1 43 0 0,3-26-201 0 0,-2-33 0 0 0,0 4-12 0 0,7 44-14 0 0,-9-57-142 0 0,1 1-1 0 0,1 0 1 0 0,-1-1-1 0 0,0 1 1 0 0,1-1-1 0 0,-1 1 1 0 0,1-1 0 0 0,0 1-1 0 0,0-1 1 0 0,0 1-1 0 0,0-1 1 0 0,0 0-1 0 0,0 0 1 0 0,1 1 0 0 0,2 2-1 0 0,-4-5-3 0 0,1 1-1 0 0,0 0 1 0 0,-1 0-1 0 0,1 0 1 0 0,-1 0-1 0 0,1 0 1 0 0,-1-1 0 0 0,1 1-1 0 0,-1 0 1 0 0,0 0-1 0 0,1 0 1 0 0,-1 1-1 0 0,0-1 1 0 0,0 0-1 0 0,0 0 1 0 0,1 0 0 0 0,-1 0-1 0 0,0 0 1 0 0,-1 0-1 0 0,1 2 1 0 0,5 7 119 0 0,16 34-25 0 0,-16-33-18 0 0,-1-5-10 0 0,12 21 4 0 0,-12-21 116 0 0,2 1-134 0 0,18 22-19 0 0,-18-22-76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0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0 672 0 0,'0'0'13379'0'0,"3"24"-12909"0"0,12 71 1 0 0,-11-71 8 0 0,-4-9-2 0 0,-3 43 12 0 0,2-43 17 0 0,-1-1 6 0 0,-6 45-14 0 0,6-44-21 0 0,2-3-7 0 0,1 3-308 0 0,-3 42 1002 0 0,-2-12-746 0 0,3-34 737 0 0,-1 1-821 0 0,0 2-193 0 0,-3 31 1836 0 0,6-27-3190 0 0,3-2 4008 0 0,-2-9-3142 0 0,0 2-3514 0 0,-1 10-9803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2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24575,'0'9'0,"0"12"0,0 17 0,0 11 0,0 2 0,0-3 0,0-5 0,0-5 0,0-5 0,0-3 0,0-7-8191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3 292 0 0,'0'0'7479'0'0,"24"2"-6609"0"0,71 4-43 0 0,-71-4-37 0 0,52-7 642 0 0,-61 4-774 0 0,0 1-37 0 0,70 1 985 0 0,-37-1-1148 0 0,-37 0 1487 0 0,3-1-2021 0 0,40-4-103 0 0,-41 4-155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1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8 0 0,'0'0'3202'0'0,"-10"22"-2652"0"0,-32 66-28 0 0,32-66-29 0 0,7-13-20 0 0,-11 25-34 0 0,11-26 758 0 0,4 73 1015 0 0,8-71-1914 0 0,27 29-6 0 0,-27-29 542 0 0,2-7-555 0 0,35 7-6 0 0,-35-8 272 0 0,0 0-281 0 0,33 3-1 0 0,-33-4 724 0 0,0 1-774 0 0,2 1-126 0 0,-7-1 126 0 0,0-1 1 0 0,0 0-1 0 0,1 0 0 0 0,11 0 0 0 0,-9 3-37 0 0,28 14-4 0 0,-28-13 534 0 0,-8 5-590 0 0,5 41 484 0 0,-14-35-542 0 0,-25 48-14 0 0,24-48 69 0 0,3-9-97 0 0,-20 20-50 0 0,19-20-44 0 0,-4-5-1917 0 0,-35 5 1246 0 0,35-5-130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2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1 165 368 0 0,'0'0'9368'0'0,"13"-13"-8913"0"0,43-39-6 0 0,-42 39-7 0 0,-2 11 2 0 0,62-11 420 0 0,-14 0-49 0 0,-17 4-421 0 0,-32 6-14 0 0,2 1 0 0 0,2 1-235 0 0,-8 1 7 0 0,0-1-1 0 0,1 0 0 0 0,-1-1 0 0 0,0 1 0 0 0,0-1 0 0 0,10-4 0 0 0,28-9 220 0 0,-33 11 675 0 0,-1 2-722 0 0,35-5 13 0 0,-35 5 2228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3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73 472 0 0,'0'0'5906'0'0,"6"-12"-5662"0"0,18-36 2 0 0,-18 36 3949 0 0,-5 41-4050 0 0,3 87 0 0 0,-4-87 151 0 0,-3-14-149 0 0,-13 45-22 0 0,13-45-6 0 0,-1-5-7 0 0,-11 28-8 0 0,11-28 88 0 0,1-1-104 0 0,-6 27-6 0 0,6-27 2454 0 0,26-13-2627 0 0,66-10 75 0 0,-67 11-8 0 0,-10 6-114 0 0,37 9 102 0 0,-37-9 7 0 0,-7 5 0 0 0,18 21 1 0 0,-18-22-3 0 0,0 3 9 0 0,13 31 39 0 0,-14-31 14 0 0,-2 0-14 0 0,6 33-9 0 0,-6-32 6 0 0,-2 2 4 0 0,-3 37 2 0 0,2-37-12 0 0,1 0-1 0 0,-3 39 8 0 0,2-38-1 0 0,-4-4 5 0 0,0 3-15 0 0,3-7-2 0 0,-1 1 0 0 0,0-1 0 0 0,-1 0-1 0 0,1 1 1 0 0,-8 7 0 0 0,-8 15 4 0 0,14-22-9 0 0,-1 0 9 0 0,-16 22 2 0 0,17-22-13 0 0,-3-1-1 0 0,-20 17 18 0 0,20-17 12 0 0,1 1-17 0 0,-25 22-4 0 0,24-22-16 0 0,1-3 18 0 0,-24 12 3 0 0,24-12 125 0 0,-11-12-141 0 0,-53-23 3 0 0,54 23-15 0 0,13-1-3018 0 0,-11-28 2193 0 0,11 28-245 0 0,1-2-3910 0 0,-13-46 2132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33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424 220 84 0 0,'0'0'8682'0'0,"12"-9"-8377"0"0,36-29-25 0 0,-36 28-15 0 0,-3 6-7 0 0,24-13 2 0 0,-25 13-9 0 0,6-1-8 0 0,64-23 213 0 0,-44 17-245 0 0,-26 8-11 0 0,6 0 4 0 0,1 0-133 0 0,46-16 410 0 0,-17 3-317 0 0,-33 12 135 0 0,0 0-156 0 0,30-11-15 0 0,-31 11 214 0 0,-1 0-253 0 0,26-11-7 0 0,-27 12 692 0 0,-37 16-768 0 0,-88 39 1 0 0,87-39 1 0 0,19-8 2 0 0,-33 15 4 0 0,33-15-2 0 0,2-2-6 0 0,-30 12-10 0 0,-16 6 1 0 0,46-17 8 0 0,-1 1 1 0 0,-33 16 2 0 0,33-16-8 0 0,1-1 2 0 0,-27 11 4 0 0,27-12 212 0 0,0 1-163 0 0,-2-2-25 0 0,6 0 32 0 0,0-1 0 0 0,1 0 1 0 0,-1 1-1 0 0,1 0 0 0 0,-1 0 0 0 0,1 0 1 0 0,-8 6-1 0 0,-19 10-49 0 0,23-13 118 0 0,3 5-104 0 0,-11 29 4 0 0,11-29 154 0 0,5-6-178 0 0,0-1 0 0 0,0 1 0 0 0,-1-1 0 0 0,1 1 0 0 0,-1-1 0 0 0,0 1 0 0 0,0-1 0 0 0,-3 6 0 0 0,0 1 5 0 0,2-1 208 0 0,-1 2-185 0 0,-8 32 2 0 0,8-33 142 0 0,2 2-139 0 0,-4 33 0 0 0,3-34 136 0 0,1 0-164 0 0,1 2-3 0 0,0-8 8 0 0,-1 1 0 0 0,1 0 0 0 0,-1 0-1 0 0,0-1 1 0 0,0 1 0 0 0,-1 0 0 0 0,-2 5 0 0 0,-14 50 120 0 0,14-50-124 0 0,-8 34 110 0 0,3-2-99 0 0,7-32 153 0 0,17-35-294 0 0,45-69 103 0 0,-45 69-15 0 0,0 27-315 0 0,48 7 309 0 0,-47-8 7 0 0,-9 9-78 0 0,19 30 85 0 0,-19-31 13 0 0,-3 36-67 0 0,-1-33 71 0 0,-2-1-4 0 0,-2 1-23 0 0,-4 52 17 0 0,-2-51 22 0 0,1 4-10 0 0,-23 45-11 0 0,13-31 26 0 0,14-28-12 0 0,0 1 0 0 0,-1-1-1 0 0,1 1 1 0 0,-1-1 0 0 0,0 0 0 0 0,-7 7 0 0 0,3-3-1 0 0,1 0 6 0 0,1-1-26 0 0,-15 23 19 0 0,14-23 35 0 0,0-1-25 0 0,-22 17-4 0 0,21-18 117 0 0,2-5-118 0 0,1 0 0 0 0,-1 1 1 0 0,1-1-1 0 0,-1 1 0 0 0,1 0 0 0 0,0 0 0 0 0,-8 4 0 0 0,0-1 4 0 0,1-2 111 0 0,-2-2-117 0 0,-41-2 7 0 0,40 2 48 0 0,0-4-152 0 0,-44-11 33 0 0,43 11-33 0 0,-28-2-5738 0 0,30 4 4956 0 0,2 0-2749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3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24 141 176 0 0,'0'0'16706'0'0,"2"-15"-16486"0"0,12-63 1570 0 0,-13 75-1773 0 0,0 0-1 0 0,0 0 0 0 0,0 1 0 0 0,0-1 0 0 0,1 0 0 0 0,-1 0 0 0 0,1 1 0 0 0,0-1 0 0 0,0 1 0 0 0,3-3 1 0 0,0-2 12 0 0,0-1 2905 0 0,-10 41-2600 0 0,-25 148 344 0 0,20-116 52 0 0,0-4-54 0 0,7-50-557 0 0,1-4 36 0 0,0 0 0 0 0,1 0 1 0 0,0-1-1 0 0,0 1 0 0 0,1 12 1 0 0,-2 42 218 0 0,1-46-12 0 0,1-3-16 0 0,2 39-2 0 0,-2-39 295 0 0,1 0-355 0 0,0 34-20 0 0,-1-35 2388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8:40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0 996 0 0,'0'0'11288'0'0,"18"14"-10918"0"0,56 43 11 0 0,-71-56-348 0 0,-1 1 1 0 0,0-1-1 0 0,0 1 0 0 0,0-1 1 0 0,0 1-1 0 0,0 0 0 0 0,0 0 0 0 0,-1 0 1 0 0,1 0-1 0 0,2 3 0 0 0,13 26 345 0 0,-10-13 13 0 0,-3-7-249 0 0,-3-6-27 0 0,1 1 1 0 0,-1-1-1 0 0,0 1 1 0 0,0-1 0 0 0,0 1-1 0 0,-1-1 1 0 0,0 1-1 0 0,0 5 1 0 0,2 7 22 0 0,-1-8-35 0 0,0-1 0 0 0,-1 0 1 0 0,0 0-1 0 0,0 1 0 0 0,-1-1 0 0 0,-2 11 0 0 0,2-3 52 0 0,1-7 8 0 0,-1 1 0 0 0,-1-1 0 0 0,0 1 0 0 0,-5 17 0 0 0,4-10 3 0 0,1-7 1 0 0,0 0 0 0 0,0-1 0 0 0,-1 1-1 0 0,-8 16 1 0 0,7-14 0 0 0,2-5 0 0 0,-1 0-1 0 0,0-1 0 0 0,0 1 1 0 0,-8 13-1 0 0,4-6-3 0 0,3-6 35 0 0,-1 1-1 0 0,0-1 0 0 0,-11 16 0 0 0,-20 28 627 0 0,29-42-702 0 0,-24 33 440 0 0,-7 4-3 0 0,1-5-121 0 0,15-14-243 0 0,17-21-43 0 0,-3 0-56 0 0,-22 25-74 0 0,22-24-79 0 0,2-4-106 0 0,-21 17-101 0 0,20-17-108 0 0,-2 1-662 0 0,-30 15 361 0 0,30-15-143 0 0,0-2-154 0 0,-25 15-204 0 0,25-14-177 0 0,0 0-3052 0 0,-30 18-74 0 0,30-17 344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1:45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1 535 20,'0'0'13452,"17"11"-13286,51 31 23,-66-41-173,-1 0 0,1 0 0,0 0 0,0 0 0,0 0 0,-1 1 0,1-1 0,-1 0 0,1 1 0,-1 0 0,2 1 0,15 23 190,-14-19-19,3 3-24,29 50 165,-17-25-174,-15-26-10,2 1-16,1 2-86,-2-5 5,-1 1 0,0-1 0,0 1 0,3 11 0,7 16 80,-11-26 5,0-1-18,10 25-14,-10-25 320,1 0-336,13 25-26,-13-24 1461,15-13-1345,55-12-13,-71 16-146,-1-1-1,1 1 1,0-1 0,0 0-1,-1 0 1,1 0 0,0 0-1,-1 0 1,1-1 0,2-1-1,240-154 536,415-251-16,-587 368-489,65-42 29,21-24-2,-107 68-7,-27 18-21,-18 15 2,0-2-27,22-18 12,-21 19 138,-2-1-115,21-19 2,-20 20 227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1:56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69 191 424 0 0,'0'0'9112'0'0,"-12"-7"-8923"0"0,-33-22-16 0 0,33 22 4191 0 0,38 3-4173 0 0,78-15-11 0 0,-78 14 9 0 0,-21 6-151 0 0,0-1 0 0 0,0 0 1 0 0,0-1-1 0 0,0 1 0 0 0,0-1 0 0 0,6-2 1 0 0,45-8 435 0 0,33-1-111 0 0,-27 2-27 0 0,5-4 116 0 0,22-6-181 0 0,-18 5-29 0 0,-28 5-98 0 0,-32 7-19 0 0,1 1-22 0 0,39-6 5 0 0,-38 6 86 0 0,0 1-120 0 0,38-2-8 0 0,-38 2 634 0 0,-1 0-676 0 0,37-1-7 0 0,-36 2 264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0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31 228 0 0,'0'0'8945'0'0,"29"5"-8812"0"0,6 0-92 0 0,-3-1 54 0 0,46 12 1 0 0,-71-16-70 0 0,-1 0 0 0 0,1 0 0 0 0,0 1 0 0 0,-1-1 1 0 0,8 3-1 0 0,48 6 205 0 0,-46-8-203 0 0,48 6 162 0 0,4 3 22 0 0,6-3-10 0 0,-59-6 38 0 0,-14-3-92 0 0,-30-7-53 0 0,-67-13-172 0 0,81 19 115 0 0,-20-5-30 0 0,-10 2 5 0 0,1-5 30 0 0,-27-5 76 0 0,27 8-80 0 0,33 5 155 0 0,5 4-183 0 0,1-2 1 0 0,0 1-1 0 0,-1-1 1 0 0,1 0-1 0 0,0 0 1 0 0,-6-2-1 0 0,-1 0 7 0 0,1 1 694 0 0,47 2-696 0 0,108 1-4 0 0,-108-1 11 0 0,-20 1-24 0 0,74 8 42 0 0,-16-3-22 0 0,-26-4-19 0 0,-36-2 10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43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27 476 0 0,'0'0'11606'0'0,"23"-5"-11515"0"0,70-12-1 0 0,-70 12 295 0 0,-11 14-326 0 0,36 26-8 0 0,-36-27 66 0 0,-11 4-40 0 0,5 34 13 0 0,-5-34 102 0 0,-6 4-95 0 0,0 4-66 0 0,3-10-4 0 0,-1 0-1 0 0,0 0 1 0 0,-1 0-1 0 0,0 0 1 0 0,-7 13-1 0 0,6-11 8 0 0,-22 37 139 0 0,-127 168 563 0 0,148-207-708 0 0,-25 28 89 0 0,5-10-59 0 0,19-21 8 0 0,1-2-3 0 0,-17 19-8 0 0,17-18 197 0 0,1 1-217 0 0,-18 21-12 0 0,18-21 973 0 0,29-5-890 0 0,71 7 10 0 0,-72-6 99 0 0,-8-4-154 0 0,44-3-6 0 0,-44 3-1 0 0,60-4-661 0 0,-60 4 232 0 0,-6-4-6056 0 0,28-13 2891 0 0,-28 13 269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 1088 0 0,'0'0'11281'0'0,"-9"25"-10491"0"0,-39 109 781 0 0,45-122-1307 0 0,2-6-100 0 0,-1-1 1 0 0,1 1-1 0 0,-1-1 0 0 0,0 0 1 0 0,0 0-1 0 0,-1 0 0 0 0,-3 5 1 0 0,0-1 88 0 0,3-4-74 0 0,0 0 0 0 0,0 0 0 0 0,1 0 0 0 0,-1 0 0 0 0,1 1 1 0 0,-2 6-1 0 0,-16 47 1227 0 0,1 0 373 0 0,2-10-1253 0 0,13-36-50 0 0,2-5-29 0 0,-5 28-25 0 0,5-27 315 0 0,-1 2-420 0 0,-11 33-38 0 0,11-33 462 0 0,-1-3-747 0 0,-13 23-110 0 0,13-23-123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44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87 92 0 0,'0'0'6693'0'0,"5"-14"-6293"0"0,14-44-18 0 0,-14 43 6441 0 0,-14 43-6624 0 0,-29 85-3 0 0,29-85 167 0 0,6 41-64 0 0,2-55 109 0 0,6 39-250 0 0,-3-37-128 0 0,0-2 172 0 0,2-4-151 0 0,12 28 4 0 0,-12-28 124 0 0,4-5-114 0 0,22 13-22 0 0,-22-13 133 0 0,15-17-176 0 0,71-35-27 0 0,-64 30 11 0 0,-6-3-2 0 0,-18 15 11 0 0,3-5-1 0 0,1 0 3 0 0,26-34-1 0 0,-13 13 7 0 0,-18 24 7 0 0,0 0-2 0 0,16-20-1 0 0,-16 21 15 0 0,0-1 0 0 0,13-23 9 0 0,-14 23 698 0 0,-4 3-713 0 0,0 0 0 0 0,1 1-1 0 0,-1-1 1 0 0,1 0 0 0 0,0 0 0 0 0,0 1 0 0 0,0-1 0 0 0,3-5-1 0 0,-1-1 18 0 0,0 1 3692 0 0,-8 43-3402 0 0,-15 102 5 0 0,14-91 8 0 0,3-4-1 0 0,2-31-11 0 0,0 5 7 0 0,1 3-218 0 0,-4 50 428 0 0,-1-30-251 0 0,4-28-16 0 0,0 1-11 0 0,-3 35-9 0 0,3-35 250 0 0,0 2-239 0 0,0 39 10 0 0,1-39 197 0 0,0-2-255 0 0,0 34-14 0 0,0-33 1296 0 0,0-1-1444 0 0,1 36-41 0 0,0-36-50 0 0,-56 5-20738 0 0,44-13 16399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1406 85 292 0 0,'0'0'6107'0'0,"11"-10"-5723"0"0,35-26-38 0 0,-35 27 762 0 0,-3 4-854 0 0,24-14-20 0 0,-24 14 2231 0 0,-35 21-2294 0 0,-77 47 16 0 0,38-20 125 0 0,48-30-245 0 0,9-6-22 0 0,-246 162 906 0 0,217-146-833 0 0,-16 10 165 0 0,-52 43 0 0 0,-179 146 907 0 0,175-126-610 0 0,46-38-91 0 0,-110 101 677 0 0,112-98-608 0 0,21-23-218 0 0,20-15-195 0 0,16-17 120 0 0,-2 1-132 0 0,-20 20-31 0 0,20-20 533 0 0,0-1-591 0 0,-21 15-15 0 0,22-15 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5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63 616 0 0,'0'0'9352'0'0,"26"-7"-9084"0"0,79-18-11 0 0,-79 18 3181 0 0,9 9-3248 0 0,10-3 998 0 0,-36-3-1082 0 0,27-13 4 0 0,-27 13 584 0 0,5 4-672 0 0,43 1-2 0 0,-43-1 64 0 0,-7 7-94 0 0,24 23 17 0 0,-24-23 24 0 0,-6 5-18 0 0,4 36-3 0 0,-4-36-4 0 0,-4 3 1 0 0,-8 46 0 0 0,10-59-7 0 0,1 0 1 0 0,0 0 0 0 0,-1 0 0 0 0,1 0 0 0 0,-1 0 0 0 0,1 0 0 0 0,-1-1 0 0 0,0 1 0 0 0,0 0 0 0 0,-2 3 0 0 0,-20 32-2 0 0,17-28 12 0 0,0 0 11 0 0,-17 28-7 0 0,17-28 7 0 0,-1-1-3 0 0,-19 22 16 0 0,20-22 20 0 0,-2-1 14 0 0,-24 23 4 0 0,24-23 11 0 0,2-1-6 0 0,-15 18 4 0 0,15-18 47 0 0,0 1-76 0 0,-19 23 7 0 0,19-23 288 0 0,1 0-309 0 0,-16 20 9 0 0,16-20 1522 0 0,27-5-1467 0 0,64 8-21 0 0,-64-7 114 0 0,-3-6-154 0 0,55-10-32 0 0,-55 9-53 0 0,-9 1-312 0 0,31-10 79 0 0,-31 10-57 0 0,-1-2-86 0 0,27-11-106 0 0,-27 12-113 0 0,2-1-990 0 0,35-15 635 0 0,-35 15-257 0 0,-3-1-1194 0 0,24-17-1631 0 0,-24 17 312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0 304 0 0,'0'0'1507'0'0,"-18"6"-839"0"0,-53 15-60 0 0,54-15 1000 0 0,8-1-1150 0 0,-28 17-45 0 0,27-17 647 0 0,7 4-764 0 0,-13 26-19 0 0,13-26 1654 0 0,12 8-1708 0 0,26 49-15 0 0,-26-49 183 0 0,2-13-197 0 0,33 15-7 0 0,-33-14-2 0 0,-2-2 6 0 0,27 9 0 0 0,-27-9 179 0 0,2 2-199 0 0,33 13-8 0 0,-33-14 121 0 0,-3 0-163 0 0,24 10-8 0 0,-24-11 233 0 0,0 4-270 0 0,22 19-4 0 0,-22-20 203 0 0,4 30-113 0 0,-9-25-128 0 0,0-2 352 0 0,-7 6-303 0 0,-11 45-18 0 0,11-45-8 0 0,-4-7 2 0 0,-28 26-3 0 0,27-25-14 0 0,-1-3 2 0 0,-45 31 30 0 0,29-20-64 0 0,19-13-33 0 0,-3 1-134 0 0,-28 15 7 0 0,28-15-44 0 0,-4-6-2097 0 0,-3-1 1941 0 0,-8-1-24 0 0,-3 2-4887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9:56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0 289 16 0 0,'0'0'5900'0'0,"8"-11"-5247"0"0,22-33-45 0 0,-22 33 519 0 0,4 7-605 0 0,59-24 421 0 0,-12 9-83 0 0,9-5-92 0 0,17-3-107 0 0,190-44 1177 0 0,-212 56-1187 0 0,-24 4-465 0 0,-29 8 982 0 0,1 0-1022 0 0,1 0-360 0 0,10-3 395 0 0,-1-3-10059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2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854 2010 56 0 0,'0'0'1776'0'0,"1"17"-1489"0"0,2 51-8 0 0,-2-51 499 0 0,-1-2-565 0 0,3 104 474 0 0,-1-97-456 0 0,-2 47-53 0 0,1-68-186 0 0,-1 1 0 0 0,0-1 0 0 0,1 1-1 0 0,-1-1 1 0 0,1 1 0 0 0,-1-1 0 0 0,1 0 0 0 0,0 1 0 0 0,-1-1 0 0 0,1 0-1 0 0,0 0 1 0 0,0 1 0 0 0,0-1 0 0 0,0 0 0 0 0,0 0 0 0 0,0 0-1 0 0,1 0 1 0 0,-1 0 0 0 0,0 0 0 0 0,0-1 0 0 0,1 1 0 0 0,-1 0 0 0 0,1-1-1 0 0,-1 1 1 0 0,0 0 0 0 0,1-1 0 0 0,1 1 0 0 0,47 7-262 0 0,-37-7 184 0 0,49 9-126 0 0,-16-2 226 0 0,0-2 1 0 0,0-2-1 0 0,49-2 0 0 0,-54-7 233 0 0,0-3 0 0 0,-1-1 0 0 0,1-2 0 0 0,63-26 0 0 0,-100 35 82 0 0,13-8-164 0 0,76-49 221 0 0,-65 42-188 0 0,-2-1-1 0 0,0-2 1 0 0,-1 0-1 0 0,-1-2 1 0 0,27-30-1 0 0,-49 49-182 0 0,17-18 136 0 0,-1-2 0 0 0,-2 0-1 0 0,0-1 1 0 0,17-36 0 0 0,4-10 41 0 0,61-129 619 0 0,-41 49-293 0 0,-16 28-78 0 0,-33 101-394 0 0,7-33 163 0 0,29-203 423 0 0,-34 188-470 0 0,-8 49-103 0 0,1-1 1 0 0,8-26 0 0 0,10-34 103 0 0,-16 62-132 0 0,-1 6-4 0 0,0-1 1 0 0,-1 0 0 0 0,-1-1-1 0 0,0 1 1 0 0,-1-23 0 0 0,0 22-4 0 0,-3-49 156 0 0,1 46-156 0 0,1 4 16 0 0,-1 0 0 0 0,-6-27 0 0 0,6 28-19 0 0,-11-40 103 0 0,10 40-96 0 0,2 7-10 0 0,-2 0 0 0 0,1 0 0 0 0,0 1 0 0 0,-1-1 0 0 0,0 1 0 0 0,0-1 0 0 0,-5-6 0 0 0,-22-50 158 0 0,-2 5-43 0 0,9 22-69 0 0,8 18 2 0 0,-35-28 51 0 0,40 36-100 0 0,-29-23 54 0 0,30 25-55 0 0,-30-18 70 0 0,28 18-69 0 0,4 3-4 0 0,0 0 0 0 0,0 1-1 0 0,0 0 1 0 0,0 0 0 0 0,-10-3 0 0 0,-47-19 67 0 0,-5 2-6 0 0,56 17-63 0 0,6 2-6 0 0,0 2 1 0 0,0-1 0 0 0,0 1 0 0 0,0 0 0 0 0,0 0 0 0 0,-12-1 0 0 0,-55-13 29 0 0,0 5 6 0 0,25 4-23 0 0,36 5 2 0 0,-6 2 4 0 0,-82-1 38 0 0,50 2-38 0 0,38-1-8 0 0,-5 1 3 0 0,-80 6 70 0 0,80-6-73 0 0,-50 7 40 0 0,53-7-47 0 0,7-1 0 0 0,1 1 1 0 0,-1 0-1 0 0,0 0 0 0 0,1 1 1 0 0,-1 0-1 0 0,-12 4 0 0 0,2-1 5 0 0,-46 18 48 0 0,3 1 16 0 0,-1 5-9 0 0,-3 4-22 0 0,-117 55 82 0 0,131-61-92 0 0,32-17-24 0 0,-31 22 38 0 0,40-24-43 0 0,4-4-3 0 0,0 1 1 0 0,-1-1-1 0 0,1 0 1 0 0,-1-1-1 0 0,-8 5 0 0 0,-22 12 14 0 0,33-19-16 0 0,1 0 0 0 0,-1 0 0 0 0,0 1 0 0 0,1-1 0 0 0,-1 1 0 0 0,1 0 0 0 0,-1-1 0 0 0,1 1 0 0 0,0 0 0 0 0,0 1 0 0 0,-3 3 0 0 0,-14 17 42 0 0,-5 3-9 0 0,18-20-6 0 0,0 2-9 0 0,-1 0-16 0 0,-20 32 38 0 0,21-25-35 0 0,3-9-3 0 0,1 0 0 0 0,-1 0 0 0 0,-1 0-1 0 0,1 0 1 0 0,-1-1 0 0 0,0 1 0 0 0,-8 6 0 0 0,-26 35 29 0 0,29-38-30 0 0,-20 32 15 0 0,-5 14 12 0 0,0-1 13 0 0,1 7-12 0 0,8-11 4 0 0,19-40-28 0 0,3-5-2 0 0,0 0 1 0 0,0 0-1 0 0,1 1 1 0 0,0-1-1 0 0,0 0 1 0 0,-2 10-1 0 0,-13 42 46 0 0,6-19-28 0 0,8-29-3 0 0,1 4 11 0 0,-8 37-9 0 0,8-37 2 0 0,1-1-7 0 0,-3 37 17 0 0,3-37-7 0 0,1 4-2 0 0,1 2-18 0 0,-3 53 47 0 0,-2-2 9 0 0,4-22-36 0 0,0-35 4 0 0,2 4-7 0 0,-1 3-15 0 0,0-6 1 0 0,0 1 1 0 0,1-1 0 0 0,4 17-1 0 0,2 8 22 0 0,-6-28 3 0 0,1 1-5 0 0,8 32-11 0 0,-8-33 6 0 0,0-2-21 0 0,10 24-5 0 0,-10-24 10 0 0,4 1 18 0 0,23 27 0 0 0,-23-27 2 0 0,1-2 3 0 0,0 2-26 0 0,-5-4 0 0 0,1-1 0 0 0,0 0 0 0 0,1 0 0 0 0,-1 0 0 0 0,1-1 0 0 0,7 5-1 0 0,38 26 56 0 0,-16-13-34 0 0,-26-15-4 0 0,2-1-3 0 0,28 18 2 0 0,-28-18 2 0 0,0 0 15 0 0,30 15-7 0 0,-30-16-3 0 0,-2 0-14 0 0,22 9-4 0 0,-22-10 24 0 0,4 0-16 0 0,58 17 16 0 0,0-3 11 0 0,-30-7-37 0 0,-29-8 30 0 0,3-1-27 0 0,42 3-11 0 0,-42-3 6 0 0,0 0-15 0 0,41 2 0 0 0,-41-2 23 0 0,1 0 2 0 0,3 2-16 0 0,40 1 24 0 0,-46-3-18 0 0,38 2-3 0 0,-38-2 22 0 0,3-3-123 0 0,59-7-869 0 0,-65 5 449 0 0,27-15-115 0 0,-27 14-133 0 0,-4-4-132 0 0,18-29-315 0 0,-16 19-871 0 0,-1-21-1320 0 0,-4 30 260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1 376 0 0,'0'0'8281'0'0,"-20"7"-7722"0"0,-61 22-39 0 0,80-29-492 0 0,-1 1 0 0 0,1-1 0 0 0,-1 0 0 0 0,1 1 0 0 0,-1-1 0 0 0,1 1 0 0 0,0-1 0 0 0,-1 1 0 0 0,1 0 0 0 0,0-1-1 0 0,-1 1 1 0 0,1 0 0 0 0,0 0 0 0 0,0 0 0 0 0,0 0 0 0 0,0 0 0 0 0,-2 2 0 0 0,-23 38 885 0 0,3 1-145 0 0,15-27-267 0 0,1 0 1 0 0,0 1-1 0 0,1-1 1 0 0,0 2-1 0 0,-5 29 1 0 0,38-57-477 0 0,87-34-13 0 0,-109 43-5 0 0,1 0 0 0 0,0-1-1 0 0,-1 1 1 0 0,1-1 0 0 0,-1 0-1 0 0,0 0 1 0 0,0-1 0 0 0,0 1 0 0 0,-1-1-1 0 0,1 0 1 0 0,5-8 0 0 0,11-10 15 0 0,0 1-2 0 0,-15 16-4 0 0,-2 0-16 0 0,13-17 9 0 0,-13 17 80 0 0,2 1-72 0 0,18-12 4 0 0,-18 12 223 0 0,1 18-122 0 0,20 42 10 0 0,-26-55-124 0 0,0 1-1 0 0,0-1 0 0 0,-1 0 0 0 0,1 0 0 0 0,-1 0 0 0 0,1 0 1 0 0,-1 0-1 0 0,1 1 0 0 0,-1-1 0 0 0,0 0 0 0 0,0 0 0 0 0,1 1 1 0 0,-1-1-1 0 0,0 0 0 0 0,0 1 0 0 0,0-1 0 0 0,-1 0 0 0 0,1 2 0 0 0,-8 61 393 0 0,-2 7 167 0 0,1-11 117 0 0,8-48-567 0 0,1-7-42 0 0,-1 0 1 0 0,0 0 0 0 0,0 0 0 0 0,0 0 0 0 0,0 0-1 0 0,-1 0 1 0 0,-3 7 0 0 0,2-5-41 0 0,-3 8 239 0 0,0 0 1 0 0,-1 0-1 0 0,-1-1 0 0 0,0 0 1 0 0,-1-1-1 0 0,-11 15 1 0 0,13-20-155 0 0,-21 21 463 0 0,-25 13 348 0 0,48-39-677 0 0,-2 1-27 0 0,-18 12-3 0 0,18-12 327 0 0,-26 1-370 0 0,24-2-169 0 0,0-1-47 0 0,0-12-1632 0 0,-26-30 850 0 0,26 30-211 0 0,9-4-237 0 0,-2-3 744 0 0,1-10-130 0 0,3-9-2984 0 0,2 3-1539 0 0,-4 24 395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7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78 300 0 0,'0'0'3674'0'0,"18"-1"-2824"0"0,52-1-52 0 0,-52 1-61 0 0,-11 0-62 0 0,23-5-60 0 0,-22 4-47 0 0,4-1-36 0 0,53-14 506 0 0,-19 3 337 0 0,4-4 533 0 0,-42 15-1716 0 0,-6 1 51 0 0,1 1 0 0 0,-1 0 0 0 0,1 0 1 0 0,0 0-1 0 0,0 0 0 0 0,0 0 0 0 0,0 1 0 0 0,-1-1 0 0 0,7 1 0 0 0,-2 8 12 0 0,22 27 24 0 0,-28-34-261 0 0,0 0 1 0 0,-1 0-1 0 0,1 0 1 0 0,0 0-1 0 0,0 0 1 0 0,-1 0 0 0 0,1 0-1 0 0,-1 0 1 0 0,1 0-1 0 0,-1 0 1 0 0,1 0-1 0 0,-1 0 1 0 0,0 1-1 0 0,1 1 1 0 0,2 8 77 0 0,4 33 423 0 0,-5-33-400 0 0,2 38 538 0 0,-2 29 183 0 0,-2-64-687 0 0,-2 45 647 0 0,-15 132 1312 0 0,12-79-580 0 0,2-68-841 0 0,3-4-231 0 0,1-24-173 0 0,2 43 565 0 0,0-8-125 0 0,-3-17-369 0 0,0-25-32 0 0,-2 2-27 0 0,-5 32-27 0 0,5-33-16 0 0,-1-2-28 0 0,0-2-162 0 0,1-4-38 0 0,1 1-1 0 0,0-1 0 0 0,0 0 1 0 0,0 0-1 0 0,0 1 1 0 0,0-1-1 0 0,0 1 0 0 0,0-1 1 0 0,1 1-1 0 0,-1-1 1 0 0,1 4-1 0 0,-6 0 126 0 0,2 1-106 0 0,2-5-27 0 0,1 1-1 0 0,-1-1 1 0 0,1 0 0 0 0,-1 0-1 0 0,0 0 1 0 0,0 0 0 0 0,0 0-1 0 0,0 0 1 0 0,0-1-1 0 0,-1 1 1 0 0,1-1 0 0 0,-4 3-1 0 0,-2 1 28 0 0,-25 13 171 0 0,24-13-181 0 0,-29 10 116 0 0,6-6-114 0 0,24-7-54 0 0,-2 0-55 0 0,-32 6-65 0 0,32-6-79 0 0,-2-2-102 0 0,-48-1-746 0 0,56 1 922 0 0,0 0 0 0 0,1-1 1 0 0,-1 1-1 0 0,0-1 1 0 0,1 0-1 0 0,-1 0 0 0 0,1 0 1 0 0,-1 0-1 0 0,-3-3 1 0 0,-3 0-172 0 0,-6-3-761 0 0,-7-10-167 0 0,17 12-190 0 0,2 0-215 0 0,-15-19-402 0 0,15 18-1427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0 828 0 0,'0'0'10459'0'0,"-1"21"-10155"0"0,-3 64 14 0 0,3-66-151 0 0,6-12 4 0 0,2 0-55 0 0,23 18 479 0 0,14 4 97 0 0,-35-24-588 0 0,-5-3-43 0 0,1 1 0 0 0,-1-1 0 0 0,-1 1 0 0 0,1 0 0 0 0,0 0 0 0 0,-1 0-1 0 0,4 4 1 0 0,14 12 206 0 0,-16-14 14 0 0,0 0-24 0 0,15 14-5 0 0,-15-14-5 0 0,-2 1-31 0 0,9 18-18 0 0,-9-18 441 0 0,-6 6-501 0 0,-9 35-16 0 0,9-35-17 0 0,-3-6-24 0 0,-21 21-52 0 0,20-21-70 0 0,0-2-69 0 0,-21 11-84 0 0,21-11-72 0 0,0-1-107 0 0,-24 9-113 0 0,23-9-161 0 0,-23-5-1167 0 0,17 1 69 0 0,-3 0-3565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4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1 180 844 0 0,'9'-6'1020'0'0,"25"-19"-2"0"0,-25 19-4 0 0,0 2-36 0 0,48-22 838 0 0,-4 7-151 0 0,-1 3-195 0 0,-42 11-1233 0 0,32-8 883 0 0,16-1 86 0 0,-5 2-156 0 0,-20 4-559 0 0,-24 7 432 0 0,-2-1-528 0 0,24-4-16 0 0,-23 5 1532 0 0,0-2-2130 0 0,27-7-58 0 0,-27 7-136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3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1 276 0 0,'0'0'7136'0'0,"-14"18"-6479"0"0,-41 58-2 0 0,41-57 1789 0 0,23-1-1862 0 0,25 54-26 0 0,-33-70-502 0 0,0 0 0 0 0,0 1 1 0 0,0-1-1 0 0,0 0 0 0 0,1 1 0 0 0,-1-1 1 0 0,1 0-1 0 0,-1 0 0 0 0,3 2 1 0 0,3 4 115 0 0,-4-4-53 0 0,1 0 0 0 0,0 0-1 0 0,0 0 1 0 0,0-1 0 0 0,0 1-1 0 0,7 3 1 0 0,37 27 796 0 0,-17-14-477 0 0,-23-15-8 0 0,2 1-4 0 0,1 1-289 0 0,-6-5-57 0 0,0 1 1 0 0,0 0-1 0 0,0 0 0 0 0,0 1 1 0 0,-1-1-1 0 0,1 1 1 0 0,3 5-1 0 0,13 11 271 0 0,-15-15 251 0 0,1 0-352 0 0,23 16-19 0 0,-23-16 1193 0 0,-19 9-1629 0 0,-37 42-7 0 0,36-42-87 0 0,0-14-1283 0 0,-38 3 717 0 0,39-2-180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4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0 496 0 0,'0'0'2326'0'0,"-1"14"-1166"0"0,-1 4-742 0 0,-1 8 25 0 0,-2 11 2759 0 0,1 2-2322 0 0,3-30-61 0 0,-1-1-56 0 0,-18 68 1693 0 0,18-69-1980 0 0,2-5-432 0 0,0 0 0 0 0,0 0 0 0 0,0 0 0 0 0,0-1 0 0 0,-1 1 0 0 0,1 0 0 0 0,0 0 0 0 0,-1 0 0 0 0,0-1 0 0 0,1 1 0 0 0,-1 0 0 0 0,0-1 0 0 0,-1 2 0 0 0,-7 18 777 0 0,8-17-771 0 0,0 0-1 0 0,0 0 1 0 0,-1 0-1 0 0,1-1 1 0 0,-1 1-1 0 0,-4 5 1 0 0,1 0-7 0 0,2-1 18 0 0,3-7-817 0 0,0 0 751 0 0,0 0-1 0 0,0 0 1 0 0,-1 0-1 0 0,1 0 1 0 0,0 0 0 0 0,0 0-1 0 0,-1-1 1 0 0,1 1-1 0 0,0 0 1 0 0,-1 0-1 0 0,1 0 1 0 0,-1 0 0 0 0,1 0-1 0 0,-1 0 1 0 0,1-1-1 0 0,-1 1 1 0 0,0 1-1 0 0,-4 4-1594 0 0,1 3-5400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0 166 232 0 0,'0'0'907'0'0,"6"-10"20"0"0,15-30 23 0 0,-15 30-6 0 0,-1 6-65 0 0,16-12-74 0 0,-15 12-57 0 0,3-2-49 0 0,0-1-478 0 0,-4 3-72 0 0,-1 1-1 0 0,1 0 0 0 0,0 0 1 0 0,0 0-1 0 0,0 0 0 0 0,8-2 1 0 0,14-7 409 0 0,-20 10-36 0 0,2-2-24 0 0,31-11-39 0 0,-30 11-31 0 0,-2 3-30 0 0,1-1-235 0 0,-6 1-9 0 0,1 0-1 0 0,-1 0 1 0 0,0 1 0 0 0,1-1-1 0 0,-1 1 1 0 0,1 0 0 0 0,-1 0 0 0 0,1 0-1 0 0,-1 0 1 0 0,7 2 0 0 0,46 4 481 0 0,-50-1-440 0 0,17 15-6 0 0,-17-15 171 0 0,-5 3-191 0 0,5 35 387 0 0,-12-28-331 0 0,0 3-123 0 0,2-4 18 0 0,-1-1 0 0 0,-1 0 1 0 0,0 0-1 0 0,0 0 0 0 0,-12 16 0 0 0,-127 168 2002 0 0,83-126-875 0 0,19-23-125 0 0,27-30-826 0 0,12-14 252 0 0,-1 2-286 0 0,-14 15 12 0 0,14-15 1184 0 0,2 0-1186 0 0,-10 20 11 0 0,10-20 1928 0 0,22-4-1957 0 0,55 3-11 0 0,-41-5-27 0 0,-16 0-150 0 0,-6-1-5 0 0,1 1 0 0 0,-1-2 1 0 0,0 1-1 0 0,12-4 0 0 0,42-11 113 0 0,95-20 373 0 0,-124 30-501 0 0,-28 4-22 0 0,1-1-70 0 0,23-9-64 0 0,-23 9-74 0 0,-3 1-4388 0 0,21-9 3370 0 0,-20 8-194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1000 0 0,'0'0'5547'0'0,"-6"15"-4584"0"0,-17 45-47 0 0,23-57-815 0 0,-1 0 1 0 0,0 0-1 0 0,0-1 1 0 0,0 1-1 0 0,0 0 0 0 0,0 0 1 0 0,-1-1-1 0 0,1 1 0 0 0,-1-1 1 0 0,1 1-1 0 0,-1-1 1 0 0,0 0-1 0 0,-4 4 0 0 0,0-1 156 0 0,2 2 479 0 0,-1 1-22 0 0,-93 133 2982 0 0,94-135-3380 0 0,0 0-38 0 0,-38 52-656 0 0,38-52-180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0 106 832 0 0,'0'0'6514'0'0,"12"-5"-5909"0"0,36-17-30 0 0,-36 17 570 0 0,-4 3-609 0 0,21-7-49 0 0,-21 7 813 0 0,3 0-909 0 0,53-10 271 0 0,-33 6-358 0 0,-23 5 6 0 0,1-1-44 0 0,28-7-24 0 0,-28 6-24 0 0,-2 1-20 0 0,1-2-119 0 0,29-7 834 0 0,-28 8-845 0 0,-5 2 85 0 0,0 0 0 0 0,0 0 0 0 0,0 0 1 0 0,0 0-1 0 0,0 1 0 0 0,8-1 1 0 0,-5 9 2 0 0,22 22 72 0 0,-22-23 238 0 0,-7 4-222 0 0,1 34 32 0 0,0-33 22 0 0,-3-2 28 0 0,-4 32 33 0 0,4-32 20 0 0,0 3 33 0 0,-10 58 431 0 0,4-22-25 0 0,8-39-686 0 0,-7 29 514 0 0,-4 9 114 0 0,5-18-401 0 0,4-22-17 0 0,1 3-28 0 0,-6 32-33 0 0,5-32-27 0 0,1-2-9 0 0,-6 30-29 0 0,6-30-16 0 0,0-1-14 0 0,-4 20-25 0 0,4-20 133 0 0,0 0-335 0 0,-4 25-114 0 0,3-25-146 0 0,-3 0-5618 0 0,4-6 5688 0 0,-1-1 0 0 0,1 1 0 0 0,-1 0 1 0 0,0-1-1 0 0,1 0 0 0 0,-5 3 0 0 0,1 0-395 0 0,0 1-2586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6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1 239 168 0 0,'0'0'10294'0'0,"13"-8"-9744"0"0,3-2-374 0 0,-8 4-12 0 0,1 0 1 0 0,-1 1 0 0 0,1 0 0 0 0,18-6 0 0 0,19-8 664 0 0,6 1-153 0 0,-6-2-171 0 0,1-1-226 0 0,1 0-301 0 0,1 2-420 0 0,-2-1-458 0 0,28-9-1156 0 0,-68 27 1101 0 0,2-1-3945 0 0,39-12 2070 0 0</inkml:trace>
  <inkml:trace contextRef="#ctx0" brushRef="#br0" timeOffset="1">772 219 44 0 0,'-5'10'928'0'0,"-21"48"954"0"0,2-11-68 0 0,10-21-1173 0 0,-113 186 5166 0 0,110-182-4916 0 0,15-22-723 0 0,-1-2 270 0 0,-1 1-46 0 0,-11 23-41 0 0,12-22 371 0 0,-1-2-807 0 0,-10 18-128 0 0,11-17-153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0 936 0 0,'0'0'12167'0'0,"8"13"-11500"0"0,24 39-14 0 0,-24-39 1 0 0,-12-1 2 0 0,-18 60 642 0 0,6-18-1 0 0,0 14 66 0 0,5-16-104 0 0,3-3-142 0 0,2-17-609 0 0,4-24-22 0 0,2 3-30 0 0,-4 29-29 0 0,3-30-41 0 0,0-2-42 0 0,-6 40 749 0 0,0-13-882 0 0,5-26 255 0 0,0-2-552 0 0,0 2-332 0 0,0-2 2436 0 0,1-1-4082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6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1 188 0 0,'0'0'7343'0'0,"-4"17"-6442"0"0,-9 53-29 0 0,9-53-28 0 0,0-7-76 0 0,-35 62 1226 0 0,35-67-1421 0 0,-1 2-50 0 0,-17 22-30 0 0,16-22-39 0 0,1-1-64 0 0,-14 19-72 0 0,14-18-1 0 0,1-2-479 0 0,-2 1-191 0 0,-4 5 428 0 0,3 1-9678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2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0 312 0 0,'0'0'9624'0'0,"11"4"-9346"0"0,33 12 6 0 0,-33-12 4693 0 0,-34-2-4821 0 0,-69 7-24 0 0,69-7-4 0 0,13-1-8 0 0,-52 2 216 0 0,49-2-296 0 0,-41-2 312 0 0,-10-6 445 0 0,16 2 745 0 0,45 14-1336 0 0,-10 26 24 0 0,10-26 9 0 0,3 4 3 0 0,-1 1-155 0 0,1-4 37 0 0,0 0 0 0 0,0 1 0 0 0,4 17 0 0 0,5 45 529 0 0,-7-58-533 0 0,0 46 517 0 0,-3-8-301 0 0,3 147 1844 0 0,4-21-669 0 0,-6-137-724 0 0,-8 76 0 0 0,-4-24 346 0 0,5-33-484 0 0,5-50-546 0 0,-2 35 398 0 0,4-16-231 0 0,0-23 218 0 0,1 6-269 0 0,2 37-9 0 0,-2-37 164 0 0,0-5-211 0 0,-1 1-98 0 0,6 31 763 0 0,1-6-716 0 0,0-20-58 0 0,-4-11-52 0 0,0 0-1 0 0,0 0 0 0 0,0 0 0 0 0,0 0 1 0 0,1-1-1 0 0,6 4 0 0 0,-7-5-1 0 0,0 0 0 0 0,0 0 0 0 0,0 0-1 0 0,0 0 1 0 0,0-1 0 0 0,0 1 0 0 0,1-1 0 0 0,-1 0 0 0 0,0 0-1 0 0,0 0 1 0 0,0-1 0 0 0,1 1 0 0 0,-1-1 0 0 0,0 0 0 0 0,0 1 0 0 0,3-3-1 0 0,9-1-66 0 0,-1-1 1 0 0,0-1-1 0 0,0 0 0 0 0,-1-1 0 0 0,0-1 0 0 0,0 0 0 0 0,18-15 1 0 0,-10 8-835 0 0,-1-1 1 0 0,0-1-1 0 0,17-19 1 0 0,11-23-3447 0 0,-14 20 336 0 0,-29 31 2934 0 0,5-4-352 0 0,8-3-6100 0 0,11-8 1774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2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38 488 0 0,'0'0'6667'0'0,"3"-11"-6089"0"0,9-15 7762 0 0,-21 140-7724 0 0,7-89 134 0 0,-1-1 0 0 0,-11 44 1 0 0,10-51-569 0 0,-6 29 977 0 0,8-39-613 0 0,2 4-17 0 0,-3 31-20 0 0,3-32-45 0 0,0-2-38 0 0,-2 41 1562 0 0,-1-14-1910 0 0,2-26-188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1 380 0 0,'0'0'2080'0'0,"-5"19"-1025"0"0,-24 88 955 0 0,26-97-1692 0 0,-6 36 1208 0 0,6-32-1238 0 0,-2 42 1066 0 0,3-43-1097 0 0,1-8-80 0 0,1 1 1 0 0,-1 0-1 0 0,1-1 1 0 0,0 1-1 0 0,1 0 0 0 0,1 11 1 0 0,-1-5 51 0 0,7 35 849 0 0,3-1 61 0 0,19 18 402 0 0,-27-58-1121 0 0,3-1-38 0 0,17 13-23 0 0,-18-13-35 0 0,48 3 764 0 0,-34-17-864 0 0,5 0-150 0 0,-12 4-34 0 0,-1 0-1 0 0,1 0 1 0 0,-1-1-1 0 0,0-1 1 0 0,-1 0-1 0 0,1 0 1 0 0,11-11-1 0 0,-2 2 69 0 0,-13 12-52 0 0,0-2 0 0 0,0 1 0 0 0,-1-1 0 0 0,0 0 0 0 0,10-12 0 0 0,-8 9-15 0 0,-4 5-11 0 0,1-1-1 0 0,-1 0 0 0 0,0 0 0 0 0,-1 0 1 0 0,6-10-1 0 0,-3 7 1 0 0,-4 4-9 0 0,1 1 0 0 0,-1-1-1 0 0,0 0 1 0 0,0 0 0 0 0,0 0 0 0 0,0 0-1 0 0,1-5 1 0 0,1 2 6 0 0,-3 5-18 0 0,1-1 1 0 0,-1 1 0 0 0,0-1 0 0 0,0 0-1 0 0,0 1 1 0 0,0-1 0 0 0,-1 0-1 0 0,1 1 1 0 0,-1-1 0 0 0,1 0 0 0 0,-1-3-1 0 0,3-23 17 0 0,-2 22 14 0 0,-2-4-8 0 0,-2-30-14 0 0,2 31-1 0 0,-1 1-55 0 0,-6-28 24 0 0,6 28 5 0 0,-1 2-243 0 0,-7-24 90 0 0,8 23-40 0 0,-4 3-1135 0 0,-17-15 797 0 0,17 15-118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0 147 560 0 0,'0'0'2666'0'0,"14"-6"-1860"0"0,1-3-536 0 0,-7 5 33 0 0,0 0-1 0 0,1 0 1 0 0,0 0-1 0 0,0 1 1 0 0,11-2-1 0 0,23-8 281 0 0,-33 10 487 0 0,2 0-587 0 0,33-8-47 0 0,-33 8 289 0 0,-2-1-465 0 0,30-11-105 0 0,-30 12-120 0 0,1-1-372 0 0,58-22-2277 0 0,-21 8-3 0 0,-36 13 201 0 0</inkml:trace>
  <inkml:trace contextRef="#ctx0" brushRef="#br0" timeOffset="1">807 256 856 0 0,'0'0'8584'0'0,"24"2"-9915"0"0,5 2 1036 0 0,16 1-32 0 0,3-3-3486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4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1 708 0 0,'0'0'1867'0'0,"3"11"-969"0"0,6 33-25 0 0,-6-33-31 0 0,-3-1-17 0 0,1 2-540 0 0,-3 36 1710 0 0,-3-6-1309 0 0,4-31-53 0 0,-1 0-37 0 0,0 2-406 0 0,-10 34 732 0 0,-17 33 763 0 0,24-66-1310 0 0,-1-1-1 0 0,-15 26 1 0 0,17-32-321 0 0,0-1 356 0 0,0 1-273 0 0,-14 22-76 0 0,13-22-116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54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182 390 376 0 0,'0'0'4514'0'0,"5"-21"-4122"0"0,14-60 15 0 0,-14 61 1149 0 0,-4 12-1196 0 0,5-24 4 0 0,-5 24 1120 0 0,-2-2-1236 0 0,-1-32-8 0 0,2 32 1043 0 0,-2 1-1120 0 0,-6-27 4 0 0,6 27 849 0 0,1 1-902 0 0,-2-1-58 0 0,-3-31 906 0 0,4 3-879 0 0,2 28 486 0 0,-7 30-569 0 0,1 5 4 0 0,-24 66 35 0 0,10-30 108 0 0,-12 66 0 0 0,31-123-131 0 0,0 0 0 0 0,1 0 1 0 0,-1-1-1 0 0,-1 1 0 0 0,1-1 1 0 0,-1 1-1 0 0,-3 6 0 0 0,-11 29 107 0 0,8-18-47 0 0,-5 14 230 0 0,-9 38 1 0 0,0 3 143 0 0,20-70-439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3:50:55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52 272 0 0,'0'0'8331'0'0,"-16"-7"-8153"0"0,-61-32 488 0 0,68 38-553 0 0,-2-1-63 0 0,7 1 15 0 0,0 0 0 0 0,0 1 0 0 0,0-1 0 0 0,-1 1 0 0 0,1 0-1 0 0,0 0 1 0 0,0 1 0 0 0,-1-1 0 0 0,-6 3 0 0 0,-43 5-36 0 0,41-6 203 0 0,7 2-176 0 0,-20 11-5 0 0,20-11 206 0 0,1 1-218 0 0,-16 16-6 0 0,16-16 316 0 0,5-3-345 0 0,0 1 0 0 0,0-1 0 0 0,-1 0-1 0 0,1 1 1 0 0,-1-1 0 0 0,1 1 0 0 0,-1-1 0 0 0,0 0 0 0 0,0 0 0 0 0,-2 4 0 0 0,-1 1 2 0 0,2 0 146 0 0,0 0-1224 0 0,-8 22 659 0 0,7-22-104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2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1278 61 300 0 0,'0'0'3549'0'0,"8"-10"-3299"0"0,27-30-9 0 0,-26 30 4392 0 0,3 27-4431 0 0,38 52-13 0 0,-49-67-174 0 0,1 0 0 0 0,-1 0 0 0 0,1 0 0 0 0,-1 0 0 0 0,1 0 0 0 0,-1 0 0 0 0,0 1 0 0 0,0-1 0 0 0,0 1 0 0 0,0 2 1 0 0,9 34 143 0 0,-7-29-14 0 0,-4 7 2 0 0,2 2-97 0 0,-5 57 212 0 0,-5 9 39 0 0,8-65-254 0 0,-9 55 170 0 0,-43 133 237 0 0,-7-4 78 0 0,37-123-327 0 0,12-46-144 0 0,-116 323 622 0 0,26-107-363 0 0,78-181-186 0 0,11-36-105 0 0,-57 151 288 0 0,54-146-253 0 0,5-2 17 0 0,-3-1-36 0 0,10-27-1 0 0,-2 3-5 0 0,-16 37 0 0 0,16-37 3 0 0,0-2 1 0 0,-14 28-10 0 0,14-28 1 0 0,1-1-7 0 0,-13 29-20 0 0,13-29 36 0 0,0 0-18 0 0,-11 25 2 0 0,12-26 38 0 0,-2 1-54 0 0,-12 28 12 0 0,13-28-11 0 0,-1-1-2 0 0,-17 25 9 0 0,17-25 28 0 0,-2 0-22 0 0,-17 24 2 0 0,17-24 9 0 0,0 1-12 0 0,-22 25 1 0 0,22-26 4 0 0,2-2 7 0 0,-14 16-1 0 0,14-17 83 0 0,-2 1-68 0 0,-22 17-21 0 0,22-17 49 0 0,-3-2-50 0 0,-27 10 3 0 0,28-10 89 0 0,-4 2-79 0 0,-38 19-3 0 0,38-19 5 0 0,6-3-11 0 0,-22 9 0 0 0,22-9 3 0 0,-4-1 1 0 0,-35 9 8 0 0,35-8-14 0 0,-1-1-9 0 0,-33 6 10 0 0,33-6 8 0 0,1 0 3 0 0,-33 8-1 0 0,33-7 87 0 0,-3-2-84 0 0,-41 3 26 0 0,41-2 691 0 0,3-7-753 0 0,-36-16 8 0 0,35 16 32 0 0,-9-35-1371 0 0,17 32 811 0 0,13-10-3758 0 0,29-55 2292 0 0,-37 70 1618 0 0,1 0 0 0 0,-1 0 0 0 0,1 0 0 0 0,0 0 0 0 0,0 1 0 0 0,0-1 1 0 0,0 0-1 0 0,4-2 0 0 0,48-50-2634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3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119 469 116 0 0,'0'0'2724'0'0,"-20"2"-2645"0"0,-58 4-2 0 0,58-4 8997 0 0,44 12-9044 0 0,73 40 6 0 0,-73-40 58 0 0,-5-19-78 0 0,59-15 2 0 0,-62 16-11 0 0,33-11 8 0 0,-12-3-1 0 0,-3 4 5 0 0,-25 10-6 0 0,2 0-7 0 0,35-11 1 0 0,-35 11 0 0 0,1 1-1 0 0,35-9-1 0 0,-35 9-6 0 0,-1 1 3 0 0,34-8-2 0 0,23-5 14 0 0,-56 13-8 0 0,-3-1 8 0 0,30-9-8 0 0,-30 8-7 0 0,1 2 1 0 0,-1-1-1 0 0,20-2 1 0 0,-14 3 0 0 0,-3 0 6 0 0,22-2 1 0 0,14-3 6 0 0,30-1 14 0 0,-24 1-16 0 0,56-3 6 0 0,-40 1-12 0 0,-26 1-2 0 0,-33 6 3 0 0,0 0-12 0 0,36-4 3 0 0,-5 0-6 0 0,-2 2 15 0 0,-24 3-2 0 0,46-3 1 0 0,-47 2 7 0 0,-4 1 19 0 0,33-7-10 0 0,-33 6-1 0 0,3 1 3 0 0,41-5 1 0 0,-41 5-2 0 0,0-2-7 0 0,65-11 40 0 0,-36 4-27 0 0,-32 7-2 0 0,-1 2-8 0 0,33-4 0 0 0,-32 4 6 0 0,3-2 6 0 0,2-1-23 0 0,49-7 8 0 0,5 2 10 0 0,-22 0-26 0 0,-36 7 36 0 0,0 1-26 0 0,35-6-9 0 0,-36 6 16 0 0,-6 2-16 0 0,-1 0 0 0 0,1-1-1 0 0,0 0 1 0 0,-1 0 0 0 0,1 0 0 0 0,8-1-1 0 0,36-4 55 0 0,2 1-48 0 0,-39 4 28 0 0,2-2-19 0 0,1-2-12 0 0,-4 2 2 0 0,-1 0 0 0 0,0 0 0 0 0,0 1 0 0 0,12 0 1 0 0,50-2 0 0 0,14 2 28 0 0,-3 2 8 0 0,-27 0-36 0 0,-42 0-4 0 0,53 4 7 0 0,-53-4 10 0 0,-4 0-7 0 0,32 6-6 0 0,-32-5 8 0 0,-5-3-12 0 0,0 0-1 0 0,0 1 1 0 0,0 0-1 0 0,0 0 0 0 0,0 0 1 0 0,0 0-1 0 0,6 2 1 0 0,40 3 14 0 0,-3-2-10 0 0,-35-2-6 0 0,-1 0 1 0 0,63 6 17 0 0,-29-2-20 0 0,-35-4 25 0 0,3-1-23 0 0,3-2 2 0 0,-5 1 6 0 0,-1 1 0 0 0,0-1 0 0 0,23 4 0 0 0,20 1-8 0 0,-40-3 9 0 0,-1-1-7 0 0,40 2 6 0 0,-40-2 1 0 0,-1 0-3 0 0,38 2-8 0 0,-38-2 37 0 0,2-1-39 0 0,41-2-7 0 0,-41 3 30 0 0,0-1-15 0 0,41 0-7 0 0,-42 0 18 0 0,1 1-12 0 0,42 0 0 0 0,-43-1 8 0 0,-1 0-15 0 0,33-6-2 0 0,-33 5 7 0 0,-2 0-4 0 0,33-8 2 0 0,-32 8 12 0 0,0-1-29 0 0,53-12 29 0 0,-52 11-13 0 0,-7 2 3 0 0,0 1 1 0 0,0 0-1 0 0,0 0 1 0 0,0 0-1 0 0,0 0 1 0 0,0 1-1 0 0,0 0 1 0 0,0 0-1 0 0,7 1 1 0 0,43 1 10 0 0,-42-2 357 0 0,-8-42-341 0 0,-3 30-23 0 0,0 1 2 0 0,-6-5-4405 0 0,-8-47 2637 0 0,9 47-1166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3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2721 1 180 0 0,'0'0'2537'0'0,"-5"13"-2386"0"0,-23 51 711 0 0,17-59-738 0 0,-35 13 8 0 0,35-13 11 0 0,1-1 17 0 0,0 2-110 0 0,6-3-23 0 0,-1 0 0 0 0,0 0-1 0 0,0-1 1 0 0,0 0 0 0 0,0 0 0 0 0,0 0-1 0 0,-8 1 1 0 0,-55 17 226 0 0,55-15-215 0 0,-41 13 122 0 0,-107 34 31 0 0,148-46-188 0 0,-1-1-1 0 0,-1 0 1 0 0,-23 4-1 0 0,7-2-6 0 0,-51 18 17 0 0,30-9-66 0 0,-92 16 1 0 0,43-13 29 0 0,-143 28 85 0 0,105-19-60 0 0,37-11 38 0 0,-98 28-29 0 0,137-30-66 0 0,22-3 52 0 0,31-9-39 0 0,-1-1 5 0 0,-35 5 3 0 0,35-5-8 0 0,0 1-60 0 0,-35 6 81 0 0,35-6-6 0 0,0-1-114 0 0,-33 6 112 0 0,33-6-3 0 0,-3-5-179 0 0,-43-12 203 0 0,43 11 20 0 0,1 2-17 0 0,-3-1 4 0 0,5 1 2 0 0,0 0 1 0 0,0 0 0 0 0,-19 1-1 0 0,15-1 8 0 0,5 1 16 0 0,0 0 0 0 0,0 1 0 0 0,0 0 0 0 0,-11 2 0 0 0,-70 4 129 0 0,32 0-131 0 0,44-5 53 0 0,4 0-29 0 0,-57 7 248 0 0,54-7-287 0 0,9-1 2 0 0,-1 0 0 0 0,1 1 0 0 0,-1 0 0 0 0,1 0 0 0 0,0 1-1 0 0,-1-1 1 0 0,-9 5 0 0 0,-22 8 24 0 0,28-11 100 0 0,-2 1-101 0 0,-35 12 20 0 0,35-12 57 0 0,0-2-68 0 0,-33 8 14 0 0,33-8 331 0 0,1 0-290 0 0,-2 2 1028 0 0,15-2-451 0 0,32-2-282 0 0,64-6-699 0 0,-90 5 446 0 0,28-1-100 0 0,-21 2-1 0 0,1 2-26 0 0,-8 0-3 0 0,-1-1 0 0 0,1-1 0 0 0,-1 0 1 0 0,1 0-1 0 0,-1 0 0 0 0,13-3 0 0 0,49-5 63 0 0,1 1-6 0 0,1 0 9 0 0,0-1-14 0 0,2 0-3 0 0,7 4-11 0 0,-10-1-28 0 0,6-2 20 0 0,4 1-15 0 0,7-2-1 0 0,-14 3-15 0 0,-1 1 6 0 0,-24 0-3 0 0,-37 3-1 0 0,4 0 4 0 0,57-6-2 0 0,-13 1-6 0 0,-49 4-9 0 0,4 0 3 0 0,69-14 17 0 0,-71 14-13 0 0,43-4-2 0 0,-39 5 1 0 0,51-5 13 0 0,-54 5-13 0 0,40-9 6 0 0,-10-1-5 0 0,-33 8 27 0 0,1 0-22 0 0,36-9-3 0 0,-36 8 11 0 0,-1 2-2 0 0,33-7-9 0 0,-33 7 0 0 0,0 0-5 0 0,34-5 10 0 0,-34 5 21 0 0,1 0-29 0 0,38-5 11 0 0,-38 5 11 0 0,3 0-15 0 0,47-6-7 0 0,14 1 15 0 0,-64 6-8 0 0,2 0 2 0 0,41-3-7 0 0,-41 3 4 0 0,1 0-1 0 0,73-4 10 0 0,-30 2-5 0 0,-43 2-4 0 0,-3 1 7 0 0,36-1-4 0 0,-36 0-7 0 0,2 3-2 0 0,41 3 1 0 0,-41-4 33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2:34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19 392 0 0,'0'0'1892'0'0,"-16"4"-1645"0"0,-47 9-8 0 0,47-9 961 0 0,6 0-978 0 0,-27 11-4 0 0,27-12 3818 0 0,44 0-3894 0 0,5 1-94 0 0,-1 0 74 0 0,50-1 1 0 0,11-7 434 0 0,-41 1-436 0 0,-43 2-11 0 0,-2 0-2 0 0,62-6 275 0 0,-1 0-35 0 0,-22 4-303 0 0,-39 2 370 0 0,-1 1-357 0 0,38-1-15 0 0,-37 1 412 0 0,2-1-391 0 0,46-3 14 0 0,-46 3 82 0 0,-3 0-82 0 0,58-4 228 0 0,2-3-114 0 0,-27 2-142 0 0,-33 4 126 0 0,0 0-138 0 0,37-5 2 0 0,-36 5 295 0 0,-2 0-307 0 0,35-3-3 0 0,-35 4 242 0 0,4 1-231 0 0,70 5 167 0 0,-34-3-188 0 0,-38-1 17 0 0,-10 9-16 0 0,13 31-10 0 0,-13-31 23 0 0,-1 0-31 0 0,3 30-6 0 0,-3-29 15 0 0,-1 1 5 0 0,4 38 4 0 0,-3-38 19 0 0,-1 0-6 0 0,4 37-16 0 0,-3-37 3 0 0,1 17 5 0 0,-2-24-17 0 0,0 0 0 0 0,0 1 0 0 0,0-1 0 0 0,-1 0 0 0 0,0 0 0 0 0,0 0 0 0 0,-1 8 0 0 0,-2 37 18 0 0,2-37 7 0 0,0 1-6 0 0,0 3-17 0 0,-7 47 26 0 0,1-27-12 0 0,6-28 2 0 0,-2 4 9 0 0,-10 65 76 0 0,7-32-68 0 0,5-34-6 0 0,-2-1 1 0 0,-8 33 4 0 0,8-33 54 0 0,1 0-65 0 0,-3 33 0 0 0,4-33 175 0 0,-1-1-188 0 0,-3 30-10 0 0,3-31 98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988 0 16 0 0,'0'0'13867'0'0,"-17"3"-13739"0"0,-2 1-88 0 0,9-2-4 0 0,0 0 1 0 0,-1-1-1 0 0,1 1 0 0 0,-14-2 175 0 0,8 0-111 0 0,-4-1-63 0 0,5 0 20 0 0,0 1-1 0 0,-1 1 1 0 0,-15 2-1 0 0,-57 4 87 0 0,18-4 46 0 0,50 0-161 0 0,4-1 35 0 0,0-1 0 0 0,-29 0 0 0 0,-15-1 15 0 0,45 0 0 0 0,1 1 4 0 0,-73 5 184 0 0,8-3 160 0 0,62-1-390 0 0,-47 2 405 0 0,3-4 58 0 0,58 9-496 0 0,-11 27 1 0 0,11-27 7 0 0,0 33 22 0 0,-3 12 33 0 0,6-40-45 0 0,0-6 3 0 0,0 1 1 0 0,-1 0-1 0 0,0 0 0 0 0,-3 10 0 0 0,-9 50 134 0 0,-2 12 75 0 0,11-66-195 0 0,-7 43 138 0 0,3 8-27 0 0,2 2 37 0 0,0 13 128 0 0,-4 1-94 0 0,5-26 12 0 0,-2-4-142 0 0,5-39 21 0 0,2-2-34 0 0,2 33-4 0 0,-1-33 95 0 0,-1 4-117 0 0,0 44-11 0 0,0-44 165 0 0,0-4-210 0 0,-1 1 58 0 0,0-7-30 0 0,1 0 0 0 0,0 0-1 0 0,0 0 1 0 0,0 0 0 0 0,1 0 0 0 0,-1 0-1 0 0,1 0 1 0 0,2 6 0 0 0,6 29-12 0 0,-7-30 159 0 0,13-11-160 0 0,42-3-12 0 0,-43 3 14 0 0,8-4-45 0 0,64-17 23 0 0,-52 13-2 0 0,30-5 3 0 0,16 2-23 0 0,-36 5 9 0 0,-33 6 9 0 0,4-1 19 0 0,43-6 5 0 0,-43 6 0 0 0,-3 0-2 0 0,36-7-1 0 0,-36 6-12 0 0,-1 3 4 0 0,3-1-264 0 0,7 0 257 0 0,-11 1-4600 0 0,2 0-4160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40 166 268 0 0,'0'0'5923'0'0,"2"-20"-5488"0"0,9-57-8 0 0,-8 58 2879 0 0,1 10-2933 0 0,13-23-28 0 0,-13 24 4053 0 0,-2 39-4220 0 0,0 6-109 0 0,2 80 354 0 0,-8-98-193 0 0,-20 85 284 0 0,4-26 69 0 0,16-65-484 0 0,1-5-2 0 0,1 1-1 0 0,0-1 1 0 0,1 0 0 0 0,-2 13 0 0 0,-4 38 645 0 0,-1-12-503 0 0,6-36 496 0 0,3-5-682 0 0,-1 0 0 0 0,0 1 0 0 0,0-1 0 0 0,0 0 0 0 0,-1 0 0 0 0,-1 6 0 0 0,0 2 15 0 0,2-1 1032 0 0,-1-3-1134 0 0,-2 32-67 0 0,3-31-66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1 528 0 0,'0'0'1678'0'0,"-12"21"-864"0"0,-39 63-38 0 0,38-63-48 0 0,8-8-40 0 0,-1 3-461 0 0,2-5 51 0 0,-1 0 1 0 0,2 1 0 0 0,-4 14-1 0 0,-6 36 913 0 0,10-50-998 0 0,-5 42 1169 0 0,3 7-874 0 0,4-46-36 0 0,2-3-49 0 0,2 35-33 0 0,-2-35-38 0 0,1 0-23 0 0,7 35-30 0 0,-7-35-5 0 0,2-4-28 0 0,13 21-14 0 0,-13-22 187 0 0,2 0-242 0 0,17 18-14 0 0,-17-18 241 0 0,6-6-289 0 0,36 6-1 0 0,-36-5 61 0 0,4-9-77 0 0,3-2-67 0 0,51-26 107 0 0,-58 30-115 0 0,-5 2-4 0 0,0-1 1 0 0,-1 0-1 0 0,1 0 0 0 0,11-9 0 0 0,-7 6-1 0 0,-6 4-3 0 0,1-1 0 0 0,0 0 1 0 0,-1 0-1 0 0,0-1 0 0 0,8-8 1 0 0,-4 6-4 0 0,-5 5-6 0 0,-1-1 0 0 0,1 0 0 0 0,-1 0-1 0 0,0 0 1 0 0,0 0 0 0 0,0-1-1 0 0,0 1 1 0 0,0-1 0 0 0,3-7 0 0 0,30-44 70 0 0,-29 47-68 0 0,-4 5-5 0 0,-1 1 0 0 0,1-1 0 0 0,-1-1 0 0 0,0 1-1 0 0,0 0 1 0 0,0 0 0 0 0,0-1 0 0 0,0 1 0 0 0,-1-1 0 0 0,2-7 0 0 0,11-27 15 0 0,-11 29 3 0 0,0-4-1 0 0,8-39 8 0 0,-8 39-4 0 0,-2 2-4 0 0,2-35 8 0 0,-3 34-5 0 0,-5 0-21 0 0,-14-38 0 0 0,14 38 5 0 0,-2 5-15 0 0,-21-22-24 0 0,21 22-33 0 0,3 7-148 0 0,0 0 182 0 0,0-1 1 0 0,0 1-1 0 0,0-1 0 0 0,0 0 0 0 0,0 0 1 0 0,0 0-1 0 0,-4-3 0 0 0,-3 0-37 0 0,1 2-175 0 0,-6 3-1406 0 0,-46 3 1043 0 0,47-2-96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 0 0,'0'0'8529'0'0,"14"11"-7979"0"0,44 31-67 0 0,-44-31 177 0 0,-2-11-622 0 0,-1 0-1 0 0,0-1 0 0 0,18-4 0 0 0,-10 2-59 0 0,-3 1-184 0 0,-1-2-1563 0 0,45-11 104 0 0,-45 12-1121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1 276 0 0,'0'0'14283'0'0,"-2"19"-13999"0"0,-3 60 22 0 0,0-50 14 0 0,2-17-217 0 0,1-5-8 0 0,0 0 0 0 0,0 0 0 0 0,0-1 0 0 0,-8 13 0 0 0,6-8-8 0 0,-18 29 335 0 0,3-9-186 0 0,14-23-30 0 0,0 0-18 0 0,-13 23-9 0 0,14-23 219 0 0,-1 0-341 0 0,0 1-276 0 0,-4 6 216 0 0,6-8-3849 0 0,-2 2-3479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8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0 340 0 0,'0'0'7784'0'0,"-15"9"-7474"0"0,-45 25-35 0 0,45-25 237 0 0,-13 25 9 0 0,23-28 190 0 0,0 4-501 0 0,-13 30-27 0 0,14-30 1291 0 0,16 3-1445 0 0,34 39-1 0 0,-34-38 25 0 0,1-13-39 0 0,64 9 2 0 0,-31-6-21 0 0,-35-3-8 0 0,-5-1 11 0 0,1 0-1 0 0,-1 1 0 0 0,0 0 0 0 0,0 0 0 0 0,0 0 1 0 0,7 3-1 0 0,1-1-2 0 0,-1 0 1 0 0,-5 2 10 0 0,26 16-4 0 0,-25-16 104 0 0,-3 2-46 0 0,17 21 1 0 0,-17-21 209 0 0,-6 5-159 0 0,-1 36 24 0 0,0-36 245 0 0,-9 0-280 0 0,-30 34-7 0 0,30-35 0 0 0,0-4-11 0 0,-31 21-2 0 0,30-21-6 0 0,3-3-10 0 0,-23 13-12 0 0,23-13 30 0 0,0 0-90 0 0,-24 12-37 0 0,24-12-50 0 0,-7-5-1746 0 0,-47 1 1078 0 0,46-1-274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9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0 243 704 0 0,'0'0'9915'0'0,"8"-11"-9501"0"0,26-35-24 0 0,-26 35 267 0 0,3 7-383 0 0,33-14-21 0 0,-32 14-27 0 0,0 0-10 0 0,59-17 202 0 0,-32 10-222 0 0,-30 8 3 0 0,7 0-8 0 0,46-10 19 0 0,-46 10 29 0 0,-13 4-204 0 0,-1-1 0 0 0,1 0 1 0 0,0 0-1 0 0,0-1 0 0 0,-1 1 0 0 0,1-1 0 0 0,0 1 1 0 0,-1-1-1 0 0,1 0 0 0 0,3-1 0 0 0,-1 0 14 0 0,0 0 0 0 0,1 0-1 0 0,-1 1 1 0 0,1-1 0 0 0,-1 1-1 0 0,8 0 1 0 0,29-4 174 0 0,-32 3 7 0 0,4-2 16 0 0,41-12-14 0 0,-42 12-9 0 0,-3 1-9 0 0,27-10-18 0 0,-27 10 134 0 0,-3-1-201 0 0,23-12-7 0 0,-22 12 403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0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1 516 0 0,'0'0'3658'0'0,"-2"17"-2800"0"0,-9 77 1583 0 0,7-52-1705 0 0,2-31 609 0 0,1 2-704 0 0,-4 42-32 0 0,3-42-52 0 0,0-3-48 0 0,1 2-335 0 0,-11 36 1216 0 0,-7 14-524 0 0,7-28-1033 0 0,9-25-135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1 189 552 0 0,'0'0'6050'0'0,"7"-16"-5500"0"0,20-48-44 0 0,-20 48 409 0 0,1 11-471 0 0,26-19-17 0 0,-26 19 656 0 0,3 0-792 0 0,34-12-20 0 0,-34 13-22 0 0,-1 1-17 0 0,29-8-16 0 0,-29 9-20 0 0,2-1-20 0 0,34-5-18 0 0,-34 6 103 0 0,1 1-153 0 0,38-1-7 0 0,-39 2 305 0 0,0 7-342 0 0,35 23-3 0 0,-36-22 12 0 0,-11-7-68 0 0,0 1 1 0 0,0-1 0 0 0,1 0-1 0 0,-1 1 1 0 0,0-1-1 0 0,0 1 1 0 0,1-1 0 0 0,-1 0-1 0 0,0 1 1 0 0,1-1-1 0 0,0 0 1 0 0,-1 0-1 0 0,1 1 1 0 0,0-1 0 0 0,-1 0-1 0 0,3 2 1 0 0,-2-2 7 0 0,0 0 1 0 0,0 0 0 0 0,-1 0-1 0 0,1 1 1 0 0,0-1 0 0 0,-1 0-1 0 0,1 0 1 0 0,0 1 0 0 0,-1-1 0 0 0,0 0-1 0 0,1 1 1 0 0,-1-1 0 0 0,0 0-1 0 0,0 1 1 0 0,1-1 0 0 0,-1 3-1 0 0,0 1-1 0 0,0 0-1 0 0,-1 0 1 0 0,1 0-1 0 0,-1 0 1 0 0,0 0-1 0 0,0 0 1 0 0,0-1 0 0 0,-3 8-1 0 0,2-8 10 0 0,1 1 0 0 0,-1-1 1 0 0,1 1-1 0 0,0 0 0 0 0,0 0 0 0 0,1 0 1 0 0,-1 0-1 0 0,1 7 0 0 0,-7 4 122 0 0,-21 50-6 0 0,25-60-102 0 0,1 1 0 0 0,-1-1 0 0 0,0 0 0 0 0,0 0 0 0 0,0-1 0 0 0,-9 11 0 0 0,4-5 15 0 0,-18 28 186 0 0,1-7-18 0 0,-10 15 109 0 0,0-5 46 0 0,0-2-1 0 0,15-12-176 0 0,15-21-1 0 0,-2 0-15 0 0,-21 21 9 0 0,21-20 347 0 0,1-2-363 0 0,-17 19-2 0 0,17-19 2829 0 0,15-7-2975 0 0,-1 2-1 0 0,1-1 1 0 0,-1 1-1 0 0,1 0 1 0 0,14 5-1 0 0,-15-4 7 0 0,1 0-1 0 0,-1 0 0 0 0,0-1 1 0 0,1 0-1 0 0,15-1 1 0 0,57-5 211 0 0,-64 4-8 0 0,-1-1-112 0 0,50-5-6 0 0,-49 6-10 0 0,-5 0-8 0 0,36-2 1 0 0,-36 2 317 0 0,1 0-438 0 0,1 0-293 0 0,-1 0 2066 0 0,-3 0-3520 0 0,1 1-3301 0 0,2 0-4578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0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1 640 0 0,'0'0'5741'0'0,"0"23"-4876"0"0,-1 94 1515 0 0,1-113-2264 0 0,0 0 0 0 0,0 0 0 0 0,-1 1-1 0 0,1-1 1 0 0,-1 0 0 0 0,0 0 0 0 0,0 0 0 0 0,-3 8-1 0 0,2-8-6 0 0,1 0-1 0 0,-1 0 1 0 0,1 0-1 0 0,0 0 1 0 0,1 0 0 0 0,-1 1-1 0 0,1-1 1 0 0,0 8-1 0 0,0-8 9 0 0,0 0 1 0 0,0 0-1 0 0,-1 0 0 0 0,1-1 0 0 0,-1 1 1 0 0,0 0-1 0 0,-2 6 0 0 0,-4 22 680 0 0,3-22-293 0 0,-9 29-33 0 0,9-29-38 0 0,0 1-40 0 0,-13 32-54 0 0,13-32 253 0 0,0-3-335 0 0,-12 23-37 0 0,12-23 77 0 0,-2-2-689 0 0,-16 21 78 0 0,16-21-126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 0 0,'0'0'14183'0'0,"27"3"-14019"0"0,77 10-11 0 0,-78-10 119 0 0,-18-3-233 0 0,0 1 0 0 0,0-1 1 0 0,0 1-1 0 0,13 4 0 0 0,-6-2-2 0 0,-1-1 192 0 0,0-2-110 0 0,3 0-69 0 0,49 2 544 0 0,-10 4 406 0 0,-61 11-881 0 0,-17 49 15 0 0,17-50 408 0 0,-3-2-332 0 0,-23 43 5 0 0,23-43 8 0 0,2-3-15 0 0,-26 51 296 0 0,5-14 96 0 0,-1 4 33 0 0,10-19-349 0 0,13-25-19 0 0,1 4 17 0 0,-20 58 331 0 0,14-35-315 0 0,7-27-18 0 0,-1 4-17 0 0,-11 37-19 0 0,11-37-4 0 0,1-2-2 0 0,-13 51 557 0 0,3-22-642 0 0,10-29 236 0 0,-1-1-284 0 0,-11 27-17 0 0,11-27 52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1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1 142 828 0 0,'0'0'9379'0'0,"28"-8"-8905"0"0,85-24-44 0 0,-53 14 156 0 0,-27 4-98 0 0,4 1-165 0 0,-27 10-23 0 0,3-1-33 0 0,62-16 183 0 0,-38 11-246 0 0,-27 7 224 0 0,-1-1-395 0 0,30-10-74 0 0,-30 10-92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60 0 0,'0'0'3127'0'0,"-2"20"-2141"0"0,1 4-668 0 0,1-9 62 0 0,-2 0 1 0 0,1 0-1 0 0,-8 28 1 0 0,8-32-76 0 0,0-5 48 0 0,0 1-1 0 0,-1-1 0 0 0,1 0 1 0 0,-1 0-1 0 0,-5 11 1 0 0,3-2-104 0 0,2-8-73 0 0,0 0-1 0 0,0 0 1 0 0,-1 0-1 0 0,0 0 0 0 0,0 0 1 0 0,-6 9-1 0 0,2-6 58 0 0,-14 32 874 0 0,9-11-489 0 0,8-24-61 0 0,1 3-53 0 0,-13 30-55 0 0,13-31-54 0 0,-1 0-22 0 0,-13 23-36 0 0,13-24 249 0 0,-2-1-316 0 0,-17 19-56 0 0,17-19-26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2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1 904 0 0,'0'0'16534'0'0,"6"21"-16140"0"0,15 62-14 0 0,-15-62 364 0 0,-10-3-352 0 0,-1 3-260 0 0,0-6 33 0 0,2 1-1 0 0,0-1 0 0 0,0 17 1 0 0,-2 8 240 0 0,4-30 35 0 0,-2 5 10 0 0,-2 2-300 0 0,-10 50 578 0 0,15-56-592 0 0,-1-5-28 0 0,0 0 0 0 0,1 0 1 0 0,-2 0-1 0 0,1-1 0 0 0,-5 12 1 0 0,-5 19 273 0 0,8-27 17 0 0,1 5 2 0 0,0 3-263 0 0,-8 46 811 0 0,2-26-637 0 0,6-28 498 0 0,0 3-589 0 0,-5 36-20 0 0,5-36 885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5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1 312 0 0,'0'0'7262'0'0,"-21"11"-6862"0"0,-65 34-13 0 0,64-34 367 0 0,17-2-394 0 0,-15 29-1 0 0,15-29-22 0 0,0-1-2 0 0,-1 1-226 0 0,3-4-18 0 0,0 0-1 0 0,0 0 0 0 0,1 0 0 0 0,-1 0 0 0 0,-2 11 0 0 0,-8 19 214 0 0,10-27-15 0 0,0 2-31 0 0,-10 29-3 0 0,10-29-15 0 0,2 2-18 0 0,-2 2-140 0 0,-1 43 655 0 0,3-4-560 0 0,1-40 637 0 0,4-2-699 0 0,15 31-19 0 0,-14-32 441 0 0,23-25-492 0 0,84-44-3 0 0,-109 58-37 0 0,1-1 0 0 0,0 1 0 0 0,-1-1 0 0 0,1 0 1 0 0,-1-1-1 0 0,1 1 0 0 0,-1-1 0 0 0,4-3 0 0 0,1-2 6 0 0,-3 4-8 0 0,-1 1 1 0 0,0-2-1 0 0,0 1 1 0 0,-1 0 0 0 0,0-1-1 0 0,5-7 1 0 0,-1 3 0 0 0,-3 5 2 0 0,-1-1-1 0 0,0 0 1 0 0,1 0 0 0 0,-2 0-1 0 0,5-9 1 0 0,8-18 14 0 0,-11 24 48 0 0,-4-71-406 0 0,-7 68 132 0 0,-21-33-78 0 0,21 33-98 0 0,3 2-4585 0 0,-14-25 1408 0 0,13 26 274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2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0 308 0 0,'0'0'7821'0'0,"5"16"-7083"0"0,14 48-28 0 0,-14-49-13 0 0,-10 53 597 0 0,4-54-660 0 0,-3 0-18 0 0,-21 67 527 0 0,5-25-112 0 0,17-46-875 0 0,2-7-88 0 0,0 1 1 0 0,0 0-1 0 0,-1-1 0 0 0,1 1 1 0 0,-1-1-1 0 0,0 0 0 0 0,0 1 1 0 0,0-1-1 0 0,0 0 0 0 0,-4 3 0 0 0,-16 24 319 0 0,16-23-17 0 0,1 2-40 0 0,-16 23-32 0 0,16-24 196 0 0,0-1-352 0 0,-17 17-88 0 0,16-17-105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1 336 0 0,'0'0'5021'0'0,"-21"0"-4340"0"0,-85 4 602 0 0,96 3-686 0 0,-3 1-407 0 0,6-5-39 0 0,0 2 0 0 0,0-1 1 0 0,0 1-1 0 0,1 0 1 0 0,-7 8-1 0 0,4-7 21 0 0,-22 25 647 0 0,22-23-665 0 0,6-4-72 0 0,-1-1 0 0 0,1 0 1 0 0,-1 1-1 0 0,1 0 0 0 0,0 0 0 0 0,0 0 0 0 0,1 0 0 0 0,-3 5 0 0 0,-2 1 53 0 0,-14 29 488 0 0,6-6-291 0 0,11-25 228 0 0,1 2-319 0 0,-8 32-27 0 0,8-31 1270 0 0,17-3-1482 0 0,43 24-5 0 0,-43-24 16 0 0,6-19-19 0 0,90-50-4 0 0,-55 30 1 0 0,-26 12 8 0 0,-22 15 0 0 0,3-3 5 0 0,28-18 32 0 0,-28 18 285 0 0,-3 3-191 0 0,21-15-8 0 0,-21 14 1585 0 0,27 66-1409 0 0,-22-42-239 0 0,-2-3 116 0 0,-11-1 39 0 0,-6 73 316 0 0,0-8 298 0 0,0 11-289 0 0,6-80-441 0 0,2-5-11 0 0,-2 0 0 0 0,1 1 0 0 0,-1-1 0 0 0,0 0 0 0 0,-4 11-1 0 0,-4 24 243 0 0,6-31 3 0 0,1 14 99 0 0,0-14-313 0 0,1 0 0 0 0,-2 0 1 0 0,1 0-1 0 0,-5 10 0 0 0,-4 16 209 0 0,8-27-19 0 0,0 0-9 0 0,-11 27-27 0 0,10-27 200 0 0,-2 0-271 0 0,-17 27-6 0 0,17-27-7 0 0,0-4-12 0 0,-19 17-25 0 0,19-17 116 0 0,-6 0-143 0 0,-33 14 11 0 0,34-15-19 0 0,2-1-32 0 0,1 1-51 0 0,6-3-8 0 0,-1 1 0 0 0,0-1 0 0 0,0 0 0 0 0,1 0 0 0 0,-1 0 0 0 0,0 0 0 0 0,0-1 0 0 0,0 1 0 0 0,0-1 0 0 0,-4 1 0 0 0,-12-7-258 0 0,-55-18-126 0 0,56 17-139 0 0,14-1-126 0 0,-8-24-113 0 0,9 24-177 0 0,3-5-165 0 0,-2-36-187 0 0,2 36-199 0 0,7-3-342 0 0,19-50-1270 0 0,-25 63 2518 0 0,-1 1 0 0 0,2-1-1 0 0,-1 0 1 0 0,0 1 0 0 0,0-1-1 0 0,1 1 1 0 0,-1 0 0 0 0,4-4-1 0 0,34-42-4089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24 376 0 0,'0'0'15093'0'0,"30"5"-14919"0"0,90 18-10 0 0,-90-17 119 0 0,-16-10-148 0 0,42-13 12 0 0,-41 13 85 0 0,-3 1-120 0 0,37-11 10 0 0,-36 10 492 0 0,-11 5-605 0 0,1-1 0 0 0,-1-1 0 0 0,1 1 0 0 0,-1 0 0 0 0,1-1 0 0 0,-1 1 0 0 0,1-1 0 0 0,-1 0 0 0 0,5-1 0 0 0,-5 1 74 0 0,1 0 0 0 0,-1 0-1 0 0,1 0 1 0 0,-1 0 0 0 0,0 1 0 0 0,1-1 0 0 0,0 1 0 0 0,-1 0 0 0 0,5 0-1 0 0,-4 17 16 0 0,1 3-62 0 0,-2-9 4 0 0,0-1-1 0 0,-1 1 1 0 0,0-1-1 0 0,0 14 1 0 0,0 2 125 0 0,-8 36 210 0 0,-1-9-215 0 0,1-30 21 0 0,0-13-115 0 0,4-5-9 0 0,-1 1-1 0 0,1-1 0 0 0,1 1 0 0 0,-1 0 0 0 0,-3 11 0 0 0,-15 40 348 0 0,-3 3-2 0 0,1-2 37 0 0,18-47-360 0 0,-10 37 328 0 0,-1 18 92 0 0,1-6-34 0 0,12-49-382 0 0,0-5 5 0 0,2 0 1 0 0,-1 0-1 0 0,1 0 1 0 0,-1 0-1 0 0,2 1 0 0 0,-1 5 1 0 0,1 2-11 0 0,0-8-36 0 0,0-1 1 0 0,0 1 0 0 0,-1 0-1 0 0,0-1 1 0 0,0 1-1 0 0,0-1 1 0 0,-1 1 0 0 0,-2 5-1 0 0,-6 24 171 0 0,7-26-6 0 0,-1 3 1 0 0,-11 37-5 0 0,11-37-1 0 0,3-2-6 0 0,-5 31-10 0 0,5-30 165 0 0,-2-3-190 0 0,-8 28-18 0 0,8-27 338 0 0,0 1-375 0 0,-15 53 493 0 0,9-27-555 0 0,6-27 215 0 0,-1 1-237 0 0,-11 27-2 0 0,11-28 455 0 0,-18-17-476 0 0,-70-26 1 0 0,70 25 4 0 0,10 5-2 0 0,-37-13-2 0 0,37 13 1 0 0,2 0-18 0 0,-31-13-18 0 0,30 13-23 0 0,7 4 43 0 0,0 0-1 0 0,0-1 1 0 0,0 1 0 0 0,0-1-1 0 0,0 0 1 0 0,0 0 0 0 0,0-1 0 0 0,-7-2-1 0 0,0-1-16 0 0,0 3-90 0 0,-2-2-835 0 0,-37-8 535 0 0,38 9-115 0 0,1 0-820 0 0,-31-9 543 0 0,31 8-86 0 0,1 1-1274 0 0,-32-9 879 0 0,32 9-167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19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561 68 504 0 0,'0'0'11722'0'0,"-10"-11"-11558"0"0,-27-30-4 0 0,28 30 90 0 0,-4 10-139 0 0,-38-2-14 0 0,38 3 71 0 0,-6 4-94 0 0,-4 0-50 0 0,5-1 14 0 0,0 1 0 0 0,-28 9-1 0 0,36-11-14 0 0,6-2-11 0 0,1 1 0 0 0,-1 0-1 0 0,1 0 1 0 0,-1 0 0 0 0,1 0-1 0 0,-1 0 1 0 0,1 1 0 0 0,0-1-1 0 0,-1 1 1 0 0,1 0 0 0 0,-4 3 0 0 0,-24 15 83 0 0,24-15-8 0 0,-4 1 7 0 0,-52 29 76 0 0,36-18-78 0 0,20-12 2 0 0,0 1 2 0 0,-22 20-4 0 0,22-20 8 0 0,1 4 19 0 0,-17 30-22 0 0,17-30 1 0 0,3-1-2 0 0,-9 25 2 0 0,8-26 2 0 0,1 25 36 0 0,2-27-108 0 0,0 0 1 0 0,1-1-1 0 0,-1 1 1 0 0,1 0 0 0 0,1 0-1 0 0,-1-1 1 0 0,1 1-1 0 0,1 6 1 0 0,5 43 60 0 0,-5-41-17 0 0,0-3-7 0 0,8 33 2 0 0,-8-33 1 0 0,2-1-4 0 0,18 47 54 0 0,-6-25-54 0 0,-13-24 5 0 0,5 0-4 0 0,21 25-3 0 0,-22-25-2 0 0,2-3-20 0 0,25 16 3 0 0,-25-16 11 0 0,3-1 20 0 0,38 12-24 0 0,-38-12 25 0 0,2-5-46 0 0,41 0-5 0 0,-41 0 76 0 0,2-4-71 0 0,49-15 4 0 0,-41 10-14 0 0,-15 5-15 0 0,-4 3-1 0 0,-1-1 0 0 0,1 1 0 0 0,-1-1 0 0 0,0-1 0 0 0,0 1 0 0 0,5-6 0 0 0,1 2 0 0 0,24-26 12 0 0,-25 25-10 0 0,-6 5 0 0 0,1 0 0 0 0,-1 0-1 0 0,1-1 1 0 0,-1 1-1 0 0,-1-1 1 0 0,1 0 0 0 0,0 1-1 0 0,3-10 1 0 0,2 2 6 0 0,18-34 29 0 0,-21 35-37 0 0,13-32 7 0 0,-3 4 7 0 0,-12 29 9 0 0,-1-1-2 0 0,8-29-12 0 0,-8 29-2 0 0,-4-3 5 0 0,-4-40-8 0 0,4 40 8 0 0,-2 1-12 0 0,2-2-6 0 0,1 9-2 0 0,-1-1 0 0 0,1 1 0 0 0,-1 0 0 0 0,0-1-1 0 0,0 1 1 0 0,0 0 0 0 0,-1 0 0 0 0,-3-5 0 0 0,-11-20-32 0 0,13 23-11 0 0,3 4-464 0 0,-1 0 478 0 0,0 0 0 0 0,0 0 1 0 0,0 0-1 0 0,0 0 0 0 0,-1 1 0 0 0,1-1 1 0 0,-1 1-1 0 0,-5-4 0 0 0,1 0-48 0 0,0-2-227 0 0,-3 5-4660 0 0,-26-9 2940 0 0,26 8-1321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0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0 205 780 0 0,'0'0'8612'0'0,"1"-17"-8194"0"0,0-54-22 0 0,0 53 2159 0 0,4 9-2242 0 0,14-26-21 0 0,-14 26 1050 0 0,1 2-1097 0 0,19-24-33 0 0,-19 24 6446 0 0,-7 38-6544 0 0,-3 92 24 0 0,3-92 41 0 0,-1-15 14 0 0,-11 79 221 0 0,3-31 6 0 0,7-53-348 0 0,2-6-7 0 0,-1 0 0 0 0,1 1 0 0 0,0-1 0 0 0,0 1 0 0 0,1-1 1 0 0,0 1-1 0 0,0 5 0 0 0,-1 44 135 0 0,0-41 326 0 0,0-1-370 0 0,-2 60 1118 0 0,3-59-1622 0 0,0-3 2364 0 0,0-2-4073 0 0,0 1-3807 0 0,0 2-5282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1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89 884 0 0,'0'0'9743'0'0,"17"-14"-9538"0"0,52-45-19 0 0,-52 44 417 0 0,0 16-455 0 0,49 4 16 0 0,-50-3 186 0 0,-4 4-180 0 0,37 20-17 0 0,-37-20-2 0 0,-7 1-1 0 0,17 21 8 0 0,-17-21 142 0 0,-3 4-143 0 0,2 1-97 0 0,-3-7 9 0 0,1 0 0 0 0,-1 1 0 0 0,0-1 0 0 0,0 0 0 0 0,-1 0 0 0 0,1 7 0 0 0,-7 7 120 0 0,-16 55-13 0 0,11-46-1 0 0,5-17-117 0 0,3-5-14 0 0,0 0 0 0 0,0 0 0 0 0,-1-1 0 0 0,0 1 0 0 0,0-1 0 0 0,-6 5 0 0 0,-37 46 324 0 0,40-45-308 0 0,-28 30 247 0 0,-12 8 60 0 0,4-2 36 0 0,2-3 9 0 0,15-18-212 0 0,20-20 14 0 0,-1 1 17 0 0,-20 20-20 0 0,21-20 320 0 0,0-1-362 0 0,-17 21-11 0 0,17-21 2692 0 0,26 1-2687 0 0,61 19-11 0 0,-60-19-3 0 0,-7-8-6 0 0,42-5-2 0 0,-42 5-7 0 0,2-2-5 0 0,44-6-9 0 0,-44 7 106 0 0,-2 0-138 0 0,42-2-7 0 0,-42 3 160 0 0,-2 0-199 0 0,3-1-133 0 0,7 0 121 0 0,2 1-5127 0 0,-17-4 4050 0 0,24-17-144 0 0,-24 16-278 0 0,-3-3-5648 0 0,15-38 3022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3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1 492 0 0,'0'0'2052'0'0,"-13"6"-1443"0"0,-38 21-9 0 0,38-20 980 0 0,8 0-1089 0 0,-18 22-9 0 0,18-22 783 0 0,0 3-909 0 0,-14 28-30 0 0,14-28 870 0 0,8 4-924 0 0,6 43-19 0 0,-7-42 0 0 0,6-7-10 0 0,24 26-17 0 0,-24-25-12 0 0,0-3-16 0 0,3 2-134 0 0,26 23 227 0 0,0 3 59 0 0,-9-12-168 0 0,-21-17 11 0 0,2 2 16 0 0,27 20 2 0 0,-27-21 0 0 0,-4 1-1 0 0,15 18-14 0 0,-14-19 838 0 0,-5 6-889 0 0,6 34 4 0 0,-5-35 271 0 0,-12-1-300 0 0,-30 32-8 0 0,30-31-17 0 0,0-6 2 0 0,-28 18-16 0 0,28-17-16 0 0,-1-1-3 0 0,-33 19-16 0 0,33-19-16 0 0,3-1-36 0 0,-25 11-72 0 0,25-11-62 0 0,2-4-165 0 0,1 0 230 0 0,0 0 1 0 0,0 1-1 0 0,0 0 1 0 0,0 0 0 0 0,0 1-1 0 0,-7 2 1 0 0,-1 0-72 0 0,1-1-383 0 0,-1-2-94 0 0,-39 3-110 0 0,39-3-122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3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33 112 0 0,'0'0'1812'0'0,"14"-5"-888"0"0,42-17-31 0 0,-41 17-13 0 0,0 5-36 0 0,76 1 717 0 0,3-1-164 0 0,-73-1-1174 0 0,65 1 864 0 0,16 3 98 0 0,-3-2-79 0 0,-10 0-109 0 0,-6-1 270 0 0,-32 0-881 0 0,-38 0 2237 0 0,-1 0-2488 0 0,3-2-333 0 0,7 0 242 0 0,-12 2-3952 0 0,4 0-3548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1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42 216 0 0,'0'0'10730'0'0,"21"-7"-10455"0"0,63-20-31 0 0,-63 20 349 0 0,-7 7-433 0 0,43 3-16 0 0,-43-3 255 0 0,-2 6-274 0 0,38 14 4 0 0,-37-15 241 0 0,-7 1-274 0 0,20 20-4 0 0,-19-19 246 0 0,-10 9-232 0 0,-10 48 1 0 0,10-48-3 0 0,-5-1 7 0 0,0 3-76 0 0,4-8 1 0 0,-1 0-1 0 0,0 0 1 0 0,-1 0 0 0 0,-11 15 0 0 0,9-16-4 0 0,-18 32 116 0 0,8-9-63 0 0,13-24 59 0 0,1 0-86 0 0,-19 35 323 0 0,33-29-301 0 0,30 40 5 0 0,-39-53-81 0 0,0 0 1 0 0,-1 0-1 0 0,1 0 0 0 0,-1 0 1 0 0,1 0-1 0 0,0 0 0 0 0,0 0 1 0 0,0 0-1 0 0,0 0 0 0 0,0 0 1 0 0,-1 0-1 0 0,1-1 0 0 0,0 1 1 0 0,1 0-1 0 0,-1-1 0 0 0,0 1 1 0 0,0-1-1 0 0,0 1 0 0 0,2 0 1 0 0,34 10 83 0 0,-27-8 7 0 0,-1 1-13 0 0,26 12 23 0 0,-26-12 35 0 0,0 1-19 0 0,24 14 29 0 0,-25-15 262 0 0,-2 2-327 0 0,19 19 1 0 0,-19-19 406 0 0,-19 9-384 0 0,-38 45 8 0 0,38-45-21 0 0,5-10-25 0 0,-25 15 5 0 0,25-15 81 0 0,-3 1-81 0 0,-30 16-16 0 0,31-16-31 0 0,0-4-219 0 0,-28 6-2 0 0,28-6-81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2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54 136 0 0,'0'0'6701'0'0,"11"-9"-5900"0"0,31-27-37 0 0,-32 27 9517 0 0,4 22-9990 0 0,39 36 28 0 0,-39-36 3 0 0,-11 59 323 0 0,-2-57-273 0 0,-2-1-2 0 0,0 45-13 0 0,0-44 22 0 0,0 1 35 0 0,-7 72 385 0 0,4-48-411 0 0,3-30-13 0 0,-2 3-13 0 0,-9 42-28 0 0,9-42-11 0 0,1-3-9 0 0,0 1-196 0 0,-4 37 1075 0 0,3-2-987 0 0,3-34 541 0 0,-2-2-984 0 0,0 2-275 0 0,0-1 2802 0 0,1-2-4534 0 0,0 0-4304 0 0,1 3-5981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5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47 412 0 0,'0'0'2598'0'0,"19"2"-1804"0"0,54 8-38 0 0,-55-8 633 0 0,77-9-178 0 0,-77 6-698 0 0,-2-2-53 0 0,76-12 609 0 0,-79 11-1003 0 0,-7 3-72 0 0,1-1 0 0 0,-1 1-1 0 0,0 0 1 0 0,0 0 0 0 0,10 1-1 0 0,-9-4-338 0 0,22-12-165 0 0,-22 12-233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2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84 0 0,'0'0'8373'0'0,"-18"20"-7828"0"0,-54 63-10 0 0,65-76-392 0 0,0 0 1 0 0,1 0-1 0 0,0 1 1 0 0,0 0-1 0 0,-5 10 1 0 0,4-6 23 0 0,-12 15 472 0 0,7-6-373 0 0,2 3 276 0 0,-6 9-103 0 0,13-25 325 0 0,-2 0-440 0 0,2 0-135 0 0,2-5 82 0 0,0 0 1 0 0,0 0 0 0 0,0-1 0 0 0,-1 1 0 0 0,1 0-1 0 0,-1-1 1 0 0,0 1 0 0 0,0-1 0 0 0,-3 4 0 0 0,16 7-20 0 0,30 40 18 0 0,-41-52-260 0 0,1-1-1 0 0,-1 1 1 0 0,1 0 0 0 0,-1 0 0 0 0,1 0 0 0 0,0 0 0 0 0,-1 0 0 0 0,1-1 0 0 0,0 1 0 0 0,-1 0 0 0 0,1-1 0 0 0,0 1 0 0 0,0 0 0 0 0,0-1 0 0 0,0 1 0 0 0,0-1 0 0 0,0 0 0 0 0,0 1 0 0 0,-1-1-1 0 0,1 1 1 0 0,0-1 0 0 0,0 0 0 0 0,0 0 0 0 0,2 0 0 0 0,9 3 72 0 0,-5-1 4 0 0,0-1 0 0 0,0 1 0 0 0,0-2 0 0 0,0 1 0 0 0,1-1 0 0 0,6-1 0 0 0,8 2-17 0 0,65-1 241 0 0,-67 0-258 0 0,-8 1 1 0 0,0-1 0 0 0,0-1 0 0 0,-1 0 0 0 0,21-5 0 0 0,49-7 189 0 0,-37 6-132 0 0,-33 5-18 0 0,1 1-10 0 0,35-6-8 0 0,-36 6-32 0 0,0-2-298 0 0,32-9 88 0 0,-32 10-49 0 0,-4-4-3266 0 0,24-17 2194 0 0,-24 18-1269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2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525 0 44 0 0,'0'0'13531'0'0,"-20"17"-13355"0"0,-6 4-117 0 0,-59 52 234 0 0,37-28 107 0 0,-1 0-8 0 0,-7 2-10 0 0,-22 14 8 0 0,75-59-356 0 0,0 0 0 0 0,0 0-1 0 0,0 0 1 0 0,1 0 0 0 0,-1 0-1 0 0,0 1 1 0 0,-3 5 0 0 0,-22 20 224 0 0,-1-4-99 0 0,22-18-6 0 0,1 0-13 0 0,-17 22-10 0 0,17-22 257 0 0,-1 2-271 0 0,-17 22-9 0 0,17-22 1830 0 0,26 0-1821 0 0,55 23 6 0 0,-55-24-4 0 0,40-11 33 0 0,-41 1-123 0 0,-2 1 53 0 0,-1 0-18 0 0,48-9 10 0 0,-48 8-15 0 0,-4 3-24 0 0,35-3 26 0 0,-4-4 35 0 0,8-1-61 0 0,-38 6 1 0 0,-2 0 12 0 0,1-1-40 0 0,-7 1-4 0 0,0 1 0 0 0,0 0 0 0 0,0 0 1 0 0,0 0-1 0 0,0 0 0 0 0,1 1 1 0 0,5-1 78 0 0,2 0-61 0 0,39-3-4 0 0,-38 3 51 0 0,-4-3-4110 0 0,26-13 3052 0 0,-27 13-157 0 0,-3-4-6780 0 0,19-32 4240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2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64 604 0 0,'0'0'7282'0'0,"2"-16"-6735"0"0,4-17-724 0 0,-2 19 1029 0 0,-2 20 3917 0 0,-2 145-4365 0 0,0-100 2 0 0,1-35-269 0 0,0-6 1 0 0,-1-1-1 0 0,0 1 0 0 0,0 0 0 0 0,-3 13 1 0 0,-6 47 615 0 0,-1-4 31 0 0,9-52-651 0 0,-7 42 524 0 0,-4 4 65 0 0,9-48-605 0 0,-6 35 680 0 0,6-35-688 0 0,2-4 74 0 0,-1-1-1 0 0,1 1 0 0 0,1 0 1 0 0,-1-1-1 0 0,2 10 0 0 0,0-2-105 0 0,0-8 42 0 0,0 0 0 0 0,-1 0-1 0 0,0 0 1 0 0,0 0-1 0 0,-1 0 1 0 0,-3 13 0 0 0,1-8-396 0 0,-1 8 379 0 0,2 1-10168 0 0,21-41 5771 0 0,75-78 330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20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0 112 0 0,'0'0'6893'0'0,"4"29"-6634"0"0,10 86-6 0 0,-10-90-134 0 0,4-17 0 0 0,1-1-41 0 0,-5-4-38 0 0,0 0 0 0 0,0-1 0 0 0,0 1-1 0 0,0-1 1 0 0,0 0 0 0 0,0 0 0 0 0,1-1-1 0 0,-1 1 1 0 0,7 0 0 0 0,4 4 36 0 0,46 11 312 0 0,24 3 76 0 0,-17-7-35 0 0,-56-12-362 0 0,-7-1-26 0 0,0 0 0 0 0,0 1 0 0 0,0 0 0 0 0,0 0 0 0 0,0 1 0 0 0,0-1 0 0 0,7 5 0 0 0,25 8 142 0 0,-27-11 156 0 0,-1 1-166 0 0,28 12 2 0 0,-27-11 558 0 0,-7 5-524 0 0,9 34-6 0 0,-9-33 325 0 0,-11 6-378 0 0,-24 53-23 0 0,24-53-15 0 0,2-8-13 0 0,-20 23-23 0 0,19-24-40 0 0,0 0-53 0 0,-24 25-85 0 0,24-25-88 0 0,1-3-94 0 0,-17 14-83 0 0,17-14-106 0 0,-1 1-112 0 0,-22 15-87 0 0,22-15-224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21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1 199 488 0 0,'17'-10'759'0'0,"8"-6"-446"0"0,0-1 253 0 0,1 2 1 0 0,39-18 0 0 0,109-32 1559 0 0,-163 61-1713 0 0,31-12 184 0 0,-29 13-488 0 0,-2-1 846 0 0,-2 1-899 0 0,1 0-146 0 0,6-2 71 0 0,1 1-4445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2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85 171 456 0 0,'0'0'6746'0'0,"-14"4"-6175"0"0,-42 13-27 0 0,41-12 5600 0 0,49-11-5875 0 0,101-17-14 0 0,-82 14-9 0 0,12-2-67 0 0,191-27 893 0 0,44-1-6 0 0,-184 20-530 0 0,-39 8-154 0 0,-61 8-314 0 0,45-9 272 0 0,-23 2-138 0 0,-29 7 582 0 0,3 1-585 0 0,35-7-12 0 0,-36 7 1802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4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1 866 220 0 0,'0'0'2012'0'0,"12"-17"-1106"0"0,39-54-78 0 0,-43 61-576 0 0,0 0 0 0 0,-1 0 0 0 0,-1-1 0 0 0,6-12 0 0 0,-2 2-11 0 0,1 3 9 0 0,36-75 1305 0 0,-31 59-1386 0 0,78-172 1854 0 0,-58 91-909 0 0,-34 109-1031 0 0,0 0 0 0 0,0 0 0 0 0,-1 0 0 0 0,0 0 0 0 0,0 0 0 0 0,0-11 0 0 0,0 5 26 0 0,0 1 221 0 0,-2-2 14 0 0,2-3-213 0 0,-1 6 132 0 0,0 1 0 0 0,0 0 0 0 0,-1-1 0 0 0,-4-16 0 0 0,-3-20-4 0 0,6 34 1714 0 0,-19 33-1917 0 0,-60 63 10 0 0,79-83-62 0 0,1 0 1 0 0,-1 0-1 0 0,0 1 0 0 0,1-1 0 0 0,-1 1 1 0 0,1-1-1 0 0,-1 1 0 0 0,1 0 0 0 0,0-1 0 0 0,0 1 1 0 0,0 0-1 0 0,0 0 0 0 0,0 0 0 0 0,0 0 1 0 0,0 0-1 0 0,0 3 0 0 0,-2 7 22 0 0,-4 39 144 0 0,3 20 55 0 0,3-57-186 0 0,-1 45 159 0 0,3-6-63 0 0,0-39-5 0 0,0-9-105 0 0,0 0 1 0 0,0 0-1 0 0,0 0 1 0 0,0 0-1 0 0,-1 0 1 0 0,0 8-1 0 0,0-4 12 0 0,0 0 1 0 0,1 0-1 0 0,3 18 0 0 0,3 10 73 0 0,-6-27-1 0 0,2 0-15 0 0,9 29-17 0 0,-10-29 67 0 0,2-1-76 0 0,13 26-6 0 0,-13-27 182 0 0,6-5-203 0 0,30 9-10 0 0,-30-9-14 0 0,4-16-130 0 0,-10 9 106 0 0,100-101-185 0 0,-91 92 160 0 0,19-26-139 0 0,45-64-119 0 0,-52 73 221 0 0,-19 22-14 0 0,0 0-43 0 0,15-25 74 0 0,-15 25-9 0 0,-18 35-583 0 0,-35 82 656 0 0,36-81 15 0 0,10-13 0 0 0,-2 62 76 0 0,3-68-76 0 0,0 0 0 0 0,1-1 0 0 0,0 1 0 0 0,3 12 0 0 0,0-4 2 0 0,-2-2 54 0 0,1-5 6 0 0,9 31-11 0 0,-8-31 54 0 0,0-1-72 0 0,12 27 4 0 0,-12-27 390 0 0,22-20-417 0 0,84-41-12 0 0,-100 46-34 0 0,1-1 1 0 0,-1 0-1 0 0,0 0 1 0 0,-1-1 0 0 0,1 0-1 0 0,-2-1 1 0 0,1 0-1 0 0,-1 0 1 0 0,7-12-1 0 0,4-2-22 0 0,-1 3-6 0 0,12-18 2 0 0,-7 3-47 0 0,1 2 12 0 0,-18 24 10 0 0,-1 2-8 0 0,17-22-12 0 0,-16 22-6 0 0,-1 1-174 0 0,18-19 204 0 0,-18 19 3 0 0,7 23-212 0 0,36 50 350 0 0,-46-66-75 0 0,-1 1 0 0 0,0 0 0 0 0,1 0 0 0 0,-1 0 0 0 0,0 0 0 0 0,0 0 0 0 0,0 0 0 0 0,0 0 0 0 0,0 0 0 0 0,0 0 0 0 0,0 4 1 0 0,11 55 268 0 0,-6-19-138 0 0,-5-32 35 0 0,1 5 10 0 0,6 44-7 0 0,-6-44-14 0 0,0-4-2 0 0,6 36 20 0 0,-6-35 185 0 0,0-3-198 0 0,5 25-24 0 0,-5-25 2071 0 0,12-36-2221 0 0,62-116-89 0 0,-47 88 0 0 0,-13 30 35 0 0,-13 19-53 0 0,4 0-817 0 0,21-18 801 0 0,-21 18 6 0 0,4 22-329 0 0,32 48 398 0 0,-33-48-4 0 0,-5-6-61 0 0,14 32-37 0 0,-14-32-91 0 0,-1-1-558 0 0,14 24 242 0 0,-13-25-125 0 0,5-2-1035 0 0,33 15 689 0 0,-32-15-243 0 0,6-11-4759 0 0,72-20 2568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143 451 484 0 0,'0'0'6717'0'0,"-21"15"-6119"0"0,-63 46-31 0 0,65-47-291 0 0,15-4-5 0 0,-2 27 254 0 0,4-28-19 0 0,1 5-10 0 0,-5 56 1166 0 0,6-62-1550 0 0,1 1 1 0 0,0-1-1 0 0,0 1 1 0 0,2 8-1 0 0,0-1-7 0 0,-1-2 2732 0 0,21-32-2728 0 0,69-53-15 0 0,-89 69-86 0 0,0 0 1 0 0,0 0-1 0 0,0 0 1 0 0,0-1-1 0 0,0 1 0 0 0,-1-1 1 0 0,1 0-1 0 0,3-5 1 0 0,1-1 17 0 0,-4 6-13 0 0,0-1 0 0 0,-1 1 1 0 0,1 0-1 0 0,-1-1 0 0 0,0 0 0 0 0,0 0 1 0 0,0 0-1 0 0,-1 0 0 0 0,3-7 0 0 0,8-24 39 0 0,-9 26 152 0 0,0 1-208 0 0,13-25-1 0 0,-13 25 264 0 0,5 34-77 0 0,21 79 3 0 0,-20-68-3 0 0,-7-25-113 0 0,0-5-6 0 0,-1 1-1 0 0,0-1 1 0 0,0 1-1 0 0,-1-1 1 0 0,0 10-1 0 0,1 0 23 0 0,-1-6 29 0 0,1 1 0 0 0,-2 0 1 0 0,-2 18-1 0 0,2-13-20 0 0,-7 52 384 0 0,-9 19 36 0 0,5-23-55 0 0,-3-6-10 0 0,13-48-375 0 0,1-6-4 0 0,-1 0 0 0 0,1 1 0 0 0,-1-1 0 0 0,1 0 0 0 0,-2 0-1 0 0,-3 7 1 0 0,-10 22 94 0 0,12-25-7 0 0,-2-1-6 0 0,-15 27-20 0 0,16-26 133 0 0,0-3-144 0 0,-16 21-11 0 0,16-21 625 0 0,-4-141-1548 0 0,5 92 693 0 0,3 38 85 0 0,0 1 1 0 0,1-1-1 0 0,-1 0 1 0 0,1 0-1 0 0,1 0 1 0 0,-1 1-1 0 0,1-1 1 0 0,-1 0-1 0 0,1 0 1 0 0,3-6-1 0 0,8-31-124 0 0,65-193-1077 0 0,11 31-373 0 0,50-98-1107 0 0,-86 213 2096 0 0,-20 37 381 0 0,17-32-284 0 0,-44 75 397 0 0,0 1-3 0 0,15-24 120 0 0,-15 24 1358 0 0,-11 40-1133 0 0,-16 97 22 0 0,15-83 38 0 0,-1 36 317 0 0,6-66-492 0 0,-3 44 380 0 0,4-18-204 0 0,0-32-20 0 0,2 5 0 0 0,2 42-2 0 0,-2-43-2 0 0,1-4-14 0 0,9 27-13 0 0,-8-28-20 0 0,1-1-8 0 0,12 23-26 0 0,-12-23 397 0 0,4-2-452 0 0,24 17-6 0 0,-24-17-4 0 0,14-19-234 0 0,72-42-27 0 0,-86 51 109 0 0,0-1 1 0 0,0-1-1 0 0,-1 1 0 0 0,0-1 1 0 0,0-1-1 0 0,-1 1 0 0 0,1-1 1 0 0,-2 0-1 0 0,1-1 0 0 0,6-10 1 0 0,-3 5-100 0 0,0 2 65 0 0,-4 5 9 0 0,0-1 0 0 0,-1 0 0 0 0,1 0 0 0 0,-1 0 0 0 0,4-10 0 0 0,0 4-15 0 0,-3 5 17 0 0,-1 1 0 0 0,0-1 1 0 0,0 1-1 0 0,-1-1 0 0 0,3-12 0 0 0,15-40-382 0 0,-9 20 231 0 0,-9 30 23 0 0,-1-2 15 0 0,5-35 14 0 0,-5 35 9 0 0,-2 2-342 0 0,3-31 420 0 0,-2 31 355 0 0,-6 42-48 0 0,-13 98 34 0 0,14-98 44 0 0,4-13 30 0 0,0 84 450 0 0,-1-90-643 0 0,0-6-16 0 0,1 0-1 0 0,0 0 1 0 0,0 0 0 0 0,1 0-1 0 0,1 9 1 0 0,1-3 38 0 0,1 42 989 0 0,-2 7-765 0 0,-2-46 304 0 0,1-6-390 0 0,0 32-29 0 0,-1-32 1919 0 0,17-31-2477 0 0,52-65 172 0 0,-52 64-10 0 0,-9 15-221 0 0,21-20 100 0 0,-22 20-38 0 0,11 16-2737 0 0,50 23 2656 0 0,-50-24-84 0 0,-11-3-4563 0 0,24 14 2355 0 0,-24-15-1766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1 122 556 0 0,'0'0'8926'0'0,"34"-8"-9491"0"0,104-22 3 0 0,-134 30 495 0 0,-1-1 1 0 0,0 1-1 0 0,1-1 0 0 0,-1 0 0 0 0,0 1 0 0 0,1-2 0 0 0,-1 1 0 0 0,0 0 0 0 0,0 0 0 0 0,0-1 0 0 0,4-2 0 0 0,2-5-332 0 0,-4 4-158 0 0,0 1 0 0 0,1-1 0 0 0,0 1 0 0 0,0 0-1 0 0,8-4 1 0 0,36-22-1589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6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0 352 0 0,'0'0'4878'0'0,"-10"10"-4013"0"0,-1 2-401 0 0,-6 5-113 0 0,-1 2 10057 0 0,38-12-9984 0 0,59 19-2 0 0,-59-19 872 0 0,36-12-621 0 0,-39 2-546 0 0,-3 2 1662 0 0,3-3-1579 0 0,48-8-14 0 0,-49 9 500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6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88 0 0,'0'0'4887'0'0,"-11"15"-3992"0"0,-37 44-19 0 0,47-58-806 0 0,-1 1 0 0 0,1-1 1 0 0,-1 1-1 0 0,1 0 0 0 0,0 0 0 0 0,0 0 1 0 0,0-1-1 0 0,0 1 0 0 0,0 0 0 0 0,0 0 0 0 0,0 3 1 0 0,-15 52 1537 0 0,1 3-119 0 0,11-47-1233 0 0,-6 43 1506 0 0,-1 28-561 0 0,8-49-660 0 0,3-26 400 0 0,0 3-522 0 0,0 37-37 0 0,0-37 536 0 0,0 0-690 0 0,0 37-50 0 0,0-37-42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6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0 784 0 0,'0'0'7517'0'0,"-7"11"-6783"0"0,-19 34-37 0 0,20-33 5886 0 0,23-7-6087 0 0,52 17-11 0 0,-52-17 915 0 0,-1-5-963 0 0,3 0-260 0 0,57-4 1884 0 0,19-5-501 0 0,-14 1 433 0 0,-32 4-2151 0 0,-37 3-120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7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1 748 0 0,'0'0'2408'0'0,"-8"12"-1639"0"0,-24 38-32 0 0,24-38-23 0 0,4-1-27 0 0,-9 30-33 0 0,9-31-23 0 0,4 5-157 0 0,1-7-345 0 0,-2-1-1 0 0,1 1 1 0 0,-1-1-1 0 0,-2 11 1 0 0,-3 13 533 0 0,-1 9-111 0 0,6-30-9 0 0,-1 5-19 0 0,-2 46-16 0 0,3-46-21 0 0,1-3-24 0 0,-1 38-22 0 0,0-38-18 0 0,2-1-29 0 0,0 44 724 0 0,0-49-1034 0 0,0 0 0 0 0,0 0 0 0 0,1 0 0 0 0,-1 0 0 0 0,2-1-1 0 0,2 7 1 0 0,0 2 31 0 0,-1-2 225 0 0,-1-4-41 0 0,9 24-25 0 0,-8-24 281 0 0,1 1-299 0 0,15 26-34 0 0,-15-26 219 0 0,2-2-263 0 0,18 23-4 0 0,-19-23 330 0 0,0-1-338 0 0,19 17-17 0 0,-19-17 351 0 0,6-5-384 0 0,3 2-74 0 0,31 1 450 0 0,-28-10-428 0 0,55-20 3 0 0,-55 19-4 0 0,-11 1-14 0 0,38-31 41 0 0,-17 11-35 0 0,-21 20-26 0 0,-2-1 7 0 0,24-34 28 0 0,-5 5-63 0 0,-18 27 7 0 0,-1 0 1 0 0,13-25-8 0 0,-14 25 10 0 0,-4 6-6 0 0,0 0-1 0 0,1 0 0 0 0,-1 0 1 0 0,1 0-1 0 0,0 0 0 0 0,-1 0 1 0 0,1 1-1 0 0,0-1 0 0 0,1 0 1 0 0,1-3-1 0 0,1-2-1 0 0,-2 0 6 0 0,1-6 7 0 0,10-40-11 0 0,-10 40 7 0 0,-3-55 38 0 0,0 56-38 0 0,-1 1-24 0 0,-3-35-5 0 0,3 36-3 0 0,-3-2-29 0 0,-9-39 45 0 0,9 39 9 0 0,1 5 2 0 0,-11-23-10 0 0,10 24 14 0 0,-2-1-27 0 0,-17-23 7 0 0,17 23-2 0 0,-2 3 9 0 0,-25-13-6 0 0,24 13 8 0 0,-7 8-17 0 0,-52 8 22 0 0,51-8 24 0 0,7 3-10 0 0,-52 29-68 0 0,27-16-29 0 0,27-15-38 0 0,0 1-5101 0 0,-24 14 4262 0 0,24-15-282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0 472 0 0,'0'0'8183'0'0,"-26"8"-7931"0"0,-74 22-13 0 0,74-23-19 0 0,19 1-14 0 0,-22 25-10 0 0,22-25-22 0 0,0-1-21 0 0,-22 25-11 0 0,22-24-4 0 0,3-1-12 0 0,-13 22-19 0 0,13-22 616 0 0,15 9-674 0 0,33 46-7 0 0,-32-47 1 0 0,-3-13 2 0 0,30 6 5 0 0,-30-6 56 0 0,2 2-71 0 0,33 16-3 0 0,-33-15 84 0 0,-2 1-56 0 0,24 19 16 0 0,-25-19 196 0 0,-7 5-166 0 0,5 33 9 0 0,-5-33 234 0 0,-9 7-247 0 0,-25 54-8 0 0,31-68-80 0 0,1 0 0 0 0,0 0 0 0 0,-1 0-1 0 0,0 0 1 0 0,0-1 0 0 0,0 1 0 0 0,0-1 0 0 0,-1 1-1 0 0,-5 5 1 0 0,2-3 10 0 0,2 0 98 0 0,-3 2-114 0 0,-18 23-62 0 0,19-23-78 0 0,-2-4-2230 0 0,-25 12 1294 0 0,24-12-758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2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44 0 0,'0'0'7131'0'0,"2"23"-6493"0"0,4 70-30 0 0,-4-69-40 0 0,-1 27 330 0 0,0-34-723 0 0,0-4 320 0 0,0-1-38 0 0,1 1-298 0 0,-1-7 24 0 0,0 0 1 0 0,0 0-1 0 0,-1 1 1 0 0,1-1-1 0 0,-2 8 1 0 0,6-5 170 0 0,16 29-40 0 0,-16-28 1093 0 0,-1-3-1233 0 0,1-1-91 0 0,-4-4 14 0 0,1 1 0 0 0,0-1 0 0 0,-1 0 0 0 0,1 1 0 0 0,-1-1-1 0 0,0 1 1 0 0,0-1 0 0 0,0 1 0 0 0,1 3 0 0 0,14-26-17 0 0,48-60-12 0 0,-58 73-52 0 0,0 1-1 0 0,0-1 1 0 0,-1 0-1 0 0,0 0 0 0 0,6-12 1 0 0,-6 7 1 0 0,15-25 63 0 0,-5 3-42 0 0,1 0-14 0 0,-11 26 19 0 0,-2-1-12 0 0,11-25-2 0 0,-11 25 74 0 0,3 37-53 0 0,0 4-26 0 0,19 81 124 0 0,-15-75-73 0 0,-7-29 17 0 0,1 2 17 0 0,14 34-8 0 0,-14-33-9 0 0,1-5 2 0 0,13 24-14 0 0,-14-23 160 0 0,1-1-173 0 0,16 19 2 0 0,-16-19 618 0 0,14-28-646 0 0,62-64-6 0 0,-72 76-34 0 0,-1-1-1 0 0,0 1 1 0 0,0-2 0 0 0,8-14-1 0 0,5-10-36 0 0,64-97-116 0 0,-79 123 107 0 0,-1 1 16 0 0,19-23-9 0 0,-18 23 5 0 0,4 27-459 0 0,33 57 521 0 0,-41-74-24 0 0,-1-1 0 0 0,0 1 0 0 0,0 0 0 0 0,0 0 0 0 0,0 0 0 0 0,0 0 0 0 0,0 0 1 0 0,-1 0-1 0 0,1 0 0 0 0,0 0 0 0 0,-1 0 0 0 0,1 4 0 0 0,1 35 104 0 0,-1-31 18 0 0,-1 5 13 0 0,0 47 1 0 0,0-47 40 0 0,0-4-25 0 0,0 34-8 0 0,0-34 339 0 0,0 1-338 0 0,2 37-11 0 0,-2-37 2171 0 0,14-43-2398 0 0,5-10 50 0 0,45-110-171 0 0,-54 121-7 0 0,-8 25 193 0 0,-1 1 0 0 0,1-1 0 0 0,0 1 1 0 0,0 0-1 0 0,1 0 0 0 0,4-6 0 0 0,0-2-76 0 0,13-19-78 0 0,-16 23 1 0 0,3 3-357 0 0,17-17 320 0 0,-18 17 28 0 0,-1 30-644 0 0,12 75 824 0 0,-12-74 18 0 0,-6 39 48 0 0,0-53 184 0 0,2-1-148 0 0,0 43 2165 0 0,12-80-2263 0 0,55-113-29 0 0,-48 102 2 0 0,-15 28-23 0 0,0 4-36 0 0,18-17-48 0 0,-18 16-48 0 0,10 24-1023 0 0,44 55 1104 0 0,-57-72 97 0 0,-1 0-1 0 0,1 1 1 0 0,-1-1-1 0 0,0 1 1 0 0,1 0-1 0 0,-1-1 1 0 0,0 1-1 0 0,0 0 1 0 0,0 0-1 0 0,0 0 1 0 0,0 0-1 0 0,-1 0 1 0 0,2 4-1 0 0,10 54-125 0 0,-2-23 74 0 0,-7-28 2 0 0,-1 4 21 0 0,8 40 4 0 0,-8-40-5 0 0,0-3-32 0 0,3 31-33 0 0,-4-30-70 0 0,0 1-978 0 0,0 36 525 0 0,-1-36-150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16 956 0 0,'0'0'11314'0'0,"16"-3"-10771"0"0,2-1-370 0 0,-9 2-34 0 0,0 0-1 0 0,0 0 0 0 0,0 1 0 0 0,0 0 0 0 0,9 1 0 0 0,58 0 755 0 0,-61 0-98 0 0,0 1-441 0 0,48 3-24 0 0,-48-3 474 0 0,-3-1-601 0 0,35 2-9 0 0,-36-2 448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3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0 540 0 0,'0'0'4639'0'0,"-6"11"-4090"0"0,-19 34 6 0 0,19-34 3569 0 0,21-4-3679 0 0,44 23-18 0 0,-44-23 710 0 0,-2-6-819 0 0,3 0-287 0 0,7 0 102 0 0,15 1-2911 0 0,-23 0 2244 0 0,7 0-240 0 0,2-2-2933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9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7 8 0 0,'0'0'7320'0'0,"-20"-1"-6882"0"0,-59-1-17 0 0,60 1 6130 0 0,59 2-6348 0 0,161 3 166 0 0,-109-3 322 0 0,-12-2-48 0 0,-63 2-577 0 0,-6 0 62 0 0,0-1 0 0 0,0 0-1 0 0,0 0 1 0 0,12-3 0 0 0,24-2 25 0 0,-35 3 996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49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1 174 696 0 0,'0'0'10353'0'0,"27"-6"-10007"0"0,84-21-27 0 0,-83 20-6 0 0,-16 3-13 0 0,62-21 231 0 0,-36 12-290 0 0,-28 10-18 0 0,0-1-19 0 0,29-14-22 0 0,-29 14 124 0 0,0 1-149 0 0,2 0-106 0 0,35-12 394 0 0,-5-1-357 0 0,-32 12 288 0 0,-1 0-356 0 0,27-10-6 0 0,-27 11-48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50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12 20 0 0,'0'0'6213'0'0,"-14"5"-5704"0"0,-41 17-19 0 0,41-17 7563 0 0,49-4-7897 0 0,106 0-3 0 0,-106 0 14 0 0,-21-3-17 0 0,43-3-10 0 0,-43 4 0 0 0,-3-2-13 0 0,3-1-83 0 0,43-6 356 0 0,-56 10-387 0 0,26-3-110 0 0,-17 1 334 0 0,-22 2 1122 0 0,-142 8-1329 0 0,115-6 99 0 0,27 0-102 0 0,-35 6 6 0 0,35-6 422 0 0,57-4-430 0 0,133-5 10 0 0,-123 4 15 0 0,-11-3 15 0 0,-33 5-4 0 0,2 0 5 0 0,40-5-1 0 0,-40 5 85 0 0,-2-1-109 0 0,0-1-400 0 0,10-2 609 0 0,-12 4-4602 0 0,3 0-4096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09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0 296 0 0,'0'0'5803'0'0,"-15"9"-5385"0"0,-43 28-4 0 0,44-28 780 0 0,9-1-820 0 0,-16 23-8 0 0,16-24 343 0 0,-1 5-362 0 0,-19 36-1 0 0,18-36-12 0 0,5-10-287 0 0,0 1 0 0 0,1-1 0 0 0,-1 0 0 0 0,0 1-1 0 0,1-1 1 0 0,-1 1 0 0 0,1 0 0 0 0,0-1 0 0 0,0 1 0 0 0,-1 5 0 0 0,-1 0 48 0 0,-1 0 193 0 0,0 1-8 0 0,-11 28-17 0 0,11-28-4 0 0,1 0-29 0 0,-9 30-10 0 0,9-29 207 0 0,3-4-374 0 0,-1-1 0 0 0,1 1 0 0 0,-1 0-1 0 0,0-1 1 0 0,-3 12 0 0 0,0-4 8 0 0,2-2 431 0 0,5 3-342 0 0,10 38-10 0 0,-10-38 124 0 0,2-5-146 0 0,17 30-17 0 0,-16-29 86 0 0,-1 0-118 0 0,0 1-43 0 0,-3-5 8 0 0,0 0 0 0 0,1-1 1 0 0,0 0-1 0 0,0 0 0 0 0,0 0 0 0 0,6 8 0 0 0,11 13 22 0 0,-15-19 114 0 0,2-1-111 0 0,22 20-18 0 0,-22-20 74 0 0,1 0-56 0 0,22 16-9 0 0,-23-16 72 0 0,2-2-65 0 0,27 14-2 0 0,-27-14 160 0 0,1 0-172 0 0,28 8 10 0 0,-28-9 316 0 0,7-9-330 0 0,51-18 4 0 0,-51 18 39 0 0,-9 1-47 0 0,26-16 9 0 0,-25 15 23 0 0,-2-3-40 0 0,32-43 7 0 0,-19 23-4 0 0,-15 22 17 0 0,0-3 4 0 0,14-30-15 0 0,-15 30-20 0 0,0 2 2 0 0,1-2-10 0 0,-3 6-3 0 0,1 0 1 0 0,-1-1 0 0 0,-1 1-1 0 0,1-1 1 0 0,-1 1-1 0 0,1-1 1 0 0,-1 1 0 0 0,0-8-1 0 0,4-3 6 0 0,-3 9 5 0 0,0 0 1 0 0,-1-1-1 0 0,1 1 1 0 0,-1-1-1 0 0,0 0 1 0 0,-1 1-1 0 0,0-11 1 0 0,1-26 28 0 0,-1 32 55 0 0,-1-3-76 0 0,-2-3-16 0 0,-2-39 86 0 0,1 46-36 0 0,-11-30-1 0 0,11 31 52 0 0,-1 0-84 0 0,-15-25 14 0 0,15 25 33 0 0,0 3-91 0 0,-19-19 15 0 0,18 19-13 0 0,-2 2-412 0 0,-1-2 376 0 0,6 4 12 0 0,0 0 1 0 0,-1 0 0 0 0,1 0 0 0 0,-1 0 0 0 0,1 1 0 0 0,-1-1-1 0 0,-6 0 1 0 0,3 0-3211 0 0,-1 0 2955 0 0,1 1-1 0 0,-1 0 0 0 0,-11 0 1 0 0,4 1-51 0 0,3-2-931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1 144 0 0,'0'0'14519'0'0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1127 292 0 0,'0'0'12887'0'0,"12"-24"-12690"0"0,38-74 4 0 0,-29 63-19 0 0,132-149 596 0 0,-142 171-734 0 0,62-61 234 0 0,20-16 0 0 0,39-45 101 0 0,-91 88-258 0 0,-33 36-98 0 0,27-28 95 0 0,2 1-16 0 0,-28 30-91 0 0,-5 4 0 0 0,1 0 1 0 0,-1-1-1 0 0,0 1 0 0 0,0-1 0 0 0,4-8 0 0 0,23-30 92 0 0,-10 16-57 0 0,-16 20-14 0 0,2-2-5 0 0,24-28 13 0 0,-24 27-10 0 0,0 3-9 0 0,19-20 1 0 0,-20 20 8 0 0,1 0 2 0 0,18-20-3 0 0,-19 20 13 0 0,0 0-39 0 0,20-21-6 0 0,-19 21 56 0 0,-2 0-63 0 0,18-18 15 0 0,-18 19-26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1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77 204 0 0,'0'0'12435'0'0,"6"-13"-12386"0"0,19-38-6 0 0,-19 38 437 0 0,-6 42-385 0 0,5 130 136 0 0,-5-107-119 0 0,0-38-1 0 0,0 2-6 0 0,5 75 91 0 0,0-21 64 0 0,-4-23-184 0 0,0-35 279 0 0,1-3-294 0 0,2 1-31 0 0,6 25 356 0 0,-1-31-331 0 0,27 13-40 0 0,-27-13-39 0 0,10-16-3759 0 0,60-36 2624 0 0,-77 47 1037 0 0,-1 0 1 0 0,1 1-1 0 0,0-1 0 0 0,-1 0 1 0 0,1 0-1 0 0,-1 0 0 0 0,1 0 1 0 0,-1 0-1 0 0,0 0 0 0 0,1-1 0 0 0,-1 1 1 0 0,0 0-1 0 0,0-1 0 0 0,0 1 1 0 0,2-3-1 0 0,13-29-3052 0 0,-12 25 242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18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0 104 0 0,'0'0'9484'0'0,"-3"17"-9368"0"0,-9 51 2 0 0,9-52 2644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19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221 852 176 0 0,'0'0'2731'0'0,"-10"9"-2070"0"0,-3 2-407 0 0,-27 25 2564 0 0,31-33-2231 0 0,-27 8-9 0 0,27-8 3617 0 0,-3-16-3857 0 0,-38-41-29 0 0,37 41-43 0 0,10 5-16 0 0,-9-27-10 0 0,9 27 178 0 0,1-7-251 0 0,-1-1-115 0 0,-2-39 157 0 0,8 41-124 0 0,15-66 59 0 0,-15 68-124 0 0,-3 7-9 0 0,1 0 0 0 0,0 0 0 0 0,1 0 0 0 0,0 0 0 0 0,-1 0 0 0 0,1 0 0 0 0,1 1 0 0 0,2-6 0 0 0,22-42 82 0 0,-7 17-54 0 0,-15 27-19 0 0,3-3-4 0 0,38-47 16 0 0,-28 34-20 0 0,-14 18-3 0 0,3-2 2 0 0,22-22-3 0 0,-22 23-3 0 0,1-1 1 0 0,40-32-15 0 0,-25 20 9 0 0,-17 15 8 0 0,3 0-14 0 0,29-16-2 0 0,-29 16-2 0 0,0 1-66 0 0,25-10 67 0 0,-25 10 650 0 0,-30-4-629 0 0,-62-26 17 0 0,63 26 36 0 0,9 4-53 0 0,-30-14 12 0 0,31 14 32 0 0,1 0-37 0 0,-27-12-4 0 0,27 12 122 0 0,0 0-200 0 0,-27-12 49 0 0,27 13-7 0 0,40-1-115 0 0,92-10 155 0 0,-93 11-22 0 0,-18 0-5 0 0,35-7 6 0 0,-36 8 6 0 0,3-1-19 0 0,39-8-3 0 0,-39 8 5 0 0,-5 1 2 0 0,27-5-9 0 0,-28 5 8 0 0,7 5-352 0 0,45 10 332 0 0,-45-9 18 0 0,-21 13-74 0 0,-16 54 88 0 0,17-54 16 0 0,-2-5 5 0 0,-33 56 29 0 0,12-19 45 0 0,8-20-64 0 0,15-21 3 0 0,-2 1 10 0 0,-34 47 59 0 0,22-27-51 0 0,14-21-14 0 0,0-1-1 0 0,-12 21 7 0 0,12-21 119 0 0,0 1-127 0 0,-16 22-7 0 0,16-22 3715 0 0,-3-30-3670 0 0,-25-68-18 0 0,24 67 10 0 0,9 13 8 0 0,-3-30-39 0 0,2 30 39 0 0,-1-2-53 0 0,-8-34-15 0 0,8 34-12 0 0,0 2-4 0 0,-1-1-346 0 0,-1-8 510 0 0,3 10-4751 0 0,1-2-4261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3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1 236 0 0,'0'0'12625'0'0,"-1"31"-12478"0"0,-3 93 16 0 0,3-77 9 0 0,2-28-115 0 0,-1-7 5 0 0,0 0-1 0 0,0 0 1 0 0,-1 0 0 0 0,-2 14 0 0 0,-8 56 351 0 0,11-66-349 0 0,-1-4 14 0 0,0-1-1 0 0,0 0 1 0 0,-4 17 0 0 0,-4 13 105 0 0,7-31-24 0 0,1 1-6 0 0,-5 37 46 0 0,4-36 395 0 0,1-3-462 0 0,-4 30-10 0 0,3-29 835 0 0,0 0-834 0 0,-1 0 33 0 0,-2 10-181 0 0,3-1 3966 0 0,-15-36-3909 0 0,-53-53 6 0 0,52 52 62 0 0,17 14-98 0 0,0-1 1 0 0,-1 1-1 0 0,0-1 0 0 0,0 1 0 0 0,0 0 0 0 0,0 0 1 0 0,-5-7-1 0 0,0 0 1 0 0,1 1 16 0 0,3 2-2 0 0,1-1-12 0 0,1 6-2 0 0,0 0 0 0 0,1 0-1 0 0,-1 0 1 0 0,0 1-1 0 0,-1-1 1 0 0,1 0 0 0 0,0 1-1 0 0,-1-1 1 0 0,0 1-1 0 0,0-1 1 0 0,1 1 0 0 0,-5-4-1 0 0,-16-21 7 0 0,17 20-4 0 0,26 3-1604 0 0,65-12 1540 0 0,-65 12 0 0 0,-5 5-105 0 0,2 1 147 0 0,54-1-147 0 0,-19-1 133 0 0,-40-1 40 0 0,-3 6-471 0 0,31 15 432 0 0,-30-15-5 0 0,-11 2-62 0 0,0 0 97 0 0,-1 1-1 0 0,1-1 1 0 0,-4 14-1 0 0,-3 18-40 0 0,0-24 29 0 0,-21 45 21 0 0,21-45 38 0 0,2-6-31 0 0,-16 23 0 0 0,16-24 296 0 0,1 0-204 0 0,-14 20 29 0 0,13-20 2020 0 0,-11-26-2108 0 0,-50-54-19 0 0,49 54-7 0 0,11 11-8 0 0,-19-20-2 0 0,19 20 10 0 0,0 0-16 0 0,-18-20-2 0 0,19 20 9 0 0,-2 0-38 0 0,-18-21-3 0 0,19 21-2 0 0,23-1-2200 0 0,51-23 2139 0 0,-51 23 10 0 0,-3 6-8 0 0,40-2 33 0 0,-40 2-6 0 0,-1 2-73 0 0,38-3 97 0 0,-38 2-6 0 0,70 4-1181 0 0,-106 14 1227 0 0,-68 50 8 0 0,68-51 57 0 0,14-11-46 0 0,-28 14 11 0 0,28-15 487 0 0,1 0-500 0 0,-25 13 0 0 0,25-13 17 0 0,8 8-246 0 0,0 1-21 0 0,-1 9 343 0 0,-3 0-8874 0 0,26-42 5272 0 0,92-83 267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41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17 652 0 0,'0'0'639'0'0,"-5"-14"7570"0"0,4 13-8163 0 0,1 1 0 0 0,0 0-1 0 0,0 0 1 0 0,0 0 0 0 0,0 0-1 0 0,0 0 1 0 0,0-1 0 0 0,0 1-1 0 0,-1 0 1 0 0,1 0 0 0 0,0 0-1 0 0,0 0 1 0 0,0 0 0 0 0,0 0-1 0 0,-1 0 1 0 0,1 0 0 0 0,0 0-1 0 0,0 0 1 0 0,0 0 0 0 0,0 0-1 0 0,-1 0 1 0 0,1 0 0 0 0,0 0-1 0 0,0 0 1 0 0,0 0 0 0 0,-1 0-1 0 0,1 0 1 0 0,0 0 0 0 0,0 0-1 0 0,0 0 1 0 0,0 0 0 0 0,-1 0-1 0 0,1 0 1 0 0,0 0 0 0 0,0 0-1 0 0,0 0 1 0 0,0 0 0 0 0,0 1-1 0 0,-1-1 1 0 0,1 0 0 0 0,0 0-1 0 0,0 0 1 0 0,0 0 0 0 0,0 0-1 0 0,0 0 1 0 0,0 1 0 0 0,0-1-1 0 0,-1 0 1 0 0,1 0 0 0 0,0 0-1 0 0,0 0 1 0 0,0 1 0 0 0,0-1-1 0 0,0 0 1 0 0,0 0 0 0 0,0 0-1 0 0,0 0 1 0 0,0 1 0 0 0,0-1-1 0 0,-4 22 487 0 0,5 34-230 0 0,5 8 489 0 0,-2 1 1 0 0,-4 0-1 0 0,-11 98 0 0 0,-2-16 493 0 0,13-95-429 0 0,0-48-491 0 0,-2 3-176 0 0,2-5 10 0 0,2-5 985 0 0,6-31-1042 0 0,-1 0-1 0 0,-1 0 0 0 0,2-60 1 0 0,-11-113-78 0 0,-3 153-110 0 0,6 51 7 0 0,1 14-312 0 0,5 238 633 0 0,-12-128 170 0 0,0 44 513 0 0,-1 2 692 0 0,5-135-1057 0 0,1-29-427 0 0,1 19 754 0 0,0-19-780 0 0,-1 4-115 0 0,1-11 92 0 0,-15-142-3135 0 0,13 134 2136 0 0,0 0 1 0 0,-1 0-1 0 0,0 0 0 0 0,-9-23 0 0 0,-2 2-9005 0 0,8 22 5059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42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0 324 0 0,'-29'15'5354'0'0,"-21"18"3054"0"0,-23 19-6986 0 0,60-43-621 0 0,8-6-205 0 0,1 1 0 0 0,-1 0 1 0 0,0 0-1 0 0,1 1 0 0 0,-4 5 0 0 0,17-13-540 0 0,260-53 277 0 0,-174 39-287 0 0,-92 17-21 0 0,9-1-39 0 0,-12 1 12 0 0,0 0 0 0 0,0 0 0 0 0,0 0 0 0 0,0 0-1 0 0,0 0 1 0 0,0 1 0 0 0,0-1 0 0 0,0 0 0 0 0,0 0 0 0 0,-1 0 0 0 0,1 0 0 0 0,0 0 0 0 0,0 0 0 0 0,0 0-1 0 0,0 0 1 0 0,0 0 0 0 0,0 0 0 0 0,0 0 0 0 0,0 1 0 0 0,0-1 0 0 0,0 0 0 0 0,0 0 0 0 0,0 0 0 0 0,1 0-1 0 0,-1 0 1 0 0,0 0 0 0 0,0 0 0 0 0,0 0 0 0 0,0 0 0 0 0,0 0 0 0 0,0 0 0 0 0,0 1 0 0 0,0-1-1 0 0,0 0 1 0 0,0 0 0 0 0,0 0 0 0 0,0 0 0 0 0,0 0 0 0 0,0 0 0 0 0,0 0 0 0 0,0 0 0 0 0,0 0 0 0 0,1 0-1 0 0,-1 0 1 0 0,0 0 0 0 0,0 0 0 0 0,0 0 0 0 0,0 0 0 0 0,0 0 0 0 0,0 0 0 0 0,0 0 0 0 0,0 0 0 0 0,-37 10 170 0 0,0-2 0 0 0,-70 6 1 0 0,-64 8 2102 0 0,440-27-2201 0 0,-237 7-43 0 0,-26-2-17 0 0,1 0 0 0 0,-1 1-1 0 0,1-2 1 0 0,-1 1-1 0 0,1-1 1 0 0,9-2-1 0 0,-12 2 16 0 0,18-1-920 0 0,-19-1-460 0 0,-29-10-4098 0 0,-1 1-1809 0 0,13 5 2641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06:5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1 324,'0'0'10581,"-16"5"-10416,-48 15 23,47-15 196,12 2-198,-17 23-8,16-23 148,0 2-177,-27 45 284,17-24-277,12-23 154,-1 3-163,-13 29 6,14-29 154,1 0-146,-6 30-20,6-30 247,1 0-276,-5 30-5,6-30 460,0 2-457,-3 37-14,3-37 518,6-1-537,-1 1-42,-3-7 13,1 0 0,0 0-1,0 0 1,0-1 0,0 1 0,1-1 0,0 1 0,5 4 0,12 20-4,-15-22 258,0 1-269,16 21-10,-16-21 341,5-5-324,27 13 4,-28-12 294,2-2-306,33 8-8,-33-7 436,1-2-386,33 4-11,-33-4 571,4-5-558,48-13-23,-48 12 115,-7 1-104,27-12-4,-27 12 104,0-2-126,26-16-4,-27 16 97,0 1-85,22-18-8,-22 17 176,-2 0-146,20-21 4,-19 21 134,-2-1-139,14-23 8,-14 23 198,-1-2-182,11-26-13,-11 26 127,0 0-146,12-30-4,-12 29 138,0 0-137,11-28 2,-11 28 482,-3-1-482,2-42 421,-8 41-472,-18-38 2,18 38 22,-1 6-41,-19-19 12,19 19 10,-1 0-21,-22-18 8,21 18-13,0 2-70,-26-13 77,25 13 8,-24-1-57,29 4 46,-1 0-1,0 0 0,1 1 1,-1-1-1,0 1 1,0 0-1,0 1 1,1-1-1,-1 1 0,-5 1 1,-50 5 10,45-5-8,3 2-72,-33 15 64,34-15-4,3 1-26,-24 15 35,24-15 4,0 1-48,-22 17 40,23-17 7,1 2-10,-19 20 14,18-21 3,4 2-37,-13 25 25,13-25 13,-2 1-13,-13 33 9,14-32 11,1 0 3,0 1 4,-7 40 17,4-13-35,5-29 39,2 3-32,5 41 1,-5-41-6,1-1-33,11 46-46,-8-51 76,15 19-2,-14-20 55,4-2-45,31 11 7,-31-11 33,3-2-63,35 5 15,-36-6 27,0 0-24,38 2 8,-37-2 45,2-4-36,47-10-8,-46 10 6,-7-1-17,28-12 23,-28 12 16,-2-3-26,19-19-8,-19 19 26,0 0-22,20-23-8,-21 23 14,0-1-7,15-25-2,-16 25 5,-1 1 1,2-2-5,12-29 33,-4 0-29,-11 29 76,-1-2-71,8-31 2,-7 31 66,-7-3-274,-13-43 95,13 43-6,-3 9-976,-24-17 798,24 17-19,0-2-1299,-19-18 1031,20 18-116,-1 1-2271,-20-18 1494,21 18-1087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34 432 0 0,'0'0'2062'0'0,"0"4"-1454"0"0,-2 12 7399 0 0,1-25-7899 0 0,-3-27 3 0 0,3 28 1565 0 0,0 16-1507 0 0,-1 3-132 0 0,-1 10 209 0 0,1 0-1 0 0,0 1 0 0 0,3 35 1 0 0,5 13 582 0 0,-3-1 0 0 0,-9 106-1 0 0,2-98-114 0 0,1-17-211 0 0,-6 99 860 0 0,5-124-1111 0 0,3-31-174 0 0,-2 13 1171 0 0,0-9-4283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3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1 124 520 0 0,'1'-3'648'0'0,"5"-7"-138"0"0,-1 0-1 0 0,1 0 1 0 0,0 1-1 0 0,1 0 1 0 0,0 0 0 0 0,1 0-1 0 0,0 1 1 0 0,0 0-1 0 0,1 0 1 0 0,0 1 0 0 0,0 0-1 0 0,16-8 1 0 0,-23 14 154 0 0,2 2-324 0 0,-1 1-251 0 0,-1 0 0 0 0,1 0 0 0 0,-1 0-1 0 0,1 0 1 0 0,-1 1 0 0 0,0-1 0 0 0,0 0-1 0 0,0 1 1 0 0,0 0 0 0 0,0-1 0 0 0,-1 1-1 0 0,1 0 1 0 0,-1 0 0 0 0,0 0 0 0 0,0 0-1 0 0,0 0 1 0 0,0 0 0 0 0,-1 0 0 0 0,1 1-1 0 0,0 4 1 0 0,1 14 635 0 0,1 41-1 0 0,-3-58-613 0 0,9 149 2039 0 0,-6-122-1711 0 0,10 44 560 0 0,-10-64-784 0 0,-2-8-137 0 0,0 0 0 0 0,0 0-1 0 0,0-1 1 0 0,1 1 0 0 0,-1-1-1 0 0,1 1 1 0 0,0-1-1 0 0,0 0 1 0 0,0 1 0 0 0,1-1-1 0 0,-1 0 1 0 0,1-1 0 0 0,4 5-1 0 0,-5-5 586 0 0,0-3-655 0 0,0 0-1 0 0,0 1 0 0 0,-1-1 0 0 0,1 0 0 0 0,0 0 1 0 0,0 0-1 0 0,-1 0 0 0 0,1 0 0 0 0,0-1 1 0 0,-1 1-1 0 0,1-1 0 0 0,-1 1 0 0 0,2-2 1 0 0,-1 0 2 0 0,3-2-17 0 0,-1-1 0 0 0,1 1 0 0 0,-1-1 0 0 0,0-1 0 0 0,-1 1 0 0 0,0 0 0 0 0,0-1 0 0 0,3-10 0 0 0,11-20-79 0 0,36-49-65 0 0,35-64-160 0 0,-87 149 318 0 0,9-20-83 0 0,-10 21 77 0 0,0-1 0 0 0,0 1 0 0 0,0-1-1 0 0,1 1 1 0 0,-1-1 0 0 0,0 1-1 0 0,0-1 1 0 0,0 1 0 0 0,1-1-1 0 0,-1 1 1 0 0,0-1 0 0 0,1 1-1 0 0,-1-1 1 0 0,1 1 0 0 0,-1 0 0 0 0,0-1-1 0 0,1 1 1 0 0,-1 0 0 0 0,1-1-1 0 0,-1 1 1 0 0,1 0 0 0 0,-1-1-1 0 0,1 1 1 0 0,-1 0 0 0 0,1 0-1 0 0,-1 0 1 0 0,1 0 0 0 0,-1-1 0 0 0,1 1-1 0 0,0 0 1 0 0,0 0 0 0 0,5 9 75 0 0,0-1 0 0 0,0 1 0 0 0,-1 0 1 0 0,0 0-1 0 0,-1 1 0 0 0,0 0 1 0 0,-1-1-1 0 0,0 1 0 0 0,0 0 0 0 0,2 20 1 0 0,14 137 1601 0 0,-11-118-768 0 0,-7-46 260 0 0,2-13-1171 0 0,8-26-134 0 0,2 1 0 0 0,2 1 0 0 0,1 0 1 0 0,35-54-1 0 0,-6 28-600 0 0,-44 59 637 0 0,2 6-133 0 0,5 7 262 0 0,-1 0 0 0 0,-1 1 0 0 0,-1 0 0 0 0,0 0 0 0 0,0 0 0 0 0,-1 1 0 0 0,-1 0 0 0 0,0 0 0 0 0,1 18 0 0 0,4 14 390 0 0,-8-37-284 0 0,1 1 0 0 0,-2 0-1 0 0,1-1 1 0 0,-2 10 0 0 0,1-15 75 0 0,1-4-139 0 0,0 10-38 0 0,1-8 62 0 0,1-6 360 0 0,7-30-488 0 0,-2 4-147 0 0,1 0 0 0 0,2 0 1 0 0,26-52-1 0 0,-34 77 149 0 0,5-7-102 0 0,0 1 0 0 0,0 0 0 0 0,1 0-1 0 0,0 1 1 0 0,1 0 0 0 0,17-16 0 0 0,-24 25 110 0 0,-1 0 0 0 0,1 0 1 0 0,-1 1-1 0 0,1-1 0 0 0,-1 0 1 0 0,1 1-1 0 0,-1 0 0 0 0,1-1 1 0 0,-1 1-1 0 0,1 0 0 0 0,0 0 1 0 0,-1 0-1 0 0,1 0 0 0 0,-1 0 1 0 0,1 0-1 0 0,0 0 1 0 0,-1 0-1 0 0,1 1 0 0 0,-1-1 1 0 0,1 1-1 0 0,-1-1 0 0 0,1 1 1 0 0,-1-1-1 0 0,1 1 0 0 0,-1 0 1 0 0,1 0-1 0 0,-1 0 0 0 0,0 0 1 0 0,0 0-1 0 0,1 0 0 0 0,-1 0 1 0 0,0 0-1 0 0,0 1 0 0 0,0-1 1 0 0,1 3-1 0 0,6 6-7 0 0,0 1 0 0 0,-1 1 0 0 0,8 16 0 0 0,-9-16-46 0 0,11 24-283 0 0,-1 1 0 0 0,14 46-1 0 0,-30-81-184 0 0,1 21-3218 0 0,0-12 2876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6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41 592 0 0,'0'0'5973'0'0,"144"6"-6357"0"0,-69-52-3005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10 141 144 0 0,'0'4'1025'0'0,"-4"15"1927"0"0,1-11-1905 0 0,1-8-265 0 0,2-10 3948 0 0,13-63-6304 0 0,-10 61 449 0 0,1 1-1 0 0,0 0 0 0 0,6-13 1 0 0,7-6-1463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4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150 108 104 0 0,'-12'7'596'0'0,"0"0"0"0"0,1 1 0 0 0,-1 1 0 0 0,1 0-1 0 0,1 0 1 0 0,0 1 0 0 0,0 1 0 0 0,-11 16 0 0 0,15-19-267 0 0,1 1 0 0 0,0-1 0 0 0,1 1 0 0 0,0 0 0 0 0,1 0 0 0 0,-1 0 0 0 0,2 1 0 0 0,-1-1 0 0 0,2 1 0 0 0,-1 0 0 0 0,1-1 0 0 0,0 1 0 0 0,2 11 0 0 0,-1-11-111 0 0,1-1-1 0 0,0 1 1 0 0,1-1 0 0 0,0 1-1 0 0,0-1 1 0 0,1 0 0 0 0,1 0-1 0 0,-1 0 1 0 0,1-1 0 0 0,1 1-1 0 0,0-1 1 0 0,11 15 0 0 0,-15-21-164 0 0,1 0 0 0 0,-1 0 0 0 0,1-1 0 0 0,-1 1 0 0 0,1 0 0 0 0,0-1 0 0 0,-1 1 0 0 0,1-1 0 0 0,0 0 0 0 0,0 0 0 0 0,0 0 0 0 0,0 0 0 0 0,1 0 0 0 0,-1 0 0 0 0,0 0 0 0 0,0 0 0 0 0,0-1 0 0 0,1 1 0 0 0,-1-1 0 0 0,0 0 1 0 0,4 0-1 0 0,-2 0-17 0 0,0-1 0 0 0,0 0 1 0 0,0 0-1 0 0,0-1 1 0 0,-1 1-1 0 0,1-1 0 0 0,-1 1 1 0 0,1-1-1 0 0,-1 0 0 0 0,0-1 1 0 0,6-3-1 0 0,4-6 6 0 0,-1-1 0 0 0,0 0 0 0 0,-1-1 0 0 0,16-23 0 0 0,-27 36-41 0 0,19-28 136 0 0,-1 0 0 0 0,-1 0 0 0 0,13-35 0 0 0,-22 43 136 0 0,-1 9 49 0 0,-7 12-313 0 0,0 0 0 0 0,0 0 0 0 0,0 0 0 0 0,0 0 0 0 0,0 0-1 0 0,0 0 1 0 0,0-1 0 0 0,0 1 0 0 0,0 0 0 0 0,0 0 0 0 0,0 0 0 0 0,0 0 0 0 0,0 0 0 0 0,0 0-1 0 0,0 0 1 0 0,1 0 0 0 0,-1 0 0 0 0,0 0 0 0 0,0-1 0 0 0,0 1 0 0 0,0 0 0 0 0,0 0-1 0 0,0 0 1 0 0,0 0 0 0 0,0 0 0 0 0,1 0 0 0 0,-1 0 0 0 0,0 0 0 0 0,0 0 0 0 0,0 0 0 0 0,0 0-1 0 0,0 0 1 0 0,0 0 0 0 0,0 0 0 0 0,0 0 0 0 0,1 0 0 0 0,-1 0 0 0 0,0 0 0 0 0,0 0-1 0 0,0 0 1 0 0,0 0 0 0 0,0 0 0 0 0,0 0 0 0 0,0 0 0 0 0,0 0 0 0 0,1 1 0 0 0,-1-1 0 0 0,0 0-1 0 0,0 0 1 0 0,0 0 0 0 0,0 0 0 0 0,0 0 0 0 0,0 0 0 0 0,0 0 0 0 0,0 0 0 0 0,0 0-1 0 0,0 0 1 0 0,0 1 0 0 0,0-1 0 0 0,0 0 0 0 0,1 0 0 0 0,41 145 444 0 0,1 4 367 0 0,-33-117-548 0 0,-1 0 1 0 0,-1 1-1 0 0,-3 1 0 0 0,0-1 0 0 0,-2 1 0 0 0,-2-1 0 0 0,-4 66 0 0 0,-2-75-68 0 0,0 1 0 0 0,-2-1 0 0 0,0-1 0 0 0,-14 31 1 0 0,9-23 72 0 0,1-14-29 0 0,11-17-252 0 0,-1 0 0 0 0,1 0 1 0 0,0 0-1 0 0,0 0 0 0 0,-1 0 0 0 0,1 0 1 0 0,0 0-1 0 0,0 0 0 0 0,-1 0 0 0 0,1 0 0 0 0,0 0 1 0 0,-1 0-1 0 0,1 0 0 0 0,0 0 0 0 0,0-1 0 0 0,-1 1 1 0 0,1 0-1 0 0,0 0 0 0 0,0 0 0 0 0,0 0 1 0 0,-1 0-1 0 0,1-1 0 0 0,0 1 0 0 0,0 0 0 0 0,0 0 1 0 0,-1 0-1 0 0,1-1 0 0 0,0 1 0 0 0,0 0 1 0 0,0 0-1 0 0,0-1 0 0 0,0 1 0 0 0,-1 0 0 0 0,1 0 1 0 0,0-1-1 0 0,-9-33-357 0 0,8 27 407 0 0,0-7-173 0 0,0 1 1 0 0,0-1-1 0 0,2 0 0 0 0,-1 0 0 0 0,2 0 0 0 0,0 0 0 0 0,1 1 0 0 0,5-19 1 0 0,-2 10-54 0 0,7-28-284 0 0,2 1 0 0 0,3 1 0 0 0,2 0 1 0 0,1 2-1 0 0,3 0 0 0 0,2 1 0 0 0,56-73 0 0 0,16-15-525 0 0,-72 83 975 0 0,-25 48 515 0 0,-4 9-407 0 0,-6 18 53 0 0,0 0-1 0 0,2 0 1 0 0,0 1 0 0 0,2 0 0 0 0,1 0 0 0 0,1 1 0 0 0,0 45 0 0 0,4-59-61 0 0,-1-5-21 0 0,0 1-1 0 0,1 0 1 0 0,0-1-1 0 0,1 1 1 0 0,3 9 0 0 0,-5-16-57 0 0,1 0 1 0 0,-1-1 0 0 0,1 1-1 0 0,0 0 1 0 0,0-1 0 0 0,0 1-1 0 0,0-1 1 0 0,0 0 0 0 0,0 1-1 0 0,0-1 1 0 0,1 0 0 0 0,-1 1-1 0 0,0-1 1 0 0,1 0 0 0 0,-1 0-1 0 0,1 0 1 0 0,-1 0 0 0 0,1 0-1 0 0,0-1 1 0 0,-1 1 0 0 0,1 0 0 0 0,0-1-1 0 0,-1 1 1 0 0,1-1 0 0 0,0 1-1 0 0,0-1 1 0 0,-1 0 0 0 0,1 0-1 0 0,0 0 1 0 0,0 0 0 0 0,3-1-1 0 0,4-1-13 0 0,1-1 0 0 0,-1 0-1 0 0,0 0 1 0 0,0-1 0 0 0,0 0 0 0 0,-1-1-1 0 0,0 0 1 0 0,0 0 0 0 0,0-1-1 0 0,9-8 1 0 0,4-5-94 0 0,0 0 0 0 0,26-34 0 0 0,-16 13-118 0 0,49-84-1 0 0,-68 103 148 0 0,-2-2-1 0 0,0 1 1 0 0,-1-1 0 0 0,-1 0-1 0 0,-1-1 1 0 0,3-25-1 0 0,-5 3 62 0 0,-5 43 321 0 0,-5 10-194 0 0,-1 0-84 0 0,3-4-14 0 0,1 0 0 0 0,-1 1 1 0 0,1-1-1 0 0,0 1 1 0 0,0-1-1 0 0,0 1 0 0 0,0 0 1 0 0,1 0-1 0 0,-1 0 1 0 0,1 0-1 0 0,-1 7 1 0 0,-7 41 456 0 0,3 0 0 0 0,0 64-1 0 0,6-93-225 0 0,2 0-1 0 0,0 0 0 0 0,1 0 0 0 0,1 0 1 0 0,2-1-1 0 0,0 0 0 0 0,14 33 0 0 0,20 30 765 0 0,-25-66-639 0 0,-13-17-435 0 0,0 0 1 0 0,0 0 0 0 0,0 0-1 0 0,0 0 1 0 0,-1 0 0 0 0,1 1-1 0 0,-1-1 1 0 0,0 1 0 0 0,2 3 0 0 0,3-10-496 0 0,1-1 239 0 0,0-1 1 0 0,0 0-1 0 0,-1-1 1 0 0,0 1 0 0 0,0-1-1 0 0,-1 0 1 0 0,0-1-1 0 0,0 1 1 0 0,6-15-1 0 0,4-9-4375 0 0,13-43 0 0 0,-13 28 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0 291 572 0 0,'6'18'6216'0'0,"-2"-4"-3697"0"0,1-15-1868 0 0,5-3-458 0 0,0 0 1 0 0,0-1-1 0 0,-1 0 1 0 0,1 0 0 0 0,-1-1-1 0 0,0 0 1 0 0,16-15 0 0 0,54-63-1219 0 0,-25 24-290 0 0,26-21-3228 0 0,-34 40 1943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1 652 0 0,'-37'49'2691'0'0,"27"-37"-2061"0"0,0 0 0 0 0,1 1 0 0 0,1 1 0 0 0,-9 17 0 0 0,1 7 311 0 0,2 0 0 0 0,2 1 0 0 0,1 0 1 0 0,2 1-1 0 0,2 0 0 0 0,2 0 0 0 0,-1 76 1 0 0,14 2 2043 0 0,29 156 1 0 0,-32-258-2750 0 0,0 1 0 0 0,1-1-1 0 0,1 0 1 0 0,1-1 0 0 0,0 1 0 0 0,0-1 0 0 0,22 26 0 0 0,-30-41-303 0 0,1 1 0 0 0,-1-1 0 0 0,1 1 0 0 0,-1-1 0 0 0,1 1 1 0 0,0-1-1 0 0,-1 1 0 0 0,1-1 0 0 0,0 0 0 0 0,-1 1 0 0 0,1-1 0 0 0,0 0 1 0 0,0 0-1 0 0,-1 1 0 0 0,1-1 0 0 0,0 0 0 0 0,0 0 0 0 0,-1 0 1 0 0,1 0-1 0 0,0 0 0 0 0,0 0 0 0 0,0 0 0 0 0,-1 0 0 0 0,1 0 0 0 0,0-1 1 0 0,0 1-1 0 0,-1 0 0 0 0,1 0 0 0 0,0-1 0 0 0,0 0 0 0 0,16-9-1089 0 0,-16 10 1200 0 0,5-6-699 0 0,0-1-1 0 0,0 0 1 0 0,-1 0-1 0 0,0 0 0 0 0,0-1 1 0 0,0 1-1 0 0,-1-1 0 0 0,4-10 1 0 0,5-8-4620 0 0,1 1 1046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8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13 336 0 0,'8'-13'3308'0'0,"-22"47"4185"0"0,0 10-6461 0 0,-10 57 0 0 0,13-41-255 0 0,5-36-349 0 0,2 0-1 0 0,-3 48 0 0 0,10-26 66 0 0,2-1-1 0 0,1 0 1 0 0,18 57-1 0 0,-17-71-300 0 0,-6-26-155 0 0,0-1-1 0 0,0 0 1 0 0,1 0 0 0 0,0 1 0 0 0,0-1 0 0 0,0 0 0 0 0,0 0 0 0 0,0-1 0 0 0,4 5 0 0 0,8 13 192 0 0,-12-18-200 0 0,1 0 0 0 0,0-1 1 0 0,0 1-1 0 0,0-1 0 0 0,0 1 1 0 0,0-1-1 0 0,1 0 0 0 0,-1-1 1 0 0,1 1-1 0 0,-1-1 0 0 0,5 2 1 0 0,-4-2-19 0 0,0 0-1 0 0,0 0 1 0 0,0-1 0 0 0,0 0 0 0 0,0 0 0 0 0,0 0 0 0 0,0 0 0 0 0,0 0 0 0 0,0-1-1 0 0,-1 0 1 0 0,1 0 0 0 0,0 0 0 0 0,0 0 0 0 0,0-1 0 0 0,3-1 0 0 0,-4 0-28 0 0,0 1 0 0 0,-1-1 0 0 0,1 0 0 0 0,-1 0 0 0 0,0 0 0 0 0,1 0 0 0 0,-1 0 0 0 0,-1-1 0 0 0,3-3 0 0 0,4-8-77 0 0,29-48-310 0 0,-36 61 368 0 0,12-21-117 0 0,-4 10-36 0 0,-7 12 187 0 0,-1-1 0 0 0,1 1 1 0 0,-1 0-1 0 0,0 0 0 0 0,1-1 0 0 0,-1 1 0 0 0,0-1 0 0 0,0 1 0 0 0,0-1 0 0 0,0 1 0 0 0,1-3 1 0 0,-1 2 9 0 0,9-28-78 0 0,-6 10 63 0 0,0 0 0 0 0,-2 1 0 0 0,0-1 0 0 0,-1 0 0 0 0,-1 0 0 0 0,-1 0 0 0 0,-1 0 1 0 0,0 0-1 0 0,-2 0 0 0 0,-7-26 0 0 0,-20-37 69 0 0,30 81-73 0 0,-9-16-91 0 0,8 17 75 0 0,-1 0 0 0 0,1 1 0 0 0,0-1 1 0 0,-1 1-1 0 0,1-1 0 0 0,0 1 0 0 0,-1 0 0 0 0,1 0 1 0 0,0 0-1 0 0,-1 0 0 0 0,1 0 0 0 0,-1 1 0 0 0,-3 0 0 0 0,-42 13-841 0 0,39-11 379 0 0,0 0 1 0 0,0-1 0 0 0,-16 2-1 0 0,23-4-487 0 0,-3-1-340 0 0,-17-6-909 0 0,15 3-1401 0 0,0-8 278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5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0 112 0 0,'0'0'1651'0'0,"2"7"-840"0"0,9 17 353 0 0,1 0 0 0 0,1-1 1 0 0,32 41-1 0 0,-24-37-408 0 0,-2 2 1 0 0,-1 1 0 0 0,-1 0 0 0 0,24 61 0 0 0,-34-70-421 0 0,-1 0 0 0 0,-1 1 1 0 0,-1-1-1 0 0,0 1 0 0 0,-2 0 0 0 0,-1 0 1 0 0,0 0-1 0 0,-6 42 0 0 0,-24 107 1703 0 0,21-142-1550 0 0,0-1-1 0 0,-2 0 0 0 0,-25 51 0 0 0,31-72-408 0 0,-1 0 0 0 0,1 0 0 0 0,-1 0 0 0 0,-1 0 0 0 0,1-1 0 0 0,-1 0 0 0 0,-1 0 0 0 0,1 0-1 0 0,-14 8 1 0 0,18-12-221 0 0,0-2-1029 0 0,-8 3 1404 0 0,1-6-5005 0 0,-11-7 2345 0 0,15 4-1571 0 0,5-7 308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0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13 656 0 0,'0'0'7233'0'0,"5"-12"-2130"0"0,-2 18-4756 0 0,32 74 866 0 0,-17-43-578 0 0,-2 1 1 0 0,-1 1-1 0 0,10 45 0 0 0,-16-43-120 0 0,23 130 1661 0 0,-19-89-419 0 0,-15-71-1551 0 0,-1-8-1412 0 0,-1-70-5587 0 0,11 18 7 0 0,-1 30 2868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48 0 0,'2'3'809'0'0,"-1"-1"1"0"0,1 1-1 0 0,0-1 1 0 0,0 1-1 0 0,1-1 1 0 0,-1 0-1 0 0,4 3 1 0 0,14-2-114 0 0,-1-1 0 0 0,1-1 0 0 0,0-1 0 0 0,-1 0 0 0 0,1-2 0 0 0,25-4-1 0 0,-19 2 66 0 0,24-1 1305 0 0,95 2 1 0 0,-103 1-860 0 0,-39 2-969 0 0,29 3 1054 0 0,-29-3-1294 0 0,8-41-4351 0 0,9-33-3587 0 0,-8 47 4153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1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25 119 768 0 0,'-9'36'2331'0'0,"-6"62"-1"0"0,14-83-1897 0 0,1-1 0 0 0,1 0-1 0 0,0 0 1 0 0,1 0 0 0 0,1 0-1 0 0,0 0 1 0 0,1 0 0 0 0,0-1 0 0 0,1 0-1 0 0,0 0 1 0 0,1 0 0 0 0,1 0-1 0 0,16 22 1 0 0,-18-27-193 0 0,1-1 1 0 0,0 0-1 0 0,0 0 0 0 0,0-1 0 0 0,1 0 0 0 0,0 0 1 0 0,0 0-1 0 0,1-1 0 0 0,0 0 0 0 0,-1-1 1 0 0,2 0-1 0 0,9 4 0 0 0,-14-7-159 0 0,1-1 0 0 0,-1 1 0 0 0,1-1 0 0 0,-1-1 0 0 0,1 1 0 0 0,-1 0 0 0 0,1-1 1 0 0,-1 0-1 0 0,0 0 0 0 0,7-3 0 0 0,39-17 366 0 0,-30 9-292 0 0,0 0-1 0 0,0-1 0 0 0,-2-1 0 0 0,0-1 0 0 0,0-1 1 0 0,-1 0-1 0 0,-1-2 0 0 0,-1 1 0 0 0,0-2 0 0 0,-2 0 0 0 0,15-25 1 0 0,-26 39-96 0 0,-1 0 1 0 0,1 1-1 0 0,-1-1 0 0 0,0 0 1 0 0,0 0-1 0 0,1-9 1 0 0,-1 4 0 0 0,-1 9-48 0 0,0-1 0 0 0,0 0-1 0 0,0 0 1 0 0,-1 0 0 0 0,1 0-1 0 0,0 1 1 0 0,-1-1-1 0 0,1 0 1 0 0,-1 0 0 0 0,0 1-1 0 0,0-1 1 0 0,1 0 0 0 0,-1 1-1 0 0,-2-3 1 0 0,-1-4 46 0 0,-3-7-118 0 0,0 0-1 0 0,-1 0 1 0 0,-1 1-1 0 0,0 0 1 0 0,-1 1-1 0 0,-20-22 1 0 0,14 17-310 0 0,10 12-283 0 0,0 0 1 0 0,0 0-1 0 0,-1 1 1 0 0,-8-6 0 0 0,12 9-97 0 0,-1 0 0 0 0,1 0 1 0 0,-1-1-1 0 0,1 0 1 0 0,0 1-1 0 0,0-1 0 0 0,0 0 1 0 0,0-1-1 0 0,0 1 1 0 0,1-1-1 0 0,-4-6 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2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22 396 0 0,'0'0'1707'0'0,"3"0"-908"0"0,10 2-57 0 0,-10-2-35 0 0,1 0-29 0 0,182-23 5211 0 0,-183 23-5743 0 0,3 4-214 0 0,-5-4 12 0 0,-1 0 0 0 0,0 0 0 0 0,1 0 0 0 0,-1 0 0 0 0,0 0 0 0 0,1 0 0 0 0,-1 0 0 0 0,0 0 0 0 0,0 0 0 0 0,1 0 0 0 0,-1 1 0 0 0,0-1-1 0 0,1 0 1 0 0,-1 0 0 0 0,0 0 0 0 0,0 0 0 0 0,1 1 0 0 0,-1-1 0 0 0,0 0 0 0 0,0 0 0 0 0,1 1 0 0 0,-1-1 0 0 0,0 0 0 0 0,0 1 0 0 0,0-1 0 0 0,0 0-1 0 0,1 0 1 0 0,-1 1 0 0 0,0-1 0 0 0,0 0 0 0 0,0 1 0 0 0,0-1 0 0 0,0 0 0 0 0,0 1 0 0 0,0-1 0 0 0,0 0 0 0 0,0 1 0 0 0,0-1 0 0 0,0 1-1 0 0,-2 3-395 0 0,-1 3-125 0 0,3 0-2716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50:34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0 239 24575,'6'-5'0,"0"1"0,1-1 0,-1 1 0,1 1 0,0-1 0,0 1 0,11-3 0,5-3 0,404-159 0,-401 158 0,-20 7 0,0 0 0,1 0 0,-1 1 0,1 0 0,-1 1 0,13-2 0,-18 3 0,1 0 0,-1 0 0,0 0 0,0 0 0,0 0 0,0 1 0,1-1 0,-1 0 0,0 1 0,0-1 0,0 1 0,0 0 0,0-1 0,0 1 0,0 0 0,0-1 0,1 3 0,-1-2 0,1 1 0,-1 0 0,0 0 0,0 0 0,0 0 0,-1 0 0,1 1 0,0-1 0,-1 0 0,1 0 0,-1 0 0,0 4 0,0 7 0,0 1 0,-1-1 0,0 0 0,-1 0 0,-7 25 0,-28 67 0,12-40 0,-23 87 0,-69 188 0,109-317 0,0-1 0,2 1 0,1 0 0,-4 34 0,7-48 0,0 0 0,0-1 0,-1 1 0,0-1 0,-1 1 0,-5 7 0,5-8 0,0 1 0,0-1 0,1 1 0,0 0 0,-3 15 0,3 0-1365,2-2-5461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7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1 516 0 0,'0'0'10522'0'0,"-9"27"-9771"0"0,-2 5-507 0 0,-23 80 966 0 0,24-76-496 0 0,8-27-48 0 0,-2 1-64 0 0,-11 30-60 0 0,11-30-33 0 0,1 0-51 0 0,-10 27-61 0 0,10-28 265 0 0,0 1-425 0 0,1 2-503 0 0,-3 8 488 0 0,1-11-4269 0 0,0 2-3781 0 0</inkml:trace>
  <inkml:trace contextRef="#ctx0" brushRef="#br0" timeOffset="1">234 145 224 0 0,'0'0'6849'0'0,"-2"26"-6249"0"0,-6 81-2 0 0,6-81 539 0 0,9-17-618 0 0,21 25-28 0 0,-22-26-1 0 0,4-4-2 0 0,29 10-8 0 0,-30-11 402 0 0,10-6-480 0 0,55-8-26 0 0,-55 8-17 0 0,-5-3-31 0 0,46-19-28 0 0,-55 23-246 0 0,-1 1-1 0 0,1-1 1 0 0,0 0 0 0 0,-1 0 0 0 0,1-1 0 0 0,-1 0 0 0 0,0 1 0 0 0,7-7 0 0 0,-2 2 38 0 0,29-23 312 0 0,-30 22-333 0 0,0 2 150 0 0,-4-3-22 0 0,13-24-40 0 0,-13 25 42 0 0,-1-3-144 0 0,9-32-75 0 0,-9 33-95 0 0,-11-6-3089 0 0,-22-46 2012 0 0,23 47-1021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2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1 828 0 0,'0'0'967'0'0,"0"3"-14"0"0,-1 1-789 0 0,0-3 19 0 0,0 0 0 0 0,1 0 0 0 0,-1 1 0 0 0,1-1 0 0 0,-1 0 0 0 0,1 1 0 0 0,0-1 0 0 0,0 1 0 0 0,-1-1 0 0 0,1 0 0 0 0,0 1 0 0 0,0-1 0 0 0,1 1 0 0 0,-1-1 0 0 0,0 0 0 0 0,0 1 0 0 0,1-1 0 0 0,-1 0 0 0 0,0 1 0 0 0,1-1 0 0 0,0 0 0 0 0,-1 1 0 0 0,1-1 0 0 0,0 0 0 0 0,-1 0 0 0 0,1 0 0 0 0,0 0 0 0 0,0 1 0 0 0,0-1 0 0 0,0-1 0 0 0,0 1 0 0 0,0 0 0 0 0,0 0 0 0 0,1 0-1 0 0,-1 0 1 0 0,0-1 0 0 0,0 1 0 0 0,1-1 0 0 0,-1 1 0 0 0,0-1 0 0 0,1 1 0 0 0,1-1 0 0 0,22 3 621 0 0,1-1 0 0 0,0-2 0 0 0,-1 0 0 0 0,1-2 0 0 0,0-1 0 0 0,40-10 0 0 0,-64 13-627 0 0,4 0-286 0 0,-1-1 0 0 0,0 1-1 0 0,0-1 1 0 0,1 1 0 0 0,-1-2 0 0 0,0 1 0 0 0,6-3-1 0 0,-9 3-453 0 0,0-10-3504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0 200 0 0,'-13'10'3871'0'0,"13"-2"-1436"0"0,21 7-187 0 0,-6-7-1750 0 0,-13-7-321 0 0,1 1 0 0 0,0-1 1 0 0,-1 0-1 0 0,1 0 0 0 0,0-1 0 0 0,0 1 0 0 0,0-1 0 0 0,0 1 0 0 0,4-1 1 0 0,13 3 365 0 0,59 7 2093 0 0,-76-9-2332 0 0,11 0-110 0 0,20-1 1509 0 0,-14-9-4307 0 0,-18 7 1386 0 0,-2-1-1119 0 0,0-10-1541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3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1 266 720 0 0,'0'0'3438'0'0,"4"-6"-2685"0"0,105-138 4179 0 0,-100 135-4471 0 0,0-2 0 0 0,-1 1-1 0 0,0-1 1 0 0,9-18 0 0 0,4 1 553 0 0,-7 12-290 0 0,-9 14 886 0 0,-2 11-648 0 0,-1 29-355 0 0,-5 56-286 0 0,-6 147 1103 0 0,11-210-1169 0 0,-1-25-197 0 0,0 0 0 0 0,-1 0 0 0 0,1 0 0 0 0,-1 0 0 0 0,-1 0 0 0 0,1 0 0 0 0,-3 9 0 0 0,-1 6 106 0 0,1 0-1 0 0,0-1 0 0 0,2 1 1 0 0,1 35-1 0 0,1-26-25 0 0,7 37 482 0 0,-8-63-526 0 0,-6 5-123 0 0,6-8 0 0 0,-1 0-1 0 0,1 0 0 0 0,0 0 0 0 0,-1 0 1 0 0,1 0-1 0 0,-1 0 0 0 0,1 0 1 0 0,-1 0-1 0 0,1 0 0 0 0,-1-1 1 0 0,0 1-1 0 0,1 0 0 0 0,-1 0 1 0 0,0 0-1 0 0,0-1 0 0 0,1 1 1 0 0,-1 0-1 0 0,0-1 0 0 0,-1 1 1 0 0,-32 7-61 0 0,7 0 71 0 0,25-7 8 0 0,-1 0 12 0 0,-32 14 35 0 0,33-14 101 0 0,-7 1 906 0 0,9-2-938 0 0,7-3-103 0 0,8-2 89 0 0,0 0-1 0 0,26-15 0 0 0,-37 18-58 0 0,1 0 0 0 0,-1 0 0 0 0,1 0 0 0 0,0 1 0 0 0,-1-1 0 0 0,1 1 0 0 0,0 0 0 0 0,6 0 0 0 0,23-5 133 0 0,-3-3-42 0 0,-3 0 158 0 0,38-16 1 0 0,-63 24-223 0 0,1 1-1229 0 0,8-3 3779 0 0,-6 1-2980 0 0,-1-1-3356 0 0,-24-36-13582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8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68 156 0 0,'0'0'15167'0'0,"8"-11"-14971"0"0,22-34-18 0 0,-22 34 1845 0 0,-24 38-1836 0 0,-44 81 10 0 0,41-70 28 0 0,1 25 294 0 0,2 5 58 0 0,12-52-484 0 0,1-4 25 0 0,1 1 0 0 0,0-1-1 0 0,0 16 1 0 0,-3 41 484 0 0,3-22-301 0 0,2-35-11 0 0,1 3-21 0 0,3 47-18 0 0,0-37-26 0 0,15 30 151 0 0,-7-22-216 0 0,-8-25 112 0 0,1 3-142 0 0,15 32-14 0 0,-14-33 24 0 0,-2-2-197 0 0,15 21-82 0 0,-14-22-94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49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240 117 436 0 0,'0'0'10462'0'0,"4"-19"-10376"0"0,11-59-11 0 0,-11 59 557 0 0,-31 23-598 0 0,-79 14 3 0 0,80-14 37 0 0,18 7-37 0 0,-22 30 18 0 0,22-31 16 0 0,2-1-4 0 0,-17 27-1 0 0,17-27 64 0 0,2-1-62 0 0,-11 26 5 0 0,11-25 329 0 0,7 5-323 0 0,10 43-7 0 0,-10-43 255 0 0,3-6-258 0 0,20 26-2 0 0,-19-25 276 0 0,10-13-300 0 0,52-13-20 0 0,-52 13 18 0 0,-5-4-26 0 0,37-25 6 0 0,-37 24 0 0 0,-5 4 4 0 0,24-17 7 0 0,-24 17-10 0 0,2-1-6 0 0,24-19 1 0 0,-25 19 23 0 0,-2-1-17 0 0,19-18 1 0 0,-19 18 71 0 0,0-1-80 0 0,16-25 6 0 0,-17 24 123 0 0,1 3-95 0 0,16-21-2 0 0,-17 21 1945 0 0,-9 35-1758 0 0,-12 90-19 0 0,12-89 2 0 0,-2-13-10 0 0,-25 78 220 0 0,27-82-348 0 0,-14 36 327 0 0,12-38-325 0 0,3-7-29 0 0,0 1 0 0 0,1-1 0 0 0,0 1 0 0 0,0 0 0 0 0,0 0 0 0 0,0 0 0 0 0,-1 11 0 0 0,-11 41 435 0 0,2-21-242 0 0,10-27-15 0 0,-2 2-13 0 0,-9 35-4 0 0,9-35-4 0 0,1-3-17 0 0,-9 24-16 0 0,9-24 172 0 0,-1 2-172 0 0,-8 32 4 0 0,9-31 311 0 0,3-7-471 0 0,0-1-1 0 0,0 1 1 0 0,0 0-1 0 0,-1 0 1 0 0,1 0 0 0 0,-1 0-1 0 0,-1 4 1 0 0,-8 34 1021 0 0,7-31-1436 0 0,0-1 2336 0 0,1-1-3629 0 0,1 0-3483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2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28 192 0 0,'2'-3'954'0'0,"4"-9"1795"0"0,-4-1 8076 0 0,2 19-10543 0 0,7 17 102 0 0,-1 0 0 0 0,-1 1 0 0 0,-1 0 0 0 0,-1 0 0 0 0,5 34 0 0 0,8 23 781 0 0,-12-47-210 0 0,5 57-1 0 0,5 18 865 0 0,-5-24-511 0 0,-6-30-676 0 0,5 16-141 0 0,-11-69-599 0 0,-1 2-998 0 0,1 4 2919 0 0,-31-35-19439 0 0,14 8 13351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2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13 864 0 0,'0'0'6854'0'0,"1"-3"-6410"0"0,1-6 3741 0 0,-5 9-1787 0 0,-13 15-1236 0 0,-24 36-1302 0 0,3-1 647 0 0,2 2-1 0 0,2 1 1 0 0,-28 64-1 0 0,28-59 100 0 0,24-44-378 0 0,0 0 0 0 0,-12 29 0 0 0,-16 35 919 0 0,36-76-826 0 0,1-1-305 0 0,0 0 0 0 0,0 0 1 0 0,0 0-1 0 0,0-1 1 0 0,0 1-1 0 0,0 0 1 0 0,0 0-1 0 0,0 0 1 0 0,0 0-1 0 0,0 0 1 0 0,0-1-1 0 0,1 1 1 0 0,-1 0-1 0 0,0 0 0 0 0,0 0 1 0 0,1-1-1 0 0,-1 1 1 0 0,1 1-1 0 0,8 0 46 0 0,0 0 0 0 0,0 0-1 0 0,-1-1 1 0 0,1 0 0 0 0,0 0 0 0 0,0-1-1 0 0,1-1 1 0 0,-1 1 0 0 0,14-4 0 0 0,11 1 74 0 0,13-3 129 0 0,1-2 0 0 0,-2-1 0 0 0,67-24 0 0 0,-70 19-111 0 0,91-34 923 0 0,-131 47-937 0 0,25-10-1022 0 0,-27 10 600 0 0,-1-1 0 0 0,1 0 0 0 0,-1 1 0 0 0,1-1 0 0 0,-1 0 0 0 0,0 1 0 0 0,0-1-1 0 0,1 0 1 0 0,-2 0 0 0 0,1 1 0 0 0,0-1 0 0 0,0 0 0 0 0,0 0 0 0 0,-1 1 0 0 0,1-1 0 0 0,-1 0 0 0 0,1 1 0 0 0,-1-1 0 0 0,0 0-1 0 0,0 1 1 0 0,-1-3 0 0 0,-8-23-8701 0 0,8 17 4498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34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0 123 592 0 0,'0'0'6884'0'0,"17"6"3776"0"0,25-9-10179 0 0,79 4 0 0 0,-79 2-135 0 0,1-2 0 0 0,-1-2-1 0 0,0-1 1 0 0,53-10 0 0 0,61-10 1229 0 0,-134 18-1184 0 0,5-1 925 0 0,-10 4-5556 0 0,-22-5 3059 0 0,-5-5 586 0 0,-17-22-2040 0 0,9 9-4842 0 0,14 14 2988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36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94 40 0 0,'0'-3'797'0'0,"-17"-36"5497"0"0,15 37-5764 0 0,-16-5 1361 0 0,8 8-1678 0 0,0 1 0 0 0,0 1 0 0 0,0-1 1 0 0,0 2-1 0 0,1-1 0 0 0,-1 1 0 0 0,1 0 1 0 0,0 1-1 0 0,1 0 0 0 0,-1 1 1 0 0,1 0-1 0 0,0 0 0 0 0,-7 8 0 0 0,5-5-14 0 0,0 0-1 0 0,1 1 0 0 0,0 1 0 0 0,1-1 1 0 0,0 1-1 0 0,1 1 0 0 0,0 0 0 0 0,1-1 1 0 0,-8 23-1 0 0,12-25-52 0 0,0 0 0 0 0,0 0 1 0 0,1 0-1 0 0,1 0 0 0 0,0 0 0 0 0,0 0 0 0 0,0 0 0 0 0,1 0 1 0 0,0 0-1 0 0,5 15 0 0 0,2 2 250 0 0,0-2 1 0 0,19 36-1 0 0,-18-44-250 0 0,1-1 0 0 0,1 0 0 0 0,1 0-1 0 0,0-1 1 0 0,1-1 0 0 0,0 0 0 0 0,1-1 0 0 0,0 0 0 0 0,20 12 0 0 0,-27-20-87 0 0,0 0 0 0 0,1 0 0 0 0,-1 0 0 0 0,0-1 0 0 0,1 0 0 0 0,0-1 0 0 0,0 0 1 0 0,0 0-1 0 0,0 0 0 0 0,0-1 0 0 0,0 0 0 0 0,0-1 0 0 0,14-1 0 0 0,-17 1-54 0 0,54-4 203 0 0,-53 3-187 0 0,-1 0 0 0 0,0 0 0 0 0,1-1 0 0 0,-1 1 0 0 0,0-1 0 0 0,0-1 0 0 0,0 1 0 0 0,0-1 0 0 0,8-4 1 0 0,2-5 12 0 0,-1 0 0 0 0,1-1 0 0 0,-2-1 1 0 0,0 0-1 0 0,-1-1 0 0 0,0 0 0 0 0,10-17 1 0 0,-2-3-14 0 0,30-55 16 0 0,-46 80-34 0 0,0 1-1 0 0,0-1 0 0 0,-1 0 0 0 0,-1 0 0 0 0,1 0 1 0 0,-2-1-1 0 0,2-16 0 0 0,-3 10-18 0 0,-1 0-1 0 0,0 0 1 0 0,-1 0-1 0 0,0 0 0 0 0,-9-28 1 0 0,8 38 5 0 0,0 0 1 0 0,0 0 0 0 0,0 0-1 0 0,-1 1 1 0 0,0 0 0 0 0,0-1 0 0 0,-1 1-1 0 0,0 1 1 0 0,0-1 0 0 0,0 1-1 0 0,-1 0 1 0 0,1 0 0 0 0,-1 0-1 0 0,-1 1 1 0 0,-10-7 0 0 0,5 5-163 0 0,0 1 1 0 0,-1 0 0 0 0,1 0-1 0 0,-1 2 1 0 0,0-1 0 0 0,0 2-1 0 0,0-1 1 0 0,0 2 0 0 0,-1 0-1 0 0,1 0 1 0 0,0 1 0 0 0,-23 4-1 0 0,9 1-1791 0 0,8-1-797 0 0,1-2-3251 0 0,3-1 2001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3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68 324 0 0,'0'0'7695'0'0,"3"2"-7088"0"0,3-1-406 0 0,-1 0-1 0 0,1-1 1 0 0,-1 1-1 0 0,1-1 1 0 0,-1 0 0 0 0,1-1-1 0 0,-1 1 1 0 0,0-1-1 0 0,1 0 1 0 0,6-3 0 0 0,-11 4-204 0 0,85-14 1639 0 0,18-5 80 0 0,-85 13-1425 0 0,4 0 133 0 0,-1 0 1 0 0,1 1 0 0 0,35-3-1 0 0,-55 8-478 0 0,20-1-1642 0 0,-22 2 1509 0 0,0-1-1 0 0,0 1 0 0 0,0 0 0 0 0,0 0 1 0 0,0 0-1 0 0,0 0 0 0 0,0 0 1 0 0,0 0-1 0 0,0 0 0 0 0,-1 0 0 0 0,1 0 1 0 0,0 0-1 0 0,-1 0 0 0 0,1 0 0 0 0,0 2 1 0 0,-1-1-931 0 0,-1 3-815 0 0,-4 13-1234 0 0,3-14 243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5 868 0 0,'0'0'12354'0'0,"35"-1"-11833"0"0,102-2-50 0 0,-102 2 914 0 0,-22 1-934 0 0,41 0 13 0 0,-40 0 1886 0 0,-2 1-2042 0 0,39 1-33 0 0,-38-1 931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38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15 132 764 0 0,'-1'3'779'0'0,"-12"21"6312"0"0,16-22-6423 0 0,2 1-369 0 0,0 0 0 0 0,0 0 0 0 0,0-1 0 0 0,1 0 0 0 0,-1 0 0 0 0,1 0 1 0 0,0-1-1 0 0,-1 1 0 0 0,1-2 0 0 0,0 1 0 0 0,7 0 0 0 0,13-2 700 0 0,35-4 0 0 0,18 0 618 0 0,-57 5-1088 0 0,-1-1 1 0 0,0-1-1 0 0,36-8 0 0 0,21-11 763 0 0,-19-5-137 0 0,-57 26-1022 0 0,0-1-117 0 0,6-3 206 0 0,-6-1-3287 0 0,-3 1 2693 0 0,0 0 1 0 0,-1-1-1 0 0,0 2 1 0 0,1-1-1 0 0,-2 0 1 0 0,1 0-1 0 0,0 0 1 0 0,-1 1-1 0 0,1 0 1 0 0,-1-1-1 0 0,-6-4 1 0 0,-8-12-2411 0 0,7 2-1433 0 0,-2 5 322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42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1 228 612 0 0,'0'0'1871'0'0,"10"-16"680"0"0,-4 8-1271 0 0,0-1 0 0 0,0-1 0 0 0,7-18 0 0 0,7-9 732 0 0,-15 27-1584 0 0,0 0-1 0 0,-1 0 0 0 0,0 0 0 0 0,-1-1 0 0 0,4-20 1 0 0,-1 7 527 0 0,-5 11-1189 0 0,-6 21-1065 0 0,-7 15 250 0 0,12-21 690 0 0,-1-1 0 0 0,0 0 0 0 0,1 1 0 0 0,-1-1 0 0 0,0 1 0 0 0,0-1 0 0 0,0 0 0 0 0,0 0 0 0 0,0 1 0 0 0,0-1 0 0 0,0 0 0 0 0,-1 0 0 0 0,1 0-1 0 0,0 0 1 0 0,0 0 0 0 0,-1-1 0 0 0,1 1 0 0 0,-2 0 0 0 0,1 0-241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1135 0 124 0 0,'0'0'10970'0'0,"-13"21"-10640"0"0,-2 5-220 0 0,-1 2 68 0 0,-1-1 1 0 0,-34 41-1 0 0,21-30 207 0 0,-27 48 0 0 0,-2 3 63 0 0,-135 194 813 0 0,49-79-350 0 0,-96 132 821 0 0,77-127-791 0 0,103-136-505 0 0,55-65-290 0 0,0 0 0 0 0,-16 22-11 0 0,17-22 340 0 0,-1-2-387 0 0,-16 19-11 0 0,17-18 267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0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1 144 316 0 0,'0'0'9347'0'0,"9"-11"-8943"0"0,27-31-11 0 0,-27 32 3295 0 0,-1 29-3476 0 0,24 56-5 0 0,-23-47-10 0 0,-5 11 10 0 0,-3-29 12 0 0,0 4 3 0 0,7 69 384 0 0,-4-36-427 0 0,-3-36 243 0 0,0 0-307 0 0,1 4 1126 0 0,1-13-471 0 0,1-31-259 0 0,2-67-895 0 0,-5 80 584 0 0,1-33-163 0 0,-2 33-24 0 0,-1-47 52 0 0,-5-8 29 0 0,-1-14-46 0 0,5 76-98 0 0,0 15 22 0 0,-3 36 19 0 0,-1 55 25 0 0,4-49 8 0 0,4-2 12 0 0,-2-34 20 0 0,1 3 18 0 0,1 3-40 0 0,1 50 174 0 0,-5-27-142 0 0,2-31 1879 0 0,-5-42-1930 0 0,-18-98 5 0 0,18 98-9 0 0,4 63-238 0 0,-5 126 218 0 0,5-125 5 0 0,3 29 37 0 0,3-1-34 0 0,-4-44 3 0 0,-1-6-159 0 0,2 32-4 0 0,-2-31-77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4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1481 0 476 0 0,'0'0'10354'0'0,"-23"15"-10060"0"0,-70 41 15 0 0,60-34-2 0 0,22-12-210 0 0,-36 24 349 0 0,-17 8 35 0 0,-30 21 8 0 0,39-28-42 0 0,-162 129 692 0 0,192-144-942 0 0,-29 18 1 0 0,-16 10 263 0 0,-2 3-250 0 0,-110 80 435 0 0,-148 105 185 0 0,318-228-796 0 0,2-1 37 0 0,-29 25 65 0 0,31-26-4 0 0,1-2-89 0 0,-21 14-10 0 0,22-13 171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44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0 140 244 0 0,'0'0'13872'0'0,"3"-15"-13730"0"0,2-2-75 0 0,-3 11 68 0 0,0-1 0 0 0,-1-1 0 0 0,1 1-1 0 0,-1 0 1 0 0,-1 0 0 0 0,1-9 0 0 0,-1-25-90 0 0,0 33 190 0 0,1 17 1202 0 0,3 130-1289 0 0,-2-90-27 0 0,2 33 194 0 0,-3-65-245 0 0,1 51 250 0 0,-3-53-258 0 0,1 47 294 0 0,2-48-279 0 0,-1-4 28 0 0,0 0 0 0 0,-1 0 0 0 0,0 0 0 0 0,-1 11 0 0 0,-2 33 66 0 0,3-41 256 0 0,-1 0-316 0 0,-2 64 384 0 0,1-32-406 0 0,1-33 212 0 0,-1-2-770 0 0,-8 30 181 0 0,7-30-64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45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0 160 0 0,'0'0'9288'0'0,"-17"14"-8929"0"0,-55 42-18 0 0,48-34 18 0 0,-15 28 349 0 0,29-40-593 0 0,-25 34 459 0 0,-8 16 78 0 0,-6 1-46 0 0,12-14-45 0 0,2 4-59 0 0,19-26-268 0 0,13-18 197 0 0,-3 2-256 0 0,-14 25-10 0 0,15-25 805 0 0,2 1-891 0 0,0 0-32 0 0,1-7 27 0 0,1 1 1 0 0,0 0 0 0 0,0 0-1 0 0,0-1 1 0 0,0 1 0 0 0,0 0-1 0 0,1 0 1 0 0,0 4 0 0 0,16-4-30 0 0,49 12 14 0 0,-49-13-9 0 0,1-5-10 0 0,53-5 9 0 0,-52 5 2 0 0,2-2 4 0 0,24-6-30 0 0,82-17 102 0 0,-109 25-116 0 0,49-12 33 0 0,-6-2 33 0 0,-21 4-29 0 0,-29 10-21 0 0,2-1-2 0 0,35-5 21 0 0,-35 6 35 0 0,0-2-34 0 0,34-9-14 0 0,-34 10 85 0 0,-3 1-99 0 0,1-2-425 0 0,8-3 793 0 0,-9 6-4173 0 0,1 0-3687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0 864 0 0,'0'0'12003'0'0,"3"23"-11660"0"0,10 68-15 0 0,-10-69-14 0 0,-2-9 3 0 0,3 39-12 0 0,-3-39 275 0 0,-2 1-287 0 0,0 43-6 0 0,1-43 275 0 0,-1-2-285 0 0,-1 35 20 0 0,1-35 532 0 0,0 0-579 0 0,-3 62 865 0 0,2-61-1341 0 0,-1 8 326 0 0,3-12-4330 0 0,-1 4-3868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3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13 156 0 0,'0'0'1919'0'0,"-7"27"-988"0"0,-22 82-32 0 0,21-82-28 0 0,10-13-46 0 0,-1 3-544 0 0,-1-8 46 0 0,1 0 0 0 0,0 0 1 0 0,1 0-1 0 0,-1 0 0 0 0,5 11 0 0 0,7 27 357 0 0,-10-35-27 0 0,2-5-40 0 0,14 21-31 0 0,-15-21 1096 0 0,5-2-1180 0 0,27 16-24 0 0,-27-16 869 0 0,6-7-962 0 0,45-8-39 0 0,-46 7 260 0 0,0-4-344 0 0,3 0-177 0 0,-10 4-31 0 0,0-1-1 0 0,0 1 0 0 0,0-1 1 0 0,0-1-1 0 0,0 1 0 0 0,10-10 1 0 0,10-8 142 0 0,-20 17-6 0 0,-1-2-18 0 0,17-22-20 0 0,-17 22 150 0 0,-3-5-163 0 0,10-36-22 0 0,-10 36 125 0 0,-3 0-134 0 0,0-35-16 0 0,0 35 303 0 0,-5-1-460 0 0,-16-42-15 0 0,16 42-49 0 0,-2 8-949 0 0,-22-14 635 0 0,22 14-90 0 0,-5 2-9313 0 0,-49-8 6251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4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0 768 0 0,'0'0'3889'0'0,"20"2"-3009"0"0,57 5-42 0 0,-58-5-56 0 0,-12-3-541 0 0,1 1-1 0 0,-1 0 1 0 0,1 1-1 0 0,11 1 1 0 0,-4 1-12 0 0,-3-2 436 0 0,2 0-35 0 0,3 1-412 0 0,-5 0 161 0 0,0 0-1 0 0,1-1 1 0 0,16-2 0 0 0,-12 1-165 0 0,47 0 2486 0 0,-14 0-2394 0 0,-38-1 1114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0 20 0 0,'0'0'6399'0'0,"-26"9"-5909"0"0,-77 25 4 0 0,78-25 6 0 0,-15 16 492 0 0,32-19-75 0 0,1-1-476 0 0,-17 18-7 0 0,18-17 365 0 0,-2 0-421 0 0,-22 18-6 0 0,22-17 637 0 0,2 1-702 0 0,-19 25-38 0 0,19-25 236 0 0,0-1-256 0 0,-16 20-7 0 0,17-20 570 0 0,1 2-676 0 0,-11 27-32 0 0,11-27-39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0 676 0 0,'0'0'10342'0'0,"0"29"-9578"0"0,0 84-22 0 0,0-85-43 0 0,-1-15-35 0 0,0 37 8 0 0,1-37 20 0 0,1 0-10 0 0,0 3-440 0 0,1 47 1745 0 0,-4-50-1809 0 0,2 42 1719 0 0,3-4-1551 0 0,-2-38 888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4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76 0 0,'0'0'4242'0'0,"-9"23"-3520"0"0,-28 67-37 0 0,28-68 545 0 0,9 53 436 0 0,5-65-1109 0 0,15 34-1 0 0,-8-27-30 0 0,-5-8-360 0 0,-4-5-78 0 0,0-1 1 0 0,1 1-1 0 0,-1-1 1 0 0,0 0-1 0 0,1 0 1 0 0,0 0-1 0 0,0 0 1 0 0,5 3-1 0 0,47 31 764 0 0,4 1-44 0 0,-3-2-86 0 0,-22-17-399 0 0,-27-14-23 0 0,0 2-28 0 0,22 19-18 0 0,-23-19 249 0 0,-4 0-259 0 0,13 31 1408 0 0,-28-25-1493 0 0,-38 38 0 0 0,38-38 223 0 0,2-10-290 0 0,-30 10-39 0 0,30-9-43 0 0,-10-15-5008 0 0,-57-33 2555 0 0,58 34-1556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1 102 412 0 0,'0'0'3600'0'0,"15"-6"-2842"0"0,48-17-59 0 0,-47 17 503 0 0,-5 3-686 0 0,34-11-62 0 0,-34 10 206 0 0,-3 1-502 0 0,27-9-134 0 0,-27 8-161 0 0,1 0-4744 0 0,36-18 2928 0 0</inkml:trace>
  <inkml:trace contextRef="#ctx0" brushRef="#br0" timeOffset="1">255 277 132 0 0,'0'0'6200'0'0,"14"8"-5451"0"0,42 24-51 0 0,-42-24 1048 0 0,0-6-1283 0 0,2 0-313 0 0,-5 0 54 0 0,-1-1-1 0 0,1 0 1 0 0,-1-1 0 0 0,14-1-1 0 0,27-1-738 0 0,-38 2-130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1 456 0 0,'0'0'8602'0'0,"18"6"-8481"0"0,54 18-176 0 0,-54-18-201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4 756 0 0,'0'0'9077'0'0,"16"6"-8280"0"0,50 22-51 0 0,-49-22 2518 0 0,-4-5-2728 0 0,39 1-30 0 0,-39-1 3413 0 0,1-4-6981 0 0,1-3 2685 0 0,-9 4 49 0 0,0 0 1 0 0,1 0-1 0 0,-1 0 0 0 0,1 1 0 0 0,-1-1 1 0 0,10 1-1 0 0,-7-3-2273 0 0,28-14-1663 0 0,-28 13 325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1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20 536 0 0,'0'0'7332'0'0,"-13"12"-6674"0"0,-56 50 1504 0 0,65-53-1721 0 0,-14 28-43 0 0,13-27 1318 0 0,7 3-1512 0 0,2 1-130 0 0,-2-7 42 0 0,-1 0 1 0 0,0 0-1 0 0,0 0 0 0 0,0 0 1 0 0,-1 8-1 0 0,12-6-9 0 0,55 38 93 0 0,-41-31-117 0 0,-19-12-9 0 0,2 1-5 0 0,25 17 9 0 0,-25-16 7 0 0,2 0 13 0 0,33 17 14 0 0,-33-17 1 0 0,-5-2 3 0 0,19 15-5 0 0,-19-14 265 0 0,0 2-264 0 0,15 24-13 0 0,-15-23 667 0 0,-16 6-684 0 0,-30 45-5 0 0,30-45 13 0 0,2-9 1 0 0,-25 14-33 0 0,25-14 17 0 0,-2 0-70 0 0,-28 13-58 0 0,28-14-35 0 0,0-1-548 0 0,-32 7 246 0 0,31-7-128 0 0</inkml:trace>
  <inkml:trace contextRef="#ctx0" brushRef="#br0" timeOffset="1">242 112 300 0 0,'0'0'7165'0'0,"17"-2"-6405"0"0,3 0-515 0 0,44-9 1571 0 0,-49 11-1198 0 0,46-1-45 0 0,-46 1-29 0 0,-3-2-29 0 0,35-5-40 0 0,-35 5-19 0 0,2 0-14 0 0,3 0-274 0 0,47-11 1434 0 0,-54 11-1389 0 0,6-1-52 0 0,12-6 2975 0 0,14-6-2809 0 0,-31 12 1768 0 0,-5-3-2963 0 0,21-17 240 0 0,-21 17-211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2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28 0 0,'0'0'15075'0'0,"-2"28"-14805"0"0,-2 5-176 0 0,0-3 224 0 0,1 46 0 0 0,5-40 3 0 0,-2 22 741 0 0,-1-44-1219 0 0,-1 8 232 0 0,2-11-3752 0 0,0 2-3346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3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0 412 0 0,'0'0'6851'0'0,"-2"30"-6344"0"0,-7 86-12 0 0,8-89-250 0 0,6-18-6 0 0,1-1-87 0 0,-3-4-59 0 0,0 0 1 0 0,0-1-1 0 0,0 0 1 0 0,0 1-1 0 0,1-1 0 0 0,-1 0 1 0 0,6 3-1 0 0,19 16 353 0 0,-20-16-2 0 0,1 2-16 0 0,28 22-17 0 0,-27-22-22 0 0,-2-3-21 0 0,25 17-11 0 0,-25-17-3 0 0,-2 0-30 0 0,15 18-14 0 0,-15-17 479 0 0,-1 0-561 0 0,18 22-2 0 0,-18-22 828 0 0,-13 10-971 0 0,-23 47-51 0 0,23-48-66 0 0,-1-11-710 0 0,-29 13 196 0 0,29-13-155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0 142 736 0 0,'12'-8'958'0'0,"33"-25"-17"0"0,-33 25-48 0 0,-1 1-51 0 0,55-33 649 0 0,-39 24-850 0 0,-20 12 452 0 0,3 0-639 0 0,30-13-86 0 0,-30 13 40 0 0</inkml:trace>
  <inkml:trace contextRef="#ctx0" brushRef="#br0" timeOffset="1">433 244 248 0 0,'0'0'6779'0'0,"23"-5"-6060"0"0,4-2-462 0 0,-5 1 557 0 0,0 1 0 0 0,32-3 1 0 0,-42 6-828 0 0,7-2 212 0 0,2 4-6013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3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1 288 0 0,'0'0'13833'0'0,"-3"29"-13051"0"0,-7 91-12 0 0,1-55 459 0 0,6-54-989 0 0,1-1 452 0 0,-1 4-38 0 0,-9 45-32 0 0,9-44-30 0 0,-2 31 305 0 0,3-32-729 0 0,0-2 304 0 0,1-3-28 0 0,-4 28-40 0 0,3-28 841 0 0,3 3-997 0 0,2 39-29 0 0,-3-38 215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1 660 0 0,'0'0'15287'0'0,"11"14"-14971"0"0,33 43-12 0 0,-33-42-2 0 0,1-14-15 0 0,33 3-1 0 0,-33-2 223 0 0,2-1-270 0 0,44 3-3 0 0,-43-3 210 0 0,-4-1-235 0 0,2-1-186 0 0,-7 1-174 0 0,-1 0-1 0 0,0 0 1 0 0,0 0-1 0 0,0 0 1 0 0,0 1 0 0 0,10 2-1 0 0,-8-14-1096 0 0,20-32-316 0 0,-20 33-1284 0 0,6 4-1851 0 0,51-23 362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0 157 476 0 0,'0'0'5789'0'0,"17"17"-5015"0"0,49 51-23 0 0,-64-65-661 0 0,1 0 0 0 0,-1 0 0 0 0,1-1 0 0 0,0 1 0 0 0,0-1 0 0 0,0 0 0 0 0,5 3 0 0 0,52 28 1264 0 0,2-1-107 0 0,-50-27-1049 0 0,36 18 744 0 0,-15-3-462 0 0,-25-16-17 0 0,-1 2-31 0 0,19 15-31 0 0,-19-15 607 0 0,-4 4-726 0 0,10 29-15 0 0,-10-29 693 0 0,-14 5-840 0 0,-34 44-44 0 0,34-44-62 0 0,1-11-268 0 0,-28 12-47 0 0,28-12-151 0 0,-6-8-2302 0 0,-49-10 346 0 0,49 10-1597 0 0</inkml:trace>
  <inkml:trace contextRef="#ctx0" brushRef="#br0" timeOffset="1">321 117 740 0 0,'0'0'2600'0'0,"79"-35"-492"0"0,-32 8-495 0 0,15-1-1525 0 0,-4 1-908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15 532 0 0,'0'0'5691'0'0,"25"-1"-4961"0"0,76-4-50 0 0,-76 4 522 0 0,-10 0-689 0 0,44-5-52 0 0,-44 5 954 0 0,-5 3-1154 0 0,1 1-165 0 0,-7-1 17 0 0,0-1-1 0 0,0 0 0 0 0,1 0 1 0 0,-1 0-1 0 0,0-1 1 0 0,1 0-1 0 0,4 0 0 0 0,-13 17 46 0 0,-11 47 0 0 0,11-48 173 0 0,-5 0-142 0 0,-25 49 12 0 0,25-49 203 0 0,9-13-372 0 0,0 0 0 0 0,-1 1 0 0 0,1-1 0 0 0,-1 1 0 0 0,1-1 0 0 0,-1 0 1 0 0,0 0-1 0 0,-1 1 0 0 0,-1 2 0 0 0,0 3 27 0 0,0 0 835 0 0,121-18-3708 0 0,-101-4 1617 0 0,0 1 703 0 0,16-14-2028 0 0,49-27 1 0 0,-34 26-658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6:0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22 256 0 0,'-7'11'1090'0'0,"-36"52"1142"0"0,23-30-1132 0 0,15-25-55 0 0,0 4-59 0 0,-2 2-677 0 0,2-6-66 0 0,2-1 0 0 0,-1 1 0 0 0,1-1-1 0 0,1 1 1 0 0,-4 11 0 0 0,-3 16 552 0 0,6-26-38 0 0,2 2-65 0 0,-5 36-49 0 0,5-35 974 0 0,4 1-1161 0 0,10 42-50 0 0,-10-41 606 0 0,6-8-724 0 0,28 18-35 0 0,-28-18 161 0 0,10-10-225 0 0,55-15-19 0 0,-55 14-36 0 0,-4-3-32 0 0,49-24 9 0 0,-39 15-12 0 0,-13 9-69 0 0,30-30 97 0 0,-33 30-105 0 0,-5 6-9 0 0,0-2 0 0 0,-1 1 0 0 0,1 0 0 0 0,-1-1 0 0 0,0 1 0 0 0,0-1 0 0 0,0 0 0 0 0,2-5 0 0 0,16-21 38 0 0,-16 22-4 0 0,-1-1 14 0 0,10-30-21 0 0,-11 29 28 0 0,-4-3-28 0 0,-5-40 6 0 0,5 39 44 0 0,-5 3-70 0 0,-18-36 8 0 0,18 35-60 0 0,-1 7-59 0 0,-24-16-37 0 0,24 16-56 0 0,-74 11-2291 0 0,65-5 1626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47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0 236 0 0,'0'0'14521'0'0,"7"17"-14272"0"0,22 49-19 0 0,-22-50-9 0 0,-4-3 5 0 0,15 64 311 0 0,-4 1-3 0 0,24 129 578 0 0,-33-185-1004 0 0,4 33 423 0 0,26 251 909 0 0,-25-231-862 0 0,3 18-233 0 0,14 134 1008 0 0,6 76-5 0 0,-29-269-1202 0 0,-1 4 156 0 0,-2 45-1 0 0,6 152 672 0 0,-2-154-522 0 0,21 233 664 0 0,-22-240-863 0 0,-3-47-84 0 0,6 38 0 0 0,-4-46-125 0 0,6 56 159 0 0,-4 14 49 0 0,-2-2-17 0 0,-1-63-155 0 0,1 1 0 0 0,9 30 1 0 0,-8-33 18 0 0,3 65 116 0 0,-3 1-5 0 0,12 174 273 0 0,-12-217-404 0 0,2-2 34 0 0,4 38 16 0 0,-7-66-111 0 0,-1-6-4 0 0,0 0 0 0 0,-1-1 0 0 0,0 1 0 0 0,-1 0 0 0 0,0 10 0 0 0,1 51 78 0 0,3 15 19 0 0,0 6 3 0 0,3-19-29 0 0,-1-3-38 0 0,-1-2 20 0 0,0 0 2 0 0,1-12-45 0 0,-5-41 12 0 0,1-2-7 0 0,8 61 23 0 0,-3-35-36 0 0,-5-28-9 0 0,0 4 21 0 0,1 3-15 0 0,-1-7-1 0 0,0 0 0 0 0,-1 0 0 0 0,0 1 0 0 0,-1 16 0 0 0,1-11-2 0 0,-3 46 28 0 0,-3-10-11 0 0,5-48-23 0 0,-1-1-1 0 0,0 1 1 0 0,1-1 0 0 0,0 1 0 0 0,0-1 0 0 0,0 1-1 0 0,0-1 1 0 0,1 1 0 0 0,-1-1 0 0 0,1 1 0 0 0,2 5-1 0 0,-2-5 2 0 0,0 0-1 0 0,0 0 0 0 0,0 0 0 0 0,0-1 1 0 0,-1 1-1 0 0,0 1 0 0 0,1-1 0 0 0,-2 0 1 0 0,1 0-1 0 0,0 0 0 0 0,-2 4 0 0 0,0 11 12 0 0,0-4-1 0 0,1-1-1 0 0,0 0 1 0 0,2 20-1 0 0,2 47 31 0 0,0-5 37 0 0,-3-63-71 0 0,1 43 32 0 0,2-41-38 0 0,0 48 21 0 0,-4-47-17 0 0,3 51 24 0 0,5 11-9 0 0,5 22 25 0 0,6 45 88 0 0,-4 90 51 0 0,-14-157-58 0 0,2 24-37 0 0,6 137 179 0 0,-9-212-241 0 0,4 25 82 0 0,11 185 96 0 0,-9-155-141 0 0,6 188 98 0 0,0-108-63 0 0,-7-136-90 0 0,0 27 29 0 0,-1 18-20 0 0,5 11-16 0 0,2-8-7 0 0,-3-21-25 0 0,-6-44-79 0 0,0 3-319 0 0,4 34 86 0 0,-4-35-117 0 0,-20-45-10305 0 0,11 19 10344 0 0,-60-123-2935 0 0,22 6-3115 0 0,9 9 608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4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406 748 48 0 0,'0'0'1272'0'0,"-17"6"-686"0"0,-48 18-68 0 0,49-18 444 0 0,6-2-499 0 0,-2-1-293 0 0,-34 15 1389 0 0,10-1-1130 0 0,27-13 401 0 0,1 1-460 0 0,-26 17-22 0 0,26-17 259 0 0,-1 3-342 0 0,-27 21-25 0 0,27-21-11 0 0,1-4-5 0 0,-24 15-10 0 0,24-15 762 0 0,1 1-800 0 0,-1 0-71 0 0,-20 16 3077 0 0,63-26-3002 0 0,103-14-1 0 0,-90 11-8 0 0,35-11 142 0 0,50-14-3 0 0,143-33 285 0 0,-127 33-381 0 0,-75 14-58 0 0,263-64 280 0 0,-113 31-113 0 0,150-48 187 0 0,-165 58-294 0 0,-80 18-94 0 0,416-51 208 0 0,-414 61-270 0 0,21-8 39 0 0,131-29 70 0 0,-200 34-75 0 0,-50 11-74 0 0,52-14 60 0 0,16-6-13 0 0,139-11 97 0 0,-162 24-136 0 0,-4 3 43 0 0,-4-2 11 0 0,-23 4-50 0 0,-35 5-8 0 0,3 1-17 0 0,74-10 6 0 0,-21 5 37 0 0,-22 0-22 0 0,-35 5 5 0 0,5 1-15 0 0,75-5 52 0 0,-6 4-57 0 0,-39 2-6 0 0,-34 0-8 0 0,2 0-27 0 0,3-1 14 0 0,51 4 10 0 0,18 5 62 0 0,-15-4 40 0 0,-15-2-83 0 0,-42-2 7 0 0,-1 1-33 0 0,64 1 155 0 0,-24-2-116 0 0,-40-1 101 0 0,3 0-100 0 0,3 1-18 0 0,53-6 42 0 0,-7-3 50 0 0,15-4-14 0 0,-9 2-29 0 0,-27 5-67 0 0,-33 5 190 0 0,1-1-172 0 0,57-8-35 0 0,-25 3-51 0 0,-33 5-33 0 0,2-4-217 0 0,37-19 113 0 0,-38 19-51 0 0,-5 2-72 0 0,22-10-89 0 0,-22 11-109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4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1 404 0 0,'0'0'11601'0'0,"11"21"-11250"0"0,32 66 9 0 0,-33-65-15 0 0,-10-7-11 0 0,0 3-224 0 0,1 51 424 0 0,2 1 110 0 0,-2 11-2 0 0,-1-65-540 0 0,5 50 386 0 0,19 151 773 0 0,-14-145-520 0 0,6 166 651 0 0,-10-158-733 0 0,16 172 616 0 0,-7-111-673 0 0,-5-77-319 0 0,17 170 733 0 0,-17-153-587 0 0,38 235 555 0 0,-27-96-475 0 0,-13-144-287 0 0,7 155 171 0 0,-1-81-132 0 0,-10-126-233 0 0,-2 29 95 0 0,-1 42 31 0 0,-1-76-129 0 0,3 57 113 0 0,18 186 273 0 0,-20-232-303 0 0,0 0 0 0 0,-6 50-1 0 0,4-70-115 0 0,-2 45 80 0 0,4-43-56 0 0,-1-1 33 0 0,1 4-5 0 0,1 4-32 0 0,-1-8 0 0 0,0 1 0 0 0,0 0 0 0 0,-2-1 1 0 0,0 13-1 0 0,-2 15 27 0 0,2-29 3 0 0,1 9-12 0 0,1 3-18 0 0,-2 59 50 0 0,-3-16 4 0 0,3 5 10 0 0,1-51-66 0 0,-6 54 36 0 0,-3-4-1 0 0,0-3-14 0 0,4-27-13 0 0,4-29 0 0 0,0 5-5 0 0,-4 55 8 0 0,-2 15 11 0 0,8-67-26 0 0,-1-6 0 0 0,0 0 0 0 0,-1 1-1 0 0,-4 21 1 0 0,2-20-2 0 0,-4 43 19 0 0,7-41-21 0 0,0-5 3 0 0,0 0 1 0 0,-1 1 0 0 0,-5 18-1 0 0,-8 50 23 0 0,4-18 0 0 0,-1 0-9 0 0,3 8 5 0 0,-3 11 5 0 0,2-22 15 0 0,-2 24-46 0 0,6-29-8 0 0,3-1-21 0 0,3-45 7 0 0,-2-1 1 0 0,1 1-1 0 0,-1-1 1 0 0,0 0 0 0 0,-3 13-1 0 0,2-4-8 0 0,1-5-15 0 0,0-1 0 0 0,-1 0 0 0 0,-1 0 0 0 0,-3 10 0 0 0,1-7-22 0 0,-7 35-390 0 0,11-38 274 0 0,1-6-25 0 0,0-1 0 0 0,0 0 0 0 0,-1 1 0 0 0,1-1 0 0 0,-1 1 0 0 0,0-1 0 0 0,0 0 0 0 0,0 0 0 0 0,-1 1 1 0 0,-2 5-1 0 0,-12 24-713 0 0,13-25-148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51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1 184 0 0,'0'0'10393'0'0,"-25"14"-10174"0"0,-71 44-22 0 0,93-56-180 0 0,1-1 0 0 0,-1 0 0 0 0,1 0 0 0 0,-1 1 0 0 0,1 0-1 0 0,0-1 1 0 0,-1 1 0 0 0,1 0 0 0 0,0 0 0 0 0,-3 4 0 0 0,-13 20 145 0 0,14-19-9 0 0,0 1-12 0 0,-11 26 0 0 0,11-25 192 0 0,4 3-244 0 0,2 36-5 0 0,-1-36 122 0 0,11-4-149 0 0,39 25-8 0 0,-38-25-10 0 0,2-6-2 0 0,2 1-23 0 0,-4 0 2 0 0,0-2 0 0 0,0 1-1 0 0,16-1 1 0 0,17 0 9 0 0,-35 0-8 0 0,2 1 1 0 0,40 5 3 0 0,-40-5-6 0 0,-3 1-11 0 0,28 8-9 0 0,-28-8-4 0 0,-7 7-11 0 0,11 33 37 0 0,-11-32 29 0 0,-7 3-13 0 0,-15 59 55 0 0,14-63-62 0 0,-17 30 1 0 0,16-30 64 0 0,1-3-167 0 0,-17 22-34 0 0,16-22-68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5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63 468 0 0,'0'0'8910'0'0,"2"26"-8561"0"0,5 75 8 0 0,-5-75-9 0 0,-2-22-290 0 0,0 1-1 0 0,0-1 1 0 0,0 1 0 0 0,1 0 0 0 0,-1-1 0 0 0,1 1 0 0 0,0-1 0 0 0,3 6 0 0 0,-1 2 36 0 0,-1-1 171 0 0,1-2-13 0 0,10 25-13 0 0,-10-25 373 0 0,1-2-434 0 0,14 23-16 0 0,-13-23 1010 0 0,18-21-1072 0 0,72-42-28 0 0,-63 34-17 0 0,2-16 52 0 0,50-75-1 0 0,-76 104-97 0 0,-4 5-2 0 0,-1-1 0 0 0,0 1 1 0 0,0-1-1 0 0,0 0 1 0 0,0 0-1 0 0,3-8 0 0 0,6-14 23 0 0,-9 20 42 0 0,1-2-70 0 0,11-27-10 0 0,-11 28 39 0 0,-3 38-16 0 0,1 90 3 0 0,-1-90 32 0 0,3-21-25 0 0,9 27-3 0 0,-10-27 155 0 0,4-3-139 0 0,-2 1-24 0 0,-3-5-1 0 0,0 0 1 0 0,0 1-1 0 0,0-1 1 0 0,0 0-1 0 0,1 0 1 0 0,-1 0-1 0 0,0-1 1 0 0,1 1 0 0 0,3 1-1 0 0,8-20-12 0 0,4-3 3 0 0,-2 2 2 0 0,-1 0 1 0 0,14-22-1 0 0,4-7-25 0 0,-13 17-1 0 0,-15 22-3 0 0,0 1 2 0 0,13-25 0 0 0,-14 24-6 0 0,7 26-392 0 0,34 54 398 0 0,-34-54 2 0 0,-11-13 25 0 0,0 1 0 0 0,0-1 1 0 0,0 1-1 0 0,1-1 0 0 0,0 1 0 0 0,2 5 0 0 0,6 30 76 0 0,-3-6-18 0 0,-4-27 62 0 0,1 3-68 0 0,10 32-15 0 0,-10-32 2038 0 0,11-34-2063 0 0,42-68-7 0 0,-50 83-16 0 0,-1 0-1 0 0,-1 0 0 0 0,1 0 1 0 0,-1 0-1 0 0,2-10 0 0 0,-4 14 1 0 0,0-1 0 0 0,0 1 0 0 0,0 0 0 0 0,1 0 0 0 0,-1 0 0 0 0,1 1 0 0 0,5-6 0 0 0,15-23-35 0 0,-17 24-6 0 0,0 3-212 0 0,17-17 154 0 0,-17 17-5 0 0,1 24-327 0 0,24 60 387 0 0,-24-59 16 0 0,-5-8 26 0 0,8 58 12 0 0,-4-29 2 0 0,-5-30 1970 0 0,16-35-1878 0 0,6-8-65 0 0,-5 7 5 0 0,-1 0 1 0 0,25-49-1 0 0,-33 59 25 0 0,15-16-18 0 0,7-8-88 0 0,-26 33-30 0 0,11 20-1209 0 0,46 39 1054 0 0,-61-52 209 0 0,1 0 0 0 0,-1 0 0 0 0,0 0 1 0 0,1 0-1 0 0,-1 0 0 0 0,0 0 0 0 0,0 1 0 0 0,0-1 0 0 0,1 0 0 0 0,-2 1 0 0 0,1-1 0 0 0,0 1 0 0 0,0-1 0 0 0,0 1 0 0 0,0 2 0 0 0,18 51-822 0 0,-7-20 257 0 0,-8-27-127 0 0,-3 4-155 0 0,6 32-280 0 0,-6-32-1103 0 0,-1 2-1498 0 0,0 58 282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5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1 572 0 0,'0'0'2594'0'0,"-16"11"-1744"0"0,-48 35-31 0 0,62-45-752 0 0,0 1-1 0 0,-1 0 1 0 0,1-1-1 0 0,0 1 1 0 0,0 0-1 0 0,0 0 1 0 0,0 0 0 0 0,0 0-1 0 0,1 1 1 0 0,-1-1-1 0 0,-1 3 1 0 0,-103 197 2184 0 0,88-157-1583 0 0,1 0 0 0 0,-19 89-1 0 0,20-12 971 0 0,1 237-1 0 0,18-326-1197 0 0,0-8-314 0 0,18 117 522 0 0,-19-125-528 0 0,9 30 430 0 0,-8-31-453 0 0,-1-7-20 0 0,0-1-1 0 0,0 0 1 0 0,1 0-1 0 0,0 0 1 0 0,7 14-1 0 0,-6-10 8 0 0,-3-8-45 0 0,1 1 1 0 0,-1-1-1 0 0,1 0 1 0 0,0 1-1 0 0,1-1 1 0 0,-1 0-1 0 0,1 0 1 0 0,-1-1-1 0 0,7 7 0 0 0,-2 1 37 0 0,-3-5-5 0 0,0 0 0 0 0,0-1 1 0 0,1 1-1 0 0,9 8 1 0 0,8 8 99 0 0,-17-17-14 0 0,3 2-18 0 0,22 18-18 0 0,-22-18-54 0 0,0-2-289 0 0,24 15-17 0 0,-24-15-114 0 0,1 0-3918 0 0,27 13 2001 0 0,-27-13-1445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3:57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772 0 232 0 0,'0'0'9411'0'0,"2"22"-9107"0"0,10 88 663 0 0,-11-102-841 0 0,0 1-1 0 0,-1 0 1 0 0,-1 16-1 0 0,0-10-28 0 0,1-1 191 0 0,-1-2 0 0 0,-8 64 522 0 0,2-23-569 0 0,6-40 6 0 0,-2 0-12 0 0,-9 62 401 0 0,3 2-215 0 0,1-18 235 0 0,-4 26-254 0 0,9-73-331 0 0,-3 42 280 0 0,6-39-282 0 0,1-6-7 0 0,-1 0 0 0 0,-1-1 0 0 0,0 1-1 0 0,0 0 1 0 0,-3 8 0 0 0,-7 52 377 0 0,0 10-36 0 0,-1-3-48 0 0,1-9 10 0 0,-1 7-16 0 0,1-15-63 0 0,3-20-138 0 0,6-30 0 0 0,-1 6 11 0 0,-11 70 160 0 0,2-19-23 0 0,-3-5-11 0 0,-2 4-35 0 0,-2 3-17 0 0,15-55-196 0 0,-9 40 140 0 0,11-40-141 0 0,-10 38 137 0 0,-6 13-3 0 0,13-52-143 0 0,-8 38 100 0 0,1 12 5 0 0,11-48-110 0 0,1-9-9 0 0,0 1 1 0 0,-1 0-1 0 0,0-1 1 0 0,0 1-1 0 0,0 0 1 0 0,-1-1-1 0 0,-4 10 1 0 0,1-3 11 0 0,2-7-12 0 0,1 0 0 0 0,0 1 0 0 0,0-1 1 0 0,0 0-1 0 0,1 1 0 0 0,0-1 0 0 0,0 1 0 0 0,0 5 1 0 0,0 3 6 0 0,0-6 1 0 0,0 1 0 0 0,0 0-1 0 0,-1-1 1 0 0,-4 13 0 0 0,-14 57 69 0 0,18-65-77 0 0,-10 39 60 0 0,-7 11 17 0 0,0 5 2 0 0,2 14 10 0 0,6-24-14 0 0,11-45-76 0 0,0-7-3 0 0,-1 1 0 0 0,0-1-1 0 0,0 0 1 0 0,0 0 0 0 0,0 0-1 0 0,-5 10 1 0 0,-11 38 70 0 0,5-17-49 0 0,8-28 10 0 0,1 5-2 0 0,-2 1-29 0 0,-8 45 29 0 0,12-50-30 0 0,1-5 0 0 0,-1 0-1 0 0,1 0 1 0 0,-1 0-1 0 0,0 0 0 0 0,-1 0 1 0 0,-3 8-1 0 0,-9 31 20 0 0,11-34-1 0 0,3-4-20 0 0,0 0 0 0 0,-1 0 0 0 0,0 0 0 0 0,0 0 0 0 0,0-1 1 0 0,-1 1-1 0 0,-1 5 0 0 0,-2 3 0 0 0,-26 103 67 0 0,26-101-69 0 0,-4 17 18 0 0,-7 48 1 0 0,14-72-23 0 0,1-3 3 0 0,-7 43 18 0 0,-4-1 2 0 0,-35 213 261 0 0,42-209-187 0 0,-5 5 60 0 0,-12 50 240 0 0,5 1 0 0 0,5 1-1 0 0,3 207 1 0 0,16 16 556 0 0,-3-187-428 0 0,11 110 320 0 0,-9-172-596 0 0,-5-51-134 0 0,2-1 0 0 0,8 43 0 0 0,-2-27-76 0 0,3 50 0 0 0,-3-14-372 0 0,-7-75-91 0 0,-1 1 0 0 0,-1 0 0 0 0,0 0 1 0 0,0-1-1 0 0,-1 1 0 0 0,0 0 0 0 0,0-1 0 0 0,-1 1 0 0 0,-3 10 0 0 0,2-18-188 0 0,-1 1 0 0 0,1-1-1 0 0,0 1 1 0 0,-1-1 0 0 0,1 0-1 0 0,-1 0 1 0 0,0-1 0 0 0,1 1-1 0 0,-1-1 1 0 0,0 0 0 0 0,1 0-1 0 0,-6 0 1 0 0,7 0-350 0 0,-6-3-4610 0 0,-15-10 423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39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0 388 0 0,'0'0'6142'0'0,"-22"11"-5431"0"0,-63 32-35 0 0,63-32 521 0 0,16-3-657 0 0,-20 23-2 0 0,19-23 495 0 0,2 0-576 0 0,1 2-280 0 0,3-7 22 0 0,-1 0 0 0 0,1 0 0 0 0,-1 1 0 0 0,1-1 0 0 0,-1 0 0 0 0,0 0 0 0 0,-1 0 0 0 0,-3 4 1 0 0,4 2 45 0 0,-6 30-6 0 0,6-30 1127 0 0,13 3-1182 0 0,32 38 1 0 0,-32-38 15 0 0,-3-8-8 0 0,24 10-6 0 0,-24-11 136 0 0,1 3-142 0 0,25 15 7 0 0,-25-15 204 0 0,-2-2-223 0 0,24 15-20 0 0,-24-14 844 0 0,-7 0-960 0 0,1 0-1 0 0,-1 0 0 0 0,1 0 0 0 0,-1 0 1 0 0,2-1-1 0 0,1 8 0 0 0,0 0 19 0 0,0-1 484 0 0,-17-2-415 0 0,-41 26-15 0 0,41-26-16 0 0,6-4 7 0 0,-25 11-18 0 0,25-11-11 0 0,-2-1-32 0 0,-28 12-49 0 0,28-12-55 0 0,-3-3-764 0 0,-38 2 403 0 0,38-2-94 0 0,0-9-3254 0 0,-39-24 2234 0 0,38 24-921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27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0 664 0 0,'0'0'16134'0'0,"-13"23"-15967"0"0,-39 65 48 0 0,39-66-4 0 0,10-9 16 0 0,-9 63 519 0 0,9-63-657 0 0,2-7-5 0 0,0 0 0 0 0,0 0-1 0 0,0 1 1 0 0,1-1 0 0 0,-1 0-1 0 0,2 0 1 0 0,0 9-1 0 0,-1 1 11 0 0,-1-6 27 0 0,1-1 0 0 0,1 1-1 0 0,0-1 1 0 0,0 0 0 0 0,3 11-1 0 0,0-4-24 0 0,5 47 534 0 0,-4-21-424 0 0,-4-32 2 0 0,0 0-9 0 0,6 28-19 0 0,-6-29 144 0 0,3 1-182 0 0,11 29-13 0 0,-11-29 90 0 0,2-4-120 0 0,16 22-15 0 0,-16-22-13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2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70 312 0 0,'0'0'12070'0'0,"7"-12"-11596"0"0,24-34-33 0 0,-24 34 4657 0 0,-2 41-4692 0 0,13 86 20 0 0,-14-76 25 0 0,-5-26-298 0 0,3 37 613 0 0,3-7-329 0 0,-4-32-4 0 0,-1 4 5 0 0,4 73 421 0 0,-3-76-715 0 0,-1 38 834 0 0,-3 2-650 0 0,2-39 264 0 0,3-2-326 0 0,5 32-19 0 0,-5-32 1090 0 0,0-1-1233 0 0,0 2-429 0 0,0-2 2485 0 0,0-1-4288 0 0,0 0-4006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28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76 100 744 0 0,'0'0'5115'0'0,"-13"21"-4249"0"0,-37 65-67 0 0,38-64-50 0 0,15 44 656 0 0,-2-53-761 0 0,2-1-28 0 0,11 35-36 0 0,-10-35-46 0 0,0-3-43 0 0,14 25-13 0 0,-13-26 827 0 0,1 0-911 0 0,20 24-37 0 0,-19-24 1562 0 0,18-20-1689 0 0,75-36-10 0 0,-97 47-199 0 0,0 0 1 0 0,0-1 0 0 0,0 1 0 0 0,0-1 0 0 0,0 1-1 0 0,0-1 1 0 0,-1 0 0 0 0,1 0 0 0 0,3-4 0 0 0,22-24 202 0 0,-21 22-4 0 0,-2 0-4 0 0,16-23 24 0 0,-16 23 14 0 0,-4-2-16 0 0,5-27-13 0 0,-5 28 374 0 0,-3-5-447 0 0,-6-41-28 0 0,6 41 228 0 0,-3 3-275 0 0,-14-35-25 0 0,14 35-16 0 0,-1 4-349 0 0,-19-22 118 0 0,19 22-45 0 0,-2 2-1993 0 0,-22-16 1491 0 0,22 16-100 0 0,0-1-5800 0 0,-25-15 3058 0 0,25 16 274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28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8 0 0,'0'0'11874'0'0,"2"16"-11208"0"0,8 46-9 0 0,-8-46-20 0 0,-1-3 6 0 0,1 2-405 0 0,0-6 121 0 0,-1 0-1 0 0,0 0 1 0 0,-1 1 0 0 0,-2 16-1 0 0,1-8-132 0 0,-1 47 885 0 0,4 1 764 0 0,-2-50-1663 0 0,1-4 170 0 0,-1 0-1 0 0,-1 0 1 0 0,-3 18 0 0 0,-6 52 1160 0 0,4-35-1082 0 0,5-35 700 0 0,0-3-837 0 0,-1 3-594 0 0,1-3 2357 0 0,0-1-3989 0 0,1 0-3744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44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0 604 0 0,'0'0'18747'0'0,"-1"26"-18618"0"0,-5 113 141 0 0,2-68 141 0 0,3-52-354 0 0,0-4 41 0 0,0-1 1 0 0,-6 28 0 0 0,4-29-33 0 0,-6 40 362 0 0,7-37-366 0 0,-4 46 546 0 0,5-18-447 0 0,1-33 850 0 0,0 1-924 0 0,1 34-5 0 0,0-34 551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5:4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76 468 0 0,'0'0'18689'0'0,"7"-12"-18649"0"0,20-39-21 0 0,-20 39-10 0 0,12 29-14 0 0,57 51 2 0 0,-42-36 8 0 0,-28-22 0 0 0,-1-1-1 0 0,21 31 2 0 0,-21-29-6 0 0,-2-7 0 0 0,-1 0 0 0 0,0-1 0 0 0,0 1 0 0 0,0 0-1 0 0,0 0 1 0 0,-1 0 0 0 0,0 1 0 0 0,1-1 0 0 0,0 7 0 0 0,0 1-1 0 0,0-5-4 0 0,1 1 0 0 0,-1-1 1 0 0,0 1-1 0 0,1 13 0 0 0,-2-8 0 0 0,1 12 10 0 0,-2-9 3 0 0,-4 51 44 0 0,-1-15-21 0 0,5-47-27 0 0,0 0 0 0 0,-1 0 0 0 0,0 0 0 0 0,1 0-1 0 0,-2-1 1 0 0,1 1 0 0 0,0 0 0 0 0,-1-1 0 0 0,-3 8 0 0 0,0-1 9 0 0,-8 33 80 0 0,11-37-68 0 0,0 0 0 0 0,-1 1 1 0 0,0-1-1 0 0,0-1 0 0 0,-7 12 0 0 0,-20 41 183 0 0,27-48-167 0 0,2-6-15 0 0,-1 0 0 0 0,0-1 0 0 0,1 1 0 0 0,-1-1-1 0 0,-1 0 1 0 0,1 0 0 0 0,-1 0 0 0 0,-5 8 0 0 0,-30 42 263 0 0,4-6 7 0 0,13-20-156 0 0,15-21-2 0 0,-2 1 6 0 0,-24 26-3 0 0,24-26-22 0 0,3-2-3 0 0,-16 17-12 0 0,16-17 161 0 0,-2 0-192 0 0,-20 21-7 0 0,20-21 115 0 0,-1 0-133 0 0,-22 18 3 0 0,23-18 123 0 0,-1-1-152 0 0,-22 13 2 0 0,22-14 127 0 0,-55 1-16271 0 0,50-4 12462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53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0 648 0 0,'0'0'11950'0'0,"-32"8"-11676"0"0,-96 24-1 0 0,125-32-247 0 0,-1 1 0 0 0,1 0 0 0 0,0-1 0 0 0,-1 1 0 0 0,1 0 0 0 0,0 0 0 0 0,0 1 0 0 0,-1-1 0 0 0,1 1 0 0 0,-3 2 0 0 0,-38 31 510 0 0,4 4 4 0 0,0 4 13 0 0,-1 1-5 0 0,34-36-459 0 0,3-4-25 0 0,0 0 0 0 0,1 0 1 0 0,-1 0-1 0 0,1 1 0 0 0,0-1 1 0 0,-2 7-1 0 0,-13 19 198 0 0,13-22-5 0 0,-1 3 0 0 0,-2 2-174 0 0,5-8-27 0 0,0 0 0 0 0,0 0 0 0 0,0 1 0 0 0,1-1-1 0 0,-1 1 1 0 0,1-1 0 0 0,-2 12 0 0 0,-6 18 243 0 0,8-26 14 0 0,-1 5-5 0 0,-6 42-22 0 0,7-41-16 0 0,2-2-7 0 0,3 41-5 0 0,-2-40 2 0 0,1-1-6 0 0,6 37-23 0 0,-6-37-3 0 0,2-4-15 0 0,14 29-12 0 0,-13-28 166 0 0,0-2-190 0 0,16 27-17 0 0,-16-26-8 0 0,1-3-12 0 0,20 16-18 0 0,-19-16 101 0 0,5-3-123 0 0,36 9-1 0 0,-36-9 162 0 0,6-6-184 0 0,52-12-15 0 0,-52 11-8 0 0,-7-3 1 0 0,3-1-37 0 0,36-27 61 0 0,-3-2-16 0 0,-36 31-52 0 0,-6 3-4 0 0,0-1 0 0 0,0 0 0 0 0,0 1 0 0 0,0-2 0 0 0,-1 1 1 0 0,7-8-1 0 0,33-35-24 0 0,-35 38 7 0 0,-5 6 3 0 0,-1-1 1 0 0,1 0 0 0 0,-1 0 0 0 0,0 0-1 0 0,0 0 1 0 0,0-1 0 0 0,3-7-1 0 0,23-40-50 0 0,-23 43 51 0 0,-3 4 2 0 0,0 0 1 0 0,-1 0 0 0 0,1 0 0 0 0,-1 0 0 0 0,0 0 0 0 0,2-8-1 0 0,8-23-19 0 0,-9 27-7 0 0,-1-3 12 0 0,2-3 11 0 0,-2 9-2 0 0,-1 0 0 0 0,1 0 0 0 0,-1 0-1 0 0,-1-1 1 0 0,1-10 0 0 0,-1 8 4 0 0,0 1 1 0 0,-1-1-1 0 0,0 1 0 0 0,-1-1 1 0 0,-2-9-1 0 0,0 1-2 0 0,1 1-14 0 0,1 11 15 0 0,-1-1-1 0 0,1 1 1 0 0,0-1-1 0 0,0 0 0 0 0,-1-11 1 0 0,0 3-4 0 0,-1 3-20 0 0,1 0-40 0 0,-12-33 19 0 0,11 33-2 0 0,-1 4-300 0 0,-14-20 220 0 0,14 20-19 0 0,-6 6-2371 0 0,-33-7 1962 0 0,33 6-56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5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0 532 0 0,'0'0'20885'0'0,"16"4"-20759"0"0,45 14 2 0 0,-45-14 957 0 0,-18 11-818 0 0,-6 43-19 0 0,6-43 798 0 0,-1 0-791 0 0,-10 45-1 0 0,10-45 379 0 0,-1-5-468 0 0,-13 32-5 0 0,13-31 339 0 0,-1-3-413 0 0,-14 23-35 0 0,14-23-55 0 0,-2-3-2009 0 0,-20 17 1227 0 0,20-17-128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4:5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0 220 0 0,'0'0'7739'0'0,"-18"20"-7025"0"0,-57 57-23 0 0,51-48-31 0 0,-70 130 1840 0 0,82-133-2001 0 0,1 2 0 0 0,1-1 0 0 0,-6 30 0 0 0,6-22-82 0 0,-11 41 739 0 0,15-48-598 0 0,-2 60 477 0 0,6-76-875 0 0,0-6-49 0 0,1 1 0 0 0,0-1 0 0 0,0 0 0 0 0,1 1 0 0 0,0-1 0 0 0,1 9 0 0 0,0 26 353 0 0,-1-30-13 0 0,2 3-16 0 0,7 42-11 0 0,-7-42-22 0 0,1-4-21 0 0,8 27-32 0 0,-8-28 273 0 0,1-1-334 0 0,2-1-178 0 0,-4-4-19 0 0,0-1-1 0 0,-1 1 1 0 0,1 0 0 0 0,0-1 0 0 0,-1 1-1 0 0,1 0 1 0 0,-1 0 0 0 0,0 0-1 0 0,1 4 1 0 0,7-3 121 0 0,27 13-14 0 0,-27-12 491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28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0 444 0 0,'0'0'9786'0'0,"-7"21"-9195"0"0,-20 65-22 0 0,20-65 0 0 0,5-8-10 0 0,-7 63 1033 0 0,3-20-1161 0 0,5-41-11 0 0,1-2 8 0 0,1 2-281 0 0,0-8-5 0 0,0 0 1 0 0,-1 0-1 0 0,0 0 0 0 0,0 0 1 0 0,-1 0-1 0 0,-3 12 0 0 0,-1 17 184 0 0,3-27 218 0 0,0 3-304 0 0,-4 35-22 0 0,4-36 194 0 0,0-1-632 0 0,0 1-147 0 0,-3 8 437 0 0,4-10-3910 0 0,1 1-3553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2:40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1 115 976 0 0,'0'0'5771'0'0,"17"-3"-4963"0"0,52-12-20 0 0,-52 11-42 0 0,25-3 328 0 0,21-2-51 0 0,4 3 231 0 0,5 0 435 0 0,-13 1-1174 0 0,-44 3-13 0 0,-1 0-16 0 0,41-5-10 0 0,-41 5 464 0 0,-1 1-499 0 0,2 0-257 0 0,44-5 2264 0 0,-47 4-2419 0 0,6-2 87 0 0,2 1-3261 0 0,-12-2 1964 0 0,23-15-314 0 0,-23 15-1202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30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97 764 0 0,'0'0'14673'0'0,"6"25"-14269"0"0,24 101 433 0 0,-29-120-740 0 0,-1 1 0 0 0,-1 0 0 0 0,1-1 0 0 0,-1 1 0 0 0,0-1 0 0 0,-3 9 1 0 0,1-3 76 0 0,0 0 1 0 0,1 1-1 0 0,-1 19 1 0 0,-3 44 776 0 0,7-64-793 0 0,-1-4-2 0 0,0 0 0 0 0,0 0 0 0 0,0 0 0 0 0,-4 13 0 0 0,1-7 9 0 0,1-9-38 0 0,1 1 0 0 0,-1 0 0 0 0,2-1 0 0 0,-1 1 0 0 0,1 0 0 0 0,-1 0 0 0 0,2 0 0 0 0,0 9 0 0 0,2 40 261 0 0,-3-41-26 0 0,0-3-25 0 0,1 2-216 0 0,-5 40 1020 0 0,2-39-4071 0 0,2-50 7 0 0,6-67 3691 0 0,-5 91-1199 0 0,5-40 221 0 0,12-29-150 0 0,32-107-311 0 0,-36 150 602 0 0,-11 29 15 0 0,1 0 7 0 0,13-28 3 0 0,-13 28-3 0 0,1 1 17 0 0,14-22-17 0 0,-14 22 13 0 0,2-1-12 0 0,19-25 52 0 0,-19 26-1 0 0,-1 2-9 0 0,20-15 6 0 0,-19 16 112 0 0,-6 31-81 0 0,2 104 126 0 0,-11-114-101 0 0,-33 72 26 0 0,29-64-30 0 0,9-17 43 0 0,-2 2-44 0 0,-13 30-28 0 0,14-29 39 0 0,-2-2-35 0 0,-17 27-10 0 0,17-27 58 0 0,-1-1-53 0 0,-21 21 12 0 0,21-21 28 0 0,1-1-12 0 0,-20 15-1 0 0,19-15 782 0 0,27-26-842 0 0,59-61-43 0 0,-49 52-13 0 0,103-88-217 0 0,-47 39 32 0 0,-56 52 149 0 0,-10 5 45 0 0,-9 9 10 0 0,14-14 0 0 0,-18 19-3 0 0,0 1-29 0 0,21-21 46 0 0,-20 21-3 0 0,-3 0-65 0 0,16-19 96 0 0,-16 19 351 0 0,-21 32-255 0 0,-49 79 10 0 0,49-78 4 0 0,11-17 12 0 0,-2 2-75 0 0,4-8-17 0 0,0 0 0 0 0,0 1 0 0 0,1-1-1 0 0,0 1 1 0 0,0 0 0 0 0,0 0 0 0 0,1-1 0 0 0,-2 10 0 0 0,-4 16 112 0 0,5-23 122 0 0,0 5-138 0 0,-2 1-73 0 0,2-8 21 0 0,1 1-1 0 0,-1-1 1 0 0,1 1 0 0 0,0-1-1 0 0,1 1 1 0 0,-1 8-1 0 0,3 47 104 0 0,-2-49 386 0 0,29-28-587 0 0,89-47-3 0 0,-116 62 29 0 0,1 0-1 0 0,0-1 0 0 0,0 1 1 0 0,0 0-1 0 0,-1-1 0 0 0,1 0 1 0 0,-1 1-1 0 0,1-1 1 0 0,-1 0-1 0 0,0 0 0 0 0,0-1 1 0 0,3-2-1 0 0,28-45-130 0 0,-27 42 117 0 0,14-27-82 0 0,-4 2 36 0 0,-13 25-4 0 0,0-4-133 0 0,7-37 130 0 0,-8 37-2 0 0,-5-2-182 0 0,-10-42 189 0 0,10 42 30 0 0,-11 14-374 0 0,-44-2 376 0 0,43 2 16 0 0,5 15-76 0 0,-33 45 84 0 0,33-45 97 0 0,47-21-186 0 0,113-20 105 0 0,-113 20-21 0 0,-27 2-26 0 0,29-14 19 0 0,-29 13 0 0 0,-2 1 0 0 0,23-13 24 0 0,-23 13-2 0 0,0-1-22 0 0,24-13 10 0 0,-25 14-6 0 0,5 2-8 0 0,32-7 8 0 0,-33 7 120 0 0,-2 13-51 0 0,25 33 12 0 0,-26-34 100 0 0,-8-4-133 0 0,1 0 1 0 0,-1-1-1 0 0,1 1 0 0 0,0-1 1 0 0,0 1-1 0 0,4 9 1 0 0,-1-2 17 0 0,-2 0 236 0 0,-3 0-136 0 0,-1 40 16 0 0,1-39 373 0 0,-2 2-375 0 0,-10 47 8 0 0,10-47-2 0 0,0-8 4 0 0,-11 23 16 0 0,11-23 18 0 0,-3 1-10 0 0,-16 26-12 0 0,17-26-25 0 0,-2-4 0 0 0,-19 16-6 0 0,20-15 252 0 0,-4 0-289 0 0,-27 20-6 0 0,27-20 166 0 0,1-3-226 0 0,-28 8 6 0 0,28-9-28 0 0,-8-8-4587 0 0,-52-21 3345 0 0,52 21-364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7:30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1 200 0 0,'0'0'13250'0'0,"21"16"-12947"0"0,62 48-5 0 0,-82-63-280 0 0,1 0 0 0 0,0 0 1 0 0,0 0-1 0 0,0 0 0 0 0,-1 1 1 0 0,1-1-1 0 0,-1 0 0 0 0,1 1 1 0 0,-1 0-1 0 0,1-1 1 0 0,-1 1-1 0 0,0 0 0 0 0,0 0 1 0 0,1 2-1 0 0,18 46 545 0 0,-13-39-466 0 0,-4-6-8 0 0,0 1 1 0 0,0 0-1 0 0,-1 0 0 0 0,1 1 1 0 0,2 11-1 0 0,12 40 590 0 0,3-1-81 0 0,-16-47-483 0 0,-2-5 17 0 0,-1 1 1 0 0,1-1-1 0 0,-1 1 0 0 0,0-1 0 0 0,0 1 0 0 0,0 10 1 0 0,5 37 229 0 0,-5-40-6 0 0,-4-1-11 0 0,-8 39 3 0 0,3-29 3 0 0,1-10-237 0 0,-22 34 435 0 0,-8 4 30 0 0,31-40-493 0 0,-24 29 304 0 0,22-30-319 0 0,4-3-15 0 0,0-1 0 0 0,-1 0 0 0 0,1 0-1 0 0,-1-1 1 0 0,-7 5 0 0 0,-32 30 291 0 0,18-14-201 0 0,19-18-12 0 0,-2-1-15 0 0,-27 21-31 0 0,27-21-37 0 0,1 1-127 0 0,-25 18-76 0 0,25-18-96 0 0,-3-5-620 0 0,-30 8 275 0 0,30-7-137 0 0,0 1-194 0 0,-31 10-177 0 0,32-10-196 0 0,-2-2-3149 0 0,-35 5-163 0 0,35-5 354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1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57 4 0 0,'0'0'9491'0'0,"-11"-10"-9150"0"0,-36-27-13 0 0,35 28 6236 0 0,8 91-6307 0 0,1-57-206 0 0,2-3 117 0 0,0-8 20 0 0,-7 63 216 0 0,4-42-183 0 0,2-27 26 0 0,0 7-23 0 0,-6 41-23 0 0,6-41 7 0 0,2-4 3 0 0,-2 35 15 0 0,2-35 248 0 0,0 2-253 0 0,0 40-3 0 0,0-40 578 0 0,0-1-640 0 0,-2 35-12 0 0,2-35 813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69 292 0 0,'0'0'5610'0'0,"14"-7"-5077"0"0,43-18-29 0 0,-43 19 390 0 0,-4 4-473 0 0,30-7 5 0 0,-30 6-6 0 0,2 2-22 0 0,34-6-27 0 0,-34 5 300 0 0,-6 0-588 0 0,1 1 1 0 0,-1 0-1 0 0,0 0 1 0 0,1 1-1 0 0,9 0 1 0 0,-2 0 8 0 0,-1-1 2632 0 0,0 5-2562 0 0,38 13-8 0 0,-39-13 462 0 0,-10 8-438 0 0,3 47 532 0 0,-9-43-539 0 0,-11 48 40 0 0,11-48-1 0 0,1-4-15 0 0,-9 38 3 0 0,8-38 6 0 0,1 2 11 0 0,-1 3-136 0 0,-14 43 342 0 0,5-24-180 0 0,10-28 10 0 0,0 5 3 0 0,-8 36 2 0 0,9-37-13 0 0,0-3-17 0 0,-7 27-2 0 0,7-27 317 0 0,-1 2-392 0 0,-1 1-88 0 0,-7 39 720 0 0,6-11-959 0 0,3-29-95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0 160 340 0 0,'0'0'11226'0'0,"23"-12"-10980"0"0,101-49 74 0 0,-78 40-725 0 0,-10 0-20 0 0,-27 16-133 0 0,-1-1-1195 0 0,26-21 50 0 0,-25 21-1056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27 736 0 0,'0'0'11322'0'0,"18"3"-10890"0"0,54 7-10 0 0,-55-8 1655 0 0,1-6-1773 0 0,51-11-12 0 0,-52 12-49 0 0,-7 1-2 0 0,29-6-1 0 0,-29 6 369 0 0,3 1-441 0 0,2-2-445 0 0,10-1 573 0 0,-13 4-3863 0 0,2 1-3399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1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0 528 0 0,'0'0'8979'0'0,"4"21"-8410"0"0,11 62-17 0 0,-11-62-2 0 0,-8 72 1402 0 0,5-76-1790 0 0,0-6 67 0 0,-1 0-1 0 0,0 0 0 0 0,0 0 0 0 0,-4 14 0 0 0,-4 44 985 0 0,3-26-820 0 0,3-33 355 0 0,2 2-398 0 0,-1 3-204 0 0,1 43 1737 0 0,1-43-2090 0 0,1 7 269 0 0,-2-12-4367 0 0,0 3-3910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 0 0,'0'0'9736'0'0,"15"19"-9320"0"0,46 58-14 0 0,-61-75-382 0 0,1-1 0 0 0,0 1-1 0 0,0-1 1 0 0,0 0 0 0 0,0 1-1 0 0,0-1 1 0 0,0 0 0 0 0,0 1-1 0 0,1-1 1 0 0,-1 0-1 0 0,0 0 1 0 0,1 0 0 0 0,-1 0-1 0 0,1 0 1 0 0,-1 0 0 0 0,1-1-1 0 0,-1 1 1 0 0,4 0 0 0 0,176 60 1648 0 0,-143-50-1371 0 0,-20-3-24 0 0,13 13-20 0 0,-23-16-18 0 0,0 2-20 0 0,25 19-19 0 0,-24-19 165 0 0,-6 2-208 0 0,11 26-23 0 0,-10-27 501 0 0,-10 9-530 0 0,-18 49-20 0 0,18-49-2 0 0,-1-11-5 0 0,-23 19-40 0 0,26-21-49 0 0,0 0 0 0 0,-1-1 0 0 0,1 1 1 0 0,-1-1-1 0 0,0 0 0 0 0,-8 3 0 0 0,2-1-20 0 0,2 1-130 0 0,4-6-205 0 0,0 0 276 0 0,-1 0 1 0 0,1 1 0 0 0,0 0 0 0 0,0 0-1 0 0,0 1 1 0 0,-6 1 0 0 0,-2 1-92 0 0,1-1-491 0 0,-5-8-3468 0 0,-50-12 588 0 0,50 12 271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2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0 196 804 0 0,'0'0'1681'0'0,"11"-10"-852"0"0,32-31-19 0 0,-32 31-40 0 0,-2 4-30 0 0,26-17-49 0 0,-26 17-35 0 0,1 1-60 0 0,46-24 445 0 0,-26 14-592 0 0,-22 11-51 0 0,1 0-60 0 0,30-13-97 0 0,-29 13-83 0 0,-1 0-477 0 0,28-10-47 0 0,-27 10-135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8 0 0,'0'0'8071'0'0,"20"1"-7565"0"0,58 2-45 0 0,-58-3 343 0 0,-11 0-711 0 0,-1 0 0 0 0,1-1 1 0 0,-1 0-1 0 0,1-1 0 0 0,8-2 1 0 0,0 0 9 0 0,-1 2 416 0 0,-4 0-344 0 0,3 0-214 0 0,9-2 103 0 0,1 3-3525 0 0,-41 26 3199 0 0,-51 75 40 0 0,35-49-16 0 0,28-42 214 0 0,0-2 98 0 0,-1 3 31 0 0,-13 27 42 0 0,14-28 2758 0 0,17-1-2695 0 0,39 21-38 0 0,-39-21 8 0 0,6-12-191 0 0,57-12-84 0 0,-57 12-114 0 0,-2-1-99 0 0,80-23-656 0 0,-33 5-1423 0 0,-22 6-207 0 0,-31 13 200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0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61 20 0 0,'0'0'13331'0'0,"-3"-15"-13232"0"0,-4-17-210 0 0,3 18 416 0 0,2 19 1490 0 0,9 135-1646 0 0,-5-105 8 0 0,0-21-2 0 0,5 44-3 0 0,-5-44 4 0 0,0-3-19 0 0,1 3-90 0 0,5 40 315 0 0,-1 11 106 0 0,-2-24-377 0 0,-4-31 217 0 0,1 2-350 0 0,3 33-79 0 0,-3-34-73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22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62 712 0 0,'0'0'3642'0'0,"13"-7"-3037"0"0,43-20-31 0 0,-42 21 450 0 0,-4 2-564 0 0,29-10-35 0 0,-29 10 956 0 0,5 5-1104 0 0,43 0-20 0 0,-44 0 1172 0 0,-7 10-1268 0 0,22 35 4 0 0,-22-35 329 0 0,-9 4-335 0 0,-3 2-103 0 0,3-10 14 0 0,0 0-1 0 0,0 0 0 0 0,1 0 1 0 0,0 0-1 0 0,0 1 1 0 0,1 7-1 0 0,-7 3 129 0 0,-19 51-1 0 0,26-66-176 0 0,-1-1-1 0 0,0 1 0 0 0,0-1 0 0 0,0 0 0 0 0,0 1 0 0 0,0-1 0 0 0,-1 0 0 0 0,1 0 0 0 0,-3 3 0 0 0,-191 228 1761 0 0,140-177-1198 0 0,35-34-419 0 0,15-16 208 0 0,-3 2-161 0 0,-23 23 2 0 0,23-23 786 0 0,7-6-969 0 0,1 0-1 0 0,-1 1 1 0 0,0-1 0 0 0,-1 0-1 0 0,1 0 1 0 0,0 0-1 0 0,0 0 1 0 0,-1 0-1 0 0,1 0 1 0 0,-1 0-1 0 0,-2 2 1 0 0,-1 1 43 0 0,0 1 3357 0 0,37-11-3325 0 0,94-16 7 0 0,-94 16-3 0 0,-19 2-1 0 0,41-8-3 0 0,-41 9-11 0 0,0-2-6 0 0,37-9-8 0 0,-38 9 2 0 0,-1 2 14 0 0,33-9-4 0 0,-33 8-2 0 0,-1 1 1 0 0,50-12 452 0 0,-47 10-908 0 0,-1 1 2208 0 0,-2 1-3425 0 0,1 1-3283 0 0,2 0-4558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31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32 0 0,'0'0'16181'0'0,"-5"16"-15791"0"0,-16 49 26 0 0,16-49 11 0 0,4 0 6 0 0,-3 71 446 0 0,2-24 446 0 0,1 24-491 0 0,1-26 285 0 0,3-13-812 0 0,-2-36 685 0 0,-1 1-800 0 0,0 24 207 0 0,0-24-5565 0 0,0 2-5625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31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1 104 144 0 0,'0'0'4984'0'0,"18"-6"-4102"0"0,53-15-51 0 0,-53 15-73 0 0,-6 2-28 0 0,2-2-494 0 0,-7 3-79 0 0,-1 0 0 0 0,1 1 0 0 0,-1 0 1 0 0,1 0-1 0 0,0 0 0 0 0,13 0 1 0 0,50-10 989 0 0,-57 9-955 0 0,46-6 1141 0 0,-39 9-1174 0 0,-8-1 106 0 0,1 1 0 0 0,0-2 0 0 0,23-5 0 0 0,-25 3-70 0 0,8-1-107 0 0,1 3 2844 0 0,-9 8-2762 0 0,32 16 10 0 0,-33-16 654 0 0,-13 9-604 0 0,-9 45 22 0 0,9-45 256 0 0,-1 2-245 0 0,-8 49 35 0 0,9-50 26 0 0,-1-2-3 0 0,-2 1-214 0 0,2-4 27 0 0,0 1-1 0 0,1-1 0 0 0,-2 16 1 0 0,-2 8 177 0 0,5-26 6 0 0,-2 4-5 0 0,-10 38-25 0 0,11-38-14 0 0,1-3-11 0 0,-3 29-14 0 0,4-29 191 0 0,0 2-253 0 0,-3 33-15 0 0,3-34 690 0 0,-2-1-815 0 0,-8 27-50 0 0,8-28-54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32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0 227 572 0 0,'0'0'10987'0'0,"23"-9"-10618"0"0,66-23-50 0 0,-66 24-43 0 0,-12 1-60 0 0,3 1-166 0 0,-7 4-32 0 0,-1-2 0 0 0,1 1 0 0 0,-1-1 0 0 0,1 0 0 0 0,10-9 0 0 0,26-19-337 0 0,-13 13-74 0 0,-23 14-196 0 0,4-3-163 0 0,31-23-262 0 0,-31 23-823 0 0,-5 3-1188 0 0,27-21 229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32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1 180 0 0,'0'0'1144'0'0,"-6"13"-22"0"0,-15 41-30 0 0,15-41-25 0 0,2-5-52 0 0,-11 27-38 0 0,11-27-42 0 0,-1 3-35 0 0,-27 51 802 0 0,17-32-902 0 0,11-22-26 0 0,0 0-69 0 0,-12 27-47 0 0,12-26 539 0 0,-1 2-622 0 0,-13 32-22 0 0,13-32 461 0 0,2-1-561 0 0,-7 27-29 0 0,7-27 1187 0 0,0-1-1365 0 0,-6 27-14 0 0,6-27 233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48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5 260 296 0 0,'0'0'9116'0'0,"5"-19"-8625"0"0,18-60-50 0 0,-18 59 347 0 0,2 12-435 0 0,22-24-24 0 0,-22 24 279 0 0,1 3-332 0 0,22-17-19 0 0,-22 17 209 0 0,2-1-265 0 0,28-18-8 0 0,-28 18-14 0 0,-2 2-17 0 0,24-11-10 0 0,-24 12 695 0 0,5 2-781 0 0,41-1 8 0 0,-41 2 210 0 0,30 48-190 0 0,-34-38 52 0 0,-9 58 7 0 0,0-55 18 0 0,-8 4-88 0 0,-1 3-48 0 0,-27 51 133 0 0,7-19 31 0 0,23-43-163 0 0,-22 29 155 0 0,-9 7 85 0 0,-2 0-15 0 0,4 0 35 0 0,13-19-124 0 0,17-19-14 0 0,-2 0 9 0 0,-20 22 4 0 0,21-22 168 0 0,0 0-184 0 0,-19 23-26 0 0,19-23 293 0 0,1 0-287 0 0,-18 19-5 0 0,18-19 1595 0 0,22 3-1614 0 0,54 32 0 0 0,-53-32 9 0 0,-3-10-6 0 0,4 0-77 0 0,-3 0 46 0 0,0 0-1 0 0,27-5 0 0 0,-23 1-50 0 0,61-3 178 0 0,15 1-15 0 0,-42 1-132 0 0,-41 4 33 0 0,1 1-54 0 0,39 1-3 0 0,-39 0 169 0 0,-7-7-4937 0 0,24-17 3619 0 0,-24 17-136 0 0,-7-21-4278 0 0,0-9 2375 0 0,0 23-933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8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69 600 0 0,'0'0'9216'0'0,"8"-11"-8707"0"0,25-35-32 0 0,-25 35 1242 0 0,17 25-1291 0 0,75 43-19 0 0,-98-56-377 0 0,1 1 0 0 0,-1-1 1 0 0,1 0-1 0 0,-1 1 0 0 0,1-1 0 0 0,-1 1 0 0 0,0 0 1 0 0,0-1-1 0 0,0 1 0 0 0,0 0 0 0 0,3 4 1 0 0,3 3 89 0 0,-4-5-45 0 0,-1 1 0 0 0,0-1 0 0 0,0 0 0 0 0,0 1-1 0 0,0 0 1 0 0,-1 0 0 0 0,3 7 0 0 0,2-1 49 0 0,-4-7-62 0 0,0 1 1 0 0,-1 0-1 0 0,1-1 0 0 0,-1 1 0 0 0,0 0 0 0 0,-1 0 0 0 0,1 0 0 0 0,-1 0 0 0 0,1 7 0 0 0,3 6 95 0 0,-1-3 17 0 0,-1 0 1 0 0,0 0-1 0 0,-1 1 0 0 0,0-1 1 0 0,-2 22-1 0 0,0 25 232 0 0,-2-33-7 0 0,-9 25-31 0 0,2-28-29 0 0,2-9-213 0 0,0-1 35 0 0,0-1 0 0 0,-1 0 0 0 0,-1 0 0 0 0,-16 20 0 0 0,13-18-109 0 0,-88 110 1079 0 0,72-97-963 0 0,22-22-21 0 0,-2-1-7 0 0,-20 23-24 0 0,20-23-11 0 0,3-1-283 0 0,-17 15 1 0 0,16-15-111 0 0,-6-3-4040 0 0,-36 9 3112 0 0,36-9-282 0 0,-1-1-5012 0 0,-52 6 2783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1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35 216 0 0,'0'0'9560'0'0,"-14"18"-9168"0"0,-42 57-11 0 0,42-56 332 0 0,11-8-375 0 0,-10 30-11 0 0,10-31-12 0 0,-1 0-12 0 0,-11 29 11 0 0,11-29-15 0 0,1 3-30 0 0,-1 3-181 0 0,-12 40 366 0 0,13-48-361 0 0,1-4-12 0 0,0 0 0 0 0,1 0 0 0 0,-1 0 0 0 0,1 0 0 0 0,0 0 0 0 0,1 0 0 0 0,-2 7 0 0 0,-8 53 848 0 0,3-18-713 0 0,5-34 193 0 0,3 0-238 0 0,1 37-3 0 0,-1-37 289 0 0,4 2-314 0 0,13 44 2 0 0,-13-44-12 0 0,-1-5-21 0 0,12 25-7 0 0,-12-25-1 0 0,2-1-18 0 0,17 22-7 0 0,-17-23-1 0 0,-1 0-18 0 0,16 20-6 0 0,-16-21 56 0 0,2 1-64 0 0,21 18-6 0 0,-21-19 124 0 0,2-3-143 0 0,30 8 0 0 0,-30-8 162 0 0,10-12-163 0 0,54-25-17 0 0,-55 26-2 0 0,-10 1-1 0 0,22-19 1 0 0,-22 20-15 0 0,-1-2-4 0 0,3-2 9 0 0,24-29-23 0 0,-2-4-51 0 0,-9 14 52 0 0,-18 22-27 0 0,2-2 4 0 0,33-42-50 0 0,-18 25 54 0 0,-17 19 9 0 0,1 1 0 0 0,18-19-24 0 0,-19 19 6 0 0,2-1-37 0 0,18-24 46 0 0,-19 24 18 0 0,-2-2-2 0 0,13-26-4 0 0,-13 26-2 0 0,0-2-23 0 0,12-33 35 0 0,-12 33 25 0 0,0-12-13 0 0,-2 19 14 0 0,-1 1 0 0 0,0-1-1 0 0,0 1 1 0 0,0-1-1 0 0,0 0 1 0 0,-1 1 0 0 0,1-1-1 0 0,-1 0 1 0 0,0-4-1 0 0,2-41 3 0 0,-1 36-14 0 0,-2-1 2 0 0,-5-45 28 0 0,5 44 24 0 0,-3 6-26 0 0,-13-26-15 0 0,13 27 10 0 0,-3 1-10 0 0,-19-22 4 0 0,20 22 9 0 0,-3 2-64 0 0,-25-14 12 0 0,25 14-13 0 0,-1 3-425 0 0,-30-8 259 0 0,30 8-33 0 0,-6 4-3428 0 0,-51 5 2888 0 0,51-5-77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2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1 380 0 0,'0'0'17824'0'0,"6"21"-17821"0"0,26 95 66 0 0,-28-105-53 0 0,-1-5 7 0 0,-1 0-1 0 0,0 0 1 0 0,-1 1-1 0 0,0-1 1 0 0,2 12 0 0 0,0-3 5 0 0,-1-7 8 0 0,-1-1 0 0 0,0 1-1 0 0,0 0 1 0 0,0 0 0 0 0,-2 12-1 0 0,1 24 44 0 0,0-34 6 0 0,0 4-10 0 0,-5 53 126 0 0,1-55-100 0 0,-1 2-71 0 0,3-5-3 0 0,-2-1 0 0 0,1 1 1 0 0,-1-1-1 0 0,-6 10 0 0 0,-31 57 182 0 0,31-58-144 0 0,0-1-1 0 0,-2 0 1 0 0,-17 20-1 0 0,23-30-60 0 0,-31 35 47 0 0,31-34-18 0 0,-3 0 21 0 0,0 3-38 0 0,-29 23 57 0 0,13-15-51 0 0,19-13-6 0 0,-1 0-2 0 0,-22 17 5 0 0,21-17-7 0 0,-2 0-207 0 0,-29 14 132 0 0,29-15-14 0 0,1 0-1481 0 0,-29 11 1159 0 0,29-12-89 0 0,-1 0-3862 0 0,-28 10 1930 0 0,28-10-1595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6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20 472 0 0,'0'0'14890'0'0,"-16"-3"-14810"0"0,-47-10 30 0 0,47 10 133 0 0,5 14-119 0 0,-2 0-77 0 0,6-5-5 0 0,0 0 0 0 0,1 0-1 0 0,0 0 1 0 0,0 1 0 0 0,-8 12 0 0 0,-6 9 127 0 0,15-21 16 0 0,0 3-16 0 0,-23 52 211 0 0,1-6 57 0 0,-1-2 5 0 0,22-43-370 0 0,-15 33 289 0 0,7-9-153 0 0,11-26-7 0 0,1 4-7 0 0,-3 38-11 0 0,4-38-3 0 0,0 0-13 0 0,-2 40 4 0 0,2-40-18 0 0,2 1-11 0 0,7 39-14 0 0,-7-40-6 0 0,2-2-17 0 0,9 32-10 0 0,-10-32-19 0 0,1-2-2 0 0,-1 0-81 0 0,-2-5-37 0 0,1-1 0 0 0,-1 0 0 0 0,1 1 1 0 0,0-1-1 0 0,0 0 0 0 0,0 0 1 0 0,1 0-1 0 0,-1 0 0 0 0,1 0 1 0 0,0 0-1 0 0,3 4 0 0 0,17 27-318 0 0,-17-25-78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1 106 548 0 0,'0'0'2399'0'0,"3"16"-1675"0"0,13 50-27 0 0,-13-49 655 0 0,4-10-715 0 0,18 20-21 0 0,-19-20 1673 0 0,8-8-1749 0 0,41-3-31 0 0,-41 3 434 0 0,-2-7-509 0 0,36-26-6 0 0,-36 26 407 0 0,-4 0-423 0 0,24-21-14 0 0,-25 21 1127 0 0,-7 5-1470 0 0,1-1 1 0 0,-1 1-1 0 0,0-1 0 0 0,1 1 0 0 0,0-1 1 0 0,0 1-1 0 0,0-1 0 0 0,3-5 1 0 0,0 0 35 0 0,-2-1 1368 0 0,-15-2-1449 0 0,-41-35-44 0 0,40 35-50 0 0,-21 0-854 0 0,24 9 791 0 0,1 0-381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6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1 820 0 0,'0'0'12409'0'0,"9"19"-11915"0"0,26 56-8 0 0,-26-57-18 0 0,-8-6 26 0 0,0 1-322 0 0,-1 43 1103 0 0,-4 21 213 0 0,3-1-90 0 0,3-6 328 0 0,-2-23-1335 0 0,0-36 1320 0 0,0 1-1512 0 0,0 23 211 0 0,0-24-5683 0 0,0 3-5742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1 772 0 0,'0'0'5065'0'0,"-7"15"-4555"0"0,-25 44-32 0 0,24-44 1534 0 0,16 66-655 0 0,0-72-1140 0 0,24 28-19 0 0,-24-28 217 0 0,0-4-216 0 0,25 15-7 0 0,-25-15 383 0 0,2 0-386 0 0,27 15 6 0 0,-28-15 444 0 0,1 0-426 0 0,27 14-4 0 0,-28-14 624 0 0,6 36-426 0 0,-12-33 809 0 0,-7 8-1090 0 0,-18 67 375 0 0,14-76-421 0 0,-22 21-19 0 0,22-20-22 0 0,0-4-183 0 0,-22 16-30 0 0,22-16-83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1 123 688 0 0,'0'0'3396'0'0,"12"-8"-2670"0"0,36-24-3 0 0,-36 24-31 0 0,2 5-28 0 0,3-1-451 0 0,46-8 800 0 0,-22 7-447 0 0,-31 4-22 0 0,6-2-7 0 0,72-9 943 0 0,-20 3-250 0 0,-6-3 825 0 0,-18 1-1839 0 0,-33 9 385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8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1024 0 0,'0'0'9311'0'0,"2"18"-8630"0"0,4 52-29 0 0,-4-52 1140 0 0,-1-5-1234 0 0,0 39-22 0 0,0-38 423 0 0,-3-3-497 0 0,-2 35-25 0 0,3-35 349 0 0,-1 0-442 0 0,1 1-212 0 0,1-8-24 0 0,0 0 0 0 0,0 1 0 0 0,-1-1 0 0 0,0 0 0 0 0,0 0 0 0 0,0 0 0 0 0,0 1 0 0 0,-1-1 0 0 0,0 0 0 0 0,-2 5 0 0 0,-13 28 72 0 0,13-28 88 0 0,0-1-656 0 0,-13 22 29 0 0,13-23-143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8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1 244 8 0 0,'0'0'6655'0'0,"8"-12"-6187"0"0,24-40-22 0 0,-24 40 1571 0 0,-4 4-1656 0 0,14-22-13 0 0,-13 22 4759 0 0,-9 42-4862 0 0,-13 99 12 0 0,13-100-12 0 0,0-20 0 0 0,-8 39-23 0 0,9-39 4 0 0,-2 34 231 0 0,4-37 365 0 0,-1 0-658 0 0,-8 31 9 0 0,8-30 1438 0 0,12-43-1655 0 0,31-93-22 0 0,-28 80-14 0 0,4-31-79 0 0,0 10-3 0 0,0-2 8 0 0,-8 27 60 0 0,-7 31 23 0 0,0 1 6 0 0,6-29 23 0 0,-6 29 38 0 0,-6 46 170 0 0,-11 110 8 0 0,9-98 12 0 0,-4 19 239 0 0,2 0 75 0 0,-3 0 98 0 0,2-1 177 0 0,8-51-687 0 0,-7 44 561 0 0,-3 2 417 0 0,0-18-901 0 0,8-33 926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1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314 108 304 0 0,'0'0'15040'0'0,"-5"-18"-14957"0"0,-19-53 30 0 0,19 53 2095 0 0,30 32-2192 0 0,76 45 0 0 0,-76-45-25 0 0,-19-5-2 0 0,18 25-2 0 0,-18-25 21 0 0,-1 0 9 0 0,1 2-14 0 0,-4-7-3 0 0,0 0 0 0 0,1 0-1 0 0,-2 0 1 0 0,1 0 0 0 0,0 1 0 0 0,-1-1 0 0 0,0 1-1 0 0,0-1 1 0 0,0 5 0 0 0,7 27-12 0 0,-7-27 4 0 0,0 5 27 0 0,3 41-1 0 0,-3-41-1 0 0,-3-1 4 0 0,2 3-15 0 0,0-9 0 0 0,0 0-1 0 0,-1 0 1 0 0,0-1 0 0 0,0 1 0 0 0,0 0 0 0 0,-1-1-1 0 0,-4 10 1 0 0,-12 40 130 0 0,-6 1 38 0 0,20-45-140 0 0,-20 35 158 0 0,-9 11 58 0 0,27-46-202 0 0,-23 33 203 0 0,-11 9 28 0 0,0-7 7 0 0,1-7-10 0 0,11-14-149 0 0,21-20-3 0 0,0 0 7 0 0,-22 19-8 0 0,22-19 179 0 0,0 0-233 0 0,-21 15 6 0 0,21-15 500 0 0,-2-3-532 0 0,-26 11-12 0 0,26-10 29 0 0,-2 0-7759 0 0,-32 14 5126 0 0,32-14-1666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4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1 160 864 0 0,'0'0'6340'0'0,"17"-18"-6035"0"0,51-54-19 0 0,-52 53-11 0 0,-7 14-14 0 0,27-17-12 0 0,-27 17 204 0 0,2 2-248 0 0,33-10-31 0 0,-33 10 919 0 0,3 14-862 0 0,43 30 9 0 0,-43-30 0 0 0,-13 2 9 0 0,2 2-164 0 0,1 35 377 0 0,-4-46-410 0 0,0 0 0 0 0,0 1-1 0 0,-1-1 1 0 0,1 1 0 0 0,-1-1 0 0 0,0 0-1 0 0,-2 6 1 0 0,1-6-2 0 0,1 0 0 0 0,0 1 0 0 0,0-1 1 0 0,0 0-1 0 0,1 1 0 0 0,0-1 0 0 0,0 6 0 0 0,-6 4 210 0 0,-25 63 260 0 0,27-66-442 0 0,2-4-15 0 0,0-1 0 0 0,-1 0 0 0 0,0 0 0 0 0,0-1 0 0 0,-6 9 0 0 0,-10 18 157 0 0,14-24 2 0 0,-1 2 1 0 0,-19 29-8 0 0,19-29-16 0 0,1-4-12 0 0,-16 18 4 0 0,16-18 436 0 0,-3-1-474 0 0,-25 16 11 0 0,24-16 1716 0 0,36-5-1868 0 0,77 1-4 0 0,-78 0 49 0 0,-12-1-34 0 0,67 1-7 0 0,-30-2-85 0 0,-38 1-66 0 0,-5-9-6553 0 0,22-26 2312 0 0,-22 27 332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1 264 0 0,'0'0'15138'0'0,"-6"28"-14784"0"0,-16 87 5 0 0,16-76 35 0 0,5 2 10 0 0,1-30 4 0 0,1 5-24 0 0,2 78 445 0 0,-1-50-403 0 0,-2-33-6 0 0,1 4-8 0 0,0 72 682 0 0,1-45-784 0 0,-2-32 256 0 0,2 2-302 0 0,6 58 765 0 0,-6-57-1361 0 0,1-2 2301 0 0,-2-1-3742 0 0,0 0-3547 0 0,-1 2-4914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1 816 0 0,'0'0'4783'0'0,"-25"11"-4087"0"0,-73 36-46 0 0,94-46-573 0 0,1 1 0 0 0,-1-1 0 0 0,1 1 1 0 0,0 0-1 0 0,0 0 0 0 0,0 0 0 0 0,-6 4 1 0 0,-29 32 1096 0 0,16-16-621 0 0,17-16-29 0 0,-2 3-32 0 0,-18 26-4 0 0,19-26-15 0 0,0-1-34 0 0,-20 21-33 0 0,19-21-7 0 0,1 0-1 0 0,-1 1-255 0 0,4-5 10 0 0,-1 0 0 0 0,1 0 0 0 0,0 1 0 0 0,1-1 0 0 0,-1 1-1 0 0,1-1 1 0 0,-2 8 0 0 0,-13 24 142 0 0,13-27 2326 0 0,9-4-2594 0 0,1 0 0 0 0,-1-1 0 0 0,1 1 0 0 0,0-1 0 0 0,0 0 0 0 0,9 4 0 0 0,0 0 2 0 0,-2 1 230 0 0,9-19-315 0 0,69-32-74 0 0,-68 31-81 0 0,-14 5-122 0 0,28-20-133 0 0,-27 19-165 0 0,-4 2-163 0 0,17-16-138 0 0,-17 15-134 0 0,2 1-2505 0 0,23-19-17 0 0,-23 18 274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5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76 792 0 0,'0'0'8921'0'0,"23"2"-8518"0"0,66 4-13 0 0,-66-5 1269 0 0,46-5-1149 0 0,-55 3 375 0 0,-1-3-2298 0 0,39-14 652 0 0,-38 14-298 0 0,-10-5-4048 0 0,18-35 2171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53 696 0 0,'0'0'4337'0'0,"22"-5"-3671"0"0,62-12-59 0 0,-63 13 814 0 0,-12 0-1141 0 0,30-14-148 0 0,-30 13-155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6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0 444 0 0,'0'0'9432'0'0,"1"23"-8830"0"0,1 71-30 0 0,-1-71 483 0 0,-2-7-556 0 0,-5 46-18 0 0,5-46-15 0 0,-1-4-29 0 0,-6 61 1116 0 0,-1 5-333 0 0,3-35-993 0 0,4-33 460 0 0,0 0-606 0 0,-1 0-373 0 0,-3 8 433 0 0,5-9-4077 0 0,0 1-3650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6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0 508 0 0,'0'0'8718'0'0,"7"25"-8322"0"0,20 73 14 0 0,-20-74-2 0 0,1-17-8 0 0,1 2-272 0 0,31 21 506 0 0,8 3 124 0 0,-23-13-400 0 0,-19-15-21 0 0,1 1-28 0 0,22 18-17 0 0,-22-18 460 0 0,-2 3-532 0 0,11 30-16 0 0,-11-29 407 0 0,-14 7-485 0 0,-27 51-7 0 0,27-51-26 0 0,1-9-19 0 0,-22 21 11 0 0,22-22-23 0 0,1-2-49 0 0,-20 16-77 0 0,20-15-74 0 0,-5-6-2654 0 0,-38 3 1546 0 0,38-3-959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7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1 211 312 0 0,'0'0'4081'0'0,"12"-8"-3424"0"0,37-22-63 0 0,-36 22-55 0 0,-5 4-53 0 0,42-22 726 0 0,-9 8-879 0 0,-31 13-42 0 0,1 0-55 0 0,48-23-118 0 0,-12 3-552 0 0,7-3-682 0 0,-19 7-244 0 0,-26 16-894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3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7 224 0 0,'0'0'9293'0'0,"20"5"-8908"0"0,59 13-39 0 0,-60-13 869 0 0,-1-11-2266 0 0,50-17 408 0 0,-50 17-280 0 0</inkml:trace>
  <inkml:trace contextRef="#ctx0" brushRef="#br0" timeOffset="1">46 258 840 0 0,'0'0'12562'0'0,"26"0"-12233"0"0,79-2-52 0 0,-79 2 148 0 0,-12-3-235 0 0,42-9-26 0 0,-41 10 32 0 0,-6-2-731 0 0,1 0 168 0 0,9-4 376 0 0,0 4-8805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5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70 348 0 0,'0'0'8522'0'0,"7"-11"-8082"0"0,20-36-12 0 0,-20 35 4934 0 0,-21 36-5085 0 0,-44 70-1 0 0,40-62-10 0 0,-3 23 325 0 0,15-46-492 0 0,3-4-39 0 0,0-1 0 0 0,1 1 0 0 0,0 0 0 0 0,0 0 0 0 0,0 0 0 0 0,1 0 1 0 0,-2 6-1 0 0,-8 28 224 0 0,8-30-22 0 0,2 6-12 0 0,-4 44-45 0 0,3-44 0 0 0,3-1 27 0 0,0 45 4 0 0,0-44-32 0 0,0-1-8 0 0,2 3-136 0 0,1 38 209 0 0,-1-45-134 0 0,11 30-12 0 0,-11-30-14 0 0,2-2-14 0 0,13 27-11 0 0,-14-26 19 0 0,1-2-126 0 0,16 21-63 0 0,-16-21-64 0 0,3-3-2121 0 0,25 14 1319 0 0,-24-13-205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56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11 760 0 0,'0'0'5127'0'0,"19"-2"-4524"0"0,54-5-18 0 0,-55 5 4086 0 0,-11 15-4196 0 0,19 41-28 0 0,-20-41 1264 0 0,-12 5-1311 0 0,-19 55 16 0 0,19-55 398 0 0,1-8-444 0 0,-13 34-7 0 0,14-33 317 0 0,-2-3-370 0 0,-15 26 15 0 0,15-25 546 0 0,3-2-625 0 0,-13 24-2 0 0,13-24 825 0 0,3-4-1056 0 0,0-1 0 0 0,0 0 1 0 0,-1 1-1 0 0,1-1 0 0 0,0 0 0 0 0,-1 1 0 0 0,1-1 0 0 0,-1 0 0 0 0,0 1 0 0 0,0-1 0 0 0,-2 4 1 0 0,2-4 124 0 0,0 0 1 0 0,0 0 0 0 0,0 0 0 0 0,0 0-1 0 0,1 1 1 0 0,-1-1 0 0 0,1 0 0 0 0,-1 1 0 0 0,1-1-1 0 0,0 0 1 0 0,0 5 0 0 0,8 3-56 0 0,27 30-17 0 0,-27-30 32 0 0,14-16-1036 0 0,67-20 499 0 0,-67 20-144 0 0,-11-1-189 0 0,35-19-154 0 0,-35 20-184 0 0,2-1-157 0 0,2-2 774 0 0,9-3-129 0 0,11-4-2631 0 0,0 1-1347 0 0,-27 12 350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56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1 788 0 0,'0'0'10086'0'0,"-5"26"-9352"0"0,-17 79-14 0 0,16-78-25 0 0,6-22-536 0 0,0 1 0 0 0,-1-1 0 0 0,1 0 0 0 0,-1 1 0 0 0,0-1 1 0 0,-4 9-1 0 0,2-1 61 0 0,0-1 436 0 0,2 0-12 0 0,1 2-439 0 0,0-8-60 0 0,0 1 0 0 0,-1-1-1 0 0,0 0 1 0 0,0 1 0 0 0,0-1-1 0 0,-4 11 1 0 0,1-6 63 0 0,-7 35 1291 0 0,-3 35-97 0 0,6-36-1007 0 0,6-34 273 0 0,0 1-378 0 0,-5 35-30 0 0,5-35 547 0 0,1-2-702 0 0,-5 31-84 0 0,5-31-111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5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1 696 0 0,'0'0'6471'0'0,"-19"13"-5809"0"0,-59 38-23 0 0,43-25 240 0 0,29-18-730 0 0,1 0 46 0 0,-1-2 362 0 0,0 1-42 0 0,-2 0-327 0 0,-22 26 1462 0 0,5 0-1226 0 0,19-24 675 0 0,2-1-778 0 0,-12 28-6 0 0,12-27 998 0 0,2 46-933 0 0,1-44 712 0 0,12-3-1009 0 0,32 24-3 0 0,-32-24 48 0 0,14-20-680 0 0,74-34 314 0 0,-50 21-299 0 0,-41 19 399 0 0,-1 2-338 0 0,1-2-1718 0 0,23-21 1009 0 0,-23 20-1133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09:5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0 136 0 0,'0'0'3914'0'0,"-4"13"-3039"0"0,-11 40-56 0 0,11-40 1434 0 0,-1-4-1581 0 0,-17 29-41 0 0,17-29 531 0 0,-1 0-632 0 0,-25 47 1297 0 0,15-26-1470 0 0,13-23 809 0 0,-2 2-948 0 0,-16 27-4 0 0,16-27 450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3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65 292,'0'0'17105,"21"-10"-17080,66-34 15,-65 33 240,-8 21-208,41 28-7,-41-29 65,-11 1-81,11 31 4,-11-31 78,-5 3-84,-6 40 12,6-40 87,-5-2-93,-19 33 27,20-33 71,4-9-143,0 0-1,0 0 0,0 0 0,1 0 0,-1 0 0,1 0 1,0 0-1,-1 1 0,0 2 0,1-2 7,-1 0-1,0 0 1,1 0 0,-1-1 0,0 1-1,-1 0 1,1-1 0,0 1 0,-1-1-1,-4 3 1,-17 17 35,18-16 101,-3-1-125,-27 19-6,27-18 72,1-2-68,-24 11-15,24-11 118,28 4-1238,62 24 1094,-62-23 7,-20-4 0,0 1 16,1 0 0,0-1-1,0 1 1,2 8 0,0-2 2,-1-1 232,-8 4-199,-18 46-1,18-45 102,-1-10-86,-19 20 6,20-19 13,-3-2-43,-25 14-10,26-14 62,-4-3-92,-32 7-9,33-7-26,-8-7-3353,-55-16 2294,55 16-330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5:04:11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20 276 0 0,'0'0'9864'0'0,"-4"27"-9219"0"0,-15 103 552 0 0,18-73-119 0 0,0-45-154 0 0,3 0-525 0 0,1 3-267 0 0,5 44 776 0 0,-2 8 140 0 0,-5-11-1044 0 0,0-42-110 0 0</inkml:trace>
  <inkml:trace contextRef="#ctx0" brushRef="#br0" timeOffset="1">312 1 756 0 0,'0'0'5093'0'0,"6"20"-4337"0"0,16 63-24 0 0,-22-82-700 0 0,0 1-1 0 0,0-1 0 0 0,0 0 0 0 0,0 0 0 0 0,1 1 0 0 0,-1-1 0 0 0,0 0 1 0 0,1 0-1 0 0,-1 1 0 0 0,1-1 0 0 0,-1 0 0 0 0,1 0 0 0 0,0 0 1 0 0,-1 0-1 0 0,1 0 0 0 0,0 0 0 0 0,0 0 0 0 0,0 0 0 0 0,-1 0 1 0 0,1 0-1 0 0,0-1 0 0 0,2 2 0 0 0,51 32 1399 0 0,-3-4-89 0 0,-1 1-154 0 0,-16-12-626 0 0,-25-15-40 0 0,-1 1-44 0 0,25 14-45 0 0,-24-15 596 0 0,-3 5-732 0 0,17 26-44 0 0,-17-27 702 0 0,-15 9-867 0 0,-27 50-56 0 0,27-51-50 0 0,0-11-278 0 0,-29 12-15 0 0,29-13-156 0 0,-6-6-2244 0 0,-45-5 331 0 0,45 5-1579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04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0 840 0 0,'0'0'6869'0'0,"24"2"-6171"0"0,70 6-30 0 0,-71-6-23 0 0,-12 5-39 0 0,48 35 567 0 0,-22-12-58 0 0,-12-7-597 0 0,-19-17-14 0 0,0 6-11 0 0,2 1-336 0 0,-4-8-62 0 0,-1 1-1 0 0,0-1 1 0 0,0 1-1 0 0,-1 0 1 0 0,0-1-1 0 0,0 1 1 0 0,2 12-1 0 0,0-9 58 0 0,-2-6-72 0 0,-1 0 0 0 0,0 0 0 0 0,0 0 0 0 0,0 0 0 0 0,-1 0-1 0 0,1 0 1 0 0,-1 0 0 0 0,0 0 0 0 0,1 1 0 0 0,-1-1 0 0 0,-1 0 0 0 0,0 6 0 0 0,0 44 287 0 0,1-40-13 0 0,-5 1-36 0 0,1 1-218 0 0,2-8-45 0 0,1 0 0 0 0,-2 0 1 0 0,1 0-1 0 0,-1-1 0 0 0,0 1 1 0 0,0-1-1 0 0,-5 7 0 0 0,-23 40 429 0 0,26-42-412 0 0,-19 28 278 0 0,5-10-167 0 0,14-22-39 0 0,-3 3-27 0 0,0 2-74 0 0,2-4 8 0 0,0-1 0 0 0,0 1 1 0 0,-13 12-1 0 0,-6 4 23 0 0,18-18-78 0 0,-1 1-128 0 0,-25 19-78 0 0,25-19-116 0 0,-2-2-198 0 0,-1 1 309 0 0,6-2 48 0 0,0-2 1 0 0,0 1-1 0 0,0 0 1 0 0,0-1-1 0 0,-1 0 1 0 0,1 0-1 0 0,-8 1 1 0 0,-24 7-883 0 0,28-7-364 0 0,-3-1-1243 0 0,-36 5-1744 0 0,36-5 335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0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0 536 0 0,'0'0'6687'0'0,"-13"7"-6409"0"0,-38 21-4 0 0,38-21 1293 0 0,5-3-1334 0 0,-28 10-12 0 0,27-10 571 0 0,-1 2-618 0 0,-28 17 3 0 0,28-17 184 0 0,0-3-178 0 0,-28 11-19 0 0,28-10 994 0 0,2 0-1001 0 0,-25 13 2 0 0,25-13 2418 0 0,37-1-2530 0 0,89 8 9 0 0,-88-8 124 0 0,-14-5-128 0 0,46-3 4 0 0,-46 4 148 0 0,-2 0-172 0 0,45-3 18 0 0,-44 3 382 0 0,-2 0-360 0 0,3 1-247 0 0,8 0 188 0 0,1 0-10100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9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0 220 100,'0'0'10352,"10"-21"-10061,42-83 943,-44 97-1035,2-1-132,-5 3 25,0 0 1,0 1 0,1 0 0,0 0 0,9-4 0,21-13 30,-27 16 171,1 1-212,30-12-10,-30 13 192,5 5-228,2 2-24,-9-2 7,0 0-1,0-1 0,0 0 0,0 0 0,9-1 0,-10 9-6,22 28-4,-21-28 199,-13 40-109,3-34-80,1-2 206,-6 2-136,-20 46 8,21-45 8,1-8 8,-16 23-7,16-23 9,0-1 3,-16 22-4,16-22 153,-2 3-117,-21 29 6,21-30 4,2-2-5,-27 29 472,7-10-531,19-20 650,2 2-674,-19 32 1226,42-35-1184,57 14-10,-57-14 206,-4-7-230,44-4-4,-44 4 184,1-1-199,51-8-11,-51 8 142,-5 1-163,34-6-14,-34 7-10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09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60,'0'0'2414,"-8"12"-1928,-2 0-289,4-6 283,2 0 0,-1 1-1,1-1 1,-7 14 0,13-7-107,1 2-254,-1-7-8,-1 0 0,0 1-1,0-1 1,-1 10 839,10-8-710,27 30-20,-27-29 175,-1-7-219,31 12-8,-30-12 154,1-1-174,32 11-4,-33-11 246,-1 0-265,28 11 18,-27-10 195,-3 0-157,22 16-8,-21-15 638,-4 3-660,14 25 2,-14-24 1201,-13 8-1220,-26 51-16,26-51 167,2-11-208,-19 20-3,20-20 152,-3-1-202,-26 12-34,27-13-50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0 128 112,'0'0'3937,"12"-7"-3244,35-24-47,-35 23-31,-7 6-482,0 0 1,0 0 0,0 0 0,0 0-1,0 1 1,7-1 0,1-1 40,-2 0 334,2 0-24,58-15 402,-34 9-483,-28 7 381,3-2-415,1-1-229,-7 2 35,0 1-1,0 0 1,0 0 0,1 1 0,-1-1 0,0 1-1,8 0 1,35-5 90,-37 5 1282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0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40 116,'0'0'10972,"30"-2"-10506,115-8 1109,-139 11-1512,-1-1 1,0 0 0,1 0 0,-1 0-1,0-1 1,10-2 0,24-3 627,-36 7-665,0-1 0,1 0 0,-1 0 0,0 0 1,0 0-1,1 0 0,-1-1 0,5-1 0,36-7 1552,5 3-1472,-36 4 309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0 444,'0'0'12609,"5"26"-12141,16 76-6,-16-76-8,-6-16-8,-2 33-25,3-32-10,1 0-3,1 3-266,1 41 935,-3 17 664,-2-55-1619,2 47 1258,2-50-1590,-1 5 294,0-9-4619,-1 2-4127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8T14:10:11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1 136 0 0,'0'0'11090'0'0,"-4"27"-10828"0"0,-11 79-11 0 0,11-79 366 0 0,14-20-448 0 0,30 20-6 0 0,-29-20-24 0 0,-3-3-17 0 0,28 12-7 0 0,-27-11 78 0 0,2-2-113 0 0,33 13-15 0 0,-33-12 0 0 0,-3-1 8 0 0,26 10 11 0 0,-26-9 203 0 0,-7-3-272 0 0,1 1 0 0 0,0 0 0 0 0,-1-1 0 0 0,1 1 0 0 0,0-1 0 0 0,0 1 0 0 0,0-1 0 0 0,0 0 0 0 0,5 2-1 0 0,-4-2 33 0 0,0 1 0 0 0,0 0-1 0 0,0-1 1 0 0,0 1-1 0 0,0 1 1 0 0,0-1-1 0 0,0 0 1 0 0,0 1-1 0 0,3 4 1 0 0,20 19 61 0 0,-19-19 396 0 0,-7 4-407 0 0,3 33-9 0 0,-2-33 578 0 0,-11 1-556 0 0,-27 36-26 0 0,28-36 119 0 0,1-6-149 0 0,-25 16-6 0 0,25-16 48 0 0,4-6-102 0 0,0 0-1 0 0,1 1 0 0 0,-1-1 1 0 0,1 1-1 0 0,-1 0 0 0 0,0 0 1 0 0,1 0-1 0 0,0 0 0 0 0,-6 3 1 0 0,-1 0-23 0 0,0-1-107 0 0,-9-10-5851 0 0,-58-20 2065 0 0,58 20 298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1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88 916,'0'0'3407,"17"-4"-2671,52-13-40,-52 13-48,-4 1-39,65-15 1000,-27 5-1139,-38 10-48,-2 0-33,2-1-260,-5 1 15,-1 1 0,1 0 0,0 0 0,-1 1-1,9 0 1,-2-2-193,8 0 200,1 2-6162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4:10:12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6 688,'0'0'8714,"27"-1"-10129,81-3 1068,-81 3-9,-43 21-973,-47 59 1253,47-59 48,11-12 58,-18 24 57,18-24 529,0 0-337,-13 26 35,14-25 4127,18-3-4233,40 20-66,-40-20-80,10-13-958,4-1 710,0 1-437,43-18-1,-60 22 140,7-4-232,11-6-2865,21-10 813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7D10-1458-4DD2-A7D2-64DED1CDBB8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3B894-3B66-4AA0-9FE7-5D8D236B9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7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3B894-3B66-4AA0-9FE7-5D8D236B9F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CD35-32AA-A3DA-934D-0D3B2E4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08283-5A96-CD68-29D4-19046C6D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13E7-4804-E1F0-C20E-741E9A89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C363-2B81-36B9-7455-351942A5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B303-4150-BB71-7DB1-755C0B6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4CB-BC83-6520-54CC-7D61C04D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5D3CB-FDAD-31C0-BA99-D599C468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C7B2-B739-DB93-E03E-F35D4369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BA9E-A283-A2A9-198F-649828B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80B6-8597-262A-554F-930B870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9AEC9-07F9-6524-0E57-25A754298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E882-5851-08DB-18F0-2584D2AFC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F3A1-2801-321C-16ED-73407DC2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43CA-52AC-00C3-B76F-BF8CCEF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3019-69E0-9175-4750-A7320690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E9C-AC84-0097-F00A-FBBDBA51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7E55-2966-F5BE-79B5-348DA7E7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3F8C-46D5-843B-3751-E5F854A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B909-C4B4-B054-9900-44024309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AB60-094E-CBB1-D169-238572A7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9C41-C644-4C59-9611-2BF75CC7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C6B-549D-80DA-F31F-EED94346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7CC3-48A8-7986-464F-7AA8D276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9F11-6908-B847-2BAA-EA899563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AE2D-EB74-B73E-92A1-34239DF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F549-0599-C262-1D53-E2EF1856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4721-3946-674A-AAC8-F089F744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8FD7-8DD1-B77D-9AB4-F63578FE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2780-3C18-B691-5F5C-0D28CE7D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2663-B57A-139D-FB0D-64F14E44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248F2-74F0-3EA2-BE41-F771342F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645B-8901-CBFA-B38E-53CC63A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E22B-6A6F-304A-C96D-AB9E528C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C08CD-0B05-F7C0-6C46-3D19876A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1C33-778E-5E72-B351-E065EB213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BC444-57F5-747B-9C28-792E89D3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AA38A-6C8B-4A79-31F4-FF0BAEC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977CD-E4DE-7079-CC6D-70DBF4FE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1DED6-81F9-CF30-6957-83F06A93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8F88-9CDA-3074-B79C-FA383890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626B1-4E3B-0051-8AD9-C3D8ED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969CB-AB49-65E7-1A35-93D35D49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1843-E1A1-3FBE-9719-7ABDC718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42B97-1303-AE7D-8FA5-0F574F3C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4822-BCFE-56D2-EDF4-869A229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35966-578A-92AF-BA17-2D49BAC4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F4FC-23FB-B1E3-5868-2C21606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D7E-D8BD-22B5-665E-EB6FBFAC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C82C-0EA4-1F1B-38FC-5ECF941E3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9AA56-4A3E-F6BC-3178-04449E4B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DA53-FDCA-2C44-E695-E4492FA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D8298-BE68-2330-2E47-2253CD7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7A08-D593-1C68-3100-74EC42B6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75620-2F89-7018-B741-7A5A8FE4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D538-15FC-07FB-2F0C-3FF6C61D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C863-2E05-0411-FCD1-A610E06F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B668-41FB-FD70-C07D-8E48BF8D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9E88D-3E25-A04A-FAEC-EB81C471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2CDF5-A0BA-C37F-CA53-3879133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5500-0EED-20D4-1F19-18B63181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73B4-8354-E01E-91AB-13A787906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4838-64B4-483E-A32B-7DD3BB7CB019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3DA9-DE8B-4529-42CB-ABC9B6C1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265D-E1CB-BB1C-8802-AAC5F800E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AFED-B81B-4D94-A29E-6F4A21C3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324" Type="http://schemas.openxmlformats.org/officeDocument/2006/relationships/image" Target="../media/image160.png"/><Relationship Id="rId531" Type="http://schemas.openxmlformats.org/officeDocument/2006/relationships/customXml" Target="../ink/ink267.xml"/><Relationship Id="rId170" Type="http://schemas.openxmlformats.org/officeDocument/2006/relationships/customXml" Target="../ink/ink86.xml"/><Relationship Id="rId268" Type="http://schemas.openxmlformats.org/officeDocument/2006/relationships/image" Target="../media/image132.png"/><Relationship Id="rId475" Type="http://schemas.openxmlformats.org/officeDocument/2006/relationships/customXml" Target="../ink/ink239.xml"/><Relationship Id="rId32" Type="http://schemas.openxmlformats.org/officeDocument/2006/relationships/customXml" Target="../ink/ink16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542" Type="http://schemas.openxmlformats.org/officeDocument/2006/relationships/image" Target="../media/image269.png"/><Relationship Id="rId181" Type="http://schemas.openxmlformats.org/officeDocument/2006/relationships/customXml" Target="../ink/ink92.xml"/><Relationship Id="rId402" Type="http://schemas.openxmlformats.org/officeDocument/2006/relationships/image" Target="../media/image199.png"/><Relationship Id="rId279" Type="http://schemas.openxmlformats.org/officeDocument/2006/relationships/customXml" Target="../ink/ink141.xml"/><Relationship Id="rId486" Type="http://schemas.openxmlformats.org/officeDocument/2006/relationships/image" Target="../media/image241.png"/><Relationship Id="rId43" Type="http://schemas.openxmlformats.org/officeDocument/2006/relationships/image" Target="../media/image21.png"/><Relationship Id="rId139" Type="http://schemas.openxmlformats.org/officeDocument/2006/relationships/image" Target="../media/image68.png"/><Relationship Id="rId346" Type="http://schemas.openxmlformats.org/officeDocument/2006/relationships/image" Target="../media/image171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customXml" Target="../ink/ink208.xml"/><Relationship Id="rId248" Type="http://schemas.openxmlformats.org/officeDocument/2006/relationships/image" Target="../media/image122.png"/><Relationship Id="rId455" Type="http://schemas.openxmlformats.org/officeDocument/2006/relationships/customXml" Target="../ink/ink229.xml"/><Relationship Id="rId497" Type="http://schemas.openxmlformats.org/officeDocument/2006/relationships/customXml" Target="../ink/ink250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22" Type="http://schemas.openxmlformats.org/officeDocument/2006/relationships/image" Target="../media/image259.png"/><Relationship Id="rId54" Type="http://schemas.openxmlformats.org/officeDocument/2006/relationships/customXml" Target="../ink/ink27.xml"/><Relationship Id="rId96" Type="http://schemas.openxmlformats.org/officeDocument/2006/relationships/customXml" Target="../ink/ink49.xml"/><Relationship Id="rId161" Type="http://schemas.openxmlformats.org/officeDocument/2006/relationships/image" Target="../media/image79.png"/><Relationship Id="rId217" Type="http://schemas.openxmlformats.org/officeDocument/2006/relationships/customXml" Target="../ink/ink110.xml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24" Type="http://schemas.openxmlformats.org/officeDocument/2006/relationships/image" Target="../media/image210.png"/><Relationship Id="rId466" Type="http://schemas.openxmlformats.org/officeDocument/2006/relationships/image" Target="../media/image231.png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533" Type="http://schemas.openxmlformats.org/officeDocument/2006/relationships/customXml" Target="../ink/ink268.xml"/><Relationship Id="rId65" Type="http://schemas.openxmlformats.org/officeDocument/2006/relationships/image" Target="../media/image31.png"/><Relationship Id="rId130" Type="http://schemas.openxmlformats.org/officeDocument/2006/relationships/customXml" Target="../ink/ink66.xml"/><Relationship Id="rId368" Type="http://schemas.openxmlformats.org/officeDocument/2006/relationships/image" Target="../media/image182.png"/><Relationship Id="rId172" Type="http://schemas.openxmlformats.org/officeDocument/2006/relationships/customXml" Target="../ink/ink87.xml"/><Relationship Id="rId228" Type="http://schemas.openxmlformats.org/officeDocument/2006/relationships/image" Target="../media/image112.png"/><Relationship Id="rId435" Type="http://schemas.openxmlformats.org/officeDocument/2006/relationships/customXml" Target="../ink/ink219.xml"/><Relationship Id="rId477" Type="http://schemas.openxmlformats.org/officeDocument/2006/relationships/customXml" Target="../ink/ink240.xml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502" Type="http://schemas.openxmlformats.org/officeDocument/2006/relationships/image" Target="../media/image249.png"/><Relationship Id="rId34" Type="http://schemas.openxmlformats.org/officeDocument/2006/relationships/customXml" Target="../ink/ink17.xml"/><Relationship Id="rId76" Type="http://schemas.openxmlformats.org/officeDocument/2006/relationships/customXml" Target="../ink/ink39.xml"/><Relationship Id="rId141" Type="http://schemas.openxmlformats.org/officeDocument/2006/relationships/image" Target="../media/image69.png"/><Relationship Id="rId379" Type="http://schemas.openxmlformats.org/officeDocument/2006/relationships/customXml" Target="../ink/ink191.xml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446" Type="http://schemas.openxmlformats.org/officeDocument/2006/relationships/image" Target="../media/image221.png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88" Type="http://schemas.openxmlformats.org/officeDocument/2006/relationships/image" Target="../media/image242.png"/><Relationship Id="rId45" Type="http://schemas.openxmlformats.org/officeDocument/2006/relationships/image" Target="../media/image22.png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image" Target="../media/image172.png"/><Relationship Id="rId513" Type="http://schemas.openxmlformats.org/officeDocument/2006/relationships/customXml" Target="../ink/ink258.xml"/><Relationship Id="rId152" Type="http://schemas.openxmlformats.org/officeDocument/2006/relationships/customXml" Target="../ink/ink77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customXml" Target="../ink/ink209.xml"/><Relationship Id="rId457" Type="http://schemas.openxmlformats.org/officeDocument/2006/relationships/customXml" Target="../ink/ink230.xml"/><Relationship Id="rId261" Type="http://schemas.openxmlformats.org/officeDocument/2006/relationships/customXml" Target="../ink/ink132.xml"/><Relationship Id="rId499" Type="http://schemas.openxmlformats.org/officeDocument/2006/relationships/customXml" Target="../ink/ink25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524" Type="http://schemas.openxmlformats.org/officeDocument/2006/relationships/image" Target="../media/image260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customXml" Target="../ink/ink111.xml"/><Relationship Id="rId370" Type="http://schemas.openxmlformats.org/officeDocument/2006/relationships/image" Target="../media/image183.png"/><Relationship Id="rId426" Type="http://schemas.openxmlformats.org/officeDocument/2006/relationships/image" Target="../media/image211.png"/><Relationship Id="rId230" Type="http://schemas.openxmlformats.org/officeDocument/2006/relationships/image" Target="../media/image113.png"/><Relationship Id="rId468" Type="http://schemas.openxmlformats.org/officeDocument/2006/relationships/image" Target="../media/image232.png"/><Relationship Id="rId25" Type="http://schemas.openxmlformats.org/officeDocument/2006/relationships/image" Target="../media/image12.png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535" Type="http://schemas.openxmlformats.org/officeDocument/2006/relationships/customXml" Target="../ink/ink269.xml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customXml" Target="../ink/ink122.xml"/><Relationship Id="rId437" Type="http://schemas.openxmlformats.org/officeDocument/2006/relationships/customXml" Target="../ink/ink220.xml"/><Relationship Id="rId479" Type="http://schemas.openxmlformats.org/officeDocument/2006/relationships/customXml" Target="../ink/ink241.xml"/><Relationship Id="rId36" Type="http://schemas.openxmlformats.org/officeDocument/2006/relationships/customXml" Target="../ink/ink18.xml"/><Relationship Id="rId283" Type="http://schemas.openxmlformats.org/officeDocument/2006/relationships/customXml" Target="../ink/ink143.xml"/><Relationship Id="rId339" Type="http://schemas.openxmlformats.org/officeDocument/2006/relationships/customXml" Target="../ink/ink171.xml"/><Relationship Id="rId490" Type="http://schemas.openxmlformats.org/officeDocument/2006/relationships/image" Target="../media/image243.png"/><Relationship Id="rId504" Type="http://schemas.openxmlformats.org/officeDocument/2006/relationships/image" Target="../media/image250.png"/><Relationship Id="rId78" Type="http://schemas.openxmlformats.org/officeDocument/2006/relationships/customXml" Target="../ink/ink40.xml"/><Relationship Id="rId101" Type="http://schemas.openxmlformats.org/officeDocument/2006/relationships/image" Target="../media/image49.png"/><Relationship Id="rId143" Type="http://schemas.openxmlformats.org/officeDocument/2006/relationships/image" Target="../media/image70.png"/><Relationship Id="rId185" Type="http://schemas.openxmlformats.org/officeDocument/2006/relationships/customXml" Target="../ink/ink94.xml"/><Relationship Id="rId350" Type="http://schemas.openxmlformats.org/officeDocument/2006/relationships/image" Target="../media/image173.png"/><Relationship Id="rId406" Type="http://schemas.openxmlformats.org/officeDocument/2006/relationships/image" Target="../media/image201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image" Target="../media/image194.png"/><Relationship Id="rId448" Type="http://schemas.openxmlformats.org/officeDocument/2006/relationships/image" Target="../media/image222.png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515" Type="http://schemas.openxmlformats.org/officeDocument/2006/relationships/customXml" Target="../ink/ink259.xml"/><Relationship Id="rId47" Type="http://schemas.openxmlformats.org/officeDocument/2006/relationships/image" Target="../media/image23.png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image" Target="../media/image96.png"/><Relationship Id="rId417" Type="http://schemas.openxmlformats.org/officeDocument/2006/relationships/customXml" Target="../ink/ink210.xml"/><Relationship Id="rId459" Type="http://schemas.openxmlformats.org/officeDocument/2006/relationships/customXml" Target="../ink/ink231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470" Type="http://schemas.openxmlformats.org/officeDocument/2006/relationships/image" Target="../media/image233.png"/><Relationship Id="rId526" Type="http://schemas.openxmlformats.org/officeDocument/2006/relationships/image" Target="../media/image261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image" Target="../media/image163.png"/><Relationship Id="rId165" Type="http://schemas.openxmlformats.org/officeDocument/2006/relationships/image" Target="../media/image81.png"/><Relationship Id="rId372" Type="http://schemas.openxmlformats.org/officeDocument/2006/relationships/image" Target="../media/image184.png"/><Relationship Id="rId428" Type="http://schemas.openxmlformats.org/officeDocument/2006/relationships/image" Target="../media/image212.png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481" Type="http://schemas.openxmlformats.org/officeDocument/2006/relationships/customXml" Target="../ink/ink242.xml"/><Relationship Id="rId27" Type="http://schemas.openxmlformats.org/officeDocument/2006/relationships/image" Target="../media/image13.png"/><Relationship Id="rId69" Type="http://schemas.openxmlformats.org/officeDocument/2006/relationships/image" Target="../media/image33.png"/><Relationship Id="rId134" Type="http://schemas.openxmlformats.org/officeDocument/2006/relationships/customXml" Target="../ink/ink68.xml"/><Relationship Id="rId537" Type="http://schemas.openxmlformats.org/officeDocument/2006/relationships/customXml" Target="../ink/ink270.xml"/><Relationship Id="rId80" Type="http://schemas.openxmlformats.org/officeDocument/2006/relationships/customXml" Target="../ink/ink41.xml"/><Relationship Id="rId176" Type="http://schemas.openxmlformats.org/officeDocument/2006/relationships/image" Target="../media/image86.png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image" Target="../media/image223.png"/><Relationship Id="rId506" Type="http://schemas.openxmlformats.org/officeDocument/2006/relationships/image" Target="../media/image251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image" Target="../media/image153.png"/><Relationship Id="rId492" Type="http://schemas.openxmlformats.org/officeDocument/2006/relationships/image" Target="../media/image244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customXml" Target="../ink/ink95.xml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212" Type="http://schemas.openxmlformats.org/officeDocument/2006/relationships/image" Target="../media/image104.png"/><Relationship Id="rId254" Type="http://schemas.openxmlformats.org/officeDocument/2006/relationships/image" Target="../media/image125.png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296" Type="http://schemas.openxmlformats.org/officeDocument/2006/relationships/image" Target="../media/image146.png"/><Relationship Id="rId461" Type="http://schemas.openxmlformats.org/officeDocument/2006/relationships/customXml" Target="../ink/ink232.xml"/><Relationship Id="rId517" Type="http://schemas.openxmlformats.org/officeDocument/2006/relationships/customXml" Target="../ink/ink260.xml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customXml" Target="../ink/ink113.xml"/><Relationship Id="rId430" Type="http://schemas.openxmlformats.org/officeDocument/2006/relationships/image" Target="../media/image213.png"/><Relationship Id="rId18" Type="http://schemas.openxmlformats.org/officeDocument/2006/relationships/customXml" Target="../ink/ink9.xml"/><Relationship Id="rId265" Type="http://schemas.openxmlformats.org/officeDocument/2006/relationships/customXml" Target="../ink/ink134.xml"/><Relationship Id="rId472" Type="http://schemas.openxmlformats.org/officeDocument/2006/relationships/image" Target="../media/image234.png"/><Relationship Id="rId528" Type="http://schemas.openxmlformats.org/officeDocument/2006/relationships/image" Target="../media/image262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71" Type="http://schemas.openxmlformats.org/officeDocument/2006/relationships/image" Target="../media/image34.png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6.png"/><Relationship Id="rId441" Type="http://schemas.openxmlformats.org/officeDocument/2006/relationships/customXml" Target="../ink/ink222.xml"/><Relationship Id="rId483" Type="http://schemas.openxmlformats.org/officeDocument/2006/relationships/customXml" Target="../ink/ink243.xml"/><Relationship Id="rId539" Type="http://schemas.openxmlformats.org/officeDocument/2006/relationships/customXml" Target="../ink/ink271.xml"/><Relationship Id="rId40" Type="http://schemas.openxmlformats.org/officeDocument/2006/relationships/customXml" Target="../ink/ink20.xml"/><Relationship Id="rId136" Type="http://schemas.openxmlformats.org/officeDocument/2006/relationships/customXml" Target="../ink/ink69.xml"/><Relationship Id="rId178" Type="http://schemas.openxmlformats.org/officeDocument/2006/relationships/image" Target="../media/image87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82" Type="http://schemas.openxmlformats.org/officeDocument/2006/relationships/customXml" Target="../ink/ink42.xml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image" Target="../media/image203.png"/><Relationship Id="rId452" Type="http://schemas.openxmlformats.org/officeDocument/2006/relationships/image" Target="../media/image224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51" Type="http://schemas.openxmlformats.org/officeDocument/2006/relationships/image" Target="../media/image25.png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96" Type="http://schemas.openxmlformats.org/officeDocument/2006/relationships/image" Target="../media/image196.png"/><Relationship Id="rId214" Type="http://schemas.openxmlformats.org/officeDocument/2006/relationships/image" Target="../media/image105.png"/><Relationship Id="rId256" Type="http://schemas.openxmlformats.org/officeDocument/2006/relationships/image" Target="../media/image126.png"/><Relationship Id="rId298" Type="http://schemas.openxmlformats.org/officeDocument/2006/relationships/image" Target="../media/image147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1.xml"/><Relationship Id="rId116" Type="http://schemas.openxmlformats.org/officeDocument/2006/relationships/customXml" Target="../ink/ink59.xml"/><Relationship Id="rId158" Type="http://schemas.openxmlformats.org/officeDocument/2006/relationships/customXml" Target="../ink/ink80.xml"/><Relationship Id="rId323" Type="http://schemas.openxmlformats.org/officeDocument/2006/relationships/customXml" Target="../ink/ink163.xml"/><Relationship Id="rId530" Type="http://schemas.openxmlformats.org/officeDocument/2006/relationships/image" Target="../media/image263.png"/><Relationship Id="rId20" Type="http://schemas.openxmlformats.org/officeDocument/2006/relationships/customXml" Target="../ink/ink10.xml"/><Relationship Id="rId62" Type="http://schemas.openxmlformats.org/officeDocument/2006/relationships/image" Target="../media/image30.png"/><Relationship Id="rId365" Type="http://schemas.openxmlformats.org/officeDocument/2006/relationships/customXml" Target="../ink/ink184.xml"/><Relationship Id="rId225" Type="http://schemas.openxmlformats.org/officeDocument/2006/relationships/customXml" Target="../ink/ink114.xml"/><Relationship Id="rId267" Type="http://schemas.openxmlformats.org/officeDocument/2006/relationships/customXml" Target="../ink/ink135.xml"/><Relationship Id="rId432" Type="http://schemas.openxmlformats.org/officeDocument/2006/relationships/image" Target="../media/image214.png"/><Relationship Id="rId474" Type="http://schemas.openxmlformats.org/officeDocument/2006/relationships/image" Target="../media/image235.png"/><Relationship Id="rId127" Type="http://schemas.openxmlformats.org/officeDocument/2006/relationships/image" Target="../media/image62.png"/><Relationship Id="rId31" Type="http://schemas.openxmlformats.org/officeDocument/2006/relationships/image" Target="../media/image15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image" Target="../media/image165.png"/><Relationship Id="rId376" Type="http://schemas.openxmlformats.org/officeDocument/2006/relationships/image" Target="../media/image186.png"/><Relationship Id="rId541" Type="http://schemas.openxmlformats.org/officeDocument/2006/relationships/customXml" Target="../ink/ink272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36" Type="http://schemas.openxmlformats.org/officeDocument/2006/relationships/image" Target="../media/image116.png"/><Relationship Id="rId278" Type="http://schemas.openxmlformats.org/officeDocument/2006/relationships/image" Target="../media/image137.png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303" Type="http://schemas.openxmlformats.org/officeDocument/2006/relationships/customXml" Target="../ink/ink153.xml"/><Relationship Id="rId485" Type="http://schemas.openxmlformats.org/officeDocument/2006/relationships/customXml" Target="../ink/ink244.xml"/><Relationship Id="rId42" Type="http://schemas.openxmlformats.org/officeDocument/2006/relationships/customXml" Target="../ink/ink21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25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04.png"/><Relationship Id="rId107" Type="http://schemas.openxmlformats.org/officeDocument/2006/relationships/image" Target="../media/image52.png"/><Relationship Id="rId289" Type="http://schemas.openxmlformats.org/officeDocument/2006/relationships/customXml" Target="../ink/ink146.xml"/><Relationship Id="rId454" Type="http://schemas.openxmlformats.org/officeDocument/2006/relationships/image" Target="../media/image225.png"/><Relationship Id="rId496" Type="http://schemas.openxmlformats.org/officeDocument/2006/relationships/image" Target="../media/image24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521" Type="http://schemas.openxmlformats.org/officeDocument/2006/relationships/customXml" Target="../ink/ink262.xml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216" Type="http://schemas.openxmlformats.org/officeDocument/2006/relationships/image" Target="../media/image106.png"/><Relationship Id="rId423" Type="http://schemas.openxmlformats.org/officeDocument/2006/relationships/customXml" Target="../ink/ink213.xml"/><Relationship Id="rId258" Type="http://schemas.openxmlformats.org/officeDocument/2006/relationships/image" Target="../media/image127.png"/><Relationship Id="rId465" Type="http://schemas.openxmlformats.org/officeDocument/2006/relationships/customXml" Target="../ink/ink234.xml"/><Relationship Id="rId22" Type="http://schemas.openxmlformats.org/officeDocument/2006/relationships/customXml" Target="../ink/ink11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64.png"/><Relationship Id="rId171" Type="http://schemas.openxmlformats.org/officeDocument/2006/relationships/image" Target="../media/image84.png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15.png"/><Relationship Id="rId476" Type="http://schemas.openxmlformats.org/officeDocument/2006/relationships/image" Target="../media/image236.png"/><Relationship Id="rId33" Type="http://schemas.openxmlformats.org/officeDocument/2006/relationships/image" Target="../media/image16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501" Type="http://schemas.openxmlformats.org/officeDocument/2006/relationships/customXml" Target="../ink/ink252.xml"/><Relationship Id="rId75" Type="http://schemas.openxmlformats.org/officeDocument/2006/relationships/image" Target="../media/image36.png"/><Relationship Id="rId140" Type="http://schemas.openxmlformats.org/officeDocument/2006/relationships/customXml" Target="../ink/ink71.xml"/><Relationship Id="rId182" Type="http://schemas.openxmlformats.org/officeDocument/2006/relationships/image" Target="../media/image89.png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445" Type="http://schemas.openxmlformats.org/officeDocument/2006/relationships/customXml" Target="../ink/ink224.xml"/><Relationship Id="rId487" Type="http://schemas.openxmlformats.org/officeDocument/2006/relationships/customXml" Target="../ink/ink245.xml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54.png"/><Relationship Id="rId44" Type="http://schemas.openxmlformats.org/officeDocument/2006/relationships/customXml" Target="../ink/ink22.xml"/><Relationship Id="rId86" Type="http://schemas.openxmlformats.org/officeDocument/2006/relationships/customXml" Target="../ink/ink44.xml"/><Relationship Id="rId151" Type="http://schemas.openxmlformats.org/officeDocument/2006/relationships/image" Target="../media/image74.png"/><Relationship Id="rId389" Type="http://schemas.openxmlformats.org/officeDocument/2006/relationships/customXml" Target="../ink/ink196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05.png"/><Relationship Id="rId456" Type="http://schemas.openxmlformats.org/officeDocument/2006/relationships/image" Target="../media/image226.png"/><Relationship Id="rId498" Type="http://schemas.openxmlformats.org/officeDocument/2006/relationships/image" Target="../media/image247.png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23" Type="http://schemas.openxmlformats.org/officeDocument/2006/relationships/customXml" Target="../ink/ink263.xml"/><Relationship Id="rId55" Type="http://schemas.openxmlformats.org/officeDocument/2006/relationships/image" Target="../media/image27.png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358" Type="http://schemas.openxmlformats.org/officeDocument/2006/relationships/image" Target="../media/image177.png"/><Relationship Id="rId162" Type="http://schemas.openxmlformats.org/officeDocument/2006/relationships/customXml" Target="../ink/ink82.xml"/><Relationship Id="rId218" Type="http://schemas.openxmlformats.org/officeDocument/2006/relationships/image" Target="../media/image107.png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customXml" Target="../ink/ink34.xml"/><Relationship Id="rId131" Type="http://schemas.openxmlformats.org/officeDocument/2006/relationships/image" Target="../media/image64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265.png"/><Relationship Id="rId173" Type="http://schemas.openxmlformats.org/officeDocument/2006/relationships/image" Target="../media/image85.png"/><Relationship Id="rId229" Type="http://schemas.openxmlformats.org/officeDocument/2006/relationships/customXml" Target="../ink/ink116.xml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240" Type="http://schemas.openxmlformats.org/officeDocument/2006/relationships/image" Target="../media/image118.png"/><Relationship Id="rId478" Type="http://schemas.openxmlformats.org/officeDocument/2006/relationships/image" Target="../media/image237.png"/><Relationship Id="rId35" Type="http://schemas.openxmlformats.org/officeDocument/2006/relationships/image" Target="../media/image17.png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503" Type="http://schemas.openxmlformats.org/officeDocument/2006/relationships/customXml" Target="../ink/ink253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image" Target="../media/image90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customXml" Target="../ink/ink127.xml"/><Relationship Id="rId489" Type="http://schemas.openxmlformats.org/officeDocument/2006/relationships/customXml" Target="../ink/ink246.xml"/><Relationship Id="rId46" Type="http://schemas.openxmlformats.org/officeDocument/2006/relationships/customXml" Target="../ink/ink23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55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220" Type="http://schemas.openxmlformats.org/officeDocument/2006/relationships/image" Target="../media/image108.png"/><Relationship Id="rId458" Type="http://schemas.openxmlformats.org/officeDocument/2006/relationships/image" Target="../media/image227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318" Type="http://schemas.openxmlformats.org/officeDocument/2006/relationships/image" Target="../media/image157.png"/><Relationship Id="rId525" Type="http://schemas.openxmlformats.org/officeDocument/2006/relationships/customXml" Target="../ink/ink264.xml"/><Relationship Id="rId99" Type="http://schemas.openxmlformats.org/officeDocument/2006/relationships/image" Target="../media/image48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image" Target="../media/image238.png"/><Relationship Id="rId536" Type="http://schemas.openxmlformats.org/officeDocument/2006/relationships/image" Target="../media/image266.png"/><Relationship Id="rId68" Type="http://schemas.openxmlformats.org/officeDocument/2006/relationships/customXml" Target="../ink/ink35.xml"/><Relationship Id="rId133" Type="http://schemas.openxmlformats.org/officeDocument/2006/relationships/image" Target="../media/image65.png"/><Relationship Id="rId175" Type="http://schemas.openxmlformats.org/officeDocument/2006/relationships/customXml" Target="../ink/ink89.xml"/><Relationship Id="rId340" Type="http://schemas.openxmlformats.org/officeDocument/2006/relationships/image" Target="../media/image168.png"/><Relationship Id="rId200" Type="http://schemas.openxmlformats.org/officeDocument/2006/relationships/image" Target="../media/image98.png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491" Type="http://schemas.openxmlformats.org/officeDocument/2006/relationships/customXml" Target="../ink/ink247.xml"/><Relationship Id="rId505" Type="http://schemas.openxmlformats.org/officeDocument/2006/relationships/customXml" Target="../ink/ink254.xml"/><Relationship Id="rId37" Type="http://schemas.openxmlformats.org/officeDocument/2006/relationships/image" Target="../media/image18.png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image" Target="../media/image91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228.png"/><Relationship Id="rId516" Type="http://schemas.openxmlformats.org/officeDocument/2006/relationships/image" Target="../media/image256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image" Target="../media/image158.png"/><Relationship Id="rId155" Type="http://schemas.openxmlformats.org/officeDocument/2006/relationships/image" Target="../media/image76.png"/><Relationship Id="rId197" Type="http://schemas.openxmlformats.org/officeDocument/2006/relationships/customXml" Target="../ink/ink100.xml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471" Type="http://schemas.openxmlformats.org/officeDocument/2006/relationships/customXml" Target="../ink/ink237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3.xml"/><Relationship Id="rId527" Type="http://schemas.openxmlformats.org/officeDocument/2006/relationships/customXml" Target="../ink/ink265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image" Target="../media/image218.png"/><Relationship Id="rId28" Type="http://schemas.openxmlformats.org/officeDocument/2006/relationships/customXml" Target="../ink/ink14.xml"/><Relationship Id="rId275" Type="http://schemas.openxmlformats.org/officeDocument/2006/relationships/customXml" Target="../ink/ink139.xml"/><Relationship Id="rId300" Type="http://schemas.openxmlformats.org/officeDocument/2006/relationships/image" Target="../media/image148.png"/><Relationship Id="rId482" Type="http://schemas.openxmlformats.org/officeDocument/2006/relationships/image" Target="../media/image239.png"/><Relationship Id="rId538" Type="http://schemas.openxmlformats.org/officeDocument/2006/relationships/image" Target="../media/image267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customXml" Target="../ink/ink90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202" Type="http://schemas.openxmlformats.org/officeDocument/2006/relationships/image" Target="../media/image99.png"/><Relationship Id="rId244" Type="http://schemas.openxmlformats.org/officeDocument/2006/relationships/image" Target="../media/image120.png"/><Relationship Id="rId39" Type="http://schemas.openxmlformats.org/officeDocument/2006/relationships/image" Target="../media/image19.png"/><Relationship Id="rId286" Type="http://schemas.openxmlformats.org/officeDocument/2006/relationships/image" Target="../media/image141.png"/><Relationship Id="rId451" Type="http://schemas.openxmlformats.org/officeDocument/2006/relationships/customXml" Target="../ink/ink227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420" Type="http://schemas.openxmlformats.org/officeDocument/2006/relationships/image" Target="../media/image208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229.png"/><Relationship Id="rId518" Type="http://schemas.openxmlformats.org/officeDocument/2006/relationships/image" Target="../media/image257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61" Type="http://schemas.openxmlformats.org/officeDocument/2006/relationships/customXml" Target="../ink/ink31.xml"/><Relationship Id="rId199" Type="http://schemas.openxmlformats.org/officeDocument/2006/relationships/customXml" Target="../ink/ink101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66" Type="http://schemas.openxmlformats.org/officeDocument/2006/relationships/image" Target="../media/image131.png"/><Relationship Id="rId431" Type="http://schemas.openxmlformats.org/officeDocument/2006/relationships/customXml" Target="../ink/ink217.xml"/><Relationship Id="rId473" Type="http://schemas.openxmlformats.org/officeDocument/2006/relationships/customXml" Target="../ink/ink238.xml"/><Relationship Id="rId529" Type="http://schemas.openxmlformats.org/officeDocument/2006/relationships/customXml" Target="../ink/ink266.xml"/><Relationship Id="rId30" Type="http://schemas.openxmlformats.org/officeDocument/2006/relationships/customXml" Target="../ink/ink15.xml"/><Relationship Id="rId126" Type="http://schemas.openxmlformats.org/officeDocument/2006/relationships/customXml" Target="../ink/ink64.xml"/><Relationship Id="rId168" Type="http://schemas.openxmlformats.org/officeDocument/2006/relationships/customXml" Target="../ink/ink85.xml"/><Relationship Id="rId333" Type="http://schemas.openxmlformats.org/officeDocument/2006/relationships/customXml" Target="../ink/ink168.xml"/><Relationship Id="rId540" Type="http://schemas.openxmlformats.org/officeDocument/2006/relationships/image" Target="../media/image268.png"/><Relationship Id="rId72" Type="http://schemas.openxmlformats.org/officeDocument/2006/relationships/customXml" Target="../ink/ink37.xml"/><Relationship Id="rId375" Type="http://schemas.openxmlformats.org/officeDocument/2006/relationships/customXml" Target="../ink/ink189.xml"/><Relationship Id="rId3" Type="http://schemas.openxmlformats.org/officeDocument/2006/relationships/image" Target="../media/image1.png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image" Target="../media/image198.png"/><Relationship Id="rId442" Type="http://schemas.openxmlformats.org/officeDocument/2006/relationships/image" Target="../media/image219.png"/><Relationship Id="rId484" Type="http://schemas.openxmlformats.org/officeDocument/2006/relationships/image" Target="../media/image240.png"/><Relationship Id="rId137" Type="http://schemas.openxmlformats.org/officeDocument/2006/relationships/image" Target="../media/image67.png"/><Relationship Id="rId302" Type="http://schemas.openxmlformats.org/officeDocument/2006/relationships/image" Target="../media/image149.png"/><Relationship Id="rId344" Type="http://schemas.openxmlformats.org/officeDocument/2006/relationships/image" Target="../media/image170.png"/><Relationship Id="rId41" Type="http://schemas.openxmlformats.org/officeDocument/2006/relationships/image" Target="../media/image20.png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386" Type="http://schemas.openxmlformats.org/officeDocument/2006/relationships/image" Target="../media/image191.png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46" Type="http://schemas.openxmlformats.org/officeDocument/2006/relationships/image" Target="../media/image121.png"/><Relationship Id="rId288" Type="http://schemas.openxmlformats.org/officeDocument/2006/relationships/image" Target="../media/image142.png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6.xml"/><Relationship Id="rId106" Type="http://schemas.openxmlformats.org/officeDocument/2006/relationships/customXml" Target="../ink/ink54.xml"/><Relationship Id="rId313" Type="http://schemas.openxmlformats.org/officeDocument/2006/relationships/customXml" Target="../ink/ink158.xml"/><Relationship Id="rId495" Type="http://schemas.openxmlformats.org/officeDocument/2006/relationships/customXml" Target="../ink/ink24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258.png"/><Relationship Id="rId215" Type="http://schemas.openxmlformats.org/officeDocument/2006/relationships/customXml" Target="../ink/ink109.xml"/><Relationship Id="rId257" Type="http://schemas.openxmlformats.org/officeDocument/2006/relationships/customXml" Target="../ink/ink130.xml"/><Relationship Id="rId422" Type="http://schemas.openxmlformats.org/officeDocument/2006/relationships/image" Target="../media/image209.png"/><Relationship Id="rId464" Type="http://schemas.openxmlformats.org/officeDocument/2006/relationships/image" Target="../media/image230.png"/><Relationship Id="rId299" Type="http://schemas.openxmlformats.org/officeDocument/2006/relationships/customXml" Target="../ink/ink151.xml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66" Type="http://schemas.openxmlformats.org/officeDocument/2006/relationships/image" Target="../media/image181.png"/><Relationship Id="rId226" Type="http://schemas.openxmlformats.org/officeDocument/2006/relationships/image" Target="../media/image111.png"/><Relationship Id="rId433" Type="http://schemas.openxmlformats.org/officeDocument/2006/relationships/customXml" Target="../ink/ink218.xml"/><Relationship Id="rId74" Type="http://schemas.openxmlformats.org/officeDocument/2006/relationships/customXml" Target="../ink/ink38.xml"/><Relationship Id="rId377" Type="http://schemas.openxmlformats.org/officeDocument/2006/relationships/customXml" Target="../ink/ink190.xml"/><Relationship Id="rId500" Type="http://schemas.openxmlformats.org/officeDocument/2006/relationships/image" Target="../media/image248.png"/><Relationship Id="rId5" Type="http://schemas.openxmlformats.org/officeDocument/2006/relationships/image" Target="../media/image2.png"/><Relationship Id="rId237" Type="http://schemas.openxmlformats.org/officeDocument/2006/relationships/customXml" Target="../ink/ink120.xml"/><Relationship Id="rId444" Type="http://schemas.openxmlformats.org/officeDocument/2006/relationships/image" Target="../media/image220.png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88" Type="http://schemas.openxmlformats.org/officeDocument/2006/relationships/image" Target="../media/image192.png"/><Relationship Id="rId511" Type="http://schemas.openxmlformats.org/officeDocument/2006/relationships/customXml" Target="../ink/ink25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73.png"/><Relationship Id="rId299" Type="http://schemas.openxmlformats.org/officeDocument/2006/relationships/image" Target="../media/image1863.png"/><Relationship Id="rId21" Type="http://schemas.openxmlformats.org/officeDocument/2006/relationships/image" Target="../media/image1725.png"/><Relationship Id="rId63" Type="http://schemas.openxmlformats.org/officeDocument/2006/relationships/image" Target="../media/image1746.png"/><Relationship Id="rId159" Type="http://schemas.openxmlformats.org/officeDocument/2006/relationships/image" Target="../media/image1794.png"/><Relationship Id="rId324" Type="http://schemas.openxmlformats.org/officeDocument/2006/relationships/customXml" Target="../ink/ink1932.xml"/><Relationship Id="rId366" Type="http://schemas.openxmlformats.org/officeDocument/2006/relationships/customXml" Target="../ink/ink1953.xml"/><Relationship Id="rId170" Type="http://schemas.openxmlformats.org/officeDocument/2006/relationships/customXml" Target="../ink/ink1855.xml"/><Relationship Id="rId226" Type="http://schemas.openxmlformats.org/officeDocument/2006/relationships/customXml" Target="../ink/ink1883.xml"/><Relationship Id="rId433" Type="http://schemas.openxmlformats.org/officeDocument/2006/relationships/image" Target="../media/image1930.png"/><Relationship Id="rId268" Type="http://schemas.openxmlformats.org/officeDocument/2006/relationships/customXml" Target="../ink/ink1904.xml"/><Relationship Id="rId32" Type="http://schemas.openxmlformats.org/officeDocument/2006/relationships/customXml" Target="../ink/ink1786.xml"/><Relationship Id="rId74" Type="http://schemas.openxmlformats.org/officeDocument/2006/relationships/customXml" Target="../ink/ink1807.xml"/><Relationship Id="rId128" Type="http://schemas.openxmlformats.org/officeDocument/2006/relationships/customXml" Target="../ink/ink1834.xml"/><Relationship Id="rId335" Type="http://schemas.openxmlformats.org/officeDocument/2006/relationships/image" Target="../media/image1881.png"/><Relationship Id="rId377" Type="http://schemas.openxmlformats.org/officeDocument/2006/relationships/image" Target="../media/image1902.png"/><Relationship Id="rId5" Type="http://schemas.openxmlformats.org/officeDocument/2006/relationships/image" Target="../media/image1717.png"/><Relationship Id="rId181" Type="http://schemas.openxmlformats.org/officeDocument/2006/relationships/image" Target="../media/image1805.png"/><Relationship Id="rId237" Type="http://schemas.openxmlformats.org/officeDocument/2006/relationships/image" Target="../media/image1833.png"/><Relationship Id="rId402" Type="http://schemas.openxmlformats.org/officeDocument/2006/relationships/customXml" Target="../ink/ink1971.xml"/><Relationship Id="rId279" Type="http://schemas.openxmlformats.org/officeDocument/2006/relationships/image" Target="../media/image1853.png"/><Relationship Id="rId444" Type="http://schemas.openxmlformats.org/officeDocument/2006/relationships/customXml" Target="../ink/ink1992.xml"/><Relationship Id="rId43" Type="http://schemas.openxmlformats.org/officeDocument/2006/relationships/image" Target="../media/image1736.png"/><Relationship Id="rId139" Type="http://schemas.openxmlformats.org/officeDocument/2006/relationships/image" Target="../media/image1784.png"/><Relationship Id="rId290" Type="http://schemas.openxmlformats.org/officeDocument/2006/relationships/customXml" Target="../ink/ink1915.xml"/><Relationship Id="rId304" Type="http://schemas.openxmlformats.org/officeDocument/2006/relationships/customXml" Target="../ink/ink1922.xml"/><Relationship Id="rId346" Type="http://schemas.openxmlformats.org/officeDocument/2006/relationships/customXml" Target="../ink/ink1943.xml"/><Relationship Id="rId388" Type="http://schemas.openxmlformats.org/officeDocument/2006/relationships/customXml" Target="../ink/ink1964.xml"/><Relationship Id="rId85" Type="http://schemas.openxmlformats.org/officeDocument/2006/relationships/image" Target="../media/image1757.png"/><Relationship Id="rId150" Type="http://schemas.openxmlformats.org/officeDocument/2006/relationships/customXml" Target="../ink/ink1845.xml"/><Relationship Id="rId192" Type="http://schemas.openxmlformats.org/officeDocument/2006/relationships/customXml" Target="../ink/ink1866.xml"/><Relationship Id="rId206" Type="http://schemas.openxmlformats.org/officeDocument/2006/relationships/customXml" Target="../ink/ink1873.xml"/><Relationship Id="rId413" Type="http://schemas.openxmlformats.org/officeDocument/2006/relationships/image" Target="../media/image1920.png"/><Relationship Id="rId248" Type="http://schemas.openxmlformats.org/officeDocument/2006/relationships/customXml" Target="../ink/ink1894.xml"/><Relationship Id="rId12" Type="http://schemas.openxmlformats.org/officeDocument/2006/relationships/customXml" Target="../ink/ink1776.xml"/><Relationship Id="rId108" Type="http://schemas.openxmlformats.org/officeDocument/2006/relationships/customXml" Target="../ink/ink1824.xml"/><Relationship Id="rId315" Type="http://schemas.openxmlformats.org/officeDocument/2006/relationships/image" Target="../media/image1871.png"/><Relationship Id="rId357" Type="http://schemas.openxmlformats.org/officeDocument/2006/relationships/image" Target="../media/image1892.png"/><Relationship Id="rId54" Type="http://schemas.openxmlformats.org/officeDocument/2006/relationships/customXml" Target="../ink/ink1797.xml"/><Relationship Id="rId96" Type="http://schemas.openxmlformats.org/officeDocument/2006/relationships/customXml" Target="../ink/ink1818.xml"/><Relationship Id="rId161" Type="http://schemas.openxmlformats.org/officeDocument/2006/relationships/image" Target="../media/image1795.png"/><Relationship Id="rId217" Type="http://schemas.openxmlformats.org/officeDocument/2006/relationships/image" Target="../media/image1823.png"/><Relationship Id="rId399" Type="http://schemas.openxmlformats.org/officeDocument/2006/relationships/image" Target="../media/image1913.png"/><Relationship Id="rId259" Type="http://schemas.openxmlformats.org/officeDocument/2006/relationships/image" Target="../media/image1844.png"/><Relationship Id="rId424" Type="http://schemas.openxmlformats.org/officeDocument/2006/relationships/customXml" Target="../ink/ink1982.xml"/><Relationship Id="rId23" Type="http://schemas.openxmlformats.org/officeDocument/2006/relationships/image" Target="../media/image1726.png"/><Relationship Id="rId119" Type="http://schemas.openxmlformats.org/officeDocument/2006/relationships/image" Target="../media/image1774.png"/><Relationship Id="rId270" Type="http://schemas.openxmlformats.org/officeDocument/2006/relationships/customXml" Target="../ink/ink1905.xml"/><Relationship Id="rId326" Type="http://schemas.openxmlformats.org/officeDocument/2006/relationships/customXml" Target="../ink/ink1933.xml"/><Relationship Id="rId65" Type="http://schemas.openxmlformats.org/officeDocument/2006/relationships/image" Target="../media/image1747.png"/><Relationship Id="rId130" Type="http://schemas.openxmlformats.org/officeDocument/2006/relationships/customXml" Target="../ink/ink1835.xml"/><Relationship Id="rId368" Type="http://schemas.openxmlformats.org/officeDocument/2006/relationships/customXml" Target="../ink/ink1954.xml"/><Relationship Id="rId172" Type="http://schemas.openxmlformats.org/officeDocument/2006/relationships/customXml" Target="../ink/ink1856.xml"/><Relationship Id="rId228" Type="http://schemas.openxmlformats.org/officeDocument/2006/relationships/customXml" Target="../ink/ink1884.xml"/><Relationship Id="rId435" Type="http://schemas.openxmlformats.org/officeDocument/2006/relationships/image" Target="../media/image1931.png"/><Relationship Id="rId281" Type="http://schemas.openxmlformats.org/officeDocument/2006/relationships/image" Target="../media/image1854.png"/><Relationship Id="rId337" Type="http://schemas.openxmlformats.org/officeDocument/2006/relationships/image" Target="../media/image1882.png"/><Relationship Id="rId34" Type="http://schemas.openxmlformats.org/officeDocument/2006/relationships/customXml" Target="../ink/ink1787.xml"/><Relationship Id="rId76" Type="http://schemas.openxmlformats.org/officeDocument/2006/relationships/customXml" Target="../ink/ink1808.xml"/><Relationship Id="rId141" Type="http://schemas.openxmlformats.org/officeDocument/2006/relationships/image" Target="../media/image1785.png"/><Relationship Id="rId379" Type="http://schemas.openxmlformats.org/officeDocument/2006/relationships/image" Target="../media/image1903.png"/><Relationship Id="rId7" Type="http://schemas.openxmlformats.org/officeDocument/2006/relationships/image" Target="../media/image1718.png"/><Relationship Id="rId183" Type="http://schemas.openxmlformats.org/officeDocument/2006/relationships/image" Target="../media/image1806.png"/><Relationship Id="rId239" Type="http://schemas.openxmlformats.org/officeDocument/2006/relationships/image" Target="../media/image1834.png"/><Relationship Id="rId390" Type="http://schemas.openxmlformats.org/officeDocument/2006/relationships/customXml" Target="../ink/ink1965.xml"/><Relationship Id="rId404" Type="http://schemas.openxmlformats.org/officeDocument/2006/relationships/customXml" Target="../ink/ink1972.xml"/><Relationship Id="rId250" Type="http://schemas.openxmlformats.org/officeDocument/2006/relationships/customXml" Target="../ink/ink1895.xml"/><Relationship Id="rId292" Type="http://schemas.openxmlformats.org/officeDocument/2006/relationships/customXml" Target="../ink/ink1916.xml"/><Relationship Id="rId306" Type="http://schemas.openxmlformats.org/officeDocument/2006/relationships/customXml" Target="../ink/ink1923.xml"/><Relationship Id="rId45" Type="http://schemas.openxmlformats.org/officeDocument/2006/relationships/image" Target="../media/image1737.png"/><Relationship Id="rId87" Type="http://schemas.openxmlformats.org/officeDocument/2006/relationships/image" Target="../media/image1758.png"/><Relationship Id="rId110" Type="http://schemas.openxmlformats.org/officeDocument/2006/relationships/customXml" Target="../ink/ink1825.xml"/><Relationship Id="rId348" Type="http://schemas.openxmlformats.org/officeDocument/2006/relationships/customXml" Target="../ink/ink1944.xml"/><Relationship Id="rId152" Type="http://schemas.openxmlformats.org/officeDocument/2006/relationships/customXml" Target="../ink/ink1846.xml"/><Relationship Id="rId194" Type="http://schemas.openxmlformats.org/officeDocument/2006/relationships/customXml" Target="../ink/ink1867.xml"/><Relationship Id="rId208" Type="http://schemas.openxmlformats.org/officeDocument/2006/relationships/customXml" Target="../ink/ink1874.xml"/><Relationship Id="rId415" Type="http://schemas.openxmlformats.org/officeDocument/2006/relationships/image" Target="../media/image1921.png"/><Relationship Id="rId261" Type="http://schemas.openxmlformats.org/officeDocument/2006/relationships/image" Target="../media/image1845.png"/><Relationship Id="rId14" Type="http://schemas.openxmlformats.org/officeDocument/2006/relationships/customXml" Target="../ink/ink1777.xml"/><Relationship Id="rId56" Type="http://schemas.openxmlformats.org/officeDocument/2006/relationships/customXml" Target="../ink/ink1798.xml"/><Relationship Id="rId317" Type="http://schemas.openxmlformats.org/officeDocument/2006/relationships/image" Target="../media/image1872.png"/><Relationship Id="rId359" Type="http://schemas.openxmlformats.org/officeDocument/2006/relationships/image" Target="../media/image1893.png"/><Relationship Id="rId98" Type="http://schemas.openxmlformats.org/officeDocument/2006/relationships/customXml" Target="../ink/ink1819.xml"/><Relationship Id="rId121" Type="http://schemas.openxmlformats.org/officeDocument/2006/relationships/image" Target="../media/image1775.png"/><Relationship Id="rId163" Type="http://schemas.openxmlformats.org/officeDocument/2006/relationships/image" Target="../media/image1796.png"/><Relationship Id="rId219" Type="http://schemas.openxmlformats.org/officeDocument/2006/relationships/image" Target="../media/image1824.png"/><Relationship Id="rId370" Type="http://schemas.openxmlformats.org/officeDocument/2006/relationships/customXml" Target="../ink/ink1955.xml"/><Relationship Id="rId426" Type="http://schemas.openxmlformats.org/officeDocument/2006/relationships/customXml" Target="../ink/ink1983.xml"/><Relationship Id="rId230" Type="http://schemas.openxmlformats.org/officeDocument/2006/relationships/customXml" Target="../ink/ink1885.xml"/><Relationship Id="rId25" Type="http://schemas.openxmlformats.org/officeDocument/2006/relationships/image" Target="../media/image1727.png"/><Relationship Id="rId67" Type="http://schemas.openxmlformats.org/officeDocument/2006/relationships/image" Target="../media/image1748.png"/><Relationship Id="rId272" Type="http://schemas.openxmlformats.org/officeDocument/2006/relationships/customXml" Target="../ink/ink1906.xml"/><Relationship Id="rId328" Type="http://schemas.openxmlformats.org/officeDocument/2006/relationships/customXml" Target="../ink/ink1934.xml"/><Relationship Id="rId132" Type="http://schemas.openxmlformats.org/officeDocument/2006/relationships/customXml" Target="../ink/ink1836.xml"/><Relationship Id="rId174" Type="http://schemas.openxmlformats.org/officeDocument/2006/relationships/customXml" Target="../ink/ink1857.xml"/><Relationship Id="rId381" Type="http://schemas.openxmlformats.org/officeDocument/2006/relationships/image" Target="../media/image1904.png"/><Relationship Id="rId241" Type="http://schemas.openxmlformats.org/officeDocument/2006/relationships/image" Target="../media/image1835.png"/><Relationship Id="rId437" Type="http://schemas.openxmlformats.org/officeDocument/2006/relationships/image" Target="../media/image1932.png"/><Relationship Id="rId36" Type="http://schemas.openxmlformats.org/officeDocument/2006/relationships/customXml" Target="../ink/ink1788.xml"/><Relationship Id="rId283" Type="http://schemas.openxmlformats.org/officeDocument/2006/relationships/image" Target="../media/image1855.png"/><Relationship Id="rId339" Type="http://schemas.openxmlformats.org/officeDocument/2006/relationships/image" Target="../media/image1883.png"/><Relationship Id="rId78" Type="http://schemas.openxmlformats.org/officeDocument/2006/relationships/customXml" Target="../ink/ink1809.xml"/><Relationship Id="rId101" Type="http://schemas.openxmlformats.org/officeDocument/2006/relationships/image" Target="../media/image1765.png"/><Relationship Id="rId143" Type="http://schemas.openxmlformats.org/officeDocument/2006/relationships/image" Target="../media/image1786.png"/><Relationship Id="rId185" Type="http://schemas.openxmlformats.org/officeDocument/2006/relationships/image" Target="../media/image1807.png"/><Relationship Id="rId350" Type="http://schemas.openxmlformats.org/officeDocument/2006/relationships/customXml" Target="../ink/ink1945.xml"/><Relationship Id="rId406" Type="http://schemas.openxmlformats.org/officeDocument/2006/relationships/customXml" Target="../ink/ink1973.xml"/><Relationship Id="rId9" Type="http://schemas.openxmlformats.org/officeDocument/2006/relationships/image" Target="../media/image1719.png"/><Relationship Id="rId210" Type="http://schemas.openxmlformats.org/officeDocument/2006/relationships/customXml" Target="../ink/ink1875.xml"/><Relationship Id="rId392" Type="http://schemas.openxmlformats.org/officeDocument/2006/relationships/customXml" Target="../ink/ink1966.xml"/><Relationship Id="rId252" Type="http://schemas.openxmlformats.org/officeDocument/2006/relationships/customXml" Target="../ink/ink1896.xml"/><Relationship Id="rId294" Type="http://schemas.openxmlformats.org/officeDocument/2006/relationships/customXml" Target="../ink/ink1917.xml"/><Relationship Id="rId308" Type="http://schemas.openxmlformats.org/officeDocument/2006/relationships/customXml" Target="../ink/ink1924.xml"/><Relationship Id="rId47" Type="http://schemas.openxmlformats.org/officeDocument/2006/relationships/image" Target="../media/image1738.png"/><Relationship Id="rId89" Type="http://schemas.openxmlformats.org/officeDocument/2006/relationships/image" Target="../media/image1759.png"/><Relationship Id="rId112" Type="http://schemas.openxmlformats.org/officeDocument/2006/relationships/customXml" Target="../ink/ink1826.xml"/><Relationship Id="rId154" Type="http://schemas.openxmlformats.org/officeDocument/2006/relationships/customXml" Target="../ink/ink1847.xml"/><Relationship Id="rId361" Type="http://schemas.openxmlformats.org/officeDocument/2006/relationships/image" Target="../media/image1894.png"/><Relationship Id="rId196" Type="http://schemas.openxmlformats.org/officeDocument/2006/relationships/customXml" Target="../ink/ink1868.xml"/><Relationship Id="rId417" Type="http://schemas.openxmlformats.org/officeDocument/2006/relationships/image" Target="../media/image1922.png"/><Relationship Id="rId16" Type="http://schemas.openxmlformats.org/officeDocument/2006/relationships/customXml" Target="../ink/ink1778.xml"/><Relationship Id="rId221" Type="http://schemas.openxmlformats.org/officeDocument/2006/relationships/image" Target="../media/image1825.png"/><Relationship Id="rId263" Type="http://schemas.openxmlformats.org/officeDocument/2006/relationships/image" Target="../media/image1846.png"/><Relationship Id="rId319" Type="http://schemas.openxmlformats.org/officeDocument/2006/relationships/image" Target="../media/image1873.png"/><Relationship Id="rId58" Type="http://schemas.openxmlformats.org/officeDocument/2006/relationships/customXml" Target="../ink/ink1799.xml"/><Relationship Id="rId123" Type="http://schemas.openxmlformats.org/officeDocument/2006/relationships/image" Target="../media/image1776.png"/><Relationship Id="rId330" Type="http://schemas.openxmlformats.org/officeDocument/2006/relationships/customXml" Target="../ink/ink1935.xml"/><Relationship Id="rId165" Type="http://schemas.openxmlformats.org/officeDocument/2006/relationships/image" Target="../media/image1797.png"/><Relationship Id="rId372" Type="http://schemas.openxmlformats.org/officeDocument/2006/relationships/customXml" Target="../ink/ink1956.xml"/><Relationship Id="rId428" Type="http://schemas.openxmlformats.org/officeDocument/2006/relationships/customXml" Target="../ink/ink1984.xml"/><Relationship Id="rId232" Type="http://schemas.openxmlformats.org/officeDocument/2006/relationships/customXml" Target="../ink/ink1886.xml"/><Relationship Id="rId274" Type="http://schemas.openxmlformats.org/officeDocument/2006/relationships/customXml" Target="../ink/ink1907.xml"/><Relationship Id="rId27" Type="http://schemas.openxmlformats.org/officeDocument/2006/relationships/image" Target="../media/image1728.png"/><Relationship Id="rId69" Type="http://schemas.openxmlformats.org/officeDocument/2006/relationships/image" Target="../media/image1749.png"/><Relationship Id="rId134" Type="http://schemas.openxmlformats.org/officeDocument/2006/relationships/customXml" Target="../ink/ink1837.xml"/><Relationship Id="rId80" Type="http://schemas.openxmlformats.org/officeDocument/2006/relationships/customXml" Target="../ink/ink1810.xml"/><Relationship Id="rId176" Type="http://schemas.openxmlformats.org/officeDocument/2006/relationships/customXml" Target="../ink/ink1858.xml"/><Relationship Id="rId341" Type="http://schemas.openxmlformats.org/officeDocument/2006/relationships/image" Target="../media/image1884.png"/><Relationship Id="rId383" Type="http://schemas.openxmlformats.org/officeDocument/2006/relationships/image" Target="../media/image1905.png"/><Relationship Id="rId439" Type="http://schemas.openxmlformats.org/officeDocument/2006/relationships/image" Target="../media/image1933.png"/><Relationship Id="rId201" Type="http://schemas.openxmlformats.org/officeDocument/2006/relationships/image" Target="../media/image1815.png"/><Relationship Id="rId243" Type="http://schemas.openxmlformats.org/officeDocument/2006/relationships/image" Target="../media/image1836.png"/><Relationship Id="rId285" Type="http://schemas.openxmlformats.org/officeDocument/2006/relationships/image" Target="../media/image1856.png"/><Relationship Id="rId38" Type="http://schemas.openxmlformats.org/officeDocument/2006/relationships/customXml" Target="../ink/ink1789.xml"/><Relationship Id="rId103" Type="http://schemas.openxmlformats.org/officeDocument/2006/relationships/image" Target="../media/image1766.png"/><Relationship Id="rId310" Type="http://schemas.openxmlformats.org/officeDocument/2006/relationships/customXml" Target="../ink/ink1925.xml"/><Relationship Id="rId91" Type="http://schemas.openxmlformats.org/officeDocument/2006/relationships/image" Target="../media/image1760.png"/><Relationship Id="rId145" Type="http://schemas.openxmlformats.org/officeDocument/2006/relationships/image" Target="../media/image1787.png"/><Relationship Id="rId187" Type="http://schemas.openxmlformats.org/officeDocument/2006/relationships/image" Target="../media/image1808.png"/><Relationship Id="rId352" Type="http://schemas.openxmlformats.org/officeDocument/2006/relationships/customXml" Target="../ink/ink1946.xml"/><Relationship Id="rId394" Type="http://schemas.openxmlformats.org/officeDocument/2006/relationships/customXml" Target="../ink/ink1967.xml"/><Relationship Id="rId408" Type="http://schemas.openxmlformats.org/officeDocument/2006/relationships/customXml" Target="../ink/ink1974.xml"/><Relationship Id="rId212" Type="http://schemas.openxmlformats.org/officeDocument/2006/relationships/customXml" Target="../ink/ink1876.xml"/><Relationship Id="rId254" Type="http://schemas.openxmlformats.org/officeDocument/2006/relationships/customXml" Target="../ink/ink1897.xml"/><Relationship Id="rId49" Type="http://schemas.openxmlformats.org/officeDocument/2006/relationships/image" Target="../media/image1739.png"/><Relationship Id="rId114" Type="http://schemas.openxmlformats.org/officeDocument/2006/relationships/customXml" Target="../ink/ink1827.xml"/><Relationship Id="rId296" Type="http://schemas.openxmlformats.org/officeDocument/2006/relationships/customXml" Target="../ink/ink1918.xml"/><Relationship Id="rId60" Type="http://schemas.openxmlformats.org/officeDocument/2006/relationships/customXml" Target="../ink/ink1800.xml"/><Relationship Id="rId156" Type="http://schemas.openxmlformats.org/officeDocument/2006/relationships/customXml" Target="../ink/ink1848.xml"/><Relationship Id="rId198" Type="http://schemas.openxmlformats.org/officeDocument/2006/relationships/customXml" Target="../ink/ink1869.xml"/><Relationship Id="rId321" Type="http://schemas.openxmlformats.org/officeDocument/2006/relationships/image" Target="../media/image1874.png"/><Relationship Id="rId363" Type="http://schemas.openxmlformats.org/officeDocument/2006/relationships/image" Target="../media/image1895.png"/><Relationship Id="rId419" Type="http://schemas.openxmlformats.org/officeDocument/2006/relationships/image" Target="../media/image1923.png"/><Relationship Id="rId223" Type="http://schemas.openxmlformats.org/officeDocument/2006/relationships/image" Target="../media/image1826.png"/><Relationship Id="rId430" Type="http://schemas.openxmlformats.org/officeDocument/2006/relationships/customXml" Target="../ink/ink1985.xml"/><Relationship Id="rId18" Type="http://schemas.openxmlformats.org/officeDocument/2006/relationships/customXml" Target="../ink/ink1779.xml"/><Relationship Id="rId39" Type="http://schemas.openxmlformats.org/officeDocument/2006/relationships/image" Target="../media/image1734.png"/><Relationship Id="rId265" Type="http://schemas.openxmlformats.org/officeDocument/2006/relationships/image" Target="../media/image29.png"/><Relationship Id="rId286" Type="http://schemas.openxmlformats.org/officeDocument/2006/relationships/customXml" Target="../ink/ink1913.xml"/><Relationship Id="rId50" Type="http://schemas.openxmlformats.org/officeDocument/2006/relationships/customXml" Target="../ink/ink1795.xml"/><Relationship Id="rId104" Type="http://schemas.openxmlformats.org/officeDocument/2006/relationships/customXml" Target="../ink/ink1822.xml"/><Relationship Id="rId125" Type="http://schemas.openxmlformats.org/officeDocument/2006/relationships/image" Target="../media/image1777.png"/><Relationship Id="rId146" Type="http://schemas.openxmlformats.org/officeDocument/2006/relationships/customXml" Target="../ink/ink1843.xml"/><Relationship Id="rId167" Type="http://schemas.openxmlformats.org/officeDocument/2006/relationships/image" Target="../media/image1798.png"/><Relationship Id="rId188" Type="http://schemas.openxmlformats.org/officeDocument/2006/relationships/customXml" Target="../ink/ink1864.xml"/><Relationship Id="rId311" Type="http://schemas.openxmlformats.org/officeDocument/2006/relationships/image" Target="../media/image1869.png"/><Relationship Id="rId332" Type="http://schemas.openxmlformats.org/officeDocument/2006/relationships/customXml" Target="../ink/ink1936.xml"/><Relationship Id="rId353" Type="http://schemas.openxmlformats.org/officeDocument/2006/relationships/image" Target="../media/image1890.png"/><Relationship Id="rId374" Type="http://schemas.openxmlformats.org/officeDocument/2006/relationships/customXml" Target="../ink/ink1957.xml"/><Relationship Id="rId395" Type="http://schemas.openxmlformats.org/officeDocument/2006/relationships/image" Target="../media/image1911.png"/><Relationship Id="rId409" Type="http://schemas.openxmlformats.org/officeDocument/2006/relationships/image" Target="../media/image1918.png"/><Relationship Id="rId71" Type="http://schemas.openxmlformats.org/officeDocument/2006/relationships/image" Target="../media/image1750.png"/><Relationship Id="rId92" Type="http://schemas.openxmlformats.org/officeDocument/2006/relationships/customXml" Target="../ink/ink1816.xml"/><Relationship Id="rId213" Type="http://schemas.openxmlformats.org/officeDocument/2006/relationships/image" Target="../media/image1821.png"/><Relationship Id="rId234" Type="http://schemas.openxmlformats.org/officeDocument/2006/relationships/customXml" Target="../ink/ink1887.xml"/><Relationship Id="rId420" Type="http://schemas.openxmlformats.org/officeDocument/2006/relationships/customXml" Target="../ink/ink1980.xml"/><Relationship Id="rId2" Type="http://schemas.openxmlformats.org/officeDocument/2006/relationships/customXml" Target="../ink/ink1771.xml"/><Relationship Id="rId29" Type="http://schemas.openxmlformats.org/officeDocument/2006/relationships/image" Target="../media/image1729.png"/><Relationship Id="rId255" Type="http://schemas.openxmlformats.org/officeDocument/2006/relationships/image" Target="../media/image1842.png"/><Relationship Id="rId276" Type="http://schemas.openxmlformats.org/officeDocument/2006/relationships/customXml" Target="../ink/ink1908.xml"/><Relationship Id="rId297" Type="http://schemas.openxmlformats.org/officeDocument/2006/relationships/image" Target="../media/image1862.png"/><Relationship Id="rId441" Type="http://schemas.openxmlformats.org/officeDocument/2006/relationships/image" Target="../media/image1934.png"/><Relationship Id="rId40" Type="http://schemas.openxmlformats.org/officeDocument/2006/relationships/customXml" Target="../ink/ink1790.xml"/><Relationship Id="rId115" Type="http://schemas.openxmlformats.org/officeDocument/2006/relationships/image" Target="../media/image1772.png"/><Relationship Id="rId136" Type="http://schemas.openxmlformats.org/officeDocument/2006/relationships/customXml" Target="../ink/ink1838.xml"/><Relationship Id="rId157" Type="http://schemas.openxmlformats.org/officeDocument/2006/relationships/image" Target="../media/image1793.png"/><Relationship Id="rId178" Type="http://schemas.openxmlformats.org/officeDocument/2006/relationships/customXml" Target="../ink/ink1859.xml"/><Relationship Id="rId301" Type="http://schemas.openxmlformats.org/officeDocument/2006/relationships/image" Target="../media/image1864.png"/><Relationship Id="rId322" Type="http://schemas.openxmlformats.org/officeDocument/2006/relationships/customXml" Target="../ink/ink1931.xml"/><Relationship Id="rId343" Type="http://schemas.openxmlformats.org/officeDocument/2006/relationships/image" Target="../media/image1885.png"/><Relationship Id="rId364" Type="http://schemas.openxmlformats.org/officeDocument/2006/relationships/customXml" Target="../ink/ink1952.xml"/><Relationship Id="rId61" Type="http://schemas.openxmlformats.org/officeDocument/2006/relationships/image" Target="../media/image1745.png"/><Relationship Id="rId82" Type="http://schemas.openxmlformats.org/officeDocument/2006/relationships/customXml" Target="../ink/ink1811.xml"/><Relationship Id="rId199" Type="http://schemas.openxmlformats.org/officeDocument/2006/relationships/image" Target="../media/image1814.png"/><Relationship Id="rId203" Type="http://schemas.openxmlformats.org/officeDocument/2006/relationships/image" Target="../media/image1816.png"/><Relationship Id="rId385" Type="http://schemas.openxmlformats.org/officeDocument/2006/relationships/image" Target="../media/image1906.png"/><Relationship Id="rId19" Type="http://schemas.openxmlformats.org/officeDocument/2006/relationships/image" Target="../media/image1724.png"/><Relationship Id="rId224" Type="http://schemas.openxmlformats.org/officeDocument/2006/relationships/customXml" Target="../ink/ink1882.xml"/><Relationship Id="rId245" Type="http://schemas.openxmlformats.org/officeDocument/2006/relationships/image" Target="../media/image1837.png"/><Relationship Id="rId266" Type="http://schemas.openxmlformats.org/officeDocument/2006/relationships/customXml" Target="../ink/ink1903.xml"/><Relationship Id="rId287" Type="http://schemas.openxmlformats.org/officeDocument/2006/relationships/image" Target="../media/image1857.png"/><Relationship Id="rId410" Type="http://schemas.openxmlformats.org/officeDocument/2006/relationships/customXml" Target="../ink/ink1975.xml"/><Relationship Id="rId431" Type="http://schemas.openxmlformats.org/officeDocument/2006/relationships/image" Target="../media/image1929.png"/><Relationship Id="rId30" Type="http://schemas.openxmlformats.org/officeDocument/2006/relationships/customXml" Target="../ink/ink1785.xml"/><Relationship Id="rId105" Type="http://schemas.openxmlformats.org/officeDocument/2006/relationships/image" Target="../media/image1767.png"/><Relationship Id="rId126" Type="http://schemas.openxmlformats.org/officeDocument/2006/relationships/customXml" Target="../ink/ink1833.xml"/><Relationship Id="rId147" Type="http://schemas.openxmlformats.org/officeDocument/2006/relationships/image" Target="../media/image1788.png"/><Relationship Id="rId168" Type="http://schemas.openxmlformats.org/officeDocument/2006/relationships/customXml" Target="../ink/ink1854.xml"/><Relationship Id="rId312" Type="http://schemas.openxmlformats.org/officeDocument/2006/relationships/customXml" Target="../ink/ink1926.xml"/><Relationship Id="rId333" Type="http://schemas.openxmlformats.org/officeDocument/2006/relationships/image" Target="../media/image1880.png"/><Relationship Id="rId354" Type="http://schemas.openxmlformats.org/officeDocument/2006/relationships/customXml" Target="../ink/ink1947.xml"/><Relationship Id="rId51" Type="http://schemas.openxmlformats.org/officeDocument/2006/relationships/image" Target="../media/image1740.png"/><Relationship Id="rId72" Type="http://schemas.openxmlformats.org/officeDocument/2006/relationships/customXml" Target="../ink/ink1806.xml"/><Relationship Id="rId93" Type="http://schemas.openxmlformats.org/officeDocument/2006/relationships/image" Target="../media/image1761.png"/><Relationship Id="rId189" Type="http://schemas.openxmlformats.org/officeDocument/2006/relationships/image" Target="../media/image1809.png"/><Relationship Id="rId375" Type="http://schemas.openxmlformats.org/officeDocument/2006/relationships/image" Target="../media/image1901.png"/><Relationship Id="rId396" Type="http://schemas.openxmlformats.org/officeDocument/2006/relationships/customXml" Target="../ink/ink1968.xml"/><Relationship Id="rId3" Type="http://schemas.openxmlformats.org/officeDocument/2006/relationships/image" Target="../media/image1716.png"/><Relationship Id="rId214" Type="http://schemas.openxmlformats.org/officeDocument/2006/relationships/customXml" Target="../ink/ink1877.xml"/><Relationship Id="rId235" Type="http://schemas.openxmlformats.org/officeDocument/2006/relationships/image" Target="../media/image1832.png"/><Relationship Id="rId256" Type="http://schemas.openxmlformats.org/officeDocument/2006/relationships/customXml" Target="../ink/ink1898.xml"/><Relationship Id="rId277" Type="http://schemas.openxmlformats.org/officeDocument/2006/relationships/image" Target="../media/image1852.png"/><Relationship Id="rId298" Type="http://schemas.openxmlformats.org/officeDocument/2006/relationships/customXml" Target="../ink/ink1919.xml"/><Relationship Id="rId400" Type="http://schemas.openxmlformats.org/officeDocument/2006/relationships/customXml" Target="../ink/ink1970.xml"/><Relationship Id="rId421" Type="http://schemas.openxmlformats.org/officeDocument/2006/relationships/image" Target="../media/image1924.png"/><Relationship Id="rId442" Type="http://schemas.openxmlformats.org/officeDocument/2006/relationships/customXml" Target="../ink/ink1991.xml"/><Relationship Id="rId116" Type="http://schemas.openxmlformats.org/officeDocument/2006/relationships/customXml" Target="../ink/ink1828.xml"/><Relationship Id="rId137" Type="http://schemas.openxmlformats.org/officeDocument/2006/relationships/image" Target="../media/image1783.png"/><Relationship Id="rId158" Type="http://schemas.openxmlformats.org/officeDocument/2006/relationships/customXml" Target="../ink/ink1849.xml"/><Relationship Id="rId302" Type="http://schemas.openxmlformats.org/officeDocument/2006/relationships/customXml" Target="../ink/ink1921.xml"/><Relationship Id="rId323" Type="http://schemas.openxmlformats.org/officeDocument/2006/relationships/image" Target="../media/image1875.png"/><Relationship Id="rId344" Type="http://schemas.openxmlformats.org/officeDocument/2006/relationships/customXml" Target="../ink/ink1942.xml"/><Relationship Id="rId20" Type="http://schemas.openxmlformats.org/officeDocument/2006/relationships/customXml" Target="../ink/ink1780.xml"/><Relationship Id="rId41" Type="http://schemas.openxmlformats.org/officeDocument/2006/relationships/image" Target="../media/image1735.png"/><Relationship Id="rId62" Type="http://schemas.openxmlformats.org/officeDocument/2006/relationships/customXml" Target="../ink/ink1801.xml"/><Relationship Id="rId83" Type="http://schemas.openxmlformats.org/officeDocument/2006/relationships/image" Target="../media/image1756.png"/><Relationship Id="rId179" Type="http://schemas.openxmlformats.org/officeDocument/2006/relationships/image" Target="../media/image1804.png"/><Relationship Id="rId365" Type="http://schemas.openxmlformats.org/officeDocument/2006/relationships/image" Target="../media/image1896.png"/><Relationship Id="rId386" Type="http://schemas.openxmlformats.org/officeDocument/2006/relationships/customXml" Target="../ink/ink1963.xml"/><Relationship Id="rId190" Type="http://schemas.openxmlformats.org/officeDocument/2006/relationships/customXml" Target="../ink/ink1865.xml"/><Relationship Id="rId204" Type="http://schemas.openxmlformats.org/officeDocument/2006/relationships/customXml" Target="../ink/ink1872.xml"/><Relationship Id="rId225" Type="http://schemas.openxmlformats.org/officeDocument/2006/relationships/image" Target="../media/image1827.png"/><Relationship Id="rId246" Type="http://schemas.openxmlformats.org/officeDocument/2006/relationships/customXml" Target="../ink/ink1893.xml"/><Relationship Id="rId267" Type="http://schemas.openxmlformats.org/officeDocument/2006/relationships/image" Target="../media/image1847.png"/><Relationship Id="rId288" Type="http://schemas.openxmlformats.org/officeDocument/2006/relationships/customXml" Target="../ink/ink1914.xml"/><Relationship Id="rId411" Type="http://schemas.openxmlformats.org/officeDocument/2006/relationships/image" Target="../media/image1919.png"/><Relationship Id="rId432" Type="http://schemas.openxmlformats.org/officeDocument/2006/relationships/customXml" Target="../ink/ink1986.xml"/><Relationship Id="rId106" Type="http://schemas.openxmlformats.org/officeDocument/2006/relationships/customXml" Target="../ink/ink1823.xml"/><Relationship Id="rId127" Type="http://schemas.openxmlformats.org/officeDocument/2006/relationships/image" Target="../media/image1778.png"/><Relationship Id="rId313" Type="http://schemas.openxmlformats.org/officeDocument/2006/relationships/image" Target="../media/image1870.png"/><Relationship Id="rId10" Type="http://schemas.openxmlformats.org/officeDocument/2006/relationships/customXml" Target="../ink/ink1775.xml"/><Relationship Id="rId31" Type="http://schemas.openxmlformats.org/officeDocument/2006/relationships/image" Target="../media/image1730.png"/><Relationship Id="rId52" Type="http://schemas.openxmlformats.org/officeDocument/2006/relationships/customXml" Target="../ink/ink1796.xml"/><Relationship Id="rId73" Type="http://schemas.openxmlformats.org/officeDocument/2006/relationships/image" Target="../media/image1751.png"/><Relationship Id="rId94" Type="http://schemas.openxmlformats.org/officeDocument/2006/relationships/customXml" Target="../ink/ink1817.xml"/><Relationship Id="rId148" Type="http://schemas.openxmlformats.org/officeDocument/2006/relationships/customXml" Target="../ink/ink1844.xml"/><Relationship Id="rId169" Type="http://schemas.openxmlformats.org/officeDocument/2006/relationships/image" Target="../media/image1799.png"/><Relationship Id="rId334" Type="http://schemas.openxmlformats.org/officeDocument/2006/relationships/customXml" Target="../ink/ink1937.xml"/><Relationship Id="rId355" Type="http://schemas.openxmlformats.org/officeDocument/2006/relationships/image" Target="../media/image1891.png"/><Relationship Id="rId376" Type="http://schemas.openxmlformats.org/officeDocument/2006/relationships/customXml" Target="../ink/ink1958.xml"/><Relationship Id="rId397" Type="http://schemas.openxmlformats.org/officeDocument/2006/relationships/image" Target="../media/image1912.png"/><Relationship Id="rId4" Type="http://schemas.openxmlformats.org/officeDocument/2006/relationships/customXml" Target="../ink/ink1772.xml"/><Relationship Id="rId180" Type="http://schemas.openxmlformats.org/officeDocument/2006/relationships/customXml" Target="../ink/ink1860.xml"/><Relationship Id="rId215" Type="http://schemas.openxmlformats.org/officeDocument/2006/relationships/image" Target="../media/image1822.png"/><Relationship Id="rId236" Type="http://schemas.openxmlformats.org/officeDocument/2006/relationships/customXml" Target="../ink/ink1888.xml"/><Relationship Id="rId257" Type="http://schemas.openxmlformats.org/officeDocument/2006/relationships/image" Target="../media/image1843.png"/><Relationship Id="rId278" Type="http://schemas.openxmlformats.org/officeDocument/2006/relationships/customXml" Target="../ink/ink1909.xml"/><Relationship Id="rId401" Type="http://schemas.openxmlformats.org/officeDocument/2006/relationships/image" Target="../media/image1914.png"/><Relationship Id="rId422" Type="http://schemas.openxmlformats.org/officeDocument/2006/relationships/customXml" Target="../ink/ink1981.xml"/><Relationship Id="rId443" Type="http://schemas.openxmlformats.org/officeDocument/2006/relationships/image" Target="../media/image1935.png"/><Relationship Id="rId303" Type="http://schemas.openxmlformats.org/officeDocument/2006/relationships/image" Target="../media/image1865.png"/><Relationship Id="rId42" Type="http://schemas.openxmlformats.org/officeDocument/2006/relationships/customXml" Target="../ink/ink1791.xml"/><Relationship Id="rId84" Type="http://schemas.openxmlformats.org/officeDocument/2006/relationships/customXml" Target="../ink/ink1812.xml"/><Relationship Id="rId138" Type="http://schemas.openxmlformats.org/officeDocument/2006/relationships/customXml" Target="../ink/ink1839.xml"/><Relationship Id="rId345" Type="http://schemas.openxmlformats.org/officeDocument/2006/relationships/image" Target="../media/image1886.png"/><Relationship Id="rId387" Type="http://schemas.openxmlformats.org/officeDocument/2006/relationships/image" Target="../media/image1907.png"/><Relationship Id="rId191" Type="http://schemas.openxmlformats.org/officeDocument/2006/relationships/image" Target="../media/image1810.png"/><Relationship Id="rId205" Type="http://schemas.openxmlformats.org/officeDocument/2006/relationships/image" Target="../media/image1817.png"/><Relationship Id="rId247" Type="http://schemas.openxmlformats.org/officeDocument/2006/relationships/image" Target="../media/image1838.png"/><Relationship Id="rId412" Type="http://schemas.openxmlformats.org/officeDocument/2006/relationships/customXml" Target="../ink/ink1976.xml"/><Relationship Id="rId107" Type="http://schemas.openxmlformats.org/officeDocument/2006/relationships/image" Target="../media/image1768.png"/><Relationship Id="rId289" Type="http://schemas.openxmlformats.org/officeDocument/2006/relationships/image" Target="../media/image1858.png"/><Relationship Id="rId11" Type="http://schemas.openxmlformats.org/officeDocument/2006/relationships/image" Target="../media/image1720.png"/><Relationship Id="rId53" Type="http://schemas.openxmlformats.org/officeDocument/2006/relationships/image" Target="../media/image1741.png"/><Relationship Id="rId149" Type="http://schemas.openxmlformats.org/officeDocument/2006/relationships/image" Target="../media/image1789.png"/><Relationship Id="rId314" Type="http://schemas.openxmlformats.org/officeDocument/2006/relationships/customXml" Target="../ink/ink1927.xml"/><Relationship Id="rId356" Type="http://schemas.openxmlformats.org/officeDocument/2006/relationships/customXml" Target="../ink/ink1948.xml"/><Relationship Id="rId398" Type="http://schemas.openxmlformats.org/officeDocument/2006/relationships/customXml" Target="../ink/ink1969.xml"/><Relationship Id="rId95" Type="http://schemas.openxmlformats.org/officeDocument/2006/relationships/image" Target="../media/image1762.png"/><Relationship Id="rId160" Type="http://schemas.openxmlformats.org/officeDocument/2006/relationships/customXml" Target="../ink/ink1850.xml"/><Relationship Id="rId216" Type="http://schemas.openxmlformats.org/officeDocument/2006/relationships/customXml" Target="../ink/ink1878.xml"/><Relationship Id="rId423" Type="http://schemas.openxmlformats.org/officeDocument/2006/relationships/image" Target="../media/image1925.png"/><Relationship Id="rId258" Type="http://schemas.openxmlformats.org/officeDocument/2006/relationships/customXml" Target="../ink/ink1899.xml"/><Relationship Id="rId22" Type="http://schemas.openxmlformats.org/officeDocument/2006/relationships/customXml" Target="../ink/ink1781.xml"/><Relationship Id="rId64" Type="http://schemas.openxmlformats.org/officeDocument/2006/relationships/customXml" Target="../ink/ink1802.xml"/><Relationship Id="rId118" Type="http://schemas.openxmlformats.org/officeDocument/2006/relationships/customXml" Target="../ink/ink1829.xml"/><Relationship Id="rId325" Type="http://schemas.openxmlformats.org/officeDocument/2006/relationships/image" Target="../media/image1876.png"/><Relationship Id="rId367" Type="http://schemas.openxmlformats.org/officeDocument/2006/relationships/image" Target="../media/image1897.png"/><Relationship Id="rId171" Type="http://schemas.openxmlformats.org/officeDocument/2006/relationships/image" Target="../media/image1800.png"/><Relationship Id="rId227" Type="http://schemas.openxmlformats.org/officeDocument/2006/relationships/image" Target="../media/image1828.png"/><Relationship Id="rId269" Type="http://schemas.openxmlformats.org/officeDocument/2006/relationships/image" Target="../media/image1848.png"/><Relationship Id="rId434" Type="http://schemas.openxmlformats.org/officeDocument/2006/relationships/customXml" Target="../ink/ink1987.xml"/><Relationship Id="rId33" Type="http://schemas.openxmlformats.org/officeDocument/2006/relationships/image" Target="../media/image1731.png"/><Relationship Id="rId129" Type="http://schemas.openxmlformats.org/officeDocument/2006/relationships/image" Target="../media/image1779.png"/><Relationship Id="rId280" Type="http://schemas.openxmlformats.org/officeDocument/2006/relationships/customXml" Target="../ink/ink1910.xml"/><Relationship Id="rId336" Type="http://schemas.openxmlformats.org/officeDocument/2006/relationships/customXml" Target="../ink/ink1938.xml"/><Relationship Id="rId75" Type="http://schemas.openxmlformats.org/officeDocument/2006/relationships/image" Target="../media/image1752.png"/><Relationship Id="rId140" Type="http://schemas.openxmlformats.org/officeDocument/2006/relationships/customXml" Target="../ink/ink1840.xml"/><Relationship Id="rId182" Type="http://schemas.openxmlformats.org/officeDocument/2006/relationships/customXml" Target="../ink/ink1861.xml"/><Relationship Id="rId378" Type="http://schemas.openxmlformats.org/officeDocument/2006/relationships/customXml" Target="../ink/ink1959.xml"/><Relationship Id="rId403" Type="http://schemas.openxmlformats.org/officeDocument/2006/relationships/image" Target="../media/image1915.png"/><Relationship Id="rId6" Type="http://schemas.openxmlformats.org/officeDocument/2006/relationships/customXml" Target="../ink/ink1773.xml"/><Relationship Id="rId238" Type="http://schemas.openxmlformats.org/officeDocument/2006/relationships/customXml" Target="../ink/ink1889.xml"/><Relationship Id="rId445" Type="http://schemas.openxmlformats.org/officeDocument/2006/relationships/image" Target="../media/image1936.png"/><Relationship Id="rId291" Type="http://schemas.openxmlformats.org/officeDocument/2006/relationships/image" Target="../media/image1859.png"/><Relationship Id="rId305" Type="http://schemas.openxmlformats.org/officeDocument/2006/relationships/image" Target="../media/image1866.png"/><Relationship Id="rId347" Type="http://schemas.openxmlformats.org/officeDocument/2006/relationships/image" Target="../media/image1887.png"/><Relationship Id="rId44" Type="http://schemas.openxmlformats.org/officeDocument/2006/relationships/customXml" Target="../ink/ink1792.xml"/><Relationship Id="rId86" Type="http://schemas.openxmlformats.org/officeDocument/2006/relationships/customXml" Target="../ink/ink1813.xml"/><Relationship Id="rId151" Type="http://schemas.openxmlformats.org/officeDocument/2006/relationships/image" Target="../media/image1790.png"/><Relationship Id="rId389" Type="http://schemas.openxmlformats.org/officeDocument/2006/relationships/image" Target="../media/image1908.png"/><Relationship Id="rId193" Type="http://schemas.openxmlformats.org/officeDocument/2006/relationships/image" Target="../media/image1811.png"/><Relationship Id="rId207" Type="http://schemas.openxmlformats.org/officeDocument/2006/relationships/image" Target="../media/image1818.png"/><Relationship Id="rId249" Type="http://schemas.openxmlformats.org/officeDocument/2006/relationships/image" Target="../media/image1839.png"/><Relationship Id="rId414" Type="http://schemas.openxmlformats.org/officeDocument/2006/relationships/customXml" Target="../ink/ink1977.xml"/><Relationship Id="rId13" Type="http://schemas.openxmlformats.org/officeDocument/2006/relationships/image" Target="../media/image1721.png"/><Relationship Id="rId109" Type="http://schemas.openxmlformats.org/officeDocument/2006/relationships/image" Target="../media/image1769.png"/><Relationship Id="rId260" Type="http://schemas.openxmlformats.org/officeDocument/2006/relationships/customXml" Target="../ink/ink1900.xml"/><Relationship Id="rId316" Type="http://schemas.openxmlformats.org/officeDocument/2006/relationships/customXml" Target="../ink/ink1928.xml"/><Relationship Id="rId55" Type="http://schemas.openxmlformats.org/officeDocument/2006/relationships/image" Target="../media/image1742.png"/><Relationship Id="rId97" Type="http://schemas.openxmlformats.org/officeDocument/2006/relationships/image" Target="../media/image1763.png"/><Relationship Id="rId120" Type="http://schemas.openxmlformats.org/officeDocument/2006/relationships/customXml" Target="../ink/ink1830.xml"/><Relationship Id="rId358" Type="http://schemas.openxmlformats.org/officeDocument/2006/relationships/customXml" Target="../ink/ink1949.xml"/><Relationship Id="rId162" Type="http://schemas.openxmlformats.org/officeDocument/2006/relationships/customXml" Target="../ink/ink1851.xml"/><Relationship Id="rId218" Type="http://schemas.openxmlformats.org/officeDocument/2006/relationships/customXml" Target="../ink/ink1879.xml"/><Relationship Id="rId425" Type="http://schemas.openxmlformats.org/officeDocument/2006/relationships/image" Target="../media/image1926.png"/><Relationship Id="rId271" Type="http://schemas.openxmlformats.org/officeDocument/2006/relationships/image" Target="../media/image1849.png"/><Relationship Id="rId24" Type="http://schemas.openxmlformats.org/officeDocument/2006/relationships/customXml" Target="../ink/ink1782.xml"/><Relationship Id="rId66" Type="http://schemas.openxmlformats.org/officeDocument/2006/relationships/customXml" Target="../ink/ink1803.xml"/><Relationship Id="rId131" Type="http://schemas.openxmlformats.org/officeDocument/2006/relationships/image" Target="../media/image1780.png"/><Relationship Id="rId327" Type="http://schemas.openxmlformats.org/officeDocument/2006/relationships/image" Target="../media/image1877.png"/><Relationship Id="rId369" Type="http://schemas.openxmlformats.org/officeDocument/2006/relationships/image" Target="../media/image1898.png"/><Relationship Id="rId173" Type="http://schemas.openxmlformats.org/officeDocument/2006/relationships/image" Target="../media/image1801.png"/><Relationship Id="rId229" Type="http://schemas.openxmlformats.org/officeDocument/2006/relationships/image" Target="../media/image1829.png"/><Relationship Id="rId380" Type="http://schemas.openxmlformats.org/officeDocument/2006/relationships/customXml" Target="../ink/ink1960.xml"/><Relationship Id="rId436" Type="http://schemas.openxmlformats.org/officeDocument/2006/relationships/customXml" Target="../ink/ink1988.xml"/><Relationship Id="rId240" Type="http://schemas.openxmlformats.org/officeDocument/2006/relationships/customXml" Target="../ink/ink1890.xml"/><Relationship Id="rId35" Type="http://schemas.openxmlformats.org/officeDocument/2006/relationships/image" Target="../media/image1732.png"/><Relationship Id="rId77" Type="http://schemas.openxmlformats.org/officeDocument/2006/relationships/image" Target="../media/image1753.png"/><Relationship Id="rId100" Type="http://schemas.openxmlformats.org/officeDocument/2006/relationships/customXml" Target="../ink/ink1820.xml"/><Relationship Id="rId282" Type="http://schemas.openxmlformats.org/officeDocument/2006/relationships/customXml" Target="../ink/ink1911.xml"/><Relationship Id="rId338" Type="http://schemas.openxmlformats.org/officeDocument/2006/relationships/customXml" Target="../ink/ink1939.xml"/><Relationship Id="rId8" Type="http://schemas.openxmlformats.org/officeDocument/2006/relationships/customXml" Target="../ink/ink1774.xml"/><Relationship Id="rId142" Type="http://schemas.openxmlformats.org/officeDocument/2006/relationships/customXml" Target="../ink/ink1841.xml"/><Relationship Id="rId184" Type="http://schemas.openxmlformats.org/officeDocument/2006/relationships/customXml" Target="../ink/ink1862.xml"/><Relationship Id="rId391" Type="http://schemas.openxmlformats.org/officeDocument/2006/relationships/image" Target="../media/image1909.png"/><Relationship Id="rId405" Type="http://schemas.openxmlformats.org/officeDocument/2006/relationships/image" Target="../media/image1916.png"/><Relationship Id="rId251" Type="http://schemas.openxmlformats.org/officeDocument/2006/relationships/image" Target="../media/image1840.png"/><Relationship Id="rId46" Type="http://schemas.openxmlformats.org/officeDocument/2006/relationships/customXml" Target="../ink/ink1793.xml"/><Relationship Id="rId293" Type="http://schemas.openxmlformats.org/officeDocument/2006/relationships/image" Target="../media/image1860.png"/><Relationship Id="rId307" Type="http://schemas.openxmlformats.org/officeDocument/2006/relationships/image" Target="../media/image1867.png"/><Relationship Id="rId349" Type="http://schemas.openxmlformats.org/officeDocument/2006/relationships/image" Target="../media/image1888.png"/><Relationship Id="rId88" Type="http://schemas.openxmlformats.org/officeDocument/2006/relationships/customXml" Target="../ink/ink1814.xml"/><Relationship Id="rId111" Type="http://schemas.openxmlformats.org/officeDocument/2006/relationships/image" Target="../media/image1770.png"/><Relationship Id="rId153" Type="http://schemas.openxmlformats.org/officeDocument/2006/relationships/image" Target="../media/image1791.png"/><Relationship Id="rId195" Type="http://schemas.openxmlformats.org/officeDocument/2006/relationships/image" Target="../media/image1812.png"/><Relationship Id="rId209" Type="http://schemas.openxmlformats.org/officeDocument/2006/relationships/image" Target="../media/image1819.png"/><Relationship Id="rId360" Type="http://schemas.openxmlformats.org/officeDocument/2006/relationships/customXml" Target="../ink/ink1950.xml"/><Relationship Id="rId416" Type="http://schemas.openxmlformats.org/officeDocument/2006/relationships/customXml" Target="../ink/ink1978.xml"/><Relationship Id="rId220" Type="http://schemas.openxmlformats.org/officeDocument/2006/relationships/customXml" Target="../ink/ink1880.xml"/><Relationship Id="rId15" Type="http://schemas.openxmlformats.org/officeDocument/2006/relationships/image" Target="../media/image1722.png"/><Relationship Id="rId57" Type="http://schemas.openxmlformats.org/officeDocument/2006/relationships/image" Target="../media/image1743.png"/><Relationship Id="rId262" Type="http://schemas.openxmlformats.org/officeDocument/2006/relationships/customXml" Target="../ink/ink1901.xml"/><Relationship Id="rId318" Type="http://schemas.openxmlformats.org/officeDocument/2006/relationships/customXml" Target="../ink/ink1929.xml"/><Relationship Id="rId99" Type="http://schemas.openxmlformats.org/officeDocument/2006/relationships/image" Target="../media/image1764.png"/><Relationship Id="rId122" Type="http://schemas.openxmlformats.org/officeDocument/2006/relationships/customXml" Target="../ink/ink1831.xml"/><Relationship Id="rId164" Type="http://schemas.openxmlformats.org/officeDocument/2006/relationships/customXml" Target="../ink/ink1852.xml"/><Relationship Id="rId371" Type="http://schemas.openxmlformats.org/officeDocument/2006/relationships/image" Target="../media/image1899.png"/><Relationship Id="rId427" Type="http://schemas.openxmlformats.org/officeDocument/2006/relationships/image" Target="../media/image1927.png"/><Relationship Id="rId26" Type="http://schemas.openxmlformats.org/officeDocument/2006/relationships/customXml" Target="../ink/ink1783.xml"/><Relationship Id="rId231" Type="http://schemas.openxmlformats.org/officeDocument/2006/relationships/image" Target="../media/image1830.png"/><Relationship Id="rId273" Type="http://schemas.openxmlformats.org/officeDocument/2006/relationships/image" Target="../media/image1850.png"/><Relationship Id="rId329" Type="http://schemas.openxmlformats.org/officeDocument/2006/relationships/image" Target="../media/image1878.png"/><Relationship Id="rId68" Type="http://schemas.openxmlformats.org/officeDocument/2006/relationships/customXml" Target="../ink/ink1804.xml"/><Relationship Id="rId133" Type="http://schemas.openxmlformats.org/officeDocument/2006/relationships/image" Target="../media/image1781.png"/><Relationship Id="rId175" Type="http://schemas.openxmlformats.org/officeDocument/2006/relationships/image" Target="../media/image1802.png"/><Relationship Id="rId340" Type="http://schemas.openxmlformats.org/officeDocument/2006/relationships/customXml" Target="../ink/ink1940.xml"/><Relationship Id="rId200" Type="http://schemas.openxmlformats.org/officeDocument/2006/relationships/customXml" Target="../ink/ink1870.xml"/><Relationship Id="rId382" Type="http://schemas.openxmlformats.org/officeDocument/2006/relationships/customXml" Target="../ink/ink1961.xml"/><Relationship Id="rId438" Type="http://schemas.openxmlformats.org/officeDocument/2006/relationships/customXml" Target="../ink/ink1989.xml"/><Relationship Id="rId242" Type="http://schemas.openxmlformats.org/officeDocument/2006/relationships/customXml" Target="../ink/ink1891.xml"/><Relationship Id="rId284" Type="http://schemas.openxmlformats.org/officeDocument/2006/relationships/customXml" Target="../ink/ink1912.xml"/><Relationship Id="rId37" Type="http://schemas.openxmlformats.org/officeDocument/2006/relationships/image" Target="../media/image1733.png"/><Relationship Id="rId79" Type="http://schemas.openxmlformats.org/officeDocument/2006/relationships/image" Target="../media/image1754.png"/><Relationship Id="rId102" Type="http://schemas.openxmlformats.org/officeDocument/2006/relationships/customXml" Target="../ink/ink1821.xml"/><Relationship Id="rId144" Type="http://schemas.openxmlformats.org/officeDocument/2006/relationships/customXml" Target="../ink/ink1842.xml"/><Relationship Id="rId90" Type="http://schemas.openxmlformats.org/officeDocument/2006/relationships/customXml" Target="../ink/ink1815.xml"/><Relationship Id="rId186" Type="http://schemas.openxmlformats.org/officeDocument/2006/relationships/customXml" Target="../ink/ink1863.xml"/><Relationship Id="rId351" Type="http://schemas.openxmlformats.org/officeDocument/2006/relationships/image" Target="../media/image1889.png"/><Relationship Id="rId393" Type="http://schemas.openxmlformats.org/officeDocument/2006/relationships/image" Target="../media/image1910.png"/><Relationship Id="rId407" Type="http://schemas.openxmlformats.org/officeDocument/2006/relationships/image" Target="../media/image1917.png"/><Relationship Id="rId211" Type="http://schemas.openxmlformats.org/officeDocument/2006/relationships/image" Target="../media/image1820.png"/><Relationship Id="rId253" Type="http://schemas.openxmlformats.org/officeDocument/2006/relationships/image" Target="../media/image1841.png"/><Relationship Id="rId295" Type="http://schemas.openxmlformats.org/officeDocument/2006/relationships/image" Target="../media/image1861.png"/><Relationship Id="rId309" Type="http://schemas.openxmlformats.org/officeDocument/2006/relationships/image" Target="../media/image1868.png"/><Relationship Id="rId48" Type="http://schemas.openxmlformats.org/officeDocument/2006/relationships/customXml" Target="../ink/ink1794.xml"/><Relationship Id="rId113" Type="http://schemas.openxmlformats.org/officeDocument/2006/relationships/image" Target="../media/image1771.png"/><Relationship Id="rId320" Type="http://schemas.openxmlformats.org/officeDocument/2006/relationships/customXml" Target="../ink/ink1930.xml"/><Relationship Id="rId155" Type="http://schemas.openxmlformats.org/officeDocument/2006/relationships/image" Target="../media/image1792.png"/><Relationship Id="rId197" Type="http://schemas.openxmlformats.org/officeDocument/2006/relationships/image" Target="../media/image1813.png"/><Relationship Id="rId362" Type="http://schemas.openxmlformats.org/officeDocument/2006/relationships/customXml" Target="../ink/ink1951.xml"/><Relationship Id="rId418" Type="http://schemas.openxmlformats.org/officeDocument/2006/relationships/customXml" Target="../ink/ink1979.xml"/><Relationship Id="rId222" Type="http://schemas.openxmlformats.org/officeDocument/2006/relationships/customXml" Target="../ink/ink1881.xml"/><Relationship Id="rId264" Type="http://schemas.openxmlformats.org/officeDocument/2006/relationships/customXml" Target="../ink/ink1902.xml"/><Relationship Id="rId17" Type="http://schemas.openxmlformats.org/officeDocument/2006/relationships/image" Target="../media/image1723.png"/><Relationship Id="rId59" Type="http://schemas.openxmlformats.org/officeDocument/2006/relationships/image" Target="../media/image1744.png"/><Relationship Id="rId124" Type="http://schemas.openxmlformats.org/officeDocument/2006/relationships/customXml" Target="../ink/ink1832.xml"/><Relationship Id="rId70" Type="http://schemas.openxmlformats.org/officeDocument/2006/relationships/customXml" Target="../ink/ink1805.xml"/><Relationship Id="rId166" Type="http://schemas.openxmlformats.org/officeDocument/2006/relationships/customXml" Target="../ink/ink1853.xml"/><Relationship Id="rId331" Type="http://schemas.openxmlformats.org/officeDocument/2006/relationships/image" Target="../media/image1879.png"/><Relationship Id="rId373" Type="http://schemas.openxmlformats.org/officeDocument/2006/relationships/image" Target="../media/image1900.png"/><Relationship Id="rId429" Type="http://schemas.openxmlformats.org/officeDocument/2006/relationships/image" Target="../media/image192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831.png"/><Relationship Id="rId440" Type="http://schemas.openxmlformats.org/officeDocument/2006/relationships/customXml" Target="../ink/ink1990.xml"/><Relationship Id="rId28" Type="http://schemas.openxmlformats.org/officeDocument/2006/relationships/customXml" Target="../ink/ink1784.xml"/><Relationship Id="rId275" Type="http://schemas.openxmlformats.org/officeDocument/2006/relationships/image" Target="../media/image1851.png"/><Relationship Id="rId300" Type="http://schemas.openxmlformats.org/officeDocument/2006/relationships/customXml" Target="../ink/ink1920.xml"/><Relationship Id="rId81" Type="http://schemas.openxmlformats.org/officeDocument/2006/relationships/image" Target="../media/image1755.png"/><Relationship Id="rId135" Type="http://schemas.openxmlformats.org/officeDocument/2006/relationships/image" Target="../media/image1782.png"/><Relationship Id="rId177" Type="http://schemas.openxmlformats.org/officeDocument/2006/relationships/image" Target="../media/image1803.png"/><Relationship Id="rId342" Type="http://schemas.openxmlformats.org/officeDocument/2006/relationships/customXml" Target="../ink/ink1941.xml"/><Relationship Id="rId384" Type="http://schemas.openxmlformats.org/officeDocument/2006/relationships/customXml" Target="../ink/ink1962.xml"/><Relationship Id="rId202" Type="http://schemas.openxmlformats.org/officeDocument/2006/relationships/customXml" Target="../ink/ink1871.xml"/><Relationship Id="rId244" Type="http://schemas.openxmlformats.org/officeDocument/2006/relationships/customXml" Target="../ink/ink189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53.xml"/><Relationship Id="rId21" Type="http://schemas.openxmlformats.org/officeDocument/2006/relationships/image" Target="../media/image1944.png"/><Relationship Id="rId324" Type="http://schemas.openxmlformats.org/officeDocument/2006/relationships/image" Target="../media/image2090.png"/><Relationship Id="rId531" Type="http://schemas.openxmlformats.org/officeDocument/2006/relationships/customXml" Target="../ink/ink2263.xml"/><Relationship Id="rId629" Type="http://schemas.openxmlformats.org/officeDocument/2006/relationships/customXml" Target="../ink/ink2312.xml"/><Relationship Id="rId170" Type="http://schemas.openxmlformats.org/officeDocument/2006/relationships/customXml" Target="../ink/ink2081.xml"/><Relationship Id="rId268" Type="http://schemas.openxmlformats.org/officeDocument/2006/relationships/image" Target="../media/image2062.png"/><Relationship Id="rId475" Type="http://schemas.openxmlformats.org/officeDocument/2006/relationships/customXml" Target="../ink/ink2235.xml"/><Relationship Id="rId32" Type="http://schemas.openxmlformats.org/officeDocument/2006/relationships/customXml" Target="../ink/ink2008.xml"/><Relationship Id="rId128" Type="http://schemas.openxmlformats.org/officeDocument/2006/relationships/image" Target="../media/image1994.png"/><Relationship Id="rId335" Type="http://schemas.openxmlformats.org/officeDocument/2006/relationships/customXml" Target="../ink/ink2165.xml"/><Relationship Id="rId542" Type="http://schemas.openxmlformats.org/officeDocument/2006/relationships/image" Target="../media/image2199.png"/><Relationship Id="rId181" Type="http://schemas.openxmlformats.org/officeDocument/2006/relationships/image" Target="../media/image2019.png"/><Relationship Id="rId402" Type="http://schemas.openxmlformats.org/officeDocument/2006/relationships/image" Target="../media/image2129.png"/><Relationship Id="rId279" Type="http://schemas.openxmlformats.org/officeDocument/2006/relationships/customXml" Target="../ink/ink2137.xml"/><Relationship Id="rId486" Type="http://schemas.openxmlformats.org/officeDocument/2006/relationships/image" Target="../media/image2171.png"/><Relationship Id="rId43" Type="http://schemas.openxmlformats.org/officeDocument/2006/relationships/image" Target="../media/image1955.png"/><Relationship Id="rId139" Type="http://schemas.openxmlformats.org/officeDocument/2006/relationships/customXml" Target="../ink/ink2065.xml"/><Relationship Id="rId346" Type="http://schemas.openxmlformats.org/officeDocument/2006/relationships/image" Target="../media/image2101.png"/><Relationship Id="rId553" Type="http://schemas.openxmlformats.org/officeDocument/2006/relationships/customXml" Target="../ink/ink2274.xml"/><Relationship Id="rId192" Type="http://schemas.openxmlformats.org/officeDocument/2006/relationships/customXml" Target="../ink/ink2093.xml"/><Relationship Id="rId206" Type="http://schemas.openxmlformats.org/officeDocument/2006/relationships/customXml" Target="../ink/ink2100.xml"/><Relationship Id="rId413" Type="http://schemas.openxmlformats.org/officeDocument/2006/relationships/customXml" Target="../ink/ink2204.xml"/><Relationship Id="rId497" Type="http://schemas.openxmlformats.org/officeDocument/2006/relationships/customXml" Target="../ink/ink2246.xml"/><Relationship Id="rId620" Type="http://schemas.openxmlformats.org/officeDocument/2006/relationships/image" Target="../media/image2238.png"/><Relationship Id="rId357" Type="http://schemas.openxmlformats.org/officeDocument/2006/relationships/customXml" Target="../ink/ink2176.xml"/><Relationship Id="rId54" Type="http://schemas.openxmlformats.org/officeDocument/2006/relationships/customXml" Target="../ink/ink2019.xml"/><Relationship Id="rId217" Type="http://schemas.openxmlformats.org/officeDocument/2006/relationships/image" Target="../media/image2037.png"/><Relationship Id="rId564" Type="http://schemas.openxmlformats.org/officeDocument/2006/relationships/image" Target="../media/image2210.png"/><Relationship Id="rId424" Type="http://schemas.openxmlformats.org/officeDocument/2006/relationships/image" Target="../media/image2140.png"/><Relationship Id="rId631" Type="http://schemas.openxmlformats.org/officeDocument/2006/relationships/customXml" Target="../ink/ink2313.xml"/><Relationship Id="rId270" Type="http://schemas.openxmlformats.org/officeDocument/2006/relationships/image" Target="../media/image2063.png"/><Relationship Id="rId65" Type="http://schemas.openxmlformats.org/officeDocument/2006/relationships/image" Target="../media/image1966.png"/><Relationship Id="rId130" Type="http://schemas.openxmlformats.org/officeDocument/2006/relationships/image" Target="../media/image1995.png"/><Relationship Id="rId368" Type="http://schemas.openxmlformats.org/officeDocument/2006/relationships/image" Target="../media/image2112.png"/><Relationship Id="rId575" Type="http://schemas.openxmlformats.org/officeDocument/2006/relationships/customXml" Target="../ink/ink2285.xml"/><Relationship Id="rId228" Type="http://schemas.openxmlformats.org/officeDocument/2006/relationships/customXml" Target="../ink/ink2111.xml"/><Relationship Id="rId435" Type="http://schemas.openxmlformats.org/officeDocument/2006/relationships/customXml" Target="../ink/ink2215.xml"/><Relationship Id="rId642" Type="http://schemas.openxmlformats.org/officeDocument/2006/relationships/image" Target="../media/image2249.png"/><Relationship Id="rId281" Type="http://schemas.openxmlformats.org/officeDocument/2006/relationships/customXml" Target="../ink/ink2138.xml"/><Relationship Id="rId502" Type="http://schemas.openxmlformats.org/officeDocument/2006/relationships/image" Target="../media/image2179.png"/><Relationship Id="rId76" Type="http://schemas.openxmlformats.org/officeDocument/2006/relationships/image" Target="../media/image1971.png"/><Relationship Id="rId141" Type="http://schemas.openxmlformats.org/officeDocument/2006/relationships/customXml" Target="../ink/ink2066.xml"/><Relationship Id="rId379" Type="http://schemas.openxmlformats.org/officeDocument/2006/relationships/customXml" Target="../ink/ink2187.xml"/><Relationship Id="rId586" Type="http://schemas.openxmlformats.org/officeDocument/2006/relationships/image" Target="../media/image2221.png"/><Relationship Id="rId7" Type="http://schemas.openxmlformats.org/officeDocument/2006/relationships/image" Target="../media/image1938.png"/><Relationship Id="rId239" Type="http://schemas.openxmlformats.org/officeDocument/2006/relationships/image" Target="../media/image2048.png"/><Relationship Id="rId446" Type="http://schemas.openxmlformats.org/officeDocument/2006/relationships/image" Target="../media/image2151.png"/><Relationship Id="rId292" Type="http://schemas.openxmlformats.org/officeDocument/2006/relationships/image" Target="../media/image2074.png"/><Relationship Id="rId306" Type="http://schemas.openxmlformats.org/officeDocument/2006/relationships/image" Target="../media/image2081.png"/><Relationship Id="rId87" Type="http://schemas.openxmlformats.org/officeDocument/2006/relationships/image" Target="../media/image1976.png"/><Relationship Id="rId513" Type="http://schemas.openxmlformats.org/officeDocument/2006/relationships/customXml" Target="../ink/ink2254.xml"/><Relationship Id="rId597" Type="http://schemas.openxmlformats.org/officeDocument/2006/relationships/customXml" Target="../ink/ink2296.xml"/><Relationship Id="rId152" Type="http://schemas.openxmlformats.org/officeDocument/2006/relationships/image" Target="../media/image2006.png"/><Relationship Id="rId457" Type="http://schemas.openxmlformats.org/officeDocument/2006/relationships/customXml" Target="../ink/ink2226.xml"/><Relationship Id="rId14" Type="http://schemas.openxmlformats.org/officeDocument/2006/relationships/customXml" Target="../ink/ink1999.xml"/><Relationship Id="rId317" Type="http://schemas.openxmlformats.org/officeDocument/2006/relationships/customXml" Target="../ink/ink2156.xml"/><Relationship Id="rId524" Type="http://schemas.openxmlformats.org/officeDocument/2006/relationships/image" Target="../media/image2190.png"/><Relationship Id="rId98" Type="http://schemas.openxmlformats.org/officeDocument/2006/relationships/image" Target="../media/image1981.png"/><Relationship Id="rId163" Type="http://schemas.openxmlformats.org/officeDocument/2006/relationships/customXml" Target="../ink/ink2077.xml"/><Relationship Id="rId370" Type="http://schemas.openxmlformats.org/officeDocument/2006/relationships/image" Target="../media/image2113.png"/><Relationship Id="rId230" Type="http://schemas.openxmlformats.org/officeDocument/2006/relationships/customXml" Target="../ink/ink2112.xml"/><Relationship Id="rId468" Type="http://schemas.openxmlformats.org/officeDocument/2006/relationships/image" Target="../media/image2162.png"/><Relationship Id="rId25" Type="http://schemas.openxmlformats.org/officeDocument/2006/relationships/image" Target="../media/image1946.png"/><Relationship Id="rId328" Type="http://schemas.openxmlformats.org/officeDocument/2006/relationships/image" Target="../media/image2092.png"/><Relationship Id="rId535" Type="http://schemas.openxmlformats.org/officeDocument/2006/relationships/customXml" Target="../ink/ink2265.xml"/><Relationship Id="rId174" Type="http://schemas.openxmlformats.org/officeDocument/2006/relationships/image" Target="../media/image2016.png"/><Relationship Id="rId381" Type="http://schemas.openxmlformats.org/officeDocument/2006/relationships/customXml" Target="../ink/ink2188.xml"/><Relationship Id="rId602" Type="http://schemas.openxmlformats.org/officeDocument/2006/relationships/image" Target="../media/image2229.png"/><Relationship Id="rId241" Type="http://schemas.openxmlformats.org/officeDocument/2006/relationships/image" Target="../media/image2049.png"/><Relationship Id="rId479" Type="http://schemas.openxmlformats.org/officeDocument/2006/relationships/customXml" Target="../ink/ink2237.xml"/><Relationship Id="rId36" Type="http://schemas.openxmlformats.org/officeDocument/2006/relationships/customXml" Target="../ink/ink2010.xml"/><Relationship Id="rId339" Type="http://schemas.openxmlformats.org/officeDocument/2006/relationships/customXml" Target="../ink/ink2167.xml"/><Relationship Id="rId546" Type="http://schemas.openxmlformats.org/officeDocument/2006/relationships/image" Target="../media/image2201.png"/><Relationship Id="rId101" Type="http://schemas.openxmlformats.org/officeDocument/2006/relationships/customXml" Target="../ink/ink2044.xml"/><Relationship Id="rId185" Type="http://schemas.openxmlformats.org/officeDocument/2006/relationships/image" Target="../media/image2021.png"/><Relationship Id="rId406" Type="http://schemas.openxmlformats.org/officeDocument/2006/relationships/image" Target="../media/image2131.png"/><Relationship Id="rId392" Type="http://schemas.openxmlformats.org/officeDocument/2006/relationships/image" Target="../media/image2124.png"/><Relationship Id="rId613" Type="http://schemas.openxmlformats.org/officeDocument/2006/relationships/customXml" Target="../ink/ink2304.xml"/><Relationship Id="rId252" Type="http://schemas.openxmlformats.org/officeDocument/2006/relationships/image" Target="../media/image2054.png"/><Relationship Id="rId47" Type="http://schemas.openxmlformats.org/officeDocument/2006/relationships/image" Target="../media/image1957.png"/><Relationship Id="rId112" Type="http://schemas.openxmlformats.org/officeDocument/2006/relationships/customXml" Target="../ink/ink2050.xml"/><Relationship Id="rId557" Type="http://schemas.openxmlformats.org/officeDocument/2006/relationships/customXml" Target="../ink/ink2276.xml"/><Relationship Id="rId196" Type="http://schemas.openxmlformats.org/officeDocument/2006/relationships/customXml" Target="../ink/ink2095.xml"/><Relationship Id="rId417" Type="http://schemas.openxmlformats.org/officeDocument/2006/relationships/customXml" Target="../ink/ink2206.xml"/><Relationship Id="rId459" Type="http://schemas.openxmlformats.org/officeDocument/2006/relationships/customXml" Target="../ink/ink2227.xml"/><Relationship Id="rId624" Type="http://schemas.openxmlformats.org/officeDocument/2006/relationships/image" Target="../media/image2240.png"/><Relationship Id="rId16" Type="http://schemas.openxmlformats.org/officeDocument/2006/relationships/customXml" Target="../ink/ink2000.xml"/><Relationship Id="rId221" Type="http://schemas.openxmlformats.org/officeDocument/2006/relationships/image" Target="../media/image2039.png"/><Relationship Id="rId263" Type="http://schemas.openxmlformats.org/officeDocument/2006/relationships/customXml" Target="../ink/ink2129.xml"/><Relationship Id="rId319" Type="http://schemas.openxmlformats.org/officeDocument/2006/relationships/customXml" Target="../ink/ink2157.xml"/><Relationship Id="rId470" Type="http://schemas.openxmlformats.org/officeDocument/2006/relationships/image" Target="../media/image2163.png"/><Relationship Id="rId526" Type="http://schemas.openxmlformats.org/officeDocument/2006/relationships/image" Target="../media/image2191.png"/><Relationship Id="rId58" Type="http://schemas.openxmlformats.org/officeDocument/2006/relationships/customXml" Target="../ink/ink2021.xml"/><Relationship Id="rId123" Type="http://schemas.openxmlformats.org/officeDocument/2006/relationships/image" Target="../media/image1992.png"/><Relationship Id="rId330" Type="http://schemas.openxmlformats.org/officeDocument/2006/relationships/image" Target="../media/image2093.png"/><Relationship Id="rId568" Type="http://schemas.openxmlformats.org/officeDocument/2006/relationships/image" Target="../media/image2212.png"/><Relationship Id="rId165" Type="http://schemas.openxmlformats.org/officeDocument/2006/relationships/customXml" Target="../ink/ink2078.xml"/><Relationship Id="rId372" Type="http://schemas.openxmlformats.org/officeDocument/2006/relationships/image" Target="../media/image2114.png"/><Relationship Id="rId428" Type="http://schemas.openxmlformats.org/officeDocument/2006/relationships/image" Target="../media/image2142.png"/><Relationship Id="rId635" Type="http://schemas.openxmlformats.org/officeDocument/2006/relationships/customXml" Target="../ink/ink2315.xml"/><Relationship Id="rId232" Type="http://schemas.openxmlformats.org/officeDocument/2006/relationships/customXml" Target="../ink/ink2113.xml"/><Relationship Id="rId274" Type="http://schemas.openxmlformats.org/officeDocument/2006/relationships/image" Target="../media/image2065.png"/><Relationship Id="rId481" Type="http://schemas.openxmlformats.org/officeDocument/2006/relationships/customXml" Target="../ink/ink2238.xml"/><Relationship Id="rId27" Type="http://schemas.openxmlformats.org/officeDocument/2006/relationships/image" Target="../media/image1947.png"/><Relationship Id="rId69" Type="http://schemas.openxmlformats.org/officeDocument/2006/relationships/image" Target="../media/image1968.png"/><Relationship Id="rId134" Type="http://schemas.openxmlformats.org/officeDocument/2006/relationships/image" Target="../media/image1997.png"/><Relationship Id="rId537" Type="http://schemas.openxmlformats.org/officeDocument/2006/relationships/customXml" Target="../ink/ink2266.xml"/><Relationship Id="rId579" Type="http://schemas.openxmlformats.org/officeDocument/2006/relationships/customXml" Target="../ink/ink2287.xml"/><Relationship Id="rId80" Type="http://schemas.openxmlformats.org/officeDocument/2006/relationships/image" Target="../media/image1973.png"/><Relationship Id="rId176" Type="http://schemas.openxmlformats.org/officeDocument/2006/relationships/customXml" Target="../ink/ink2085.xml"/><Relationship Id="rId341" Type="http://schemas.openxmlformats.org/officeDocument/2006/relationships/customXml" Target="../ink/ink2168.xml"/><Relationship Id="rId383" Type="http://schemas.openxmlformats.org/officeDocument/2006/relationships/customXml" Target="../ink/ink2189.xml"/><Relationship Id="rId439" Type="http://schemas.openxmlformats.org/officeDocument/2006/relationships/customXml" Target="../ink/ink2217.xml"/><Relationship Id="rId590" Type="http://schemas.openxmlformats.org/officeDocument/2006/relationships/image" Target="../media/image2223.png"/><Relationship Id="rId604" Type="http://schemas.openxmlformats.org/officeDocument/2006/relationships/image" Target="../media/image2230.png"/><Relationship Id="rId646" Type="http://schemas.openxmlformats.org/officeDocument/2006/relationships/image" Target="../media/image2251.png"/><Relationship Id="rId201" Type="http://schemas.openxmlformats.org/officeDocument/2006/relationships/image" Target="../media/image2029.png"/><Relationship Id="rId243" Type="http://schemas.openxmlformats.org/officeDocument/2006/relationships/customXml" Target="../ink/ink2119.xml"/><Relationship Id="rId285" Type="http://schemas.openxmlformats.org/officeDocument/2006/relationships/customXml" Target="../ink/ink2140.xml"/><Relationship Id="rId450" Type="http://schemas.openxmlformats.org/officeDocument/2006/relationships/image" Target="../media/image2153.png"/><Relationship Id="rId506" Type="http://schemas.openxmlformats.org/officeDocument/2006/relationships/image" Target="../media/image2181.png"/><Relationship Id="rId38" Type="http://schemas.openxmlformats.org/officeDocument/2006/relationships/customXml" Target="../ink/ink2011.xml"/><Relationship Id="rId103" Type="http://schemas.openxmlformats.org/officeDocument/2006/relationships/customXml" Target="../ink/ink2045.xml"/><Relationship Id="rId310" Type="http://schemas.openxmlformats.org/officeDocument/2006/relationships/image" Target="../media/image2083.png"/><Relationship Id="rId492" Type="http://schemas.openxmlformats.org/officeDocument/2006/relationships/image" Target="../media/image2174.png"/><Relationship Id="rId548" Type="http://schemas.openxmlformats.org/officeDocument/2006/relationships/image" Target="../media/image2202.png"/><Relationship Id="rId91" Type="http://schemas.openxmlformats.org/officeDocument/2006/relationships/customXml" Target="../ink/ink2039.xml"/><Relationship Id="rId145" Type="http://schemas.openxmlformats.org/officeDocument/2006/relationships/customXml" Target="../ink/ink2068.xml"/><Relationship Id="rId187" Type="http://schemas.openxmlformats.org/officeDocument/2006/relationships/image" Target="../media/image2022.png"/><Relationship Id="rId352" Type="http://schemas.openxmlformats.org/officeDocument/2006/relationships/image" Target="../media/image2104.png"/><Relationship Id="rId394" Type="http://schemas.openxmlformats.org/officeDocument/2006/relationships/image" Target="../media/image2125.png"/><Relationship Id="rId408" Type="http://schemas.openxmlformats.org/officeDocument/2006/relationships/image" Target="../media/image2132.png"/><Relationship Id="rId615" Type="http://schemas.openxmlformats.org/officeDocument/2006/relationships/customXml" Target="../ink/ink2305.xml"/><Relationship Id="rId212" Type="http://schemas.openxmlformats.org/officeDocument/2006/relationships/customXml" Target="../ink/ink2103.xml"/><Relationship Id="rId254" Type="http://schemas.openxmlformats.org/officeDocument/2006/relationships/image" Target="../media/image2055.png"/><Relationship Id="rId49" Type="http://schemas.openxmlformats.org/officeDocument/2006/relationships/image" Target="../media/image1958.png"/><Relationship Id="rId114" Type="http://schemas.openxmlformats.org/officeDocument/2006/relationships/customXml" Target="../ink/ink2051.xml"/><Relationship Id="rId296" Type="http://schemas.openxmlformats.org/officeDocument/2006/relationships/image" Target="../media/image2076.png"/><Relationship Id="rId461" Type="http://schemas.openxmlformats.org/officeDocument/2006/relationships/customXml" Target="../ink/ink2228.xml"/><Relationship Id="rId517" Type="http://schemas.openxmlformats.org/officeDocument/2006/relationships/customXml" Target="../ink/ink2256.xml"/><Relationship Id="rId559" Type="http://schemas.openxmlformats.org/officeDocument/2006/relationships/customXml" Target="../ink/ink2277.xml"/><Relationship Id="rId60" Type="http://schemas.openxmlformats.org/officeDocument/2006/relationships/customXml" Target="../ink/ink2022.xml"/><Relationship Id="rId156" Type="http://schemas.openxmlformats.org/officeDocument/2006/relationships/image" Target="../media/image2008.png"/><Relationship Id="rId198" Type="http://schemas.openxmlformats.org/officeDocument/2006/relationships/customXml" Target="../ink/ink2096.xml"/><Relationship Id="rId321" Type="http://schemas.openxmlformats.org/officeDocument/2006/relationships/customXml" Target="../ink/ink2158.xml"/><Relationship Id="rId363" Type="http://schemas.openxmlformats.org/officeDocument/2006/relationships/customXml" Target="../ink/ink2179.xml"/><Relationship Id="rId419" Type="http://schemas.openxmlformats.org/officeDocument/2006/relationships/customXml" Target="../ink/ink2207.xml"/><Relationship Id="rId570" Type="http://schemas.openxmlformats.org/officeDocument/2006/relationships/image" Target="../media/image2213.png"/><Relationship Id="rId626" Type="http://schemas.openxmlformats.org/officeDocument/2006/relationships/image" Target="../media/image2241.png"/><Relationship Id="rId223" Type="http://schemas.openxmlformats.org/officeDocument/2006/relationships/image" Target="../media/image2040.png"/><Relationship Id="rId430" Type="http://schemas.openxmlformats.org/officeDocument/2006/relationships/image" Target="../media/image2143.png"/><Relationship Id="rId18" Type="http://schemas.openxmlformats.org/officeDocument/2006/relationships/customXml" Target="../ink/ink2001.xml"/><Relationship Id="rId265" Type="http://schemas.openxmlformats.org/officeDocument/2006/relationships/customXml" Target="../ink/ink2130.xml"/><Relationship Id="rId472" Type="http://schemas.openxmlformats.org/officeDocument/2006/relationships/image" Target="../media/image2164.png"/><Relationship Id="rId528" Type="http://schemas.openxmlformats.org/officeDocument/2006/relationships/image" Target="../media/image2192.png"/><Relationship Id="rId125" Type="http://schemas.openxmlformats.org/officeDocument/2006/relationships/image" Target="../media/image1993.png"/><Relationship Id="rId167" Type="http://schemas.openxmlformats.org/officeDocument/2006/relationships/customXml" Target="../ink/ink2079.xml"/><Relationship Id="rId332" Type="http://schemas.openxmlformats.org/officeDocument/2006/relationships/image" Target="../media/image2094.png"/><Relationship Id="rId374" Type="http://schemas.openxmlformats.org/officeDocument/2006/relationships/image" Target="../media/image2115.png"/><Relationship Id="rId581" Type="http://schemas.openxmlformats.org/officeDocument/2006/relationships/customXml" Target="../ink/ink2288.xml"/><Relationship Id="rId71" Type="http://schemas.openxmlformats.org/officeDocument/2006/relationships/customXml" Target="../ink/ink2028.xml"/><Relationship Id="rId234" Type="http://schemas.openxmlformats.org/officeDocument/2006/relationships/customXml" Target="../ink/ink2114.xml"/><Relationship Id="rId637" Type="http://schemas.openxmlformats.org/officeDocument/2006/relationships/customXml" Target="../ink/ink2316.xml"/><Relationship Id="rId2" Type="http://schemas.openxmlformats.org/officeDocument/2006/relationships/customXml" Target="../ink/ink1993.xml"/><Relationship Id="rId29" Type="http://schemas.openxmlformats.org/officeDocument/2006/relationships/image" Target="../media/image1948.png"/><Relationship Id="rId276" Type="http://schemas.openxmlformats.org/officeDocument/2006/relationships/image" Target="../media/image2066.png"/><Relationship Id="rId441" Type="http://schemas.openxmlformats.org/officeDocument/2006/relationships/customXml" Target="../ink/ink2218.xml"/><Relationship Id="rId483" Type="http://schemas.openxmlformats.org/officeDocument/2006/relationships/customXml" Target="../ink/ink2239.xml"/><Relationship Id="rId539" Type="http://schemas.openxmlformats.org/officeDocument/2006/relationships/customXml" Target="../ink/ink2267.xml"/><Relationship Id="rId40" Type="http://schemas.openxmlformats.org/officeDocument/2006/relationships/customXml" Target="../ink/ink2012.xml"/><Relationship Id="rId136" Type="http://schemas.openxmlformats.org/officeDocument/2006/relationships/image" Target="../media/image1998.png"/><Relationship Id="rId178" Type="http://schemas.openxmlformats.org/officeDocument/2006/relationships/customXml" Target="../ink/ink2086.xml"/><Relationship Id="rId301" Type="http://schemas.openxmlformats.org/officeDocument/2006/relationships/customXml" Target="../ink/ink2148.xml"/><Relationship Id="rId343" Type="http://schemas.openxmlformats.org/officeDocument/2006/relationships/customXml" Target="../ink/ink2169.xml"/><Relationship Id="rId550" Type="http://schemas.openxmlformats.org/officeDocument/2006/relationships/image" Target="../media/image2203.png"/><Relationship Id="rId82" Type="http://schemas.openxmlformats.org/officeDocument/2006/relationships/image" Target="../media/image1974.png"/><Relationship Id="rId203" Type="http://schemas.openxmlformats.org/officeDocument/2006/relationships/image" Target="../media/image2030.png"/><Relationship Id="rId385" Type="http://schemas.openxmlformats.org/officeDocument/2006/relationships/customXml" Target="../ink/ink2190.xml"/><Relationship Id="rId592" Type="http://schemas.openxmlformats.org/officeDocument/2006/relationships/image" Target="../media/image2224.png"/><Relationship Id="rId606" Type="http://schemas.openxmlformats.org/officeDocument/2006/relationships/image" Target="../media/image2231.png"/><Relationship Id="rId245" Type="http://schemas.openxmlformats.org/officeDocument/2006/relationships/customXml" Target="../ink/ink2120.xml"/><Relationship Id="rId287" Type="http://schemas.openxmlformats.org/officeDocument/2006/relationships/customXml" Target="../ink/ink2141.xml"/><Relationship Id="rId410" Type="http://schemas.openxmlformats.org/officeDocument/2006/relationships/image" Target="../media/image2133.png"/><Relationship Id="rId452" Type="http://schemas.openxmlformats.org/officeDocument/2006/relationships/image" Target="../media/image2154.png"/><Relationship Id="rId494" Type="http://schemas.openxmlformats.org/officeDocument/2006/relationships/image" Target="../media/image2175.png"/><Relationship Id="rId508" Type="http://schemas.openxmlformats.org/officeDocument/2006/relationships/image" Target="../media/image2182.png"/><Relationship Id="rId105" Type="http://schemas.openxmlformats.org/officeDocument/2006/relationships/customXml" Target="../ink/ink2046.xml"/><Relationship Id="rId147" Type="http://schemas.openxmlformats.org/officeDocument/2006/relationships/customXml" Target="../ink/ink2069.xml"/><Relationship Id="rId312" Type="http://schemas.openxmlformats.org/officeDocument/2006/relationships/image" Target="../media/image2084.png"/><Relationship Id="rId354" Type="http://schemas.openxmlformats.org/officeDocument/2006/relationships/image" Target="../media/image2105.png"/><Relationship Id="rId51" Type="http://schemas.openxmlformats.org/officeDocument/2006/relationships/image" Target="../media/image1959.png"/><Relationship Id="rId93" Type="http://schemas.openxmlformats.org/officeDocument/2006/relationships/customXml" Target="../ink/ink2040.xml"/><Relationship Id="rId189" Type="http://schemas.openxmlformats.org/officeDocument/2006/relationships/image" Target="../media/image2023.png"/><Relationship Id="rId396" Type="http://schemas.openxmlformats.org/officeDocument/2006/relationships/image" Target="../media/image2126.png"/><Relationship Id="rId561" Type="http://schemas.openxmlformats.org/officeDocument/2006/relationships/customXml" Target="../ink/ink2278.xml"/><Relationship Id="rId617" Type="http://schemas.openxmlformats.org/officeDocument/2006/relationships/customXml" Target="../ink/ink2306.xml"/><Relationship Id="rId214" Type="http://schemas.openxmlformats.org/officeDocument/2006/relationships/customXml" Target="../ink/ink2104.xml"/><Relationship Id="rId256" Type="http://schemas.openxmlformats.org/officeDocument/2006/relationships/image" Target="../media/image2056.png"/><Relationship Id="rId298" Type="http://schemas.openxmlformats.org/officeDocument/2006/relationships/image" Target="../media/image2077.png"/><Relationship Id="rId421" Type="http://schemas.openxmlformats.org/officeDocument/2006/relationships/customXml" Target="../ink/ink2208.xml"/><Relationship Id="rId463" Type="http://schemas.openxmlformats.org/officeDocument/2006/relationships/customXml" Target="../ink/ink2229.xml"/><Relationship Id="rId519" Type="http://schemas.openxmlformats.org/officeDocument/2006/relationships/customXml" Target="../ink/ink2257.xml"/><Relationship Id="rId116" Type="http://schemas.openxmlformats.org/officeDocument/2006/relationships/image" Target="../media/image1989.png"/><Relationship Id="rId158" Type="http://schemas.openxmlformats.org/officeDocument/2006/relationships/image" Target="../media/image2009.png"/><Relationship Id="rId323" Type="http://schemas.openxmlformats.org/officeDocument/2006/relationships/customXml" Target="../ink/ink2159.xml"/><Relationship Id="rId530" Type="http://schemas.openxmlformats.org/officeDocument/2006/relationships/image" Target="../media/image2193.png"/><Relationship Id="rId20" Type="http://schemas.openxmlformats.org/officeDocument/2006/relationships/customXml" Target="../ink/ink2002.xml"/><Relationship Id="rId62" Type="http://schemas.openxmlformats.org/officeDocument/2006/relationships/customXml" Target="../ink/ink2023.xml"/><Relationship Id="rId365" Type="http://schemas.openxmlformats.org/officeDocument/2006/relationships/customXml" Target="../ink/ink2180.xml"/><Relationship Id="rId572" Type="http://schemas.openxmlformats.org/officeDocument/2006/relationships/image" Target="../media/image2214.png"/><Relationship Id="rId628" Type="http://schemas.openxmlformats.org/officeDocument/2006/relationships/image" Target="../media/image2242.png"/><Relationship Id="rId225" Type="http://schemas.openxmlformats.org/officeDocument/2006/relationships/image" Target="../media/image2041.png"/><Relationship Id="rId267" Type="http://schemas.openxmlformats.org/officeDocument/2006/relationships/customXml" Target="../ink/ink2131.xml"/><Relationship Id="rId432" Type="http://schemas.openxmlformats.org/officeDocument/2006/relationships/image" Target="../media/image2144.png"/><Relationship Id="rId474" Type="http://schemas.openxmlformats.org/officeDocument/2006/relationships/image" Target="../media/image2165.png"/><Relationship Id="rId127" Type="http://schemas.openxmlformats.org/officeDocument/2006/relationships/customXml" Target="../ink/ink2059.xml"/><Relationship Id="rId31" Type="http://schemas.openxmlformats.org/officeDocument/2006/relationships/image" Target="../media/image1949.png"/><Relationship Id="rId73" Type="http://schemas.openxmlformats.org/officeDocument/2006/relationships/customXml" Target="../ink/ink2029.xml"/><Relationship Id="rId169" Type="http://schemas.openxmlformats.org/officeDocument/2006/relationships/customXml" Target="../ink/ink2080.xml"/><Relationship Id="rId334" Type="http://schemas.openxmlformats.org/officeDocument/2006/relationships/image" Target="../media/image2095.png"/><Relationship Id="rId376" Type="http://schemas.openxmlformats.org/officeDocument/2006/relationships/image" Target="../media/image2116.png"/><Relationship Id="rId541" Type="http://schemas.openxmlformats.org/officeDocument/2006/relationships/customXml" Target="../ink/ink2268.xml"/><Relationship Id="rId583" Type="http://schemas.openxmlformats.org/officeDocument/2006/relationships/customXml" Target="../ink/ink2289.xml"/><Relationship Id="rId639" Type="http://schemas.openxmlformats.org/officeDocument/2006/relationships/customXml" Target="../ink/ink2317.xml"/><Relationship Id="rId4" Type="http://schemas.openxmlformats.org/officeDocument/2006/relationships/customXml" Target="../ink/ink1994.xml"/><Relationship Id="rId180" Type="http://schemas.openxmlformats.org/officeDocument/2006/relationships/customXml" Target="../ink/ink2087.xml"/><Relationship Id="rId236" Type="http://schemas.openxmlformats.org/officeDocument/2006/relationships/customXml" Target="../ink/ink2115.xml"/><Relationship Id="rId278" Type="http://schemas.openxmlformats.org/officeDocument/2006/relationships/image" Target="../media/image2067.png"/><Relationship Id="rId401" Type="http://schemas.openxmlformats.org/officeDocument/2006/relationships/customXml" Target="../ink/ink2198.xml"/><Relationship Id="rId443" Type="http://schemas.openxmlformats.org/officeDocument/2006/relationships/customXml" Target="../ink/ink2219.xml"/><Relationship Id="rId303" Type="http://schemas.openxmlformats.org/officeDocument/2006/relationships/customXml" Target="../ink/ink2149.xml"/><Relationship Id="rId485" Type="http://schemas.openxmlformats.org/officeDocument/2006/relationships/customXml" Target="../ink/ink2240.xml"/><Relationship Id="rId42" Type="http://schemas.openxmlformats.org/officeDocument/2006/relationships/customXml" Target="../ink/ink2013.xml"/><Relationship Id="rId84" Type="http://schemas.openxmlformats.org/officeDocument/2006/relationships/customXml" Target="../ink/ink2035.xml"/><Relationship Id="rId138" Type="http://schemas.openxmlformats.org/officeDocument/2006/relationships/image" Target="../media/image1999.png"/><Relationship Id="rId345" Type="http://schemas.openxmlformats.org/officeDocument/2006/relationships/customXml" Target="../ink/ink2170.xml"/><Relationship Id="rId387" Type="http://schemas.openxmlformats.org/officeDocument/2006/relationships/customXml" Target="../ink/ink2191.xml"/><Relationship Id="rId510" Type="http://schemas.openxmlformats.org/officeDocument/2006/relationships/image" Target="../media/image2183.png"/><Relationship Id="rId552" Type="http://schemas.openxmlformats.org/officeDocument/2006/relationships/image" Target="../media/image2204.png"/><Relationship Id="rId594" Type="http://schemas.openxmlformats.org/officeDocument/2006/relationships/image" Target="../media/image2225.png"/><Relationship Id="rId608" Type="http://schemas.openxmlformats.org/officeDocument/2006/relationships/image" Target="../media/image2232.png"/><Relationship Id="rId191" Type="http://schemas.openxmlformats.org/officeDocument/2006/relationships/image" Target="../media/image2024.png"/><Relationship Id="rId205" Type="http://schemas.openxmlformats.org/officeDocument/2006/relationships/image" Target="../media/image2031.png"/><Relationship Id="rId247" Type="http://schemas.openxmlformats.org/officeDocument/2006/relationships/customXml" Target="../ink/ink2121.xml"/><Relationship Id="rId412" Type="http://schemas.openxmlformats.org/officeDocument/2006/relationships/image" Target="../media/image2134.png"/><Relationship Id="rId107" Type="http://schemas.openxmlformats.org/officeDocument/2006/relationships/image" Target="../media/image1985.png"/><Relationship Id="rId289" Type="http://schemas.openxmlformats.org/officeDocument/2006/relationships/customXml" Target="../ink/ink2142.xml"/><Relationship Id="rId454" Type="http://schemas.openxmlformats.org/officeDocument/2006/relationships/image" Target="../media/image2155.png"/><Relationship Id="rId496" Type="http://schemas.openxmlformats.org/officeDocument/2006/relationships/image" Target="../media/image2176.png"/><Relationship Id="rId11" Type="http://schemas.openxmlformats.org/officeDocument/2006/relationships/image" Target="../media/image1939.png"/><Relationship Id="rId53" Type="http://schemas.openxmlformats.org/officeDocument/2006/relationships/image" Target="../media/image1960.png"/><Relationship Id="rId149" Type="http://schemas.openxmlformats.org/officeDocument/2006/relationships/customXml" Target="../ink/ink2070.xml"/><Relationship Id="rId314" Type="http://schemas.openxmlformats.org/officeDocument/2006/relationships/image" Target="../media/image2085.png"/><Relationship Id="rId356" Type="http://schemas.openxmlformats.org/officeDocument/2006/relationships/image" Target="../media/image2106.png"/><Relationship Id="rId398" Type="http://schemas.openxmlformats.org/officeDocument/2006/relationships/image" Target="../media/image2127.png"/><Relationship Id="rId521" Type="http://schemas.openxmlformats.org/officeDocument/2006/relationships/customXml" Target="../ink/ink2258.xml"/><Relationship Id="rId563" Type="http://schemas.openxmlformats.org/officeDocument/2006/relationships/customXml" Target="../ink/ink2279.xml"/><Relationship Id="rId619" Type="http://schemas.openxmlformats.org/officeDocument/2006/relationships/customXml" Target="../ink/ink2307.xml"/><Relationship Id="rId95" Type="http://schemas.openxmlformats.org/officeDocument/2006/relationships/customXml" Target="../ink/ink2041.xml"/><Relationship Id="rId160" Type="http://schemas.openxmlformats.org/officeDocument/2006/relationships/image" Target="../media/image2010.png"/><Relationship Id="rId216" Type="http://schemas.openxmlformats.org/officeDocument/2006/relationships/customXml" Target="../ink/ink2105.xml"/><Relationship Id="rId423" Type="http://schemas.openxmlformats.org/officeDocument/2006/relationships/customXml" Target="../ink/ink2209.xml"/><Relationship Id="rId258" Type="http://schemas.openxmlformats.org/officeDocument/2006/relationships/image" Target="../media/image2057.png"/><Relationship Id="rId465" Type="http://schemas.openxmlformats.org/officeDocument/2006/relationships/customXml" Target="../ink/ink2230.xml"/><Relationship Id="rId630" Type="http://schemas.openxmlformats.org/officeDocument/2006/relationships/image" Target="../media/image2243.png"/><Relationship Id="rId22" Type="http://schemas.openxmlformats.org/officeDocument/2006/relationships/customXml" Target="../ink/ink2003.xml"/><Relationship Id="rId64" Type="http://schemas.openxmlformats.org/officeDocument/2006/relationships/customXml" Target="../ink/ink2024.xml"/><Relationship Id="rId118" Type="http://schemas.openxmlformats.org/officeDocument/2006/relationships/image" Target="../media/image1990.png"/><Relationship Id="rId325" Type="http://schemas.openxmlformats.org/officeDocument/2006/relationships/customXml" Target="../ink/ink2160.xml"/><Relationship Id="rId367" Type="http://schemas.openxmlformats.org/officeDocument/2006/relationships/customXml" Target="../ink/ink2181.xml"/><Relationship Id="rId532" Type="http://schemas.openxmlformats.org/officeDocument/2006/relationships/image" Target="../media/image2194.png"/><Relationship Id="rId574" Type="http://schemas.openxmlformats.org/officeDocument/2006/relationships/image" Target="../media/image2215.png"/><Relationship Id="rId171" Type="http://schemas.openxmlformats.org/officeDocument/2006/relationships/image" Target="../media/image2015.png"/><Relationship Id="rId227" Type="http://schemas.openxmlformats.org/officeDocument/2006/relationships/image" Target="../media/image2042.png"/><Relationship Id="rId269" Type="http://schemas.openxmlformats.org/officeDocument/2006/relationships/customXml" Target="../ink/ink2132.xml"/><Relationship Id="rId434" Type="http://schemas.openxmlformats.org/officeDocument/2006/relationships/image" Target="../media/image2145.png"/><Relationship Id="rId476" Type="http://schemas.openxmlformats.org/officeDocument/2006/relationships/image" Target="../media/image2166.png"/><Relationship Id="rId641" Type="http://schemas.openxmlformats.org/officeDocument/2006/relationships/customXml" Target="../ink/ink2318.xml"/><Relationship Id="rId33" Type="http://schemas.openxmlformats.org/officeDocument/2006/relationships/image" Target="../media/image1950.png"/><Relationship Id="rId129" Type="http://schemas.openxmlformats.org/officeDocument/2006/relationships/customXml" Target="../ink/ink2060.xml"/><Relationship Id="rId280" Type="http://schemas.openxmlformats.org/officeDocument/2006/relationships/image" Target="../media/image2068.png"/><Relationship Id="rId336" Type="http://schemas.openxmlformats.org/officeDocument/2006/relationships/image" Target="../media/image2096.png"/><Relationship Id="rId501" Type="http://schemas.openxmlformats.org/officeDocument/2006/relationships/customXml" Target="../ink/ink2248.xml"/><Relationship Id="rId543" Type="http://schemas.openxmlformats.org/officeDocument/2006/relationships/customXml" Target="../ink/ink2269.xml"/><Relationship Id="rId75" Type="http://schemas.openxmlformats.org/officeDocument/2006/relationships/customXml" Target="../ink/ink2030.xml"/><Relationship Id="rId140" Type="http://schemas.openxmlformats.org/officeDocument/2006/relationships/image" Target="../media/image2000.png"/><Relationship Id="rId182" Type="http://schemas.openxmlformats.org/officeDocument/2006/relationships/customXml" Target="../ink/ink2088.xml"/><Relationship Id="rId378" Type="http://schemas.openxmlformats.org/officeDocument/2006/relationships/image" Target="../media/image2117.png"/><Relationship Id="rId403" Type="http://schemas.openxmlformats.org/officeDocument/2006/relationships/customXml" Target="../ink/ink2199.xml"/><Relationship Id="rId585" Type="http://schemas.openxmlformats.org/officeDocument/2006/relationships/customXml" Target="../ink/ink2290.xml"/><Relationship Id="rId6" Type="http://schemas.openxmlformats.org/officeDocument/2006/relationships/customXml" Target="../ink/ink1995.xml"/><Relationship Id="rId238" Type="http://schemas.openxmlformats.org/officeDocument/2006/relationships/customXml" Target="../ink/ink2116.xml"/><Relationship Id="rId445" Type="http://schemas.openxmlformats.org/officeDocument/2006/relationships/customXml" Target="../ink/ink2220.xml"/><Relationship Id="rId487" Type="http://schemas.openxmlformats.org/officeDocument/2006/relationships/customXml" Target="../ink/ink2241.xml"/><Relationship Id="rId610" Type="http://schemas.openxmlformats.org/officeDocument/2006/relationships/image" Target="../media/image2233.png"/><Relationship Id="rId291" Type="http://schemas.openxmlformats.org/officeDocument/2006/relationships/customXml" Target="../ink/ink2143.xml"/><Relationship Id="rId305" Type="http://schemas.openxmlformats.org/officeDocument/2006/relationships/customXml" Target="../ink/ink2150.xml"/><Relationship Id="rId347" Type="http://schemas.openxmlformats.org/officeDocument/2006/relationships/customXml" Target="../ink/ink2171.xml"/><Relationship Id="rId512" Type="http://schemas.openxmlformats.org/officeDocument/2006/relationships/image" Target="../media/image2184.png"/><Relationship Id="rId44" Type="http://schemas.openxmlformats.org/officeDocument/2006/relationships/customXml" Target="../ink/ink2014.xml"/><Relationship Id="rId86" Type="http://schemas.openxmlformats.org/officeDocument/2006/relationships/customXml" Target="../ink/ink2036.xml"/><Relationship Id="rId151" Type="http://schemas.openxmlformats.org/officeDocument/2006/relationships/customXml" Target="../ink/ink2071.xml"/><Relationship Id="rId389" Type="http://schemas.openxmlformats.org/officeDocument/2006/relationships/customXml" Target="../ink/ink2192.xml"/><Relationship Id="rId554" Type="http://schemas.openxmlformats.org/officeDocument/2006/relationships/image" Target="../media/image2205.png"/><Relationship Id="rId596" Type="http://schemas.openxmlformats.org/officeDocument/2006/relationships/image" Target="../media/image2226.png"/><Relationship Id="rId193" Type="http://schemas.openxmlformats.org/officeDocument/2006/relationships/image" Target="../media/image2025.png"/><Relationship Id="rId207" Type="http://schemas.openxmlformats.org/officeDocument/2006/relationships/image" Target="../media/image2032.png"/><Relationship Id="rId249" Type="http://schemas.openxmlformats.org/officeDocument/2006/relationships/customXml" Target="../ink/ink2122.xml"/><Relationship Id="rId414" Type="http://schemas.openxmlformats.org/officeDocument/2006/relationships/image" Target="../media/image2135.png"/><Relationship Id="rId456" Type="http://schemas.openxmlformats.org/officeDocument/2006/relationships/image" Target="../media/image2156.png"/><Relationship Id="rId498" Type="http://schemas.openxmlformats.org/officeDocument/2006/relationships/image" Target="../media/image2177.png"/><Relationship Id="rId621" Type="http://schemas.openxmlformats.org/officeDocument/2006/relationships/customXml" Target="../ink/ink2308.xml"/><Relationship Id="rId13" Type="http://schemas.openxmlformats.org/officeDocument/2006/relationships/image" Target="../media/image1940.png"/><Relationship Id="rId109" Type="http://schemas.openxmlformats.org/officeDocument/2006/relationships/image" Target="../media/image1986.png"/><Relationship Id="rId260" Type="http://schemas.openxmlformats.org/officeDocument/2006/relationships/image" Target="../media/image2058.png"/><Relationship Id="rId316" Type="http://schemas.openxmlformats.org/officeDocument/2006/relationships/image" Target="../media/image2086.png"/><Relationship Id="rId523" Type="http://schemas.openxmlformats.org/officeDocument/2006/relationships/customXml" Target="../ink/ink2259.xml"/><Relationship Id="rId55" Type="http://schemas.openxmlformats.org/officeDocument/2006/relationships/image" Target="../media/image1961.png"/><Relationship Id="rId97" Type="http://schemas.openxmlformats.org/officeDocument/2006/relationships/customXml" Target="../ink/ink2042.xml"/><Relationship Id="rId120" Type="http://schemas.openxmlformats.org/officeDocument/2006/relationships/customXml" Target="../ink/ink2055.xml"/><Relationship Id="rId358" Type="http://schemas.openxmlformats.org/officeDocument/2006/relationships/image" Target="../media/image2107.png"/><Relationship Id="rId565" Type="http://schemas.openxmlformats.org/officeDocument/2006/relationships/customXml" Target="../ink/ink2280.xml"/><Relationship Id="rId162" Type="http://schemas.openxmlformats.org/officeDocument/2006/relationships/image" Target="../media/image2011.png"/><Relationship Id="rId218" Type="http://schemas.openxmlformats.org/officeDocument/2006/relationships/customXml" Target="../ink/ink2106.xml"/><Relationship Id="rId425" Type="http://schemas.openxmlformats.org/officeDocument/2006/relationships/customXml" Target="../ink/ink2210.xml"/><Relationship Id="rId467" Type="http://schemas.openxmlformats.org/officeDocument/2006/relationships/customXml" Target="../ink/ink2231.xml"/><Relationship Id="rId632" Type="http://schemas.openxmlformats.org/officeDocument/2006/relationships/image" Target="../media/image2244.png"/><Relationship Id="rId271" Type="http://schemas.openxmlformats.org/officeDocument/2006/relationships/customXml" Target="../ink/ink2133.xml"/><Relationship Id="rId24" Type="http://schemas.openxmlformats.org/officeDocument/2006/relationships/customXml" Target="../ink/ink2004.xml"/><Relationship Id="rId66" Type="http://schemas.openxmlformats.org/officeDocument/2006/relationships/customXml" Target="../ink/ink2025.xml"/><Relationship Id="rId131" Type="http://schemas.openxmlformats.org/officeDocument/2006/relationships/customXml" Target="../ink/ink2061.xml"/><Relationship Id="rId327" Type="http://schemas.openxmlformats.org/officeDocument/2006/relationships/customXml" Target="../ink/ink2161.xml"/><Relationship Id="rId369" Type="http://schemas.openxmlformats.org/officeDocument/2006/relationships/customXml" Target="../ink/ink2182.xml"/><Relationship Id="rId534" Type="http://schemas.openxmlformats.org/officeDocument/2006/relationships/image" Target="../media/image2195.png"/><Relationship Id="rId576" Type="http://schemas.openxmlformats.org/officeDocument/2006/relationships/image" Target="../media/image2216.png"/><Relationship Id="rId173" Type="http://schemas.openxmlformats.org/officeDocument/2006/relationships/customXml" Target="../ink/ink2083.xml"/><Relationship Id="rId229" Type="http://schemas.openxmlformats.org/officeDocument/2006/relationships/image" Target="../media/image2043.png"/><Relationship Id="rId380" Type="http://schemas.openxmlformats.org/officeDocument/2006/relationships/image" Target="../media/image2118.png"/><Relationship Id="rId436" Type="http://schemas.openxmlformats.org/officeDocument/2006/relationships/image" Target="../media/image2146.png"/><Relationship Id="rId601" Type="http://schemas.openxmlformats.org/officeDocument/2006/relationships/customXml" Target="../ink/ink2298.xml"/><Relationship Id="rId643" Type="http://schemas.openxmlformats.org/officeDocument/2006/relationships/customXml" Target="../ink/ink2319.xml"/><Relationship Id="rId240" Type="http://schemas.openxmlformats.org/officeDocument/2006/relationships/customXml" Target="../ink/ink2117.xml"/><Relationship Id="rId478" Type="http://schemas.openxmlformats.org/officeDocument/2006/relationships/image" Target="../media/image2167.png"/><Relationship Id="rId35" Type="http://schemas.openxmlformats.org/officeDocument/2006/relationships/image" Target="../media/image1951.png"/><Relationship Id="rId77" Type="http://schemas.openxmlformats.org/officeDocument/2006/relationships/customXml" Target="../ink/ink2031.xml"/><Relationship Id="rId100" Type="http://schemas.openxmlformats.org/officeDocument/2006/relationships/image" Target="../media/image1982.png"/><Relationship Id="rId282" Type="http://schemas.openxmlformats.org/officeDocument/2006/relationships/image" Target="../media/image2069.png"/><Relationship Id="rId338" Type="http://schemas.openxmlformats.org/officeDocument/2006/relationships/image" Target="../media/image2097.png"/><Relationship Id="rId503" Type="http://schemas.openxmlformats.org/officeDocument/2006/relationships/customXml" Target="../ink/ink2249.xml"/><Relationship Id="rId545" Type="http://schemas.openxmlformats.org/officeDocument/2006/relationships/customXml" Target="../ink/ink2270.xml"/><Relationship Id="rId587" Type="http://schemas.openxmlformats.org/officeDocument/2006/relationships/customXml" Target="../ink/ink2291.xml"/><Relationship Id="rId8" Type="http://schemas.openxmlformats.org/officeDocument/2006/relationships/customXml" Target="../ink/ink1996.xml"/><Relationship Id="rId142" Type="http://schemas.openxmlformats.org/officeDocument/2006/relationships/image" Target="../media/image2001.png"/><Relationship Id="rId184" Type="http://schemas.openxmlformats.org/officeDocument/2006/relationships/customXml" Target="../ink/ink2089.xml"/><Relationship Id="rId391" Type="http://schemas.openxmlformats.org/officeDocument/2006/relationships/customXml" Target="../ink/ink2193.xml"/><Relationship Id="rId405" Type="http://schemas.openxmlformats.org/officeDocument/2006/relationships/customXml" Target="../ink/ink2200.xml"/><Relationship Id="rId447" Type="http://schemas.openxmlformats.org/officeDocument/2006/relationships/customXml" Target="../ink/ink2221.xml"/><Relationship Id="rId612" Type="http://schemas.openxmlformats.org/officeDocument/2006/relationships/image" Target="../media/image2234.png"/><Relationship Id="rId251" Type="http://schemas.openxmlformats.org/officeDocument/2006/relationships/customXml" Target="../ink/ink2123.xml"/><Relationship Id="rId489" Type="http://schemas.openxmlformats.org/officeDocument/2006/relationships/customXml" Target="../ink/ink2242.xml"/><Relationship Id="rId46" Type="http://schemas.openxmlformats.org/officeDocument/2006/relationships/customXml" Target="../ink/ink2015.xml"/><Relationship Id="rId293" Type="http://schemas.openxmlformats.org/officeDocument/2006/relationships/customXml" Target="../ink/ink2144.xml"/><Relationship Id="rId307" Type="http://schemas.openxmlformats.org/officeDocument/2006/relationships/customXml" Target="../ink/ink2151.xml"/><Relationship Id="rId349" Type="http://schemas.openxmlformats.org/officeDocument/2006/relationships/customXml" Target="../ink/ink2172.xml"/><Relationship Id="rId514" Type="http://schemas.openxmlformats.org/officeDocument/2006/relationships/image" Target="../media/image2185.png"/><Relationship Id="rId556" Type="http://schemas.openxmlformats.org/officeDocument/2006/relationships/image" Target="../media/image2206.png"/><Relationship Id="rId88" Type="http://schemas.openxmlformats.org/officeDocument/2006/relationships/customXml" Target="../ink/ink2037.xml"/><Relationship Id="rId111" Type="http://schemas.openxmlformats.org/officeDocument/2006/relationships/image" Target="../media/image1987.png"/><Relationship Id="rId153" Type="http://schemas.openxmlformats.org/officeDocument/2006/relationships/customXml" Target="../ink/ink2072.xml"/><Relationship Id="rId195" Type="http://schemas.openxmlformats.org/officeDocument/2006/relationships/image" Target="../media/image2026.png"/><Relationship Id="rId209" Type="http://schemas.openxmlformats.org/officeDocument/2006/relationships/image" Target="../media/image2033.png"/><Relationship Id="rId360" Type="http://schemas.openxmlformats.org/officeDocument/2006/relationships/image" Target="../media/image2108.png"/><Relationship Id="rId416" Type="http://schemas.openxmlformats.org/officeDocument/2006/relationships/image" Target="../media/image2136.png"/><Relationship Id="rId598" Type="http://schemas.openxmlformats.org/officeDocument/2006/relationships/image" Target="../media/image2227.png"/><Relationship Id="rId220" Type="http://schemas.openxmlformats.org/officeDocument/2006/relationships/customXml" Target="../ink/ink2107.xml"/><Relationship Id="rId458" Type="http://schemas.openxmlformats.org/officeDocument/2006/relationships/image" Target="../media/image2157.png"/><Relationship Id="rId623" Type="http://schemas.openxmlformats.org/officeDocument/2006/relationships/customXml" Target="../ink/ink2309.xml"/><Relationship Id="rId15" Type="http://schemas.openxmlformats.org/officeDocument/2006/relationships/image" Target="../media/image1941.png"/><Relationship Id="rId57" Type="http://schemas.openxmlformats.org/officeDocument/2006/relationships/image" Target="../media/image1962.png"/><Relationship Id="rId262" Type="http://schemas.openxmlformats.org/officeDocument/2006/relationships/image" Target="../media/image2059.png"/><Relationship Id="rId318" Type="http://schemas.openxmlformats.org/officeDocument/2006/relationships/image" Target="../media/image2087.png"/><Relationship Id="rId525" Type="http://schemas.openxmlformats.org/officeDocument/2006/relationships/customXml" Target="../ink/ink2260.xml"/><Relationship Id="rId567" Type="http://schemas.openxmlformats.org/officeDocument/2006/relationships/customXml" Target="../ink/ink2281.xml"/><Relationship Id="rId99" Type="http://schemas.openxmlformats.org/officeDocument/2006/relationships/customXml" Target="../ink/ink2043.xml"/><Relationship Id="rId122" Type="http://schemas.openxmlformats.org/officeDocument/2006/relationships/customXml" Target="../ink/ink2056.xml"/><Relationship Id="rId164" Type="http://schemas.openxmlformats.org/officeDocument/2006/relationships/image" Target="../media/image2012.png"/><Relationship Id="rId371" Type="http://schemas.openxmlformats.org/officeDocument/2006/relationships/customXml" Target="../ink/ink2183.xml"/><Relationship Id="rId427" Type="http://schemas.openxmlformats.org/officeDocument/2006/relationships/customXml" Target="../ink/ink2211.xml"/><Relationship Id="rId469" Type="http://schemas.openxmlformats.org/officeDocument/2006/relationships/customXml" Target="../ink/ink2232.xml"/><Relationship Id="rId634" Type="http://schemas.openxmlformats.org/officeDocument/2006/relationships/image" Target="../media/image2245.png"/><Relationship Id="rId26" Type="http://schemas.openxmlformats.org/officeDocument/2006/relationships/customXml" Target="../ink/ink2005.xml"/><Relationship Id="rId231" Type="http://schemas.openxmlformats.org/officeDocument/2006/relationships/image" Target="../media/image2044.png"/><Relationship Id="rId273" Type="http://schemas.openxmlformats.org/officeDocument/2006/relationships/customXml" Target="../ink/ink2134.xml"/><Relationship Id="rId329" Type="http://schemas.openxmlformats.org/officeDocument/2006/relationships/customXml" Target="../ink/ink2162.xml"/><Relationship Id="rId480" Type="http://schemas.openxmlformats.org/officeDocument/2006/relationships/image" Target="../media/image2168.png"/><Relationship Id="rId536" Type="http://schemas.openxmlformats.org/officeDocument/2006/relationships/image" Target="../media/image2196.png"/><Relationship Id="rId68" Type="http://schemas.openxmlformats.org/officeDocument/2006/relationships/customXml" Target="../ink/ink2026.xml"/><Relationship Id="rId133" Type="http://schemas.openxmlformats.org/officeDocument/2006/relationships/customXml" Target="../ink/ink2062.xml"/><Relationship Id="rId175" Type="http://schemas.openxmlformats.org/officeDocument/2006/relationships/customXml" Target="../ink/ink2084.xml"/><Relationship Id="rId340" Type="http://schemas.openxmlformats.org/officeDocument/2006/relationships/image" Target="../media/image2098.png"/><Relationship Id="rId578" Type="http://schemas.openxmlformats.org/officeDocument/2006/relationships/image" Target="../media/image2217.png"/><Relationship Id="rId200" Type="http://schemas.openxmlformats.org/officeDocument/2006/relationships/customXml" Target="../ink/ink2097.xml"/><Relationship Id="rId382" Type="http://schemas.openxmlformats.org/officeDocument/2006/relationships/image" Target="../media/image2119.png"/><Relationship Id="rId438" Type="http://schemas.openxmlformats.org/officeDocument/2006/relationships/image" Target="../media/image2147.png"/><Relationship Id="rId603" Type="http://schemas.openxmlformats.org/officeDocument/2006/relationships/customXml" Target="../ink/ink2299.xml"/><Relationship Id="rId645" Type="http://schemas.openxmlformats.org/officeDocument/2006/relationships/customXml" Target="../ink/ink2320.xml"/><Relationship Id="rId242" Type="http://schemas.openxmlformats.org/officeDocument/2006/relationships/customXml" Target="../ink/ink2118.xml"/><Relationship Id="rId284" Type="http://schemas.openxmlformats.org/officeDocument/2006/relationships/image" Target="../media/image2070.png"/><Relationship Id="rId491" Type="http://schemas.openxmlformats.org/officeDocument/2006/relationships/customXml" Target="../ink/ink2243.xml"/><Relationship Id="rId505" Type="http://schemas.openxmlformats.org/officeDocument/2006/relationships/customXml" Target="../ink/ink2250.xml"/><Relationship Id="rId37" Type="http://schemas.openxmlformats.org/officeDocument/2006/relationships/image" Target="../media/image1952.png"/><Relationship Id="rId79" Type="http://schemas.openxmlformats.org/officeDocument/2006/relationships/customXml" Target="../ink/ink2032.xml"/><Relationship Id="rId102" Type="http://schemas.openxmlformats.org/officeDocument/2006/relationships/image" Target="../media/image1983.png"/><Relationship Id="rId144" Type="http://schemas.openxmlformats.org/officeDocument/2006/relationships/image" Target="../media/image2002.png"/><Relationship Id="rId547" Type="http://schemas.openxmlformats.org/officeDocument/2006/relationships/customXml" Target="../ink/ink2271.xml"/><Relationship Id="rId589" Type="http://schemas.openxmlformats.org/officeDocument/2006/relationships/customXml" Target="../ink/ink2292.xml"/><Relationship Id="rId90" Type="http://schemas.openxmlformats.org/officeDocument/2006/relationships/image" Target="../media/image1977.png"/><Relationship Id="rId186" Type="http://schemas.openxmlformats.org/officeDocument/2006/relationships/customXml" Target="../ink/ink2090.xml"/><Relationship Id="rId351" Type="http://schemas.openxmlformats.org/officeDocument/2006/relationships/customXml" Target="../ink/ink2173.xml"/><Relationship Id="rId393" Type="http://schemas.openxmlformats.org/officeDocument/2006/relationships/customXml" Target="../ink/ink2194.xml"/><Relationship Id="rId407" Type="http://schemas.openxmlformats.org/officeDocument/2006/relationships/customXml" Target="../ink/ink2201.xml"/><Relationship Id="rId449" Type="http://schemas.openxmlformats.org/officeDocument/2006/relationships/customXml" Target="../ink/ink2222.xml"/><Relationship Id="rId614" Type="http://schemas.openxmlformats.org/officeDocument/2006/relationships/image" Target="../media/image2235.png"/><Relationship Id="rId211" Type="http://schemas.openxmlformats.org/officeDocument/2006/relationships/image" Target="../media/image2034.png"/><Relationship Id="rId253" Type="http://schemas.openxmlformats.org/officeDocument/2006/relationships/customXml" Target="../ink/ink2124.xml"/><Relationship Id="rId295" Type="http://schemas.openxmlformats.org/officeDocument/2006/relationships/customXml" Target="../ink/ink2145.xml"/><Relationship Id="rId309" Type="http://schemas.openxmlformats.org/officeDocument/2006/relationships/customXml" Target="../ink/ink2152.xml"/><Relationship Id="rId460" Type="http://schemas.openxmlformats.org/officeDocument/2006/relationships/image" Target="../media/image2158.png"/><Relationship Id="rId516" Type="http://schemas.openxmlformats.org/officeDocument/2006/relationships/image" Target="../media/image2186.png"/><Relationship Id="rId48" Type="http://schemas.openxmlformats.org/officeDocument/2006/relationships/customXml" Target="../ink/ink2016.xml"/><Relationship Id="rId113" Type="http://schemas.openxmlformats.org/officeDocument/2006/relationships/image" Target="../media/image1988.png"/><Relationship Id="rId320" Type="http://schemas.openxmlformats.org/officeDocument/2006/relationships/image" Target="../media/image2088.png"/><Relationship Id="rId558" Type="http://schemas.openxmlformats.org/officeDocument/2006/relationships/image" Target="../media/image2207.png"/><Relationship Id="rId155" Type="http://schemas.openxmlformats.org/officeDocument/2006/relationships/customXml" Target="../ink/ink2073.xml"/><Relationship Id="rId197" Type="http://schemas.openxmlformats.org/officeDocument/2006/relationships/image" Target="../media/image2027.png"/><Relationship Id="rId362" Type="http://schemas.openxmlformats.org/officeDocument/2006/relationships/image" Target="../media/image2109.png"/><Relationship Id="rId418" Type="http://schemas.openxmlformats.org/officeDocument/2006/relationships/image" Target="../media/image2137.png"/><Relationship Id="rId625" Type="http://schemas.openxmlformats.org/officeDocument/2006/relationships/customXml" Target="../ink/ink2310.xml"/><Relationship Id="rId222" Type="http://schemas.openxmlformats.org/officeDocument/2006/relationships/customXml" Target="../ink/ink2108.xml"/><Relationship Id="rId264" Type="http://schemas.openxmlformats.org/officeDocument/2006/relationships/image" Target="../media/image2060.png"/><Relationship Id="rId471" Type="http://schemas.openxmlformats.org/officeDocument/2006/relationships/customXml" Target="../ink/ink2233.xml"/><Relationship Id="rId17" Type="http://schemas.openxmlformats.org/officeDocument/2006/relationships/image" Target="../media/image1942.png"/><Relationship Id="rId59" Type="http://schemas.openxmlformats.org/officeDocument/2006/relationships/image" Target="../media/image1963.png"/><Relationship Id="rId124" Type="http://schemas.openxmlformats.org/officeDocument/2006/relationships/customXml" Target="../ink/ink2057.xml"/><Relationship Id="rId527" Type="http://schemas.openxmlformats.org/officeDocument/2006/relationships/customXml" Target="../ink/ink2261.xml"/><Relationship Id="rId569" Type="http://schemas.openxmlformats.org/officeDocument/2006/relationships/customXml" Target="../ink/ink2282.xml"/><Relationship Id="rId70" Type="http://schemas.openxmlformats.org/officeDocument/2006/relationships/customXml" Target="../ink/ink2027.xml"/><Relationship Id="rId166" Type="http://schemas.openxmlformats.org/officeDocument/2006/relationships/image" Target="../media/image2013.png"/><Relationship Id="rId331" Type="http://schemas.openxmlformats.org/officeDocument/2006/relationships/customXml" Target="../ink/ink2163.xml"/><Relationship Id="rId373" Type="http://schemas.openxmlformats.org/officeDocument/2006/relationships/customXml" Target="../ink/ink2184.xml"/><Relationship Id="rId429" Type="http://schemas.openxmlformats.org/officeDocument/2006/relationships/customXml" Target="../ink/ink2212.xml"/><Relationship Id="rId580" Type="http://schemas.openxmlformats.org/officeDocument/2006/relationships/image" Target="../media/image2218.png"/><Relationship Id="rId636" Type="http://schemas.openxmlformats.org/officeDocument/2006/relationships/image" Target="../media/image224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045.png"/><Relationship Id="rId440" Type="http://schemas.openxmlformats.org/officeDocument/2006/relationships/image" Target="../media/image2148.png"/><Relationship Id="rId28" Type="http://schemas.openxmlformats.org/officeDocument/2006/relationships/customXml" Target="../ink/ink2006.xml"/><Relationship Id="rId275" Type="http://schemas.openxmlformats.org/officeDocument/2006/relationships/customXml" Target="../ink/ink2135.xml"/><Relationship Id="rId300" Type="http://schemas.openxmlformats.org/officeDocument/2006/relationships/image" Target="../media/image2078.png"/><Relationship Id="rId482" Type="http://schemas.openxmlformats.org/officeDocument/2006/relationships/image" Target="../media/image2169.png"/><Relationship Id="rId538" Type="http://schemas.openxmlformats.org/officeDocument/2006/relationships/image" Target="../media/image2197.png"/><Relationship Id="rId81" Type="http://schemas.openxmlformats.org/officeDocument/2006/relationships/customXml" Target="../ink/ink2033.xml"/><Relationship Id="rId135" Type="http://schemas.openxmlformats.org/officeDocument/2006/relationships/customXml" Target="../ink/ink2063.xml"/><Relationship Id="rId177" Type="http://schemas.openxmlformats.org/officeDocument/2006/relationships/image" Target="../media/image2017.png"/><Relationship Id="rId342" Type="http://schemas.openxmlformats.org/officeDocument/2006/relationships/image" Target="../media/image2099.png"/><Relationship Id="rId384" Type="http://schemas.openxmlformats.org/officeDocument/2006/relationships/image" Target="../media/image2120.png"/><Relationship Id="rId591" Type="http://schemas.openxmlformats.org/officeDocument/2006/relationships/customXml" Target="../ink/ink2293.xml"/><Relationship Id="rId605" Type="http://schemas.openxmlformats.org/officeDocument/2006/relationships/customXml" Target="../ink/ink2300.xml"/><Relationship Id="rId202" Type="http://schemas.openxmlformats.org/officeDocument/2006/relationships/customXml" Target="../ink/ink2098.xml"/><Relationship Id="rId244" Type="http://schemas.openxmlformats.org/officeDocument/2006/relationships/image" Target="../media/image2050.png"/><Relationship Id="rId39" Type="http://schemas.openxmlformats.org/officeDocument/2006/relationships/image" Target="../media/image1953.png"/><Relationship Id="rId286" Type="http://schemas.openxmlformats.org/officeDocument/2006/relationships/image" Target="../media/image2071.png"/><Relationship Id="rId451" Type="http://schemas.openxmlformats.org/officeDocument/2006/relationships/customXml" Target="../ink/ink2223.xml"/><Relationship Id="rId493" Type="http://schemas.openxmlformats.org/officeDocument/2006/relationships/customXml" Target="../ink/ink2244.xml"/><Relationship Id="rId507" Type="http://schemas.openxmlformats.org/officeDocument/2006/relationships/customXml" Target="../ink/ink2251.xml"/><Relationship Id="rId549" Type="http://schemas.openxmlformats.org/officeDocument/2006/relationships/customXml" Target="../ink/ink2272.xml"/><Relationship Id="rId50" Type="http://schemas.openxmlformats.org/officeDocument/2006/relationships/customXml" Target="../ink/ink2017.xml"/><Relationship Id="rId104" Type="http://schemas.openxmlformats.org/officeDocument/2006/relationships/image" Target="../media/image1984.png"/><Relationship Id="rId146" Type="http://schemas.openxmlformats.org/officeDocument/2006/relationships/image" Target="../media/image2003.png"/><Relationship Id="rId188" Type="http://schemas.openxmlformats.org/officeDocument/2006/relationships/customXml" Target="../ink/ink2091.xml"/><Relationship Id="rId311" Type="http://schemas.openxmlformats.org/officeDocument/2006/relationships/customXml" Target="../ink/ink2153.xml"/><Relationship Id="rId353" Type="http://schemas.openxmlformats.org/officeDocument/2006/relationships/customXml" Target="../ink/ink2174.xml"/><Relationship Id="rId395" Type="http://schemas.openxmlformats.org/officeDocument/2006/relationships/customXml" Target="../ink/ink2195.xml"/><Relationship Id="rId409" Type="http://schemas.openxmlformats.org/officeDocument/2006/relationships/customXml" Target="../ink/ink2202.xml"/><Relationship Id="rId560" Type="http://schemas.openxmlformats.org/officeDocument/2006/relationships/image" Target="../media/image2208.png"/><Relationship Id="rId92" Type="http://schemas.openxmlformats.org/officeDocument/2006/relationships/image" Target="../media/image1978.png"/><Relationship Id="rId213" Type="http://schemas.openxmlformats.org/officeDocument/2006/relationships/image" Target="../media/image2035.png"/><Relationship Id="rId420" Type="http://schemas.openxmlformats.org/officeDocument/2006/relationships/image" Target="../media/image2138.png"/><Relationship Id="rId616" Type="http://schemas.openxmlformats.org/officeDocument/2006/relationships/image" Target="../media/image2236.png"/><Relationship Id="rId255" Type="http://schemas.openxmlformats.org/officeDocument/2006/relationships/customXml" Target="../ink/ink2125.xml"/><Relationship Id="rId297" Type="http://schemas.openxmlformats.org/officeDocument/2006/relationships/customXml" Target="../ink/ink2146.xml"/><Relationship Id="rId462" Type="http://schemas.openxmlformats.org/officeDocument/2006/relationships/image" Target="../media/image2159.png"/><Relationship Id="rId518" Type="http://schemas.openxmlformats.org/officeDocument/2006/relationships/image" Target="../media/image2187.png"/><Relationship Id="rId115" Type="http://schemas.openxmlformats.org/officeDocument/2006/relationships/customXml" Target="../ink/ink2052.xml"/><Relationship Id="rId157" Type="http://schemas.openxmlformats.org/officeDocument/2006/relationships/customXml" Target="../ink/ink2074.xml"/><Relationship Id="rId322" Type="http://schemas.openxmlformats.org/officeDocument/2006/relationships/image" Target="../media/image2089.png"/><Relationship Id="rId364" Type="http://schemas.openxmlformats.org/officeDocument/2006/relationships/image" Target="../media/image2110.png"/><Relationship Id="rId61" Type="http://schemas.openxmlformats.org/officeDocument/2006/relationships/image" Target="../media/image1964.png"/><Relationship Id="rId199" Type="http://schemas.openxmlformats.org/officeDocument/2006/relationships/image" Target="../media/image2028.png"/><Relationship Id="rId571" Type="http://schemas.openxmlformats.org/officeDocument/2006/relationships/customXml" Target="../ink/ink2283.xml"/><Relationship Id="rId627" Type="http://schemas.openxmlformats.org/officeDocument/2006/relationships/customXml" Target="../ink/ink2311.xml"/><Relationship Id="rId19" Type="http://schemas.openxmlformats.org/officeDocument/2006/relationships/image" Target="../media/image1943.png"/><Relationship Id="rId224" Type="http://schemas.openxmlformats.org/officeDocument/2006/relationships/customXml" Target="../ink/ink2109.xml"/><Relationship Id="rId266" Type="http://schemas.openxmlformats.org/officeDocument/2006/relationships/image" Target="../media/image2061.png"/><Relationship Id="rId431" Type="http://schemas.openxmlformats.org/officeDocument/2006/relationships/customXml" Target="../ink/ink2213.xml"/><Relationship Id="rId473" Type="http://schemas.openxmlformats.org/officeDocument/2006/relationships/customXml" Target="../ink/ink2234.xml"/><Relationship Id="rId529" Type="http://schemas.openxmlformats.org/officeDocument/2006/relationships/customXml" Target="../ink/ink2262.xml"/><Relationship Id="rId30" Type="http://schemas.openxmlformats.org/officeDocument/2006/relationships/customXml" Target="../ink/ink2007.xml"/><Relationship Id="rId126" Type="http://schemas.openxmlformats.org/officeDocument/2006/relationships/customXml" Target="../ink/ink2058.xml"/><Relationship Id="rId168" Type="http://schemas.openxmlformats.org/officeDocument/2006/relationships/image" Target="../media/image2014.png"/><Relationship Id="rId333" Type="http://schemas.openxmlformats.org/officeDocument/2006/relationships/customXml" Target="../ink/ink2164.xml"/><Relationship Id="rId540" Type="http://schemas.openxmlformats.org/officeDocument/2006/relationships/image" Target="../media/image2198.png"/><Relationship Id="rId72" Type="http://schemas.openxmlformats.org/officeDocument/2006/relationships/image" Target="../media/image1969.png"/><Relationship Id="rId375" Type="http://schemas.openxmlformats.org/officeDocument/2006/relationships/customXml" Target="../ink/ink2185.xml"/><Relationship Id="rId582" Type="http://schemas.openxmlformats.org/officeDocument/2006/relationships/image" Target="../media/image2219.png"/><Relationship Id="rId638" Type="http://schemas.openxmlformats.org/officeDocument/2006/relationships/image" Target="../media/image2247.png"/><Relationship Id="rId3" Type="http://schemas.openxmlformats.org/officeDocument/2006/relationships/image" Target="../media/image1113.png"/><Relationship Id="rId235" Type="http://schemas.openxmlformats.org/officeDocument/2006/relationships/image" Target="../media/image2046.png"/><Relationship Id="rId277" Type="http://schemas.openxmlformats.org/officeDocument/2006/relationships/customXml" Target="../ink/ink2136.xml"/><Relationship Id="rId400" Type="http://schemas.openxmlformats.org/officeDocument/2006/relationships/image" Target="../media/image2128.png"/><Relationship Id="rId442" Type="http://schemas.openxmlformats.org/officeDocument/2006/relationships/image" Target="../media/image2149.png"/><Relationship Id="rId484" Type="http://schemas.openxmlformats.org/officeDocument/2006/relationships/image" Target="../media/image2170.png"/><Relationship Id="rId137" Type="http://schemas.openxmlformats.org/officeDocument/2006/relationships/customXml" Target="../ink/ink2064.xml"/><Relationship Id="rId302" Type="http://schemas.openxmlformats.org/officeDocument/2006/relationships/image" Target="../media/image2079.png"/><Relationship Id="rId344" Type="http://schemas.openxmlformats.org/officeDocument/2006/relationships/image" Target="../media/image2100.png"/><Relationship Id="rId41" Type="http://schemas.openxmlformats.org/officeDocument/2006/relationships/image" Target="../media/image1954.png"/><Relationship Id="rId83" Type="http://schemas.openxmlformats.org/officeDocument/2006/relationships/customXml" Target="../ink/ink2034.xml"/><Relationship Id="rId179" Type="http://schemas.openxmlformats.org/officeDocument/2006/relationships/image" Target="../media/image2018.png"/><Relationship Id="rId386" Type="http://schemas.openxmlformats.org/officeDocument/2006/relationships/image" Target="../media/image2121.png"/><Relationship Id="rId551" Type="http://schemas.openxmlformats.org/officeDocument/2006/relationships/customXml" Target="../ink/ink2273.xml"/><Relationship Id="rId593" Type="http://schemas.openxmlformats.org/officeDocument/2006/relationships/customXml" Target="../ink/ink2294.xml"/><Relationship Id="rId607" Type="http://schemas.openxmlformats.org/officeDocument/2006/relationships/customXml" Target="../ink/ink2301.xml"/><Relationship Id="rId190" Type="http://schemas.openxmlformats.org/officeDocument/2006/relationships/customXml" Target="../ink/ink2092.xml"/><Relationship Id="rId204" Type="http://schemas.openxmlformats.org/officeDocument/2006/relationships/customXml" Target="../ink/ink2099.xml"/><Relationship Id="rId246" Type="http://schemas.openxmlformats.org/officeDocument/2006/relationships/image" Target="../media/image2051.png"/><Relationship Id="rId288" Type="http://schemas.openxmlformats.org/officeDocument/2006/relationships/image" Target="../media/image2072.png"/><Relationship Id="rId411" Type="http://schemas.openxmlformats.org/officeDocument/2006/relationships/customXml" Target="../ink/ink2203.xml"/><Relationship Id="rId453" Type="http://schemas.openxmlformats.org/officeDocument/2006/relationships/customXml" Target="../ink/ink2224.xml"/><Relationship Id="rId509" Type="http://schemas.openxmlformats.org/officeDocument/2006/relationships/customXml" Target="../ink/ink2252.xml"/><Relationship Id="rId106" Type="http://schemas.openxmlformats.org/officeDocument/2006/relationships/customXml" Target="../ink/ink2047.xml"/><Relationship Id="rId313" Type="http://schemas.openxmlformats.org/officeDocument/2006/relationships/customXml" Target="../ink/ink2154.xml"/><Relationship Id="rId495" Type="http://schemas.openxmlformats.org/officeDocument/2006/relationships/customXml" Target="../ink/ink2245.xml"/><Relationship Id="rId10" Type="http://schemas.openxmlformats.org/officeDocument/2006/relationships/customXml" Target="../ink/ink1997.xml"/><Relationship Id="rId52" Type="http://schemas.openxmlformats.org/officeDocument/2006/relationships/customXml" Target="../ink/ink2018.xml"/><Relationship Id="rId94" Type="http://schemas.openxmlformats.org/officeDocument/2006/relationships/image" Target="../media/image1979.png"/><Relationship Id="rId148" Type="http://schemas.openxmlformats.org/officeDocument/2006/relationships/image" Target="../media/image2004.png"/><Relationship Id="rId355" Type="http://schemas.openxmlformats.org/officeDocument/2006/relationships/customXml" Target="../ink/ink2175.xml"/><Relationship Id="rId397" Type="http://schemas.openxmlformats.org/officeDocument/2006/relationships/customXml" Target="../ink/ink2196.xml"/><Relationship Id="rId520" Type="http://schemas.openxmlformats.org/officeDocument/2006/relationships/image" Target="../media/image2188.png"/><Relationship Id="rId562" Type="http://schemas.openxmlformats.org/officeDocument/2006/relationships/image" Target="../media/image2209.png"/><Relationship Id="rId618" Type="http://schemas.openxmlformats.org/officeDocument/2006/relationships/image" Target="../media/image2237.png"/><Relationship Id="rId215" Type="http://schemas.openxmlformats.org/officeDocument/2006/relationships/image" Target="../media/image2036.png"/><Relationship Id="rId257" Type="http://schemas.openxmlformats.org/officeDocument/2006/relationships/customXml" Target="../ink/ink2126.xml"/><Relationship Id="rId422" Type="http://schemas.openxmlformats.org/officeDocument/2006/relationships/image" Target="../media/image2139.png"/><Relationship Id="rId464" Type="http://schemas.openxmlformats.org/officeDocument/2006/relationships/image" Target="../media/image2160.png"/><Relationship Id="rId299" Type="http://schemas.openxmlformats.org/officeDocument/2006/relationships/customXml" Target="../ink/ink2147.xml"/><Relationship Id="rId63" Type="http://schemas.openxmlformats.org/officeDocument/2006/relationships/image" Target="../media/image1965.png"/><Relationship Id="rId159" Type="http://schemas.openxmlformats.org/officeDocument/2006/relationships/customXml" Target="../ink/ink2075.xml"/><Relationship Id="rId366" Type="http://schemas.openxmlformats.org/officeDocument/2006/relationships/image" Target="../media/image2111.png"/><Relationship Id="rId573" Type="http://schemas.openxmlformats.org/officeDocument/2006/relationships/customXml" Target="../ink/ink2284.xml"/><Relationship Id="rId226" Type="http://schemas.openxmlformats.org/officeDocument/2006/relationships/customXml" Target="../ink/ink2110.xml"/><Relationship Id="rId433" Type="http://schemas.openxmlformats.org/officeDocument/2006/relationships/customXml" Target="../ink/ink2214.xml"/><Relationship Id="rId640" Type="http://schemas.openxmlformats.org/officeDocument/2006/relationships/image" Target="../media/image2248.png"/><Relationship Id="rId74" Type="http://schemas.openxmlformats.org/officeDocument/2006/relationships/image" Target="../media/image1970.png"/><Relationship Id="rId377" Type="http://schemas.openxmlformats.org/officeDocument/2006/relationships/customXml" Target="../ink/ink2186.xml"/><Relationship Id="rId500" Type="http://schemas.openxmlformats.org/officeDocument/2006/relationships/image" Target="../media/image2178.png"/><Relationship Id="rId584" Type="http://schemas.openxmlformats.org/officeDocument/2006/relationships/image" Target="../media/image2220.png"/><Relationship Id="rId5" Type="http://schemas.openxmlformats.org/officeDocument/2006/relationships/image" Target="../media/image1937.png"/><Relationship Id="rId237" Type="http://schemas.openxmlformats.org/officeDocument/2006/relationships/image" Target="../media/image2047.png"/><Relationship Id="rId444" Type="http://schemas.openxmlformats.org/officeDocument/2006/relationships/image" Target="../media/image2150.png"/><Relationship Id="rId290" Type="http://schemas.openxmlformats.org/officeDocument/2006/relationships/image" Target="../media/image2073.png"/><Relationship Id="rId304" Type="http://schemas.openxmlformats.org/officeDocument/2006/relationships/image" Target="../media/image2080.png"/><Relationship Id="rId388" Type="http://schemas.openxmlformats.org/officeDocument/2006/relationships/image" Target="../media/image2122.png"/><Relationship Id="rId511" Type="http://schemas.openxmlformats.org/officeDocument/2006/relationships/customXml" Target="../ink/ink2253.xml"/><Relationship Id="rId609" Type="http://schemas.openxmlformats.org/officeDocument/2006/relationships/customXml" Target="../ink/ink2302.xml"/><Relationship Id="rId85" Type="http://schemas.openxmlformats.org/officeDocument/2006/relationships/image" Target="../media/image1975.png"/><Relationship Id="rId150" Type="http://schemas.openxmlformats.org/officeDocument/2006/relationships/image" Target="../media/image2005.png"/><Relationship Id="rId595" Type="http://schemas.openxmlformats.org/officeDocument/2006/relationships/customXml" Target="../ink/ink2295.xml"/><Relationship Id="rId248" Type="http://schemas.openxmlformats.org/officeDocument/2006/relationships/image" Target="../media/image2052.png"/><Relationship Id="rId455" Type="http://schemas.openxmlformats.org/officeDocument/2006/relationships/customXml" Target="../ink/ink2225.xml"/><Relationship Id="rId12" Type="http://schemas.openxmlformats.org/officeDocument/2006/relationships/customXml" Target="../ink/ink1998.xml"/><Relationship Id="rId108" Type="http://schemas.openxmlformats.org/officeDocument/2006/relationships/customXml" Target="../ink/ink2048.xml"/><Relationship Id="rId315" Type="http://schemas.openxmlformats.org/officeDocument/2006/relationships/customXml" Target="../ink/ink2155.xml"/><Relationship Id="rId522" Type="http://schemas.openxmlformats.org/officeDocument/2006/relationships/image" Target="../media/image2189.png"/><Relationship Id="rId96" Type="http://schemas.openxmlformats.org/officeDocument/2006/relationships/image" Target="../media/image1980.png"/><Relationship Id="rId161" Type="http://schemas.openxmlformats.org/officeDocument/2006/relationships/customXml" Target="../ink/ink2076.xml"/><Relationship Id="rId399" Type="http://schemas.openxmlformats.org/officeDocument/2006/relationships/customXml" Target="../ink/ink2197.xml"/><Relationship Id="rId259" Type="http://schemas.openxmlformats.org/officeDocument/2006/relationships/customXml" Target="../ink/ink2127.xml"/><Relationship Id="rId466" Type="http://schemas.openxmlformats.org/officeDocument/2006/relationships/image" Target="../media/image2161.png"/><Relationship Id="rId23" Type="http://schemas.openxmlformats.org/officeDocument/2006/relationships/image" Target="../media/image1945.png"/><Relationship Id="rId119" Type="http://schemas.openxmlformats.org/officeDocument/2006/relationships/customXml" Target="../ink/ink2054.xml"/><Relationship Id="rId326" Type="http://schemas.openxmlformats.org/officeDocument/2006/relationships/image" Target="../media/image2091.png"/><Relationship Id="rId533" Type="http://schemas.openxmlformats.org/officeDocument/2006/relationships/customXml" Target="../ink/ink2264.xml"/><Relationship Id="rId172" Type="http://schemas.openxmlformats.org/officeDocument/2006/relationships/customXml" Target="../ink/ink2082.xml"/><Relationship Id="rId477" Type="http://schemas.openxmlformats.org/officeDocument/2006/relationships/customXml" Target="../ink/ink2236.xml"/><Relationship Id="rId600" Type="http://schemas.openxmlformats.org/officeDocument/2006/relationships/image" Target="../media/image2228.png"/><Relationship Id="rId337" Type="http://schemas.openxmlformats.org/officeDocument/2006/relationships/customXml" Target="../ink/ink2166.xml"/><Relationship Id="rId34" Type="http://schemas.openxmlformats.org/officeDocument/2006/relationships/customXml" Target="../ink/ink2009.xml"/><Relationship Id="rId544" Type="http://schemas.openxmlformats.org/officeDocument/2006/relationships/image" Target="../media/image2200.png"/><Relationship Id="rId183" Type="http://schemas.openxmlformats.org/officeDocument/2006/relationships/image" Target="../media/image2020.png"/><Relationship Id="rId390" Type="http://schemas.openxmlformats.org/officeDocument/2006/relationships/image" Target="../media/image2123.png"/><Relationship Id="rId404" Type="http://schemas.openxmlformats.org/officeDocument/2006/relationships/image" Target="../media/image2130.png"/><Relationship Id="rId611" Type="http://schemas.openxmlformats.org/officeDocument/2006/relationships/customXml" Target="../ink/ink2303.xml"/><Relationship Id="rId250" Type="http://schemas.openxmlformats.org/officeDocument/2006/relationships/image" Target="../media/image2053.png"/><Relationship Id="rId488" Type="http://schemas.openxmlformats.org/officeDocument/2006/relationships/image" Target="../media/image2172.png"/><Relationship Id="rId45" Type="http://schemas.openxmlformats.org/officeDocument/2006/relationships/image" Target="../media/image1956.png"/><Relationship Id="rId110" Type="http://schemas.openxmlformats.org/officeDocument/2006/relationships/customXml" Target="../ink/ink2049.xml"/><Relationship Id="rId348" Type="http://schemas.openxmlformats.org/officeDocument/2006/relationships/image" Target="../media/image2102.png"/><Relationship Id="rId555" Type="http://schemas.openxmlformats.org/officeDocument/2006/relationships/customXml" Target="../ink/ink2275.xml"/><Relationship Id="rId194" Type="http://schemas.openxmlformats.org/officeDocument/2006/relationships/customXml" Target="../ink/ink2094.xml"/><Relationship Id="rId208" Type="http://schemas.openxmlformats.org/officeDocument/2006/relationships/customXml" Target="../ink/ink2101.xml"/><Relationship Id="rId415" Type="http://schemas.openxmlformats.org/officeDocument/2006/relationships/customXml" Target="../ink/ink2205.xml"/><Relationship Id="rId622" Type="http://schemas.openxmlformats.org/officeDocument/2006/relationships/image" Target="../media/image2239.png"/><Relationship Id="rId261" Type="http://schemas.openxmlformats.org/officeDocument/2006/relationships/customXml" Target="../ink/ink2128.xml"/><Relationship Id="rId499" Type="http://schemas.openxmlformats.org/officeDocument/2006/relationships/customXml" Target="../ink/ink2247.xml"/><Relationship Id="rId56" Type="http://schemas.openxmlformats.org/officeDocument/2006/relationships/customXml" Target="../ink/ink2020.xml"/><Relationship Id="rId359" Type="http://schemas.openxmlformats.org/officeDocument/2006/relationships/customXml" Target="../ink/ink2177.xml"/><Relationship Id="rId566" Type="http://schemas.openxmlformats.org/officeDocument/2006/relationships/image" Target="../media/image2211.png"/><Relationship Id="rId121" Type="http://schemas.openxmlformats.org/officeDocument/2006/relationships/image" Target="../media/image1991.png"/><Relationship Id="rId219" Type="http://schemas.openxmlformats.org/officeDocument/2006/relationships/image" Target="../media/image2038.png"/><Relationship Id="rId426" Type="http://schemas.openxmlformats.org/officeDocument/2006/relationships/image" Target="../media/image2141.png"/><Relationship Id="rId633" Type="http://schemas.openxmlformats.org/officeDocument/2006/relationships/customXml" Target="../ink/ink2314.xml"/><Relationship Id="rId67" Type="http://schemas.openxmlformats.org/officeDocument/2006/relationships/image" Target="../media/image1967.png"/><Relationship Id="rId272" Type="http://schemas.openxmlformats.org/officeDocument/2006/relationships/image" Target="../media/image2064.png"/><Relationship Id="rId577" Type="http://schemas.openxmlformats.org/officeDocument/2006/relationships/customXml" Target="../ink/ink2286.xml"/><Relationship Id="rId132" Type="http://schemas.openxmlformats.org/officeDocument/2006/relationships/image" Target="../media/image1996.png"/><Relationship Id="rId437" Type="http://schemas.openxmlformats.org/officeDocument/2006/relationships/customXml" Target="../ink/ink2216.xml"/><Relationship Id="rId644" Type="http://schemas.openxmlformats.org/officeDocument/2006/relationships/image" Target="../media/image2250.png"/><Relationship Id="rId283" Type="http://schemas.openxmlformats.org/officeDocument/2006/relationships/customXml" Target="../ink/ink2139.xml"/><Relationship Id="rId490" Type="http://schemas.openxmlformats.org/officeDocument/2006/relationships/image" Target="../media/image2173.png"/><Relationship Id="rId504" Type="http://schemas.openxmlformats.org/officeDocument/2006/relationships/image" Target="../media/image2180.png"/><Relationship Id="rId78" Type="http://schemas.openxmlformats.org/officeDocument/2006/relationships/image" Target="../media/image1972.png"/><Relationship Id="rId143" Type="http://schemas.openxmlformats.org/officeDocument/2006/relationships/customXml" Target="../ink/ink2067.xml"/><Relationship Id="rId350" Type="http://schemas.openxmlformats.org/officeDocument/2006/relationships/image" Target="../media/image2103.png"/><Relationship Id="rId588" Type="http://schemas.openxmlformats.org/officeDocument/2006/relationships/image" Target="../media/image2222.png"/><Relationship Id="rId9" Type="http://schemas.openxmlformats.org/officeDocument/2006/relationships/image" Target="../media/image29.png"/><Relationship Id="rId210" Type="http://schemas.openxmlformats.org/officeDocument/2006/relationships/customXml" Target="../ink/ink2102.xml"/><Relationship Id="rId448" Type="http://schemas.openxmlformats.org/officeDocument/2006/relationships/image" Target="../media/image2152.png"/><Relationship Id="rId294" Type="http://schemas.openxmlformats.org/officeDocument/2006/relationships/image" Target="../media/image2075.png"/><Relationship Id="rId308" Type="http://schemas.openxmlformats.org/officeDocument/2006/relationships/image" Target="../media/image2082.png"/><Relationship Id="rId515" Type="http://schemas.openxmlformats.org/officeDocument/2006/relationships/customXml" Target="../ink/ink2255.xml"/><Relationship Id="rId89" Type="http://schemas.openxmlformats.org/officeDocument/2006/relationships/customXml" Target="../ink/ink2038.xml"/><Relationship Id="rId154" Type="http://schemas.openxmlformats.org/officeDocument/2006/relationships/image" Target="../media/image2007.png"/><Relationship Id="rId361" Type="http://schemas.openxmlformats.org/officeDocument/2006/relationships/customXml" Target="../ink/ink2178.xml"/><Relationship Id="rId599" Type="http://schemas.openxmlformats.org/officeDocument/2006/relationships/customXml" Target="../ink/ink2297.xml"/></Relationships>
</file>

<file path=ppt/slides/_rels/slide12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2324.png"/><Relationship Id="rId159" Type="http://schemas.openxmlformats.org/officeDocument/2006/relationships/image" Target="../media/image2255.png"/><Relationship Id="rId324" Type="http://schemas.openxmlformats.org/officeDocument/2006/relationships/customXml" Target="../ink/ink2411.xml"/><Relationship Id="rId366" Type="http://schemas.openxmlformats.org/officeDocument/2006/relationships/customXml" Target="../ink/ink2432.xml"/><Relationship Id="rId170" Type="http://schemas.openxmlformats.org/officeDocument/2006/relationships/customXml" Target="../ink/ink2332.xml"/><Relationship Id="rId226" Type="http://schemas.openxmlformats.org/officeDocument/2006/relationships/customXml" Target="../ink/ink2361.xml"/><Relationship Id="rId433" Type="http://schemas.openxmlformats.org/officeDocument/2006/relationships/customXml" Target="../ink/ink2466.xml"/><Relationship Id="rId268" Type="http://schemas.openxmlformats.org/officeDocument/2006/relationships/customXml" Target="../ink/ink2383.xml"/><Relationship Id="rId475" Type="http://schemas.openxmlformats.org/officeDocument/2006/relationships/customXml" Target="../ink/ink2487.xml"/><Relationship Id="rId335" Type="http://schemas.openxmlformats.org/officeDocument/2006/relationships/image" Target="../media/image2342.png"/><Relationship Id="rId377" Type="http://schemas.openxmlformats.org/officeDocument/2006/relationships/image" Target="../media/image2363.png"/><Relationship Id="rId5" Type="http://schemas.openxmlformats.org/officeDocument/2006/relationships/image" Target="../media/image2253.png"/><Relationship Id="rId181" Type="http://schemas.openxmlformats.org/officeDocument/2006/relationships/customXml" Target="../ink/ink2338.xml"/><Relationship Id="rId237" Type="http://schemas.openxmlformats.org/officeDocument/2006/relationships/image" Target="../media/image2293.png"/><Relationship Id="rId402" Type="http://schemas.openxmlformats.org/officeDocument/2006/relationships/customXml" Target="../ink/ink2450.xml"/><Relationship Id="rId279" Type="http://schemas.openxmlformats.org/officeDocument/2006/relationships/image" Target="../media/image2313.png"/><Relationship Id="rId444" Type="http://schemas.openxmlformats.org/officeDocument/2006/relationships/image" Target="../media/image2396.png"/><Relationship Id="rId290" Type="http://schemas.openxmlformats.org/officeDocument/2006/relationships/customXml" Target="../ink/ink2394.xml"/><Relationship Id="rId304" Type="http://schemas.openxmlformats.org/officeDocument/2006/relationships/customXml" Target="../ink/ink2401.xml"/><Relationship Id="rId346" Type="http://schemas.openxmlformats.org/officeDocument/2006/relationships/customXml" Target="../ink/ink2422.xml"/><Relationship Id="rId388" Type="http://schemas.openxmlformats.org/officeDocument/2006/relationships/customXml" Target="../ink/ink2443.xml"/><Relationship Id="rId192" Type="http://schemas.openxmlformats.org/officeDocument/2006/relationships/image" Target="../media/image2271.png"/><Relationship Id="rId206" Type="http://schemas.openxmlformats.org/officeDocument/2006/relationships/customXml" Target="../ink/ink2351.xml"/><Relationship Id="rId413" Type="http://schemas.openxmlformats.org/officeDocument/2006/relationships/image" Target="../media/image2381.png"/><Relationship Id="rId248" Type="http://schemas.openxmlformats.org/officeDocument/2006/relationships/customXml" Target="../ink/ink2373.xml"/><Relationship Id="rId455" Type="http://schemas.openxmlformats.org/officeDocument/2006/relationships/customXml" Target="../ink/ink2477.xml"/><Relationship Id="rId315" Type="http://schemas.openxmlformats.org/officeDocument/2006/relationships/image" Target="../media/image2332.png"/><Relationship Id="rId357" Type="http://schemas.openxmlformats.org/officeDocument/2006/relationships/image" Target="../media/image2353.png"/><Relationship Id="rId161" Type="http://schemas.openxmlformats.org/officeDocument/2006/relationships/image" Target="../media/image2256.png"/><Relationship Id="rId217" Type="http://schemas.openxmlformats.org/officeDocument/2006/relationships/image" Target="../media/image2283.png"/><Relationship Id="rId399" Type="http://schemas.openxmlformats.org/officeDocument/2006/relationships/image" Target="../media/image2374.png"/><Relationship Id="rId259" Type="http://schemas.openxmlformats.org/officeDocument/2006/relationships/image" Target="../media/image2303.png"/><Relationship Id="rId424" Type="http://schemas.openxmlformats.org/officeDocument/2006/relationships/image" Target="../media/image2386.png"/><Relationship Id="rId466" Type="http://schemas.openxmlformats.org/officeDocument/2006/relationships/image" Target="../media/image2407.png"/><Relationship Id="rId270" Type="http://schemas.openxmlformats.org/officeDocument/2006/relationships/customXml" Target="../ink/ink2384.xml"/><Relationship Id="rId326" Type="http://schemas.openxmlformats.org/officeDocument/2006/relationships/customXml" Target="../ink/ink2412.xml"/><Relationship Id="rId368" Type="http://schemas.openxmlformats.org/officeDocument/2006/relationships/customXml" Target="../ink/ink2433.xml"/><Relationship Id="rId172" Type="http://schemas.openxmlformats.org/officeDocument/2006/relationships/image" Target="../media/image2261.png"/><Relationship Id="rId228" Type="http://schemas.openxmlformats.org/officeDocument/2006/relationships/customXml" Target="../ink/ink2362.xml"/><Relationship Id="rId435" Type="http://schemas.openxmlformats.org/officeDocument/2006/relationships/customXml" Target="../ink/ink2467.xml"/><Relationship Id="rId281" Type="http://schemas.openxmlformats.org/officeDocument/2006/relationships/image" Target="../media/image2314.png"/><Relationship Id="rId337" Type="http://schemas.openxmlformats.org/officeDocument/2006/relationships/image" Target="../media/image2343.png"/><Relationship Id="rId379" Type="http://schemas.openxmlformats.org/officeDocument/2006/relationships/image" Target="../media/image2364.png"/><Relationship Id="rId183" Type="http://schemas.openxmlformats.org/officeDocument/2006/relationships/customXml" Target="../ink/ink2339.xml"/><Relationship Id="rId239" Type="http://schemas.openxmlformats.org/officeDocument/2006/relationships/image" Target="../media/image2294.png"/><Relationship Id="rId390" Type="http://schemas.openxmlformats.org/officeDocument/2006/relationships/customXml" Target="../ink/ink2444.xml"/><Relationship Id="rId404" Type="http://schemas.openxmlformats.org/officeDocument/2006/relationships/customXml" Target="../ink/ink2451.xml"/><Relationship Id="rId446" Type="http://schemas.openxmlformats.org/officeDocument/2006/relationships/image" Target="../media/image2397.png"/><Relationship Id="rId250" Type="http://schemas.openxmlformats.org/officeDocument/2006/relationships/customXml" Target="../ink/ink2374.xml"/><Relationship Id="rId271" Type="http://schemas.openxmlformats.org/officeDocument/2006/relationships/image" Target="../media/image2309.png"/><Relationship Id="rId292" Type="http://schemas.openxmlformats.org/officeDocument/2006/relationships/customXml" Target="../ink/ink2395.xml"/><Relationship Id="rId306" Type="http://schemas.openxmlformats.org/officeDocument/2006/relationships/customXml" Target="../ink/ink2402.xml"/><Relationship Id="rId327" Type="http://schemas.openxmlformats.org/officeDocument/2006/relationships/image" Target="../media/image2338.png"/><Relationship Id="rId348" Type="http://schemas.openxmlformats.org/officeDocument/2006/relationships/customXml" Target="../ink/ink2423.xml"/><Relationship Id="rId369" Type="http://schemas.openxmlformats.org/officeDocument/2006/relationships/image" Target="../media/image2359.png"/><Relationship Id="rId173" Type="http://schemas.openxmlformats.org/officeDocument/2006/relationships/customXml" Target="../ink/ink2334.xml"/><Relationship Id="rId194" Type="http://schemas.openxmlformats.org/officeDocument/2006/relationships/image" Target="../media/image2272.png"/><Relationship Id="rId208" Type="http://schemas.openxmlformats.org/officeDocument/2006/relationships/customXml" Target="../ink/ink2352.xml"/><Relationship Id="rId229" Type="http://schemas.openxmlformats.org/officeDocument/2006/relationships/image" Target="../media/image2289.png"/><Relationship Id="rId380" Type="http://schemas.openxmlformats.org/officeDocument/2006/relationships/customXml" Target="../ink/ink2439.xml"/><Relationship Id="rId415" Type="http://schemas.openxmlformats.org/officeDocument/2006/relationships/image" Target="../media/image2382.png"/><Relationship Id="rId436" Type="http://schemas.openxmlformats.org/officeDocument/2006/relationships/image" Target="../media/image2392.png"/><Relationship Id="rId457" Type="http://schemas.openxmlformats.org/officeDocument/2006/relationships/customXml" Target="../ink/ink2478.xml"/><Relationship Id="rId240" Type="http://schemas.openxmlformats.org/officeDocument/2006/relationships/customXml" Target="../ink/ink2368.xml"/><Relationship Id="rId261" Type="http://schemas.openxmlformats.org/officeDocument/2006/relationships/image" Target="../media/image2304.png"/><Relationship Id="rId282" Type="http://schemas.openxmlformats.org/officeDocument/2006/relationships/customXml" Target="../ink/ink2390.xml"/><Relationship Id="rId317" Type="http://schemas.openxmlformats.org/officeDocument/2006/relationships/image" Target="../media/image2333.png"/><Relationship Id="rId338" Type="http://schemas.openxmlformats.org/officeDocument/2006/relationships/customXml" Target="../ink/ink2418.xml"/><Relationship Id="rId359" Type="http://schemas.openxmlformats.org/officeDocument/2006/relationships/image" Target="../media/image2354.png"/><Relationship Id="rId163" Type="http://schemas.openxmlformats.org/officeDocument/2006/relationships/image" Target="../media/image2257.png"/><Relationship Id="rId184" Type="http://schemas.openxmlformats.org/officeDocument/2006/relationships/image" Target="../media/image2267.png"/><Relationship Id="rId219" Type="http://schemas.openxmlformats.org/officeDocument/2006/relationships/image" Target="../media/image2284.png"/><Relationship Id="rId370" Type="http://schemas.openxmlformats.org/officeDocument/2006/relationships/customXml" Target="../ink/ink2434.xml"/><Relationship Id="rId391" Type="http://schemas.openxmlformats.org/officeDocument/2006/relationships/image" Target="../media/image2370.png"/><Relationship Id="rId405" Type="http://schemas.openxmlformats.org/officeDocument/2006/relationships/image" Target="../media/image2377.png"/><Relationship Id="rId426" Type="http://schemas.openxmlformats.org/officeDocument/2006/relationships/image" Target="../media/image2387.png"/><Relationship Id="rId447" Type="http://schemas.openxmlformats.org/officeDocument/2006/relationships/customXml" Target="../ink/ink2473.xml"/><Relationship Id="rId230" Type="http://schemas.openxmlformats.org/officeDocument/2006/relationships/customXml" Target="../ink/ink2363.xml"/><Relationship Id="rId251" Type="http://schemas.openxmlformats.org/officeDocument/2006/relationships/image" Target="../media/image2299.png"/><Relationship Id="rId468" Type="http://schemas.openxmlformats.org/officeDocument/2006/relationships/image" Target="../media/image2408.png"/><Relationship Id="rId272" Type="http://schemas.openxmlformats.org/officeDocument/2006/relationships/customXml" Target="../ink/ink2385.xml"/><Relationship Id="rId293" Type="http://schemas.openxmlformats.org/officeDocument/2006/relationships/image" Target="../media/image2320.png"/><Relationship Id="rId307" Type="http://schemas.openxmlformats.org/officeDocument/2006/relationships/image" Target="../media/image2328.png"/><Relationship Id="rId328" Type="http://schemas.openxmlformats.org/officeDocument/2006/relationships/customXml" Target="../ink/ink2413.xml"/><Relationship Id="rId349" Type="http://schemas.openxmlformats.org/officeDocument/2006/relationships/image" Target="../media/image2349.png"/><Relationship Id="rId174" Type="http://schemas.openxmlformats.org/officeDocument/2006/relationships/image" Target="../media/image2262.png"/><Relationship Id="rId195" Type="http://schemas.openxmlformats.org/officeDocument/2006/relationships/customXml" Target="../ink/ink2345.xml"/><Relationship Id="rId209" Type="http://schemas.openxmlformats.org/officeDocument/2006/relationships/image" Target="../media/image2279.png"/><Relationship Id="rId360" Type="http://schemas.openxmlformats.org/officeDocument/2006/relationships/customXml" Target="../ink/ink2429.xml"/><Relationship Id="rId381" Type="http://schemas.openxmlformats.org/officeDocument/2006/relationships/image" Target="../media/image2365.png"/><Relationship Id="rId416" Type="http://schemas.openxmlformats.org/officeDocument/2006/relationships/customXml" Target="../ink/ink2457.xml"/><Relationship Id="rId220" Type="http://schemas.openxmlformats.org/officeDocument/2006/relationships/customXml" Target="../ink/ink2358.xml"/><Relationship Id="rId241" Type="http://schemas.openxmlformats.org/officeDocument/2006/relationships/image" Target="../media/image2295.png"/><Relationship Id="rId437" Type="http://schemas.openxmlformats.org/officeDocument/2006/relationships/customXml" Target="../ink/ink2468.xml"/><Relationship Id="rId458" Type="http://schemas.openxmlformats.org/officeDocument/2006/relationships/image" Target="../media/image2403.png"/><Relationship Id="rId262" Type="http://schemas.openxmlformats.org/officeDocument/2006/relationships/customXml" Target="../ink/ink2380.xml"/><Relationship Id="rId283" Type="http://schemas.openxmlformats.org/officeDocument/2006/relationships/image" Target="../media/image2315.png"/><Relationship Id="rId318" Type="http://schemas.openxmlformats.org/officeDocument/2006/relationships/customXml" Target="../ink/ink2408.xml"/><Relationship Id="rId339" Type="http://schemas.openxmlformats.org/officeDocument/2006/relationships/image" Target="../media/image2344.png"/><Relationship Id="rId164" Type="http://schemas.openxmlformats.org/officeDocument/2006/relationships/customXml" Target="../ink/ink2329.xml"/><Relationship Id="rId185" Type="http://schemas.openxmlformats.org/officeDocument/2006/relationships/customXml" Target="../ink/ink2340.xml"/><Relationship Id="rId350" Type="http://schemas.openxmlformats.org/officeDocument/2006/relationships/customXml" Target="../ink/ink2424.xml"/><Relationship Id="rId371" Type="http://schemas.openxmlformats.org/officeDocument/2006/relationships/image" Target="../media/image2360.png"/><Relationship Id="rId406" Type="http://schemas.openxmlformats.org/officeDocument/2006/relationships/customXml" Target="../ink/ink2452.xml"/><Relationship Id="rId210" Type="http://schemas.openxmlformats.org/officeDocument/2006/relationships/customXml" Target="../ink/ink2353.xml"/><Relationship Id="rId392" Type="http://schemas.openxmlformats.org/officeDocument/2006/relationships/customXml" Target="../ink/ink2445.xml"/><Relationship Id="rId427" Type="http://schemas.openxmlformats.org/officeDocument/2006/relationships/customXml" Target="../ink/ink2463.xml"/><Relationship Id="rId448" Type="http://schemas.openxmlformats.org/officeDocument/2006/relationships/image" Target="../media/image2398.png"/><Relationship Id="rId469" Type="http://schemas.openxmlformats.org/officeDocument/2006/relationships/customXml" Target="../ink/ink2484.xml"/><Relationship Id="rId231" Type="http://schemas.openxmlformats.org/officeDocument/2006/relationships/image" Target="../media/image2290.png"/><Relationship Id="rId252" Type="http://schemas.openxmlformats.org/officeDocument/2006/relationships/customXml" Target="../ink/ink2375.xml"/><Relationship Id="rId273" Type="http://schemas.openxmlformats.org/officeDocument/2006/relationships/image" Target="../media/image2310.png"/><Relationship Id="rId294" Type="http://schemas.openxmlformats.org/officeDocument/2006/relationships/customXml" Target="../ink/ink2396.xml"/><Relationship Id="rId308" Type="http://schemas.openxmlformats.org/officeDocument/2006/relationships/customXml" Target="../ink/ink2403.xml"/><Relationship Id="rId329" Type="http://schemas.openxmlformats.org/officeDocument/2006/relationships/image" Target="../media/image2339.png"/><Relationship Id="rId154" Type="http://schemas.openxmlformats.org/officeDocument/2006/relationships/image" Target="../media/image2323.png"/><Relationship Id="rId175" Type="http://schemas.openxmlformats.org/officeDocument/2006/relationships/customXml" Target="../ink/ink2335.xml"/><Relationship Id="rId340" Type="http://schemas.openxmlformats.org/officeDocument/2006/relationships/customXml" Target="../ink/ink2419.xml"/><Relationship Id="rId361" Type="http://schemas.openxmlformats.org/officeDocument/2006/relationships/image" Target="../media/image2355.png"/><Relationship Id="rId196" Type="http://schemas.openxmlformats.org/officeDocument/2006/relationships/image" Target="../media/image2273.png"/><Relationship Id="rId200" Type="http://schemas.openxmlformats.org/officeDocument/2006/relationships/image" Target="../media/image2275.png"/><Relationship Id="rId382" Type="http://schemas.openxmlformats.org/officeDocument/2006/relationships/customXml" Target="../ink/ink2440.xml"/><Relationship Id="rId417" Type="http://schemas.openxmlformats.org/officeDocument/2006/relationships/image" Target="../media/image2383.png"/><Relationship Id="rId438" Type="http://schemas.openxmlformats.org/officeDocument/2006/relationships/image" Target="../media/image2393.png"/><Relationship Id="rId459" Type="http://schemas.openxmlformats.org/officeDocument/2006/relationships/customXml" Target="../ink/ink2479.xml"/><Relationship Id="rId221" Type="http://schemas.openxmlformats.org/officeDocument/2006/relationships/image" Target="../media/image2285.png"/><Relationship Id="rId242" Type="http://schemas.openxmlformats.org/officeDocument/2006/relationships/customXml" Target="../ink/ink2369.xml"/><Relationship Id="rId263" Type="http://schemas.openxmlformats.org/officeDocument/2006/relationships/image" Target="../media/image2305.png"/><Relationship Id="rId284" Type="http://schemas.openxmlformats.org/officeDocument/2006/relationships/customXml" Target="../ink/ink2391.xml"/><Relationship Id="rId319" Type="http://schemas.openxmlformats.org/officeDocument/2006/relationships/image" Target="../media/image2334.png"/><Relationship Id="rId470" Type="http://schemas.openxmlformats.org/officeDocument/2006/relationships/image" Target="../media/image2409.png"/><Relationship Id="rId330" Type="http://schemas.openxmlformats.org/officeDocument/2006/relationships/customXml" Target="../ink/ink2414.xml"/><Relationship Id="rId165" Type="http://schemas.openxmlformats.org/officeDocument/2006/relationships/image" Target="../media/image2258.png"/><Relationship Id="rId186" Type="http://schemas.openxmlformats.org/officeDocument/2006/relationships/image" Target="../media/image2268.png"/><Relationship Id="rId351" Type="http://schemas.openxmlformats.org/officeDocument/2006/relationships/image" Target="../media/image2350.png"/><Relationship Id="rId372" Type="http://schemas.openxmlformats.org/officeDocument/2006/relationships/customXml" Target="../ink/ink2435.xml"/><Relationship Id="rId393" Type="http://schemas.openxmlformats.org/officeDocument/2006/relationships/image" Target="../media/image2371.png"/><Relationship Id="rId407" Type="http://schemas.openxmlformats.org/officeDocument/2006/relationships/image" Target="../media/image2378.png"/><Relationship Id="rId428" Type="http://schemas.openxmlformats.org/officeDocument/2006/relationships/image" Target="../media/image2388.png"/><Relationship Id="rId449" Type="http://schemas.openxmlformats.org/officeDocument/2006/relationships/customXml" Target="../ink/ink2474.xml"/><Relationship Id="rId211" Type="http://schemas.openxmlformats.org/officeDocument/2006/relationships/image" Target="../media/image2280.png"/><Relationship Id="rId232" Type="http://schemas.openxmlformats.org/officeDocument/2006/relationships/customXml" Target="../ink/ink2364.xml"/><Relationship Id="rId253" Type="http://schemas.openxmlformats.org/officeDocument/2006/relationships/image" Target="../media/image2300.png"/><Relationship Id="rId274" Type="http://schemas.openxmlformats.org/officeDocument/2006/relationships/customXml" Target="../ink/ink2386.xml"/><Relationship Id="rId295" Type="http://schemas.openxmlformats.org/officeDocument/2006/relationships/image" Target="../media/image2321.png"/><Relationship Id="rId309" Type="http://schemas.openxmlformats.org/officeDocument/2006/relationships/image" Target="../media/image2329.png"/><Relationship Id="rId460" Type="http://schemas.openxmlformats.org/officeDocument/2006/relationships/image" Target="../media/image2404.png"/><Relationship Id="rId320" Type="http://schemas.openxmlformats.org/officeDocument/2006/relationships/customXml" Target="../ink/ink2409.xml"/><Relationship Id="rId155" Type="http://schemas.openxmlformats.org/officeDocument/2006/relationships/customXml" Target="../ink/ink2324.xml"/><Relationship Id="rId176" Type="http://schemas.openxmlformats.org/officeDocument/2006/relationships/image" Target="../media/image2263.png"/><Relationship Id="rId197" Type="http://schemas.openxmlformats.org/officeDocument/2006/relationships/customXml" Target="../ink/ink2346.xml"/><Relationship Id="rId341" Type="http://schemas.openxmlformats.org/officeDocument/2006/relationships/image" Target="../media/image2345.png"/><Relationship Id="rId362" Type="http://schemas.openxmlformats.org/officeDocument/2006/relationships/customXml" Target="../ink/ink2430.xml"/><Relationship Id="rId383" Type="http://schemas.openxmlformats.org/officeDocument/2006/relationships/image" Target="../media/image2366.png"/><Relationship Id="rId418" Type="http://schemas.openxmlformats.org/officeDocument/2006/relationships/customXml" Target="../ink/ink2458.xml"/><Relationship Id="rId439" Type="http://schemas.openxmlformats.org/officeDocument/2006/relationships/customXml" Target="../ink/ink2469.xml"/><Relationship Id="rId201" Type="http://schemas.openxmlformats.org/officeDocument/2006/relationships/customXml" Target="../ink/ink2348.xml"/><Relationship Id="rId222" Type="http://schemas.openxmlformats.org/officeDocument/2006/relationships/customXml" Target="../ink/ink2359.xml"/><Relationship Id="rId243" Type="http://schemas.openxmlformats.org/officeDocument/2006/relationships/image" Target="../media/image2296.png"/><Relationship Id="rId264" Type="http://schemas.openxmlformats.org/officeDocument/2006/relationships/customXml" Target="../ink/ink2381.xml"/><Relationship Id="rId285" Type="http://schemas.openxmlformats.org/officeDocument/2006/relationships/image" Target="../media/image2316.png"/><Relationship Id="rId450" Type="http://schemas.openxmlformats.org/officeDocument/2006/relationships/image" Target="../media/image2399.png"/><Relationship Id="rId471" Type="http://schemas.openxmlformats.org/officeDocument/2006/relationships/customXml" Target="../ink/ink2485.xml"/><Relationship Id="rId310" Type="http://schemas.openxmlformats.org/officeDocument/2006/relationships/customXml" Target="../ink/ink2404.xml"/><Relationship Id="rId166" Type="http://schemas.openxmlformats.org/officeDocument/2006/relationships/customXml" Target="../ink/ink2330.xml"/><Relationship Id="rId187" Type="http://schemas.openxmlformats.org/officeDocument/2006/relationships/customXml" Target="../ink/ink2341.xml"/><Relationship Id="rId331" Type="http://schemas.openxmlformats.org/officeDocument/2006/relationships/image" Target="../media/image2340.png"/><Relationship Id="rId352" Type="http://schemas.openxmlformats.org/officeDocument/2006/relationships/customXml" Target="../ink/ink2425.xml"/><Relationship Id="rId373" Type="http://schemas.openxmlformats.org/officeDocument/2006/relationships/image" Target="../media/image2361.png"/><Relationship Id="rId394" Type="http://schemas.openxmlformats.org/officeDocument/2006/relationships/customXml" Target="../ink/ink2446.xml"/><Relationship Id="rId408" Type="http://schemas.openxmlformats.org/officeDocument/2006/relationships/customXml" Target="../ink/ink2453.xml"/><Relationship Id="rId429" Type="http://schemas.openxmlformats.org/officeDocument/2006/relationships/customXml" Target="../ink/ink246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54.xml"/><Relationship Id="rId233" Type="http://schemas.openxmlformats.org/officeDocument/2006/relationships/image" Target="../media/image2291.png"/><Relationship Id="rId254" Type="http://schemas.openxmlformats.org/officeDocument/2006/relationships/customXml" Target="../ink/ink2376.xml"/><Relationship Id="rId440" Type="http://schemas.openxmlformats.org/officeDocument/2006/relationships/image" Target="../media/image2394.png"/><Relationship Id="rId275" Type="http://schemas.openxmlformats.org/officeDocument/2006/relationships/image" Target="../media/image2311.png"/><Relationship Id="rId296" Type="http://schemas.openxmlformats.org/officeDocument/2006/relationships/customXml" Target="../ink/ink2397.xml"/><Relationship Id="rId300" Type="http://schemas.openxmlformats.org/officeDocument/2006/relationships/customXml" Target="../ink/ink2399.xml"/><Relationship Id="rId461" Type="http://schemas.openxmlformats.org/officeDocument/2006/relationships/customXml" Target="../ink/ink2480.xml"/><Relationship Id="rId156" Type="http://schemas.openxmlformats.org/officeDocument/2006/relationships/image" Target="../media/image2254.png"/><Relationship Id="rId177" Type="http://schemas.openxmlformats.org/officeDocument/2006/relationships/customXml" Target="../ink/ink2336.xml"/><Relationship Id="rId198" Type="http://schemas.openxmlformats.org/officeDocument/2006/relationships/image" Target="../media/image2274.png"/><Relationship Id="rId321" Type="http://schemas.openxmlformats.org/officeDocument/2006/relationships/image" Target="../media/image2335.png"/><Relationship Id="rId342" Type="http://schemas.openxmlformats.org/officeDocument/2006/relationships/customXml" Target="../ink/ink2420.xml"/><Relationship Id="rId363" Type="http://schemas.openxmlformats.org/officeDocument/2006/relationships/image" Target="../media/image2356.png"/><Relationship Id="rId384" Type="http://schemas.openxmlformats.org/officeDocument/2006/relationships/customXml" Target="../ink/ink2441.xml"/><Relationship Id="rId419" Type="http://schemas.openxmlformats.org/officeDocument/2006/relationships/image" Target="../media/image2384.png"/><Relationship Id="rId202" Type="http://schemas.openxmlformats.org/officeDocument/2006/relationships/customXml" Target="../ink/ink2349.xml"/><Relationship Id="rId223" Type="http://schemas.openxmlformats.org/officeDocument/2006/relationships/image" Target="../media/image2286.png"/><Relationship Id="rId244" Type="http://schemas.openxmlformats.org/officeDocument/2006/relationships/customXml" Target="../ink/ink2370.xml"/><Relationship Id="rId430" Type="http://schemas.openxmlformats.org/officeDocument/2006/relationships/image" Target="../media/image2389.png"/><Relationship Id="rId265" Type="http://schemas.openxmlformats.org/officeDocument/2006/relationships/image" Target="../media/image2306.png"/><Relationship Id="rId286" Type="http://schemas.openxmlformats.org/officeDocument/2006/relationships/customXml" Target="../ink/ink2392.xml"/><Relationship Id="rId451" Type="http://schemas.openxmlformats.org/officeDocument/2006/relationships/customXml" Target="../ink/ink2475.xml"/><Relationship Id="rId472" Type="http://schemas.openxmlformats.org/officeDocument/2006/relationships/image" Target="../media/image2410.png"/><Relationship Id="rId167" Type="http://schemas.openxmlformats.org/officeDocument/2006/relationships/image" Target="../media/image2259.png"/><Relationship Id="rId188" Type="http://schemas.openxmlformats.org/officeDocument/2006/relationships/image" Target="../media/image2269.png"/><Relationship Id="rId311" Type="http://schemas.openxmlformats.org/officeDocument/2006/relationships/image" Target="../media/image2330.png"/><Relationship Id="rId332" Type="http://schemas.openxmlformats.org/officeDocument/2006/relationships/customXml" Target="../ink/ink2415.xml"/><Relationship Id="rId353" Type="http://schemas.openxmlformats.org/officeDocument/2006/relationships/image" Target="../media/image2351.png"/><Relationship Id="rId374" Type="http://schemas.openxmlformats.org/officeDocument/2006/relationships/customXml" Target="../ink/ink2436.xml"/><Relationship Id="rId395" Type="http://schemas.openxmlformats.org/officeDocument/2006/relationships/image" Target="../media/image2372.png"/><Relationship Id="rId409" Type="http://schemas.openxmlformats.org/officeDocument/2006/relationships/image" Target="../media/image2379.png"/><Relationship Id="rId213" Type="http://schemas.openxmlformats.org/officeDocument/2006/relationships/image" Target="../media/image2281.png"/><Relationship Id="rId234" Type="http://schemas.openxmlformats.org/officeDocument/2006/relationships/customXml" Target="../ink/ink2365.xml"/><Relationship Id="rId420" Type="http://schemas.openxmlformats.org/officeDocument/2006/relationships/customXml" Target="../ink/ink2459.xml"/><Relationship Id="rId2" Type="http://schemas.openxmlformats.org/officeDocument/2006/relationships/customXml" Target="../ink/ink2321.xml"/><Relationship Id="rId255" Type="http://schemas.openxmlformats.org/officeDocument/2006/relationships/image" Target="../media/image2301.png"/><Relationship Id="rId276" Type="http://schemas.openxmlformats.org/officeDocument/2006/relationships/customXml" Target="../ink/ink2387.xml"/><Relationship Id="rId297" Type="http://schemas.openxmlformats.org/officeDocument/2006/relationships/image" Target="../media/image2322.png"/><Relationship Id="rId441" Type="http://schemas.openxmlformats.org/officeDocument/2006/relationships/customXml" Target="../ink/ink2470.xml"/><Relationship Id="rId462" Type="http://schemas.openxmlformats.org/officeDocument/2006/relationships/image" Target="../media/image2405.png"/><Relationship Id="rId157" Type="http://schemas.openxmlformats.org/officeDocument/2006/relationships/customXml" Target="../ink/ink2325.xml"/><Relationship Id="rId178" Type="http://schemas.openxmlformats.org/officeDocument/2006/relationships/image" Target="../media/image2264.png"/><Relationship Id="rId301" Type="http://schemas.openxmlformats.org/officeDocument/2006/relationships/image" Target="../media/image2325.png"/><Relationship Id="rId322" Type="http://schemas.openxmlformats.org/officeDocument/2006/relationships/customXml" Target="../ink/ink2410.xml"/><Relationship Id="rId343" Type="http://schemas.openxmlformats.org/officeDocument/2006/relationships/image" Target="../media/image2346.png"/><Relationship Id="rId364" Type="http://schemas.openxmlformats.org/officeDocument/2006/relationships/customXml" Target="../ink/ink2431.xml"/><Relationship Id="rId199" Type="http://schemas.openxmlformats.org/officeDocument/2006/relationships/customXml" Target="../ink/ink2347.xml"/><Relationship Id="rId203" Type="http://schemas.openxmlformats.org/officeDocument/2006/relationships/image" Target="../media/image2276.png"/><Relationship Id="rId385" Type="http://schemas.openxmlformats.org/officeDocument/2006/relationships/image" Target="../media/image2367.png"/><Relationship Id="rId224" Type="http://schemas.openxmlformats.org/officeDocument/2006/relationships/customXml" Target="../ink/ink2360.xml"/><Relationship Id="rId245" Type="http://schemas.openxmlformats.org/officeDocument/2006/relationships/customXml" Target="../ink/ink2371.xml"/><Relationship Id="rId266" Type="http://schemas.openxmlformats.org/officeDocument/2006/relationships/customXml" Target="../ink/ink2382.xml"/><Relationship Id="rId287" Type="http://schemas.openxmlformats.org/officeDocument/2006/relationships/image" Target="../media/image2317.png"/><Relationship Id="rId410" Type="http://schemas.openxmlformats.org/officeDocument/2006/relationships/customXml" Target="../ink/ink2454.xml"/><Relationship Id="rId431" Type="http://schemas.openxmlformats.org/officeDocument/2006/relationships/customXml" Target="../ink/ink2465.xml"/><Relationship Id="rId452" Type="http://schemas.openxmlformats.org/officeDocument/2006/relationships/image" Target="../media/image2400.png"/><Relationship Id="rId473" Type="http://schemas.openxmlformats.org/officeDocument/2006/relationships/customXml" Target="../ink/ink2486.xml"/><Relationship Id="rId168" Type="http://schemas.openxmlformats.org/officeDocument/2006/relationships/customXml" Target="../ink/ink2331.xml"/><Relationship Id="rId312" Type="http://schemas.openxmlformats.org/officeDocument/2006/relationships/customXml" Target="../ink/ink2405.xml"/><Relationship Id="rId333" Type="http://schemas.openxmlformats.org/officeDocument/2006/relationships/image" Target="../media/image2341.png"/><Relationship Id="rId354" Type="http://schemas.openxmlformats.org/officeDocument/2006/relationships/customXml" Target="../ink/ink2426.xml"/><Relationship Id="rId189" Type="http://schemas.openxmlformats.org/officeDocument/2006/relationships/customXml" Target="../ink/ink2342.xml"/><Relationship Id="rId375" Type="http://schemas.openxmlformats.org/officeDocument/2006/relationships/image" Target="../media/image2362.png"/><Relationship Id="rId396" Type="http://schemas.openxmlformats.org/officeDocument/2006/relationships/customXml" Target="../ink/ink2447.xml"/><Relationship Id="rId3" Type="http://schemas.openxmlformats.org/officeDocument/2006/relationships/image" Target="../media/image2252.png"/><Relationship Id="rId214" Type="http://schemas.openxmlformats.org/officeDocument/2006/relationships/customXml" Target="../ink/ink2355.xml"/><Relationship Id="rId235" Type="http://schemas.openxmlformats.org/officeDocument/2006/relationships/image" Target="../media/image2292.png"/><Relationship Id="rId256" Type="http://schemas.openxmlformats.org/officeDocument/2006/relationships/customXml" Target="../ink/ink2377.xml"/><Relationship Id="rId277" Type="http://schemas.openxmlformats.org/officeDocument/2006/relationships/image" Target="../media/image2312.png"/><Relationship Id="rId298" Type="http://schemas.openxmlformats.org/officeDocument/2006/relationships/customXml" Target="../ink/ink2398.xml"/><Relationship Id="rId400" Type="http://schemas.openxmlformats.org/officeDocument/2006/relationships/customXml" Target="../ink/ink2449.xml"/><Relationship Id="rId421" Type="http://schemas.openxmlformats.org/officeDocument/2006/relationships/customXml" Target="../ink/ink2460.xml"/><Relationship Id="rId442" Type="http://schemas.openxmlformats.org/officeDocument/2006/relationships/image" Target="../media/image2395.png"/><Relationship Id="rId463" Type="http://schemas.openxmlformats.org/officeDocument/2006/relationships/customXml" Target="../ink/ink2481.xml"/><Relationship Id="rId158" Type="http://schemas.openxmlformats.org/officeDocument/2006/relationships/customXml" Target="../ink/ink2326.xml"/><Relationship Id="rId302" Type="http://schemas.openxmlformats.org/officeDocument/2006/relationships/customXml" Target="../ink/ink2400.xml"/><Relationship Id="rId323" Type="http://schemas.openxmlformats.org/officeDocument/2006/relationships/image" Target="../media/image2336.png"/><Relationship Id="rId344" Type="http://schemas.openxmlformats.org/officeDocument/2006/relationships/customXml" Target="../ink/ink2421.xml"/><Relationship Id="rId179" Type="http://schemas.openxmlformats.org/officeDocument/2006/relationships/customXml" Target="../ink/ink2337.xml"/><Relationship Id="rId365" Type="http://schemas.openxmlformats.org/officeDocument/2006/relationships/image" Target="../media/image2357.png"/><Relationship Id="rId386" Type="http://schemas.openxmlformats.org/officeDocument/2006/relationships/customXml" Target="../ink/ink2442.xml"/><Relationship Id="rId190" Type="http://schemas.openxmlformats.org/officeDocument/2006/relationships/image" Target="../media/image2270.png"/><Relationship Id="rId204" Type="http://schemas.openxmlformats.org/officeDocument/2006/relationships/customXml" Target="../ink/ink2350.xml"/><Relationship Id="rId225" Type="http://schemas.openxmlformats.org/officeDocument/2006/relationships/image" Target="../media/image2287.png"/><Relationship Id="rId246" Type="http://schemas.openxmlformats.org/officeDocument/2006/relationships/customXml" Target="../ink/ink2372.xml"/><Relationship Id="rId267" Type="http://schemas.openxmlformats.org/officeDocument/2006/relationships/image" Target="../media/image2307.png"/><Relationship Id="rId288" Type="http://schemas.openxmlformats.org/officeDocument/2006/relationships/customXml" Target="../ink/ink2393.xml"/><Relationship Id="rId411" Type="http://schemas.openxmlformats.org/officeDocument/2006/relationships/image" Target="../media/image2380.png"/><Relationship Id="rId432" Type="http://schemas.openxmlformats.org/officeDocument/2006/relationships/image" Target="../media/image2390.png"/><Relationship Id="rId453" Type="http://schemas.openxmlformats.org/officeDocument/2006/relationships/customXml" Target="../ink/ink2476.xml"/><Relationship Id="rId474" Type="http://schemas.openxmlformats.org/officeDocument/2006/relationships/image" Target="../media/image2411.png"/><Relationship Id="rId313" Type="http://schemas.openxmlformats.org/officeDocument/2006/relationships/image" Target="../media/image2331.png"/><Relationship Id="rId169" Type="http://schemas.openxmlformats.org/officeDocument/2006/relationships/image" Target="../media/image2260.png"/><Relationship Id="rId334" Type="http://schemas.openxmlformats.org/officeDocument/2006/relationships/customXml" Target="../ink/ink2416.xml"/><Relationship Id="rId355" Type="http://schemas.openxmlformats.org/officeDocument/2006/relationships/image" Target="../media/image2352.png"/><Relationship Id="rId376" Type="http://schemas.openxmlformats.org/officeDocument/2006/relationships/customXml" Target="../ink/ink2437.xml"/><Relationship Id="rId397" Type="http://schemas.openxmlformats.org/officeDocument/2006/relationships/image" Target="../media/image2373.png"/><Relationship Id="rId4" Type="http://schemas.openxmlformats.org/officeDocument/2006/relationships/customXml" Target="../ink/ink2322.xml"/><Relationship Id="rId180" Type="http://schemas.openxmlformats.org/officeDocument/2006/relationships/image" Target="../media/image2265.png"/><Relationship Id="rId215" Type="http://schemas.openxmlformats.org/officeDocument/2006/relationships/image" Target="../media/image2282.png"/><Relationship Id="rId236" Type="http://schemas.openxmlformats.org/officeDocument/2006/relationships/customXml" Target="../ink/ink2366.xml"/><Relationship Id="rId257" Type="http://schemas.openxmlformats.org/officeDocument/2006/relationships/image" Target="../media/image2302.png"/><Relationship Id="rId278" Type="http://schemas.openxmlformats.org/officeDocument/2006/relationships/customXml" Target="../ink/ink2388.xml"/><Relationship Id="rId401" Type="http://schemas.openxmlformats.org/officeDocument/2006/relationships/image" Target="../media/image2375.png"/><Relationship Id="rId422" Type="http://schemas.openxmlformats.org/officeDocument/2006/relationships/image" Target="../media/image2385.png"/><Relationship Id="rId443" Type="http://schemas.openxmlformats.org/officeDocument/2006/relationships/customXml" Target="../ink/ink2471.xml"/><Relationship Id="rId464" Type="http://schemas.openxmlformats.org/officeDocument/2006/relationships/image" Target="../media/image2406.png"/><Relationship Id="rId303" Type="http://schemas.openxmlformats.org/officeDocument/2006/relationships/image" Target="../media/image2326.png"/><Relationship Id="rId345" Type="http://schemas.openxmlformats.org/officeDocument/2006/relationships/image" Target="../media/image2347.png"/><Relationship Id="rId387" Type="http://schemas.openxmlformats.org/officeDocument/2006/relationships/image" Target="../media/image2368.png"/><Relationship Id="rId191" Type="http://schemas.openxmlformats.org/officeDocument/2006/relationships/customXml" Target="../ink/ink2343.xml"/><Relationship Id="rId205" Type="http://schemas.openxmlformats.org/officeDocument/2006/relationships/image" Target="../media/image2277.png"/><Relationship Id="rId247" Type="http://schemas.openxmlformats.org/officeDocument/2006/relationships/image" Target="../media/image2297.png"/><Relationship Id="rId412" Type="http://schemas.openxmlformats.org/officeDocument/2006/relationships/customXml" Target="../ink/ink2455.xml"/><Relationship Id="rId289" Type="http://schemas.openxmlformats.org/officeDocument/2006/relationships/image" Target="../media/image2318.png"/><Relationship Id="rId454" Type="http://schemas.openxmlformats.org/officeDocument/2006/relationships/image" Target="../media/image2401.png"/><Relationship Id="rId314" Type="http://schemas.openxmlformats.org/officeDocument/2006/relationships/customXml" Target="../ink/ink2406.xml"/><Relationship Id="rId356" Type="http://schemas.openxmlformats.org/officeDocument/2006/relationships/customXml" Target="../ink/ink2427.xml"/><Relationship Id="rId398" Type="http://schemas.openxmlformats.org/officeDocument/2006/relationships/customXml" Target="../ink/ink2448.xml"/><Relationship Id="rId160" Type="http://schemas.openxmlformats.org/officeDocument/2006/relationships/customXml" Target="../ink/ink2327.xml"/><Relationship Id="rId216" Type="http://schemas.openxmlformats.org/officeDocument/2006/relationships/customXml" Target="../ink/ink2356.xml"/><Relationship Id="rId423" Type="http://schemas.openxmlformats.org/officeDocument/2006/relationships/customXml" Target="../ink/ink2461.xml"/><Relationship Id="rId258" Type="http://schemas.openxmlformats.org/officeDocument/2006/relationships/customXml" Target="../ink/ink2378.xml"/><Relationship Id="rId465" Type="http://schemas.openxmlformats.org/officeDocument/2006/relationships/customXml" Target="../ink/ink2482.xml"/><Relationship Id="rId325" Type="http://schemas.openxmlformats.org/officeDocument/2006/relationships/image" Target="../media/image2337.png"/><Relationship Id="rId367" Type="http://schemas.openxmlformats.org/officeDocument/2006/relationships/image" Target="../media/image2358.png"/><Relationship Id="rId171" Type="http://schemas.openxmlformats.org/officeDocument/2006/relationships/customXml" Target="../ink/ink2333.xml"/><Relationship Id="rId227" Type="http://schemas.openxmlformats.org/officeDocument/2006/relationships/image" Target="../media/image2288.png"/><Relationship Id="rId269" Type="http://schemas.openxmlformats.org/officeDocument/2006/relationships/image" Target="../media/image2308.png"/><Relationship Id="rId434" Type="http://schemas.openxmlformats.org/officeDocument/2006/relationships/image" Target="../media/image2391.png"/><Relationship Id="rId476" Type="http://schemas.openxmlformats.org/officeDocument/2006/relationships/image" Target="../media/image2412.png"/><Relationship Id="rId280" Type="http://schemas.openxmlformats.org/officeDocument/2006/relationships/customXml" Target="../ink/ink2389.xml"/><Relationship Id="rId336" Type="http://schemas.openxmlformats.org/officeDocument/2006/relationships/customXml" Target="../ink/ink2417.xml"/><Relationship Id="rId182" Type="http://schemas.openxmlformats.org/officeDocument/2006/relationships/image" Target="../media/image2266.png"/><Relationship Id="rId378" Type="http://schemas.openxmlformats.org/officeDocument/2006/relationships/customXml" Target="../ink/ink2438.xml"/><Relationship Id="rId403" Type="http://schemas.openxmlformats.org/officeDocument/2006/relationships/image" Target="../media/image2376.png"/><Relationship Id="rId6" Type="http://schemas.openxmlformats.org/officeDocument/2006/relationships/customXml" Target="../ink/ink2323.xml"/><Relationship Id="rId238" Type="http://schemas.openxmlformats.org/officeDocument/2006/relationships/customXml" Target="../ink/ink2367.xml"/><Relationship Id="rId445" Type="http://schemas.openxmlformats.org/officeDocument/2006/relationships/customXml" Target="../ink/ink2472.xml"/><Relationship Id="rId291" Type="http://schemas.openxmlformats.org/officeDocument/2006/relationships/image" Target="../media/image2319.png"/><Relationship Id="rId305" Type="http://schemas.openxmlformats.org/officeDocument/2006/relationships/image" Target="../media/image2327.png"/><Relationship Id="rId347" Type="http://schemas.openxmlformats.org/officeDocument/2006/relationships/image" Target="../media/image2348.png"/><Relationship Id="rId389" Type="http://schemas.openxmlformats.org/officeDocument/2006/relationships/image" Target="../media/image2369.png"/><Relationship Id="rId193" Type="http://schemas.openxmlformats.org/officeDocument/2006/relationships/customXml" Target="../ink/ink2344.xml"/><Relationship Id="rId207" Type="http://schemas.openxmlformats.org/officeDocument/2006/relationships/image" Target="../media/image2278.png"/><Relationship Id="rId249" Type="http://schemas.openxmlformats.org/officeDocument/2006/relationships/image" Target="../media/image2298.png"/><Relationship Id="rId414" Type="http://schemas.openxmlformats.org/officeDocument/2006/relationships/customXml" Target="../ink/ink2456.xml"/><Relationship Id="rId456" Type="http://schemas.openxmlformats.org/officeDocument/2006/relationships/image" Target="../media/image2402.png"/><Relationship Id="rId260" Type="http://schemas.openxmlformats.org/officeDocument/2006/relationships/customXml" Target="../ink/ink2379.xml"/><Relationship Id="rId316" Type="http://schemas.openxmlformats.org/officeDocument/2006/relationships/customXml" Target="../ink/ink2407.xml"/><Relationship Id="rId358" Type="http://schemas.openxmlformats.org/officeDocument/2006/relationships/customXml" Target="../ink/ink2428.xml"/><Relationship Id="rId162" Type="http://schemas.openxmlformats.org/officeDocument/2006/relationships/customXml" Target="../ink/ink2328.xml"/><Relationship Id="rId218" Type="http://schemas.openxmlformats.org/officeDocument/2006/relationships/customXml" Target="../ink/ink2357.xml"/><Relationship Id="rId425" Type="http://schemas.openxmlformats.org/officeDocument/2006/relationships/customXml" Target="../ink/ink2462.xml"/><Relationship Id="rId467" Type="http://schemas.openxmlformats.org/officeDocument/2006/relationships/customXml" Target="../ink/ink248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23.png"/><Relationship Id="rId21" Type="http://schemas.openxmlformats.org/officeDocument/2006/relationships/customXml" Target="../ink/ink2497.xml"/><Relationship Id="rId42" Type="http://schemas.openxmlformats.org/officeDocument/2006/relationships/image" Target="../media/image2431.png"/><Relationship Id="rId47" Type="http://schemas.openxmlformats.org/officeDocument/2006/relationships/customXml" Target="../ink/ink2510.xml"/><Relationship Id="rId63" Type="http://schemas.openxmlformats.org/officeDocument/2006/relationships/customXml" Target="../ink/ink2518.xml"/><Relationship Id="rId68" Type="http://schemas.openxmlformats.org/officeDocument/2006/relationships/image" Target="../media/image2444.png"/><Relationship Id="rId84" Type="http://schemas.openxmlformats.org/officeDocument/2006/relationships/image" Target="../media/image2452.png"/><Relationship Id="rId16" Type="http://schemas.openxmlformats.org/officeDocument/2006/relationships/image" Target="../media/image2418.png"/><Relationship Id="rId11" Type="http://schemas.openxmlformats.org/officeDocument/2006/relationships/customXml" Target="../ink/ink2492.xml"/><Relationship Id="rId32" Type="http://schemas.openxmlformats.org/officeDocument/2006/relationships/image" Target="../media/image2426.png"/><Relationship Id="rId37" Type="http://schemas.openxmlformats.org/officeDocument/2006/relationships/customXml" Target="../ink/ink2505.xml"/><Relationship Id="rId53" Type="http://schemas.openxmlformats.org/officeDocument/2006/relationships/customXml" Target="../ink/ink2513.xml"/><Relationship Id="rId58" Type="http://schemas.openxmlformats.org/officeDocument/2006/relationships/image" Target="../media/image2439.png"/><Relationship Id="rId74" Type="http://schemas.openxmlformats.org/officeDocument/2006/relationships/image" Target="../media/image2447.png"/><Relationship Id="rId79" Type="http://schemas.openxmlformats.org/officeDocument/2006/relationships/customXml" Target="../ink/ink2526.xml"/><Relationship Id="rId5" Type="http://schemas.openxmlformats.org/officeDocument/2006/relationships/customXml" Target="../ink/ink2489.xml"/><Relationship Id="rId61" Type="http://schemas.openxmlformats.org/officeDocument/2006/relationships/customXml" Target="../ink/ink2517.xml"/><Relationship Id="rId82" Type="http://schemas.openxmlformats.org/officeDocument/2006/relationships/image" Target="../media/image2451.png"/><Relationship Id="rId19" Type="http://schemas.openxmlformats.org/officeDocument/2006/relationships/customXml" Target="../ink/ink2496.xml"/><Relationship Id="rId14" Type="http://schemas.openxmlformats.org/officeDocument/2006/relationships/image" Target="../media/image2417.png"/><Relationship Id="rId22" Type="http://schemas.openxmlformats.org/officeDocument/2006/relationships/image" Target="../media/image2421.png"/><Relationship Id="rId27" Type="http://schemas.openxmlformats.org/officeDocument/2006/relationships/customXml" Target="../ink/ink2500.xml"/><Relationship Id="rId30" Type="http://schemas.openxmlformats.org/officeDocument/2006/relationships/image" Target="../media/image2425.png"/><Relationship Id="rId35" Type="http://schemas.openxmlformats.org/officeDocument/2006/relationships/customXml" Target="../ink/ink2504.xml"/><Relationship Id="rId43" Type="http://schemas.openxmlformats.org/officeDocument/2006/relationships/customXml" Target="../ink/ink2508.xml"/><Relationship Id="rId48" Type="http://schemas.openxmlformats.org/officeDocument/2006/relationships/image" Target="../media/image2434.png"/><Relationship Id="rId56" Type="http://schemas.openxmlformats.org/officeDocument/2006/relationships/image" Target="../media/image2438.png"/><Relationship Id="rId64" Type="http://schemas.openxmlformats.org/officeDocument/2006/relationships/image" Target="../media/image2442.png"/><Relationship Id="rId69" Type="http://schemas.openxmlformats.org/officeDocument/2006/relationships/customXml" Target="../ink/ink2521.xml"/><Relationship Id="rId77" Type="http://schemas.openxmlformats.org/officeDocument/2006/relationships/customXml" Target="../ink/ink2525.xml"/><Relationship Id="rId8" Type="http://schemas.openxmlformats.org/officeDocument/2006/relationships/image" Target="../media/image2414.png"/><Relationship Id="rId51" Type="http://schemas.openxmlformats.org/officeDocument/2006/relationships/customXml" Target="../ink/ink2512.xml"/><Relationship Id="rId72" Type="http://schemas.openxmlformats.org/officeDocument/2006/relationships/image" Target="../media/image2446.png"/><Relationship Id="rId80" Type="http://schemas.openxmlformats.org/officeDocument/2006/relationships/image" Target="../media/image2450.png"/><Relationship Id="rId3" Type="http://schemas.openxmlformats.org/officeDocument/2006/relationships/customXml" Target="../ink/ink2488.xml"/><Relationship Id="rId12" Type="http://schemas.openxmlformats.org/officeDocument/2006/relationships/image" Target="../media/image2416.png"/><Relationship Id="rId17" Type="http://schemas.openxmlformats.org/officeDocument/2006/relationships/customXml" Target="../ink/ink2495.xml"/><Relationship Id="rId25" Type="http://schemas.openxmlformats.org/officeDocument/2006/relationships/customXml" Target="../ink/ink2499.xml"/><Relationship Id="rId33" Type="http://schemas.openxmlformats.org/officeDocument/2006/relationships/customXml" Target="../ink/ink2503.xml"/><Relationship Id="rId38" Type="http://schemas.openxmlformats.org/officeDocument/2006/relationships/image" Target="../media/image2429.png"/><Relationship Id="rId46" Type="http://schemas.openxmlformats.org/officeDocument/2006/relationships/image" Target="../media/image2433.png"/><Relationship Id="rId59" Type="http://schemas.openxmlformats.org/officeDocument/2006/relationships/customXml" Target="../ink/ink2516.xml"/><Relationship Id="rId67" Type="http://schemas.openxmlformats.org/officeDocument/2006/relationships/customXml" Target="../ink/ink2520.xml"/><Relationship Id="rId20" Type="http://schemas.openxmlformats.org/officeDocument/2006/relationships/image" Target="../media/image2420.png"/><Relationship Id="rId41" Type="http://schemas.openxmlformats.org/officeDocument/2006/relationships/customXml" Target="../ink/ink2507.xml"/><Relationship Id="rId54" Type="http://schemas.openxmlformats.org/officeDocument/2006/relationships/image" Target="../media/image2437.png"/><Relationship Id="rId62" Type="http://schemas.openxmlformats.org/officeDocument/2006/relationships/image" Target="../media/image2441.png"/><Relationship Id="rId70" Type="http://schemas.openxmlformats.org/officeDocument/2006/relationships/image" Target="../media/image2445.png"/><Relationship Id="rId75" Type="http://schemas.openxmlformats.org/officeDocument/2006/relationships/customXml" Target="../ink/ink2524.xml"/><Relationship Id="rId83" Type="http://schemas.openxmlformats.org/officeDocument/2006/relationships/customXml" Target="../ink/ink25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3.png"/><Relationship Id="rId15" Type="http://schemas.openxmlformats.org/officeDocument/2006/relationships/customXml" Target="../ink/ink2494.xml"/><Relationship Id="rId23" Type="http://schemas.openxmlformats.org/officeDocument/2006/relationships/customXml" Target="../ink/ink2498.xml"/><Relationship Id="rId28" Type="http://schemas.openxmlformats.org/officeDocument/2006/relationships/image" Target="../media/image2424.png"/><Relationship Id="rId36" Type="http://schemas.openxmlformats.org/officeDocument/2006/relationships/image" Target="../media/image2428.png"/><Relationship Id="rId49" Type="http://schemas.openxmlformats.org/officeDocument/2006/relationships/customXml" Target="../ink/ink2511.xml"/><Relationship Id="rId57" Type="http://schemas.openxmlformats.org/officeDocument/2006/relationships/customXml" Target="../ink/ink2515.xml"/><Relationship Id="rId10" Type="http://schemas.openxmlformats.org/officeDocument/2006/relationships/image" Target="../media/image2415.png"/><Relationship Id="rId31" Type="http://schemas.openxmlformats.org/officeDocument/2006/relationships/customXml" Target="../ink/ink2502.xml"/><Relationship Id="rId44" Type="http://schemas.openxmlformats.org/officeDocument/2006/relationships/image" Target="../media/image2432.png"/><Relationship Id="rId52" Type="http://schemas.openxmlformats.org/officeDocument/2006/relationships/image" Target="../media/image2436.png"/><Relationship Id="rId60" Type="http://schemas.openxmlformats.org/officeDocument/2006/relationships/image" Target="../media/image2440.png"/><Relationship Id="rId65" Type="http://schemas.openxmlformats.org/officeDocument/2006/relationships/customXml" Target="../ink/ink2519.xml"/><Relationship Id="rId73" Type="http://schemas.openxmlformats.org/officeDocument/2006/relationships/customXml" Target="../ink/ink2523.xml"/><Relationship Id="rId78" Type="http://schemas.openxmlformats.org/officeDocument/2006/relationships/image" Target="../media/image2449.png"/><Relationship Id="rId81" Type="http://schemas.openxmlformats.org/officeDocument/2006/relationships/customXml" Target="../ink/ink2527.xml"/><Relationship Id="rId4" Type="http://schemas.openxmlformats.org/officeDocument/2006/relationships/image" Target="../media/image2254.png"/><Relationship Id="rId9" Type="http://schemas.openxmlformats.org/officeDocument/2006/relationships/customXml" Target="../ink/ink2491.xml"/><Relationship Id="rId13" Type="http://schemas.openxmlformats.org/officeDocument/2006/relationships/customXml" Target="../ink/ink2493.xml"/><Relationship Id="rId18" Type="http://schemas.openxmlformats.org/officeDocument/2006/relationships/image" Target="../media/image2419.png"/><Relationship Id="rId39" Type="http://schemas.openxmlformats.org/officeDocument/2006/relationships/customXml" Target="../ink/ink2506.xml"/><Relationship Id="rId34" Type="http://schemas.openxmlformats.org/officeDocument/2006/relationships/image" Target="../media/image2427.png"/><Relationship Id="rId50" Type="http://schemas.openxmlformats.org/officeDocument/2006/relationships/image" Target="../media/image2435.png"/><Relationship Id="rId55" Type="http://schemas.openxmlformats.org/officeDocument/2006/relationships/customXml" Target="../ink/ink2514.xml"/><Relationship Id="rId76" Type="http://schemas.openxmlformats.org/officeDocument/2006/relationships/image" Target="../media/image2448.png"/><Relationship Id="rId7" Type="http://schemas.openxmlformats.org/officeDocument/2006/relationships/customXml" Target="../ink/ink2490.xml"/><Relationship Id="rId71" Type="http://schemas.openxmlformats.org/officeDocument/2006/relationships/customXml" Target="../ink/ink2522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2501.xml"/><Relationship Id="rId24" Type="http://schemas.openxmlformats.org/officeDocument/2006/relationships/image" Target="../media/image2422.png"/><Relationship Id="rId40" Type="http://schemas.openxmlformats.org/officeDocument/2006/relationships/image" Target="../media/image2430.png"/><Relationship Id="rId45" Type="http://schemas.openxmlformats.org/officeDocument/2006/relationships/customXml" Target="../ink/ink2509.xml"/><Relationship Id="rId66" Type="http://schemas.openxmlformats.org/officeDocument/2006/relationships/image" Target="../media/image244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1.xml"/><Relationship Id="rId299" Type="http://schemas.openxmlformats.org/officeDocument/2006/relationships/image" Target="../media/image408.png"/><Relationship Id="rId21" Type="http://schemas.openxmlformats.org/officeDocument/2006/relationships/image" Target="../media/image10.png"/><Relationship Id="rId63" Type="http://schemas.openxmlformats.org/officeDocument/2006/relationships/image" Target="../media/image294.png"/><Relationship Id="rId159" Type="http://schemas.openxmlformats.org/officeDocument/2006/relationships/image" Target="../media/image339.png"/><Relationship Id="rId324" Type="http://schemas.openxmlformats.org/officeDocument/2006/relationships/customXml" Target="../ink/ink437.xml"/><Relationship Id="rId366" Type="http://schemas.openxmlformats.org/officeDocument/2006/relationships/customXml" Target="../ink/ink458.xml"/><Relationship Id="rId170" Type="http://schemas.openxmlformats.org/officeDocument/2006/relationships/customXml" Target="../ink/ink359.xml"/><Relationship Id="rId226" Type="http://schemas.openxmlformats.org/officeDocument/2006/relationships/customXml" Target="../ink/ink388.xml"/><Relationship Id="rId268" Type="http://schemas.openxmlformats.org/officeDocument/2006/relationships/customXml" Target="../ink/ink409.xml"/><Relationship Id="rId32" Type="http://schemas.openxmlformats.org/officeDocument/2006/relationships/customXml" Target="../ink/ink288.xml"/><Relationship Id="rId74" Type="http://schemas.openxmlformats.org/officeDocument/2006/relationships/customXml" Target="../ink/ink309.xml"/><Relationship Id="rId128" Type="http://schemas.openxmlformats.org/officeDocument/2006/relationships/image" Target="../media/image324.png"/><Relationship Id="rId335" Type="http://schemas.openxmlformats.org/officeDocument/2006/relationships/image" Target="../media/image426.png"/><Relationship Id="rId377" Type="http://schemas.openxmlformats.org/officeDocument/2006/relationships/image" Target="../media/image446.png"/><Relationship Id="rId5" Type="http://schemas.openxmlformats.org/officeDocument/2006/relationships/image" Target="../media/image2.png"/><Relationship Id="rId181" Type="http://schemas.openxmlformats.org/officeDocument/2006/relationships/image" Target="../media/image349.png"/><Relationship Id="rId237" Type="http://schemas.openxmlformats.org/officeDocument/2006/relationships/image" Target="../media/image377.png"/><Relationship Id="rId402" Type="http://schemas.openxmlformats.org/officeDocument/2006/relationships/customXml" Target="../ink/ink477.xml"/><Relationship Id="rId279" Type="http://schemas.openxmlformats.org/officeDocument/2006/relationships/image" Target="../media/image398.png"/><Relationship Id="rId43" Type="http://schemas.openxmlformats.org/officeDocument/2006/relationships/image" Target="../media/image285.png"/><Relationship Id="rId139" Type="http://schemas.openxmlformats.org/officeDocument/2006/relationships/image" Target="../media/image329.png"/><Relationship Id="rId290" Type="http://schemas.openxmlformats.org/officeDocument/2006/relationships/customXml" Target="../ink/ink420.xml"/><Relationship Id="rId304" Type="http://schemas.openxmlformats.org/officeDocument/2006/relationships/customXml" Target="../ink/ink427.xml"/><Relationship Id="rId346" Type="http://schemas.openxmlformats.org/officeDocument/2006/relationships/customXml" Target="../ink/ink448.xml"/><Relationship Id="rId388" Type="http://schemas.openxmlformats.org/officeDocument/2006/relationships/customXml" Target="../ink/ink470.xml"/><Relationship Id="rId85" Type="http://schemas.openxmlformats.org/officeDocument/2006/relationships/image" Target="../media/image305.png"/><Relationship Id="rId150" Type="http://schemas.openxmlformats.org/officeDocument/2006/relationships/customXml" Target="../ink/ink349.xml"/><Relationship Id="rId192" Type="http://schemas.openxmlformats.org/officeDocument/2006/relationships/customXml" Target="../ink/ink371.xml"/><Relationship Id="rId206" Type="http://schemas.openxmlformats.org/officeDocument/2006/relationships/customXml" Target="../ink/ink378.xml"/><Relationship Id="rId413" Type="http://schemas.openxmlformats.org/officeDocument/2006/relationships/image" Target="../media/image464.png"/><Relationship Id="rId248" Type="http://schemas.openxmlformats.org/officeDocument/2006/relationships/customXml" Target="../ink/ink399.xml"/><Relationship Id="rId12" Type="http://schemas.openxmlformats.org/officeDocument/2006/relationships/customXml" Target="../ink/ink278.xml"/><Relationship Id="rId108" Type="http://schemas.openxmlformats.org/officeDocument/2006/relationships/customXml" Target="../ink/ink326.xml"/><Relationship Id="rId315" Type="http://schemas.openxmlformats.org/officeDocument/2006/relationships/image" Target="../media/image416.png"/><Relationship Id="rId357" Type="http://schemas.openxmlformats.org/officeDocument/2006/relationships/image" Target="../media/image437.png"/><Relationship Id="rId54" Type="http://schemas.openxmlformats.org/officeDocument/2006/relationships/customXml" Target="../ink/ink299.xml"/><Relationship Id="rId96" Type="http://schemas.openxmlformats.org/officeDocument/2006/relationships/customXml" Target="../ink/ink320.xml"/><Relationship Id="rId161" Type="http://schemas.openxmlformats.org/officeDocument/2006/relationships/image" Target="../media/image340.png"/><Relationship Id="rId217" Type="http://schemas.openxmlformats.org/officeDocument/2006/relationships/image" Target="../media/image367.png"/><Relationship Id="rId399" Type="http://schemas.openxmlformats.org/officeDocument/2006/relationships/image" Target="../media/image457.png"/><Relationship Id="rId259" Type="http://schemas.openxmlformats.org/officeDocument/2006/relationships/image" Target="../media/image388.png"/><Relationship Id="rId23" Type="http://schemas.openxmlformats.org/officeDocument/2006/relationships/image" Target="../media/image277.png"/><Relationship Id="rId119" Type="http://schemas.openxmlformats.org/officeDocument/2006/relationships/customXml" Target="../ink/ink332.xml"/><Relationship Id="rId270" Type="http://schemas.openxmlformats.org/officeDocument/2006/relationships/customXml" Target="../ink/ink410.xml"/><Relationship Id="rId326" Type="http://schemas.openxmlformats.org/officeDocument/2006/relationships/customXml" Target="../ink/ink438.xml"/><Relationship Id="rId65" Type="http://schemas.openxmlformats.org/officeDocument/2006/relationships/image" Target="../media/image295.png"/><Relationship Id="rId130" Type="http://schemas.openxmlformats.org/officeDocument/2006/relationships/image" Target="../media/image325.png"/><Relationship Id="rId368" Type="http://schemas.openxmlformats.org/officeDocument/2006/relationships/customXml" Target="../ink/ink459.xml"/><Relationship Id="rId172" Type="http://schemas.openxmlformats.org/officeDocument/2006/relationships/customXml" Target="../ink/ink360.xml"/><Relationship Id="rId228" Type="http://schemas.openxmlformats.org/officeDocument/2006/relationships/customXml" Target="../ink/ink389.xml"/><Relationship Id="rId281" Type="http://schemas.openxmlformats.org/officeDocument/2006/relationships/image" Target="../media/image399.png"/><Relationship Id="rId337" Type="http://schemas.openxmlformats.org/officeDocument/2006/relationships/image" Target="../media/image427.png"/><Relationship Id="rId34" Type="http://schemas.openxmlformats.org/officeDocument/2006/relationships/customXml" Target="../ink/ink289.xml"/><Relationship Id="rId76" Type="http://schemas.openxmlformats.org/officeDocument/2006/relationships/customXml" Target="../ink/ink310.xml"/><Relationship Id="rId141" Type="http://schemas.openxmlformats.org/officeDocument/2006/relationships/image" Target="../media/image330.png"/><Relationship Id="rId379" Type="http://schemas.openxmlformats.org/officeDocument/2006/relationships/image" Target="../media/image447.png"/><Relationship Id="rId7" Type="http://schemas.openxmlformats.org/officeDocument/2006/relationships/image" Target="../media/image271.png"/><Relationship Id="rId183" Type="http://schemas.openxmlformats.org/officeDocument/2006/relationships/image" Target="../media/image350.png"/><Relationship Id="rId239" Type="http://schemas.openxmlformats.org/officeDocument/2006/relationships/image" Target="../media/image378.png"/><Relationship Id="rId390" Type="http://schemas.openxmlformats.org/officeDocument/2006/relationships/customXml" Target="../ink/ink471.xml"/><Relationship Id="rId404" Type="http://schemas.openxmlformats.org/officeDocument/2006/relationships/customXml" Target="../ink/ink478.xml"/><Relationship Id="rId250" Type="http://schemas.openxmlformats.org/officeDocument/2006/relationships/customXml" Target="../ink/ink400.xml"/><Relationship Id="rId292" Type="http://schemas.openxmlformats.org/officeDocument/2006/relationships/customXml" Target="../ink/ink421.xml"/><Relationship Id="rId306" Type="http://schemas.openxmlformats.org/officeDocument/2006/relationships/customXml" Target="../ink/ink428.xml"/><Relationship Id="rId45" Type="http://schemas.openxmlformats.org/officeDocument/2006/relationships/image" Target="../media/image286.png"/><Relationship Id="rId87" Type="http://schemas.openxmlformats.org/officeDocument/2006/relationships/image" Target="../media/image306.png"/><Relationship Id="rId110" Type="http://schemas.openxmlformats.org/officeDocument/2006/relationships/customXml" Target="../ink/ink327.xml"/><Relationship Id="rId348" Type="http://schemas.openxmlformats.org/officeDocument/2006/relationships/customXml" Target="../ink/ink449.xml"/><Relationship Id="rId152" Type="http://schemas.openxmlformats.org/officeDocument/2006/relationships/customXml" Target="../ink/ink350.xml"/><Relationship Id="rId194" Type="http://schemas.openxmlformats.org/officeDocument/2006/relationships/customXml" Target="../ink/ink372.xml"/><Relationship Id="rId208" Type="http://schemas.openxmlformats.org/officeDocument/2006/relationships/customXml" Target="../ink/ink379.xml"/><Relationship Id="rId261" Type="http://schemas.openxmlformats.org/officeDocument/2006/relationships/image" Target="../media/image389.png"/><Relationship Id="rId14" Type="http://schemas.openxmlformats.org/officeDocument/2006/relationships/customXml" Target="../ink/ink279.xml"/><Relationship Id="rId56" Type="http://schemas.openxmlformats.org/officeDocument/2006/relationships/customXml" Target="../ink/ink300.xml"/><Relationship Id="rId317" Type="http://schemas.openxmlformats.org/officeDocument/2006/relationships/image" Target="../media/image417.png"/><Relationship Id="rId359" Type="http://schemas.openxmlformats.org/officeDocument/2006/relationships/image" Target="../media/image438.png"/><Relationship Id="rId98" Type="http://schemas.openxmlformats.org/officeDocument/2006/relationships/customXml" Target="../ink/ink321.xml"/><Relationship Id="rId121" Type="http://schemas.openxmlformats.org/officeDocument/2006/relationships/customXml" Target="../ink/ink333.xml"/><Relationship Id="rId163" Type="http://schemas.openxmlformats.org/officeDocument/2006/relationships/image" Target="../media/image341.png"/><Relationship Id="rId219" Type="http://schemas.openxmlformats.org/officeDocument/2006/relationships/image" Target="../media/image368.png"/><Relationship Id="rId370" Type="http://schemas.openxmlformats.org/officeDocument/2006/relationships/customXml" Target="../ink/ink460.xml"/><Relationship Id="rId230" Type="http://schemas.openxmlformats.org/officeDocument/2006/relationships/customXml" Target="../ink/ink390.xml"/><Relationship Id="rId25" Type="http://schemas.openxmlformats.org/officeDocument/2006/relationships/image" Target="../media/image12.png"/><Relationship Id="rId67" Type="http://schemas.openxmlformats.org/officeDocument/2006/relationships/image" Target="../media/image296.png"/><Relationship Id="rId272" Type="http://schemas.openxmlformats.org/officeDocument/2006/relationships/customXml" Target="../ink/ink411.xml"/><Relationship Id="rId328" Type="http://schemas.openxmlformats.org/officeDocument/2006/relationships/customXml" Target="../ink/ink439.xml"/><Relationship Id="rId132" Type="http://schemas.openxmlformats.org/officeDocument/2006/relationships/image" Target="../media/image326.png"/><Relationship Id="rId174" Type="http://schemas.openxmlformats.org/officeDocument/2006/relationships/customXml" Target="../ink/ink361.xml"/><Relationship Id="rId381" Type="http://schemas.openxmlformats.org/officeDocument/2006/relationships/image" Target="../media/image448.png"/><Relationship Id="rId241" Type="http://schemas.openxmlformats.org/officeDocument/2006/relationships/image" Target="../media/image379.png"/><Relationship Id="rId36" Type="http://schemas.openxmlformats.org/officeDocument/2006/relationships/customXml" Target="../ink/ink290.xml"/><Relationship Id="rId283" Type="http://schemas.openxmlformats.org/officeDocument/2006/relationships/image" Target="../media/image400.png"/><Relationship Id="rId339" Type="http://schemas.openxmlformats.org/officeDocument/2006/relationships/image" Target="../media/image428.png"/><Relationship Id="rId78" Type="http://schemas.openxmlformats.org/officeDocument/2006/relationships/customXml" Target="../ink/ink311.xml"/><Relationship Id="rId101" Type="http://schemas.openxmlformats.org/officeDocument/2006/relationships/image" Target="../media/image312.png"/><Relationship Id="rId143" Type="http://schemas.openxmlformats.org/officeDocument/2006/relationships/image" Target="../media/image331.png"/><Relationship Id="rId185" Type="http://schemas.openxmlformats.org/officeDocument/2006/relationships/image" Target="../media/image351.png"/><Relationship Id="rId350" Type="http://schemas.openxmlformats.org/officeDocument/2006/relationships/customXml" Target="../ink/ink450.xml"/><Relationship Id="rId406" Type="http://schemas.openxmlformats.org/officeDocument/2006/relationships/customXml" Target="../ink/ink479.xml"/><Relationship Id="rId9" Type="http://schemas.openxmlformats.org/officeDocument/2006/relationships/image" Target="../media/image272.png"/><Relationship Id="rId210" Type="http://schemas.openxmlformats.org/officeDocument/2006/relationships/customXml" Target="../ink/ink380.xml"/><Relationship Id="rId392" Type="http://schemas.openxmlformats.org/officeDocument/2006/relationships/customXml" Target="../ink/ink472.xml"/><Relationship Id="rId252" Type="http://schemas.openxmlformats.org/officeDocument/2006/relationships/customXml" Target="../ink/ink401.xml"/><Relationship Id="rId294" Type="http://schemas.openxmlformats.org/officeDocument/2006/relationships/customXml" Target="../ink/ink422.xml"/><Relationship Id="rId308" Type="http://schemas.openxmlformats.org/officeDocument/2006/relationships/customXml" Target="../ink/ink429.xml"/><Relationship Id="rId47" Type="http://schemas.openxmlformats.org/officeDocument/2006/relationships/image" Target="../media/image287.png"/><Relationship Id="rId89" Type="http://schemas.openxmlformats.org/officeDocument/2006/relationships/image" Target="../media/image307.png"/><Relationship Id="rId112" Type="http://schemas.openxmlformats.org/officeDocument/2006/relationships/customXml" Target="../ink/ink328.xml"/><Relationship Id="rId154" Type="http://schemas.openxmlformats.org/officeDocument/2006/relationships/customXml" Target="../ink/ink351.xml"/><Relationship Id="rId361" Type="http://schemas.openxmlformats.org/officeDocument/2006/relationships/image" Target="../media/image439.png"/><Relationship Id="rId196" Type="http://schemas.openxmlformats.org/officeDocument/2006/relationships/customXml" Target="../ink/ink373.xml"/><Relationship Id="rId16" Type="http://schemas.openxmlformats.org/officeDocument/2006/relationships/customXml" Target="../ink/ink280.xml"/><Relationship Id="rId221" Type="http://schemas.openxmlformats.org/officeDocument/2006/relationships/image" Target="../media/image369.png"/><Relationship Id="rId263" Type="http://schemas.openxmlformats.org/officeDocument/2006/relationships/image" Target="../media/image390.png"/><Relationship Id="rId319" Type="http://schemas.openxmlformats.org/officeDocument/2006/relationships/image" Target="../media/image418.png"/><Relationship Id="rId58" Type="http://schemas.openxmlformats.org/officeDocument/2006/relationships/customXml" Target="../ink/ink301.xml"/><Relationship Id="rId123" Type="http://schemas.openxmlformats.org/officeDocument/2006/relationships/image" Target="../media/image322.png"/><Relationship Id="rId330" Type="http://schemas.openxmlformats.org/officeDocument/2006/relationships/customXml" Target="../ink/ink440.xml"/><Relationship Id="rId165" Type="http://schemas.openxmlformats.org/officeDocument/2006/relationships/image" Target="../media/image342.png"/><Relationship Id="rId372" Type="http://schemas.openxmlformats.org/officeDocument/2006/relationships/customXml" Target="../ink/ink461.xml"/><Relationship Id="rId232" Type="http://schemas.openxmlformats.org/officeDocument/2006/relationships/customXml" Target="../ink/ink391.xml"/><Relationship Id="rId274" Type="http://schemas.openxmlformats.org/officeDocument/2006/relationships/customXml" Target="../ink/ink412.xml"/><Relationship Id="rId27" Type="http://schemas.openxmlformats.org/officeDocument/2006/relationships/image" Target="../media/image278.png"/><Relationship Id="rId69" Type="http://schemas.openxmlformats.org/officeDocument/2006/relationships/image" Target="../media/image297.png"/><Relationship Id="rId134" Type="http://schemas.openxmlformats.org/officeDocument/2006/relationships/customXml" Target="../ink/ink341.xml"/><Relationship Id="rId80" Type="http://schemas.openxmlformats.org/officeDocument/2006/relationships/customXml" Target="../ink/ink312.xml"/><Relationship Id="rId155" Type="http://schemas.openxmlformats.org/officeDocument/2006/relationships/image" Target="../media/image337.png"/><Relationship Id="rId176" Type="http://schemas.openxmlformats.org/officeDocument/2006/relationships/customXml" Target="../ink/ink363.xml"/><Relationship Id="rId197" Type="http://schemas.openxmlformats.org/officeDocument/2006/relationships/image" Target="../media/image357.png"/><Relationship Id="rId341" Type="http://schemas.openxmlformats.org/officeDocument/2006/relationships/image" Target="../media/image429.png"/><Relationship Id="rId362" Type="http://schemas.openxmlformats.org/officeDocument/2006/relationships/customXml" Target="../ink/ink456.xml"/><Relationship Id="rId383" Type="http://schemas.openxmlformats.org/officeDocument/2006/relationships/image" Target="../media/image449.png"/><Relationship Id="rId201" Type="http://schemas.openxmlformats.org/officeDocument/2006/relationships/image" Target="../media/image359.png"/><Relationship Id="rId222" Type="http://schemas.openxmlformats.org/officeDocument/2006/relationships/customXml" Target="../ink/ink386.xml"/><Relationship Id="rId243" Type="http://schemas.openxmlformats.org/officeDocument/2006/relationships/image" Target="../media/image380.png"/><Relationship Id="rId264" Type="http://schemas.openxmlformats.org/officeDocument/2006/relationships/customXml" Target="../ink/ink407.xml"/><Relationship Id="rId285" Type="http://schemas.openxmlformats.org/officeDocument/2006/relationships/image" Target="../media/image401.png"/><Relationship Id="rId17" Type="http://schemas.openxmlformats.org/officeDocument/2006/relationships/image" Target="../media/image276.png"/><Relationship Id="rId38" Type="http://schemas.openxmlformats.org/officeDocument/2006/relationships/customXml" Target="../ink/ink291.xml"/><Relationship Id="rId59" Type="http://schemas.openxmlformats.org/officeDocument/2006/relationships/image" Target="../media/image292.png"/><Relationship Id="rId103" Type="http://schemas.openxmlformats.org/officeDocument/2006/relationships/image" Target="../media/image313.png"/><Relationship Id="rId124" Type="http://schemas.openxmlformats.org/officeDocument/2006/relationships/customXml" Target="../ink/ink335.xml"/><Relationship Id="rId310" Type="http://schemas.openxmlformats.org/officeDocument/2006/relationships/customXml" Target="../ink/ink430.xml"/><Relationship Id="rId70" Type="http://schemas.openxmlformats.org/officeDocument/2006/relationships/customXml" Target="../ink/ink307.xml"/><Relationship Id="rId91" Type="http://schemas.openxmlformats.org/officeDocument/2006/relationships/image" Target="../media/image308.png"/><Relationship Id="rId145" Type="http://schemas.openxmlformats.org/officeDocument/2006/relationships/image" Target="../media/image332.png"/><Relationship Id="rId166" Type="http://schemas.openxmlformats.org/officeDocument/2006/relationships/customXml" Target="../ink/ink357.xml"/><Relationship Id="rId187" Type="http://schemas.openxmlformats.org/officeDocument/2006/relationships/image" Target="../media/image352.png"/><Relationship Id="rId331" Type="http://schemas.openxmlformats.org/officeDocument/2006/relationships/image" Target="../media/image424.png"/><Relationship Id="rId352" Type="http://schemas.openxmlformats.org/officeDocument/2006/relationships/customXml" Target="../ink/ink451.xml"/><Relationship Id="rId373" Type="http://schemas.openxmlformats.org/officeDocument/2006/relationships/image" Target="../media/image445.png"/><Relationship Id="rId394" Type="http://schemas.openxmlformats.org/officeDocument/2006/relationships/customXml" Target="../ink/ink473.xml"/><Relationship Id="rId408" Type="http://schemas.openxmlformats.org/officeDocument/2006/relationships/customXml" Target="../ink/ink48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81.xml"/><Relationship Id="rId233" Type="http://schemas.openxmlformats.org/officeDocument/2006/relationships/image" Target="../media/image375.png"/><Relationship Id="rId254" Type="http://schemas.openxmlformats.org/officeDocument/2006/relationships/customXml" Target="../ink/ink402.xml"/><Relationship Id="rId28" Type="http://schemas.openxmlformats.org/officeDocument/2006/relationships/customXml" Target="../ink/ink286.xml"/><Relationship Id="rId49" Type="http://schemas.openxmlformats.org/officeDocument/2006/relationships/image" Target="../media/image21.png"/><Relationship Id="rId114" Type="http://schemas.openxmlformats.org/officeDocument/2006/relationships/customXml" Target="../ink/ink329.xml"/><Relationship Id="rId275" Type="http://schemas.openxmlformats.org/officeDocument/2006/relationships/image" Target="../media/image396.png"/><Relationship Id="rId296" Type="http://schemas.openxmlformats.org/officeDocument/2006/relationships/customXml" Target="../ink/ink423.xml"/><Relationship Id="rId300" Type="http://schemas.openxmlformats.org/officeDocument/2006/relationships/customXml" Target="../ink/ink425.xml"/><Relationship Id="rId60" Type="http://schemas.openxmlformats.org/officeDocument/2006/relationships/customXml" Target="../ink/ink302.xml"/><Relationship Id="rId81" Type="http://schemas.openxmlformats.org/officeDocument/2006/relationships/image" Target="../media/image303.png"/><Relationship Id="rId135" Type="http://schemas.openxmlformats.org/officeDocument/2006/relationships/image" Target="../media/image327.png"/><Relationship Id="rId156" Type="http://schemas.openxmlformats.org/officeDocument/2006/relationships/customXml" Target="../ink/ink352.xml"/><Relationship Id="rId177" Type="http://schemas.openxmlformats.org/officeDocument/2006/relationships/image" Target="../media/image347.png"/><Relationship Id="rId198" Type="http://schemas.openxmlformats.org/officeDocument/2006/relationships/customXml" Target="../ink/ink374.xml"/><Relationship Id="rId321" Type="http://schemas.openxmlformats.org/officeDocument/2006/relationships/image" Target="../media/image419.png"/><Relationship Id="rId342" Type="http://schemas.openxmlformats.org/officeDocument/2006/relationships/customXml" Target="../ink/ink446.xml"/><Relationship Id="rId363" Type="http://schemas.openxmlformats.org/officeDocument/2006/relationships/image" Target="../media/image440.png"/><Relationship Id="rId384" Type="http://schemas.openxmlformats.org/officeDocument/2006/relationships/customXml" Target="../ink/ink468.xml"/><Relationship Id="rId202" Type="http://schemas.openxmlformats.org/officeDocument/2006/relationships/customXml" Target="../ink/ink376.xml"/><Relationship Id="rId223" Type="http://schemas.openxmlformats.org/officeDocument/2006/relationships/image" Target="../media/image370.png"/><Relationship Id="rId244" Type="http://schemas.openxmlformats.org/officeDocument/2006/relationships/customXml" Target="../ink/ink397.xml"/><Relationship Id="rId18" Type="http://schemas.openxmlformats.org/officeDocument/2006/relationships/customXml" Target="../ink/ink281.xml"/><Relationship Id="rId39" Type="http://schemas.openxmlformats.org/officeDocument/2006/relationships/image" Target="../media/image284.png"/><Relationship Id="rId265" Type="http://schemas.openxmlformats.org/officeDocument/2006/relationships/image" Target="../media/image391.png"/><Relationship Id="rId286" Type="http://schemas.openxmlformats.org/officeDocument/2006/relationships/customXml" Target="../ink/ink418.xml"/><Relationship Id="rId50" Type="http://schemas.openxmlformats.org/officeDocument/2006/relationships/customXml" Target="../ink/ink297.xml"/><Relationship Id="rId104" Type="http://schemas.openxmlformats.org/officeDocument/2006/relationships/customXml" Target="../ink/ink324.xml"/><Relationship Id="rId125" Type="http://schemas.openxmlformats.org/officeDocument/2006/relationships/image" Target="../media/image323.png"/><Relationship Id="rId146" Type="http://schemas.openxmlformats.org/officeDocument/2006/relationships/customXml" Target="../ink/ink347.xml"/><Relationship Id="rId167" Type="http://schemas.openxmlformats.org/officeDocument/2006/relationships/image" Target="../media/image343.png"/><Relationship Id="rId188" Type="http://schemas.openxmlformats.org/officeDocument/2006/relationships/customXml" Target="../ink/ink369.xml"/><Relationship Id="rId311" Type="http://schemas.openxmlformats.org/officeDocument/2006/relationships/image" Target="../media/image414.png"/><Relationship Id="rId332" Type="http://schemas.openxmlformats.org/officeDocument/2006/relationships/customXml" Target="../ink/ink441.xml"/><Relationship Id="rId353" Type="http://schemas.openxmlformats.org/officeDocument/2006/relationships/image" Target="../media/image435.png"/><Relationship Id="rId374" Type="http://schemas.openxmlformats.org/officeDocument/2006/relationships/customXml" Target="../ink/ink462.xml"/><Relationship Id="rId395" Type="http://schemas.openxmlformats.org/officeDocument/2006/relationships/image" Target="../media/image455.png"/><Relationship Id="rId409" Type="http://schemas.openxmlformats.org/officeDocument/2006/relationships/image" Target="../media/image462.png"/><Relationship Id="rId71" Type="http://schemas.openxmlformats.org/officeDocument/2006/relationships/image" Target="../media/image298.png"/><Relationship Id="rId92" Type="http://schemas.openxmlformats.org/officeDocument/2006/relationships/customXml" Target="../ink/ink318.xml"/><Relationship Id="rId213" Type="http://schemas.openxmlformats.org/officeDocument/2006/relationships/image" Target="../media/image365.png"/><Relationship Id="rId234" Type="http://schemas.openxmlformats.org/officeDocument/2006/relationships/customXml" Target="../ink/ink392.xml"/><Relationship Id="rId2" Type="http://schemas.openxmlformats.org/officeDocument/2006/relationships/customXml" Target="../ink/ink273.xml"/><Relationship Id="rId29" Type="http://schemas.openxmlformats.org/officeDocument/2006/relationships/image" Target="../media/image279.png"/><Relationship Id="rId255" Type="http://schemas.openxmlformats.org/officeDocument/2006/relationships/image" Target="../media/image386.png"/><Relationship Id="rId276" Type="http://schemas.openxmlformats.org/officeDocument/2006/relationships/customXml" Target="../ink/ink413.xml"/><Relationship Id="rId297" Type="http://schemas.openxmlformats.org/officeDocument/2006/relationships/image" Target="../media/image407.png"/><Relationship Id="rId40" Type="http://schemas.openxmlformats.org/officeDocument/2006/relationships/customXml" Target="../ink/ink292.xml"/><Relationship Id="rId115" Type="http://schemas.openxmlformats.org/officeDocument/2006/relationships/image" Target="../media/image319.png"/><Relationship Id="rId136" Type="http://schemas.openxmlformats.org/officeDocument/2006/relationships/customXml" Target="../ink/ink342.xml"/><Relationship Id="rId157" Type="http://schemas.openxmlformats.org/officeDocument/2006/relationships/image" Target="../media/image338.png"/><Relationship Id="rId178" Type="http://schemas.openxmlformats.org/officeDocument/2006/relationships/customXml" Target="../ink/ink364.xml"/><Relationship Id="rId301" Type="http://schemas.openxmlformats.org/officeDocument/2006/relationships/image" Target="../media/image409.png"/><Relationship Id="rId322" Type="http://schemas.openxmlformats.org/officeDocument/2006/relationships/customXml" Target="../ink/ink436.xml"/><Relationship Id="rId343" Type="http://schemas.openxmlformats.org/officeDocument/2006/relationships/image" Target="../media/image430.png"/><Relationship Id="rId364" Type="http://schemas.openxmlformats.org/officeDocument/2006/relationships/customXml" Target="../ink/ink457.xml"/><Relationship Id="rId61" Type="http://schemas.openxmlformats.org/officeDocument/2006/relationships/image" Target="../media/image293.png"/><Relationship Id="rId82" Type="http://schemas.openxmlformats.org/officeDocument/2006/relationships/customXml" Target="../ink/ink313.xml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385" Type="http://schemas.openxmlformats.org/officeDocument/2006/relationships/image" Target="../media/image450.png"/><Relationship Id="rId19" Type="http://schemas.openxmlformats.org/officeDocument/2006/relationships/image" Target="../media/image9.png"/><Relationship Id="rId224" Type="http://schemas.openxmlformats.org/officeDocument/2006/relationships/customXml" Target="../ink/ink387.xml"/><Relationship Id="rId245" Type="http://schemas.openxmlformats.org/officeDocument/2006/relationships/image" Target="../media/image381.png"/><Relationship Id="rId266" Type="http://schemas.openxmlformats.org/officeDocument/2006/relationships/customXml" Target="../ink/ink408.xml"/><Relationship Id="rId287" Type="http://schemas.openxmlformats.org/officeDocument/2006/relationships/image" Target="../media/image402.png"/><Relationship Id="rId410" Type="http://schemas.openxmlformats.org/officeDocument/2006/relationships/customXml" Target="../ink/ink481.xml"/><Relationship Id="rId30" Type="http://schemas.openxmlformats.org/officeDocument/2006/relationships/customXml" Target="../ink/ink287.xml"/><Relationship Id="rId105" Type="http://schemas.openxmlformats.org/officeDocument/2006/relationships/image" Target="../media/image314.png"/><Relationship Id="rId126" Type="http://schemas.openxmlformats.org/officeDocument/2006/relationships/customXml" Target="../ink/ink336.xml"/><Relationship Id="rId147" Type="http://schemas.openxmlformats.org/officeDocument/2006/relationships/image" Target="../media/image333.png"/><Relationship Id="rId168" Type="http://schemas.openxmlformats.org/officeDocument/2006/relationships/customXml" Target="../ink/ink358.xml"/><Relationship Id="rId312" Type="http://schemas.openxmlformats.org/officeDocument/2006/relationships/customXml" Target="../ink/ink431.xml"/><Relationship Id="rId333" Type="http://schemas.openxmlformats.org/officeDocument/2006/relationships/image" Target="../media/image425.png"/><Relationship Id="rId354" Type="http://schemas.openxmlformats.org/officeDocument/2006/relationships/customXml" Target="../ink/ink452.xml"/><Relationship Id="rId51" Type="http://schemas.openxmlformats.org/officeDocument/2006/relationships/image" Target="../media/image288.png"/><Relationship Id="rId72" Type="http://schemas.openxmlformats.org/officeDocument/2006/relationships/customXml" Target="../ink/ink308.xml"/><Relationship Id="rId93" Type="http://schemas.openxmlformats.org/officeDocument/2006/relationships/image" Target="../media/image29.png"/><Relationship Id="rId189" Type="http://schemas.openxmlformats.org/officeDocument/2006/relationships/image" Target="../media/image353.png"/><Relationship Id="rId375" Type="http://schemas.openxmlformats.org/officeDocument/2006/relationships/customXml" Target="../ink/ink463.xml"/><Relationship Id="rId396" Type="http://schemas.openxmlformats.org/officeDocument/2006/relationships/customXml" Target="../ink/ink474.xml"/><Relationship Id="rId3" Type="http://schemas.openxmlformats.org/officeDocument/2006/relationships/image" Target="../media/image270.png"/><Relationship Id="rId214" Type="http://schemas.openxmlformats.org/officeDocument/2006/relationships/customXml" Target="../ink/ink382.xml"/><Relationship Id="rId235" Type="http://schemas.openxmlformats.org/officeDocument/2006/relationships/image" Target="../media/image376.png"/><Relationship Id="rId256" Type="http://schemas.openxmlformats.org/officeDocument/2006/relationships/customXml" Target="../ink/ink403.xml"/><Relationship Id="rId277" Type="http://schemas.openxmlformats.org/officeDocument/2006/relationships/image" Target="../media/image397.png"/><Relationship Id="rId298" Type="http://schemas.openxmlformats.org/officeDocument/2006/relationships/customXml" Target="../ink/ink424.xml"/><Relationship Id="rId400" Type="http://schemas.openxmlformats.org/officeDocument/2006/relationships/customXml" Target="../ink/ink476.xml"/><Relationship Id="rId116" Type="http://schemas.openxmlformats.org/officeDocument/2006/relationships/customXml" Target="../ink/ink330.xml"/><Relationship Id="rId137" Type="http://schemas.openxmlformats.org/officeDocument/2006/relationships/image" Target="../media/image328.png"/><Relationship Id="rId158" Type="http://schemas.openxmlformats.org/officeDocument/2006/relationships/customXml" Target="../ink/ink353.xml"/><Relationship Id="rId302" Type="http://schemas.openxmlformats.org/officeDocument/2006/relationships/customXml" Target="../ink/ink426.xml"/><Relationship Id="rId323" Type="http://schemas.openxmlformats.org/officeDocument/2006/relationships/image" Target="../media/image420.png"/><Relationship Id="rId344" Type="http://schemas.openxmlformats.org/officeDocument/2006/relationships/customXml" Target="../ink/ink447.xml"/><Relationship Id="rId20" Type="http://schemas.openxmlformats.org/officeDocument/2006/relationships/customXml" Target="../ink/ink282.xml"/><Relationship Id="rId41" Type="http://schemas.openxmlformats.org/officeDocument/2006/relationships/image" Target="../media/image17.png"/><Relationship Id="rId62" Type="http://schemas.openxmlformats.org/officeDocument/2006/relationships/customXml" Target="../ink/ink303.xml"/><Relationship Id="rId83" Type="http://schemas.openxmlformats.org/officeDocument/2006/relationships/image" Target="../media/image304.png"/><Relationship Id="rId179" Type="http://schemas.openxmlformats.org/officeDocument/2006/relationships/image" Target="../media/image348.png"/><Relationship Id="rId365" Type="http://schemas.openxmlformats.org/officeDocument/2006/relationships/image" Target="../media/image441.png"/><Relationship Id="rId386" Type="http://schemas.openxmlformats.org/officeDocument/2006/relationships/customXml" Target="../ink/ink469.xml"/><Relationship Id="rId190" Type="http://schemas.openxmlformats.org/officeDocument/2006/relationships/customXml" Target="../ink/ink370.xml"/><Relationship Id="rId204" Type="http://schemas.openxmlformats.org/officeDocument/2006/relationships/customXml" Target="../ink/ink377.xml"/><Relationship Id="rId225" Type="http://schemas.openxmlformats.org/officeDocument/2006/relationships/image" Target="../media/image371.png"/><Relationship Id="rId246" Type="http://schemas.openxmlformats.org/officeDocument/2006/relationships/customXml" Target="../ink/ink398.xml"/><Relationship Id="rId267" Type="http://schemas.openxmlformats.org/officeDocument/2006/relationships/image" Target="../media/image392.png"/><Relationship Id="rId288" Type="http://schemas.openxmlformats.org/officeDocument/2006/relationships/customXml" Target="../ink/ink419.xml"/><Relationship Id="rId411" Type="http://schemas.openxmlformats.org/officeDocument/2006/relationships/image" Target="../media/image463.png"/><Relationship Id="rId106" Type="http://schemas.openxmlformats.org/officeDocument/2006/relationships/customXml" Target="../ink/ink325.xml"/><Relationship Id="rId127" Type="http://schemas.openxmlformats.org/officeDocument/2006/relationships/customXml" Target="../ink/ink337.xml"/><Relationship Id="rId313" Type="http://schemas.openxmlformats.org/officeDocument/2006/relationships/image" Target="../media/image415.png"/><Relationship Id="rId10" Type="http://schemas.openxmlformats.org/officeDocument/2006/relationships/customXml" Target="../ink/ink277.xml"/><Relationship Id="rId31" Type="http://schemas.openxmlformats.org/officeDocument/2006/relationships/image" Target="../media/image280.png"/><Relationship Id="rId52" Type="http://schemas.openxmlformats.org/officeDocument/2006/relationships/customXml" Target="../ink/ink298.xml"/><Relationship Id="rId73" Type="http://schemas.openxmlformats.org/officeDocument/2006/relationships/image" Target="../media/image299.png"/><Relationship Id="rId94" Type="http://schemas.openxmlformats.org/officeDocument/2006/relationships/customXml" Target="../ink/ink319.xml"/><Relationship Id="rId148" Type="http://schemas.openxmlformats.org/officeDocument/2006/relationships/customXml" Target="../ink/ink348.xml"/><Relationship Id="rId169" Type="http://schemas.openxmlformats.org/officeDocument/2006/relationships/image" Target="../media/image344.png"/><Relationship Id="rId334" Type="http://schemas.openxmlformats.org/officeDocument/2006/relationships/customXml" Target="../ink/ink442.xml"/><Relationship Id="rId355" Type="http://schemas.openxmlformats.org/officeDocument/2006/relationships/image" Target="../media/image436.png"/><Relationship Id="rId376" Type="http://schemas.openxmlformats.org/officeDocument/2006/relationships/customXml" Target="../ink/ink464.xml"/><Relationship Id="rId397" Type="http://schemas.openxmlformats.org/officeDocument/2006/relationships/image" Target="../media/image456.png"/><Relationship Id="rId4" Type="http://schemas.openxmlformats.org/officeDocument/2006/relationships/customXml" Target="../ink/ink274.xml"/><Relationship Id="rId180" Type="http://schemas.openxmlformats.org/officeDocument/2006/relationships/customXml" Target="../ink/ink365.xml"/><Relationship Id="rId215" Type="http://schemas.openxmlformats.org/officeDocument/2006/relationships/image" Target="../media/image366.png"/><Relationship Id="rId236" Type="http://schemas.openxmlformats.org/officeDocument/2006/relationships/customXml" Target="../ink/ink393.xml"/><Relationship Id="rId257" Type="http://schemas.openxmlformats.org/officeDocument/2006/relationships/image" Target="../media/image387.png"/><Relationship Id="rId278" Type="http://schemas.openxmlformats.org/officeDocument/2006/relationships/customXml" Target="../ink/ink414.xml"/><Relationship Id="rId401" Type="http://schemas.openxmlformats.org/officeDocument/2006/relationships/image" Target="../media/image458.png"/><Relationship Id="rId303" Type="http://schemas.openxmlformats.org/officeDocument/2006/relationships/image" Target="../media/image410.png"/><Relationship Id="rId42" Type="http://schemas.openxmlformats.org/officeDocument/2006/relationships/customXml" Target="../ink/ink293.xml"/><Relationship Id="rId84" Type="http://schemas.openxmlformats.org/officeDocument/2006/relationships/customXml" Target="../ink/ink314.xml"/><Relationship Id="rId138" Type="http://schemas.openxmlformats.org/officeDocument/2006/relationships/customXml" Target="../ink/ink343.xml"/><Relationship Id="rId345" Type="http://schemas.openxmlformats.org/officeDocument/2006/relationships/image" Target="../media/image431.png"/><Relationship Id="rId387" Type="http://schemas.openxmlformats.org/officeDocument/2006/relationships/image" Target="../media/image451.png"/><Relationship Id="rId191" Type="http://schemas.openxmlformats.org/officeDocument/2006/relationships/image" Target="../media/image354.png"/><Relationship Id="rId205" Type="http://schemas.openxmlformats.org/officeDocument/2006/relationships/image" Target="../media/image361.png"/><Relationship Id="rId247" Type="http://schemas.openxmlformats.org/officeDocument/2006/relationships/image" Target="../media/image382.png"/><Relationship Id="rId412" Type="http://schemas.openxmlformats.org/officeDocument/2006/relationships/customXml" Target="../ink/ink482.xml"/><Relationship Id="rId107" Type="http://schemas.openxmlformats.org/officeDocument/2006/relationships/image" Target="../media/image315.png"/><Relationship Id="rId289" Type="http://schemas.openxmlformats.org/officeDocument/2006/relationships/image" Target="../media/image403.png"/><Relationship Id="rId11" Type="http://schemas.openxmlformats.org/officeDocument/2006/relationships/image" Target="../media/image273.png"/><Relationship Id="rId53" Type="http://schemas.openxmlformats.org/officeDocument/2006/relationships/image" Target="../media/image289.png"/><Relationship Id="rId149" Type="http://schemas.openxmlformats.org/officeDocument/2006/relationships/image" Target="../media/image334.png"/><Relationship Id="rId314" Type="http://schemas.openxmlformats.org/officeDocument/2006/relationships/customXml" Target="../ink/ink432.xml"/><Relationship Id="rId356" Type="http://schemas.openxmlformats.org/officeDocument/2006/relationships/customXml" Target="../ink/ink453.xml"/><Relationship Id="rId398" Type="http://schemas.openxmlformats.org/officeDocument/2006/relationships/customXml" Target="../ink/ink475.xml"/><Relationship Id="rId95" Type="http://schemas.openxmlformats.org/officeDocument/2006/relationships/image" Target="../media/image309.png"/><Relationship Id="rId160" Type="http://schemas.openxmlformats.org/officeDocument/2006/relationships/customXml" Target="../ink/ink354.xml"/><Relationship Id="rId216" Type="http://schemas.openxmlformats.org/officeDocument/2006/relationships/customXml" Target="../ink/ink383.xml"/><Relationship Id="rId258" Type="http://schemas.openxmlformats.org/officeDocument/2006/relationships/customXml" Target="../ink/ink404.xml"/><Relationship Id="rId22" Type="http://schemas.openxmlformats.org/officeDocument/2006/relationships/customXml" Target="../ink/ink283.xml"/><Relationship Id="rId64" Type="http://schemas.openxmlformats.org/officeDocument/2006/relationships/customXml" Target="../ink/ink304.xml"/><Relationship Id="rId118" Type="http://schemas.openxmlformats.org/officeDocument/2006/relationships/image" Target="../media/image320.png"/><Relationship Id="rId325" Type="http://schemas.openxmlformats.org/officeDocument/2006/relationships/image" Target="../media/image421.png"/><Relationship Id="rId367" Type="http://schemas.openxmlformats.org/officeDocument/2006/relationships/image" Target="../media/image442.png"/><Relationship Id="rId171" Type="http://schemas.openxmlformats.org/officeDocument/2006/relationships/image" Target="../media/image345.png"/><Relationship Id="rId227" Type="http://schemas.openxmlformats.org/officeDocument/2006/relationships/image" Target="../media/image372.png"/><Relationship Id="rId269" Type="http://schemas.openxmlformats.org/officeDocument/2006/relationships/image" Target="../media/image393.png"/><Relationship Id="rId33" Type="http://schemas.openxmlformats.org/officeDocument/2006/relationships/image" Target="../media/image281.png"/><Relationship Id="rId129" Type="http://schemas.openxmlformats.org/officeDocument/2006/relationships/customXml" Target="../ink/ink338.xml"/><Relationship Id="rId280" Type="http://schemas.openxmlformats.org/officeDocument/2006/relationships/customXml" Target="../ink/ink415.xml"/><Relationship Id="rId336" Type="http://schemas.openxmlformats.org/officeDocument/2006/relationships/customXml" Target="../ink/ink443.xml"/><Relationship Id="rId75" Type="http://schemas.openxmlformats.org/officeDocument/2006/relationships/image" Target="../media/image300.png"/><Relationship Id="rId140" Type="http://schemas.openxmlformats.org/officeDocument/2006/relationships/customXml" Target="../ink/ink344.xml"/><Relationship Id="rId182" Type="http://schemas.openxmlformats.org/officeDocument/2006/relationships/customXml" Target="../ink/ink366.xml"/><Relationship Id="rId378" Type="http://schemas.openxmlformats.org/officeDocument/2006/relationships/customXml" Target="../ink/ink465.xml"/><Relationship Id="rId403" Type="http://schemas.openxmlformats.org/officeDocument/2006/relationships/image" Target="../media/image459.png"/><Relationship Id="rId6" Type="http://schemas.openxmlformats.org/officeDocument/2006/relationships/customXml" Target="../ink/ink275.xml"/><Relationship Id="rId238" Type="http://schemas.openxmlformats.org/officeDocument/2006/relationships/customXml" Target="../ink/ink394.xml"/><Relationship Id="rId291" Type="http://schemas.openxmlformats.org/officeDocument/2006/relationships/image" Target="../media/image404.png"/><Relationship Id="rId305" Type="http://schemas.openxmlformats.org/officeDocument/2006/relationships/image" Target="../media/image411.png"/><Relationship Id="rId347" Type="http://schemas.openxmlformats.org/officeDocument/2006/relationships/image" Target="../media/image432.png"/><Relationship Id="rId44" Type="http://schemas.openxmlformats.org/officeDocument/2006/relationships/customXml" Target="../ink/ink294.xml"/><Relationship Id="rId86" Type="http://schemas.openxmlformats.org/officeDocument/2006/relationships/customXml" Target="../ink/ink315.xml"/><Relationship Id="rId151" Type="http://schemas.openxmlformats.org/officeDocument/2006/relationships/image" Target="../media/image335.png"/><Relationship Id="rId389" Type="http://schemas.openxmlformats.org/officeDocument/2006/relationships/image" Target="../media/image452.png"/><Relationship Id="rId193" Type="http://schemas.openxmlformats.org/officeDocument/2006/relationships/image" Target="../media/image355.png"/><Relationship Id="rId207" Type="http://schemas.openxmlformats.org/officeDocument/2006/relationships/image" Target="../media/image362.png"/><Relationship Id="rId249" Type="http://schemas.openxmlformats.org/officeDocument/2006/relationships/image" Target="../media/image383.png"/><Relationship Id="rId13" Type="http://schemas.openxmlformats.org/officeDocument/2006/relationships/image" Target="../media/image274.png"/><Relationship Id="rId109" Type="http://schemas.openxmlformats.org/officeDocument/2006/relationships/image" Target="../media/image316.png"/><Relationship Id="rId260" Type="http://schemas.openxmlformats.org/officeDocument/2006/relationships/customXml" Target="../ink/ink405.xml"/><Relationship Id="rId316" Type="http://schemas.openxmlformats.org/officeDocument/2006/relationships/customXml" Target="../ink/ink433.xml"/><Relationship Id="rId55" Type="http://schemas.openxmlformats.org/officeDocument/2006/relationships/image" Target="../media/image290.png"/><Relationship Id="rId97" Type="http://schemas.openxmlformats.org/officeDocument/2006/relationships/image" Target="../media/image310.png"/><Relationship Id="rId120" Type="http://schemas.openxmlformats.org/officeDocument/2006/relationships/image" Target="../media/image321.png"/><Relationship Id="rId358" Type="http://schemas.openxmlformats.org/officeDocument/2006/relationships/customXml" Target="../ink/ink454.xml"/><Relationship Id="rId162" Type="http://schemas.openxmlformats.org/officeDocument/2006/relationships/customXml" Target="../ink/ink355.xml"/><Relationship Id="rId218" Type="http://schemas.openxmlformats.org/officeDocument/2006/relationships/customXml" Target="../ink/ink384.xml"/><Relationship Id="rId271" Type="http://schemas.openxmlformats.org/officeDocument/2006/relationships/image" Target="../media/image394.png"/><Relationship Id="rId24" Type="http://schemas.openxmlformats.org/officeDocument/2006/relationships/customXml" Target="../ink/ink284.xml"/><Relationship Id="rId66" Type="http://schemas.openxmlformats.org/officeDocument/2006/relationships/customXml" Target="../ink/ink305.xml"/><Relationship Id="rId131" Type="http://schemas.openxmlformats.org/officeDocument/2006/relationships/customXml" Target="../ink/ink339.xml"/><Relationship Id="rId327" Type="http://schemas.openxmlformats.org/officeDocument/2006/relationships/image" Target="../media/image422.png"/><Relationship Id="rId369" Type="http://schemas.openxmlformats.org/officeDocument/2006/relationships/image" Target="../media/image443.png"/><Relationship Id="rId173" Type="http://schemas.openxmlformats.org/officeDocument/2006/relationships/image" Target="../media/image346.png"/><Relationship Id="rId229" Type="http://schemas.openxmlformats.org/officeDocument/2006/relationships/image" Target="../media/image373.png"/><Relationship Id="rId380" Type="http://schemas.openxmlformats.org/officeDocument/2006/relationships/customXml" Target="../ink/ink466.xml"/><Relationship Id="rId240" Type="http://schemas.openxmlformats.org/officeDocument/2006/relationships/customXml" Target="../ink/ink395.xml"/><Relationship Id="rId35" Type="http://schemas.openxmlformats.org/officeDocument/2006/relationships/image" Target="../media/image282.png"/><Relationship Id="rId77" Type="http://schemas.openxmlformats.org/officeDocument/2006/relationships/image" Target="../media/image301.png"/><Relationship Id="rId100" Type="http://schemas.openxmlformats.org/officeDocument/2006/relationships/customXml" Target="../ink/ink322.xml"/><Relationship Id="rId282" Type="http://schemas.openxmlformats.org/officeDocument/2006/relationships/customXml" Target="../ink/ink416.xml"/><Relationship Id="rId338" Type="http://schemas.openxmlformats.org/officeDocument/2006/relationships/customXml" Target="../ink/ink444.xml"/><Relationship Id="rId8" Type="http://schemas.openxmlformats.org/officeDocument/2006/relationships/customXml" Target="../ink/ink276.xml"/><Relationship Id="rId142" Type="http://schemas.openxmlformats.org/officeDocument/2006/relationships/customXml" Target="../ink/ink345.xml"/><Relationship Id="rId184" Type="http://schemas.openxmlformats.org/officeDocument/2006/relationships/customXml" Target="../ink/ink367.xml"/><Relationship Id="rId391" Type="http://schemas.openxmlformats.org/officeDocument/2006/relationships/image" Target="../media/image453.png"/><Relationship Id="rId405" Type="http://schemas.openxmlformats.org/officeDocument/2006/relationships/image" Target="../media/image460.png"/><Relationship Id="rId251" Type="http://schemas.openxmlformats.org/officeDocument/2006/relationships/image" Target="../media/image384.png"/><Relationship Id="rId46" Type="http://schemas.openxmlformats.org/officeDocument/2006/relationships/customXml" Target="../ink/ink295.xml"/><Relationship Id="rId293" Type="http://schemas.openxmlformats.org/officeDocument/2006/relationships/image" Target="../media/image405.png"/><Relationship Id="rId307" Type="http://schemas.openxmlformats.org/officeDocument/2006/relationships/image" Target="../media/image412.png"/><Relationship Id="rId349" Type="http://schemas.openxmlformats.org/officeDocument/2006/relationships/image" Target="../media/image433.png"/><Relationship Id="rId88" Type="http://schemas.openxmlformats.org/officeDocument/2006/relationships/customXml" Target="../ink/ink316.xml"/><Relationship Id="rId111" Type="http://schemas.openxmlformats.org/officeDocument/2006/relationships/image" Target="../media/image317.png"/><Relationship Id="rId153" Type="http://schemas.openxmlformats.org/officeDocument/2006/relationships/image" Target="../media/image336.png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360" Type="http://schemas.openxmlformats.org/officeDocument/2006/relationships/customXml" Target="../ink/ink455.xml"/><Relationship Id="rId220" Type="http://schemas.openxmlformats.org/officeDocument/2006/relationships/customXml" Target="../ink/ink385.xml"/><Relationship Id="rId15" Type="http://schemas.openxmlformats.org/officeDocument/2006/relationships/image" Target="../media/image275.png"/><Relationship Id="rId57" Type="http://schemas.openxmlformats.org/officeDocument/2006/relationships/image" Target="../media/image291.png"/><Relationship Id="rId262" Type="http://schemas.openxmlformats.org/officeDocument/2006/relationships/customXml" Target="../ink/ink406.xml"/><Relationship Id="rId318" Type="http://schemas.openxmlformats.org/officeDocument/2006/relationships/customXml" Target="../ink/ink434.xml"/><Relationship Id="rId99" Type="http://schemas.openxmlformats.org/officeDocument/2006/relationships/image" Target="../media/image311.png"/><Relationship Id="rId122" Type="http://schemas.openxmlformats.org/officeDocument/2006/relationships/customXml" Target="../ink/ink334.xml"/><Relationship Id="rId164" Type="http://schemas.openxmlformats.org/officeDocument/2006/relationships/customXml" Target="../ink/ink356.xml"/><Relationship Id="rId371" Type="http://schemas.openxmlformats.org/officeDocument/2006/relationships/image" Target="../media/image444.png"/><Relationship Id="rId26" Type="http://schemas.openxmlformats.org/officeDocument/2006/relationships/customXml" Target="../ink/ink285.xml"/><Relationship Id="rId231" Type="http://schemas.openxmlformats.org/officeDocument/2006/relationships/image" Target="../media/image374.png"/><Relationship Id="rId273" Type="http://schemas.openxmlformats.org/officeDocument/2006/relationships/image" Target="../media/image395.png"/><Relationship Id="rId329" Type="http://schemas.openxmlformats.org/officeDocument/2006/relationships/image" Target="../media/image423.png"/><Relationship Id="rId68" Type="http://schemas.openxmlformats.org/officeDocument/2006/relationships/customXml" Target="../ink/ink306.xml"/><Relationship Id="rId133" Type="http://schemas.openxmlformats.org/officeDocument/2006/relationships/customXml" Target="../ink/ink340.xml"/><Relationship Id="rId175" Type="http://schemas.openxmlformats.org/officeDocument/2006/relationships/customXml" Target="../ink/ink362.xml"/><Relationship Id="rId340" Type="http://schemas.openxmlformats.org/officeDocument/2006/relationships/customXml" Target="../ink/ink445.xml"/><Relationship Id="rId200" Type="http://schemas.openxmlformats.org/officeDocument/2006/relationships/customXml" Target="../ink/ink375.xml"/><Relationship Id="rId382" Type="http://schemas.openxmlformats.org/officeDocument/2006/relationships/customXml" Target="../ink/ink467.xml"/><Relationship Id="rId242" Type="http://schemas.openxmlformats.org/officeDocument/2006/relationships/customXml" Target="../ink/ink396.xml"/><Relationship Id="rId284" Type="http://schemas.openxmlformats.org/officeDocument/2006/relationships/customXml" Target="../ink/ink417.xml"/><Relationship Id="rId37" Type="http://schemas.openxmlformats.org/officeDocument/2006/relationships/image" Target="../media/image283.png"/><Relationship Id="rId79" Type="http://schemas.openxmlformats.org/officeDocument/2006/relationships/image" Target="../media/image302.png"/><Relationship Id="rId102" Type="http://schemas.openxmlformats.org/officeDocument/2006/relationships/customXml" Target="../ink/ink323.xml"/><Relationship Id="rId144" Type="http://schemas.openxmlformats.org/officeDocument/2006/relationships/customXml" Target="../ink/ink346.xml"/><Relationship Id="rId90" Type="http://schemas.openxmlformats.org/officeDocument/2006/relationships/customXml" Target="../ink/ink317.xml"/><Relationship Id="rId186" Type="http://schemas.openxmlformats.org/officeDocument/2006/relationships/customXml" Target="../ink/ink368.xml"/><Relationship Id="rId351" Type="http://schemas.openxmlformats.org/officeDocument/2006/relationships/image" Target="../media/image434.png"/><Relationship Id="rId393" Type="http://schemas.openxmlformats.org/officeDocument/2006/relationships/image" Target="../media/image454.png"/><Relationship Id="rId407" Type="http://schemas.openxmlformats.org/officeDocument/2006/relationships/image" Target="../media/image461.png"/><Relationship Id="rId211" Type="http://schemas.openxmlformats.org/officeDocument/2006/relationships/image" Target="../media/image364.png"/><Relationship Id="rId253" Type="http://schemas.openxmlformats.org/officeDocument/2006/relationships/image" Target="../media/image385.png"/><Relationship Id="rId295" Type="http://schemas.openxmlformats.org/officeDocument/2006/relationships/image" Target="../media/image406.png"/><Relationship Id="rId309" Type="http://schemas.openxmlformats.org/officeDocument/2006/relationships/image" Target="../media/image413.png"/><Relationship Id="rId48" Type="http://schemas.openxmlformats.org/officeDocument/2006/relationships/customXml" Target="../ink/ink296.xml"/><Relationship Id="rId113" Type="http://schemas.openxmlformats.org/officeDocument/2006/relationships/image" Target="../media/image318.png"/><Relationship Id="rId320" Type="http://schemas.openxmlformats.org/officeDocument/2006/relationships/customXml" Target="../ink/ink43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2.xml"/><Relationship Id="rId21" Type="http://schemas.openxmlformats.org/officeDocument/2006/relationships/image" Target="../media/image474.png"/><Relationship Id="rId63" Type="http://schemas.openxmlformats.org/officeDocument/2006/relationships/customXml" Target="../ink/ink515.xml"/><Relationship Id="rId159" Type="http://schemas.openxmlformats.org/officeDocument/2006/relationships/image" Target="../media/image540.png"/><Relationship Id="rId170" Type="http://schemas.openxmlformats.org/officeDocument/2006/relationships/customXml" Target="../ink/ink569.xml"/><Relationship Id="rId226" Type="http://schemas.openxmlformats.org/officeDocument/2006/relationships/customXml" Target="../ink/ink599.xml"/><Relationship Id="rId268" Type="http://schemas.openxmlformats.org/officeDocument/2006/relationships/customXml" Target="../ink/ink620.xml"/><Relationship Id="rId32" Type="http://schemas.openxmlformats.org/officeDocument/2006/relationships/customXml" Target="../ink/ink498.xml"/><Relationship Id="rId74" Type="http://schemas.openxmlformats.org/officeDocument/2006/relationships/image" Target="../media/image498.png"/><Relationship Id="rId128" Type="http://schemas.openxmlformats.org/officeDocument/2006/relationships/image" Target="../media/image525.png"/><Relationship Id="rId5" Type="http://schemas.openxmlformats.org/officeDocument/2006/relationships/image" Target="../media/image466.png"/><Relationship Id="rId181" Type="http://schemas.openxmlformats.org/officeDocument/2006/relationships/image" Target="../media/image551.png"/><Relationship Id="rId237" Type="http://schemas.openxmlformats.org/officeDocument/2006/relationships/image" Target="../media/image577.png"/><Relationship Id="rId279" Type="http://schemas.openxmlformats.org/officeDocument/2006/relationships/image" Target="../media/image598.png"/><Relationship Id="rId22" Type="http://schemas.openxmlformats.org/officeDocument/2006/relationships/customXml" Target="../ink/ink493.xml"/><Relationship Id="rId43" Type="http://schemas.openxmlformats.org/officeDocument/2006/relationships/customXml" Target="../ink/ink504.xml"/><Relationship Id="rId64" Type="http://schemas.openxmlformats.org/officeDocument/2006/relationships/image" Target="../media/image493.png"/><Relationship Id="rId118" Type="http://schemas.openxmlformats.org/officeDocument/2006/relationships/image" Target="../media/image520.png"/><Relationship Id="rId139" Type="http://schemas.openxmlformats.org/officeDocument/2006/relationships/customXml" Target="../ink/ink553.xml"/><Relationship Id="rId85" Type="http://schemas.openxmlformats.org/officeDocument/2006/relationships/customXml" Target="../ink/ink526.xml"/><Relationship Id="rId150" Type="http://schemas.openxmlformats.org/officeDocument/2006/relationships/image" Target="../media/image536.png"/><Relationship Id="rId171" Type="http://schemas.openxmlformats.org/officeDocument/2006/relationships/image" Target="../media/image546.png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227" Type="http://schemas.openxmlformats.org/officeDocument/2006/relationships/image" Target="../media/image572.png"/><Relationship Id="rId248" Type="http://schemas.openxmlformats.org/officeDocument/2006/relationships/customXml" Target="../ink/ink610.xml"/><Relationship Id="rId269" Type="http://schemas.openxmlformats.org/officeDocument/2006/relationships/image" Target="../media/image593.png"/><Relationship Id="rId12" Type="http://schemas.openxmlformats.org/officeDocument/2006/relationships/customXml" Target="../ink/ink488.xml"/><Relationship Id="rId33" Type="http://schemas.openxmlformats.org/officeDocument/2006/relationships/image" Target="../media/image479.png"/><Relationship Id="rId108" Type="http://schemas.openxmlformats.org/officeDocument/2006/relationships/image" Target="../media/image515.png"/><Relationship Id="rId129" Type="http://schemas.openxmlformats.org/officeDocument/2006/relationships/customXml" Target="../ink/ink548.xml"/><Relationship Id="rId280" Type="http://schemas.openxmlformats.org/officeDocument/2006/relationships/customXml" Target="../ink/ink626.xml"/><Relationship Id="rId54" Type="http://schemas.openxmlformats.org/officeDocument/2006/relationships/customXml" Target="../ink/ink510.xml"/><Relationship Id="rId75" Type="http://schemas.openxmlformats.org/officeDocument/2006/relationships/customXml" Target="../ink/ink521.xml"/><Relationship Id="rId96" Type="http://schemas.openxmlformats.org/officeDocument/2006/relationships/image" Target="../media/image509.png"/><Relationship Id="rId140" Type="http://schemas.openxmlformats.org/officeDocument/2006/relationships/image" Target="../media/image531.png"/><Relationship Id="rId161" Type="http://schemas.openxmlformats.org/officeDocument/2006/relationships/image" Target="../media/image541.png"/><Relationship Id="rId182" Type="http://schemas.openxmlformats.org/officeDocument/2006/relationships/customXml" Target="../ink/ink575.xml"/><Relationship Id="rId217" Type="http://schemas.openxmlformats.org/officeDocument/2006/relationships/customXml" Target="../ink/ink593.xml"/><Relationship Id="rId6" Type="http://schemas.openxmlformats.org/officeDocument/2006/relationships/customXml" Target="../ink/ink485.xml"/><Relationship Id="rId238" Type="http://schemas.openxmlformats.org/officeDocument/2006/relationships/customXml" Target="../ink/ink605.xml"/><Relationship Id="rId259" Type="http://schemas.openxmlformats.org/officeDocument/2006/relationships/image" Target="../media/image588.png"/><Relationship Id="rId23" Type="http://schemas.openxmlformats.org/officeDocument/2006/relationships/image" Target="../media/image475.png"/><Relationship Id="rId119" Type="http://schemas.openxmlformats.org/officeDocument/2006/relationships/customXml" Target="../ink/ink543.xml"/><Relationship Id="rId270" Type="http://schemas.openxmlformats.org/officeDocument/2006/relationships/customXml" Target="../ink/ink621.xml"/><Relationship Id="rId44" Type="http://schemas.openxmlformats.org/officeDocument/2006/relationships/customXml" Target="../ink/ink505.xml"/><Relationship Id="rId65" Type="http://schemas.openxmlformats.org/officeDocument/2006/relationships/customXml" Target="../ink/ink516.xml"/><Relationship Id="rId86" Type="http://schemas.openxmlformats.org/officeDocument/2006/relationships/image" Target="../media/image504.png"/><Relationship Id="rId130" Type="http://schemas.openxmlformats.org/officeDocument/2006/relationships/image" Target="../media/image526.png"/><Relationship Id="rId151" Type="http://schemas.openxmlformats.org/officeDocument/2006/relationships/customXml" Target="../ink/ink559.xml"/><Relationship Id="rId172" Type="http://schemas.openxmlformats.org/officeDocument/2006/relationships/customXml" Target="../ink/ink570.xml"/><Relationship Id="rId193" Type="http://schemas.openxmlformats.org/officeDocument/2006/relationships/image" Target="../media/image557.png"/><Relationship Id="rId207" Type="http://schemas.openxmlformats.org/officeDocument/2006/relationships/image" Target="../media/image564.png"/><Relationship Id="rId228" Type="http://schemas.openxmlformats.org/officeDocument/2006/relationships/customXml" Target="../ink/ink600.xml"/><Relationship Id="rId249" Type="http://schemas.openxmlformats.org/officeDocument/2006/relationships/image" Target="../media/image583.png"/><Relationship Id="rId13" Type="http://schemas.openxmlformats.org/officeDocument/2006/relationships/image" Target="../media/image470.png"/><Relationship Id="rId109" Type="http://schemas.openxmlformats.org/officeDocument/2006/relationships/customXml" Target="../ink/ink538.xml"/><Relationship Id="rId260" Type="http://schemas.openxmlformats.org/officeDocument/2006/relationships/customXml" Target="../ink/ink616.xml"/><Relationship Id="rId281" Type="http://schemas.openxmlformats.org/officeDocument/2006/relationships/image" Target="../media/image599.png"/><Relationship Id="rId34" Type="http://schemas.openxmlformats.org/officeDocument/2006/relationships/customXml" Target="../ink/ink499.xml"/><Relationship Id="rId55" Type="http://schemas.openxmlformats.org/officeDocument/2006/relationships/image" Target="../media/image489.png"/><Relationship Id="rId76" Type="http://schemas.openxmlformats.org/officeDocument/2006/relationships/image" Target="../media/image499.png"/><Relationship Id="rId97" Type="http://schemas.openxmlformats.org/officeDocument/2006/relationships/customXml" Target="../ink/ink532.xml"/><Relationship Id="rId120" Type="http://schemas.openxmlformats.org/officeDocument/2006/relationships/image" Target="../media/image521.png"/><Relationship Id="rId141" Type="http://schemas.openxmlformats.org/officeDocument/2006/relationships/customXml" Target="../ink/ink554.xml"/><Relationship Id="rId7" Type="http://schemas.openxmlformats.org/officeDocument/2006/relationships/image" Target="../media/image467.png"/><Relationship Id="rId162" Type="http://schemas.openxmlformats.org/officeDocument/2006/relationships/customXml" Target="../ink/ink565.xml"/><Relationship Id="rId183" Type="http://schemas.openxmlformats.org/officeDocument/2006/relationships/image" Target="../media/image552.png"/><Relationship Id="rId218" Type="http://schemas.openxmlformats.org/officeDocument/2006/relationships/customXml" Target="../ink/ink594.xml"/><Relationship Id="rId239" Type="http://schemas.openxmlformats.org/officeDocument/2006/relationships/image" Target="../media/image578.png"/><Relationship Id="rId250" Type="http://schemas.openxmlformats.org/officeDocument/2006/relationships/customXml" Target="../ink/ink611.xml"/><Relationship Id="rId271" Type="http://schemas.openxmlformats.org/officeDocument/2006/relationships/image" Target="../media/image594.png"/><Relationship Id="rId24" Type="http://schemas.openxmlformats.org/officeDocument/2006/relationships/customXml" Target="../ink/ink494.xml"/><Relationship Id="rId45" Type="http://schemas.openxmlformats.org/officeDocument/2006/relationships/image" Target="../media/image484.png"/><Relationship Id="rId66" Type="http://schemas.openxmlformats.org/officeDocument/2006/relationships/image" Target="../media/image494.png"/><Relationship Id="rId87" Type="http://schemas.openxmlformats.org/officeDocument/2006/relationships/customXml" Target="../ink/ink527.xml"/><Relationship Id="rId110" Type="http://schemas.openxmlformats.org/officeDocument/2006/relationships/image" Target="../media/image516.png"/><Relationship Id="rId131" Type="http://schemas.openxmlformats.org/officeDocument/2006/relationships/customXml" Target="../ink/ink549.xml"/><Relationship Id="rId152" Type="http://schemas.openxmlformats.org/officeDocument/2006/relationships/customXml" Target="../ink/ink560.xml"/><Relationship Id="rId173" Type="http://schemas.openxmlformats.org/officeDocument/2006/relationships/image" Target="../media/image547.png"/><Relationship Id="rId194" Type="http://schemas.openxmlformats.org/officeDocument/2006/relationships/customXml" Target="../ink/ink581.xml"/><Relationship Id="rId208" Type="http://schemas.openxmlformats.org/officeDocument/2006/relationships/customXml" Target="../ink/ink588.xml"/><Relationship Id="rId229" Type="http://schemas.openxmlformats.org/officeDocument/2006/relationships/image" Target="../media/image573.png"/><Relationship Id="rId240" Type="http://schemas.openxmlformats.org/officeDocument/2006/relationships/customXml" Target="../ink/ink606.xml"/><Relationship Id="rId261" Type="http://schemas.openxmlformats.org/officeDocument/2006/relationships/image" Target="../media/image589.png"/><Relationship Id="rId14" Type="http://schemas.openxmlformats.org/officeDocument/2006/relationships/customXml" Target="../ink/ink489.xml"/><Relationship Id="rId35" Type="http://schemas.openxmlformats.org/officeDocument/2006/relationships/image" Target="../media/image480.png"/><Relationship Id="rId56" Type="http://schemas.openxmlformats.org/officeDocument/2006/relationships/customXml" Target="../ink/ink511.xml"/><Relationship Id="rId77" Type="http://schemas.openxmlformats.org/officeDocument/2006/relationships/customXml" Target="../ink/ink522.xml"/><Relationship Id="rId100" Type="http://schemas.openxmlformats.org/officeDocument/2006/relationships/image" Target="../media/image511.png"/><Relationship Id="rId282" Type="http://schemas.openxmlformats.org/officeDocument/2006/relationships/customXml" Target="../ink/ink627.xml"/><Relationship Id="rId8" Type="http://schemas.openxmlformats.org/officeDocument/2006/relationships/customXml" Target="../ink/ink486.xml"/><Relationship Id="rId98" Type="http://schemas.openxmlformats.org/officeDocument/2006/relationships/image" Target="../media/image510.png"/><Relationship Id="rId121" Type="http://schemas.openxmlformats.org/officeDocument/2006/relationships/customXml" Target="../ink/ink544.xml"/><Relationship Id="rId142" Type="http://schemas.openxmlformats.org/officeDocument/2006/relationships/image" Target="../media/image532.png"/><Relationship Id="rId163" Type="http://schemas.openxmlformats.org/officeDocument/2006/relationships/image" Target="../media/image542.png"/><Relationship Id="rId184" Type="http://schemas.openxmlformats.org/officeDocument/2006/relationships/customXml" Target="../ink/ink576.xml"/><Relationship Id="rId219" Type="http://schemas.openxmlformats.org/officeDocument/2006/relationships/customXml" Target="../ink/ink595.xml"/><Relationship Id="rId230" Type="http://schemas.openxmlformats.org/officeDocument/2006/relationships/customXml" Target="../ink/ink601.xml"/><Relationship Id="rId251" Type="http://schemas.openxmlformats.org/officeDocument/2006/relationships/image" Target="../media/image584.png"/><Relationship Id="rId25" Type="http://schemas.openxmlformats.org/officeDocument/2006/relationships/image" Target="../media/image476.png"/><Relationship Id="rId46" Type="http://schemas.openxmlformats.org/officeDocument/2006/relationships/customXml" Target="../ink/ink506.xml"/><Relationship Id="rId67" Type="http://schemas.openxmlformats.org/officeDocument/2006/relationships/customXml" Target="../ink/ink517.xml"/><Relationship Id="rId272" Type="http://schemas.openxmlformats.org/officeDocument/2006/relationships/customXml" Target="../ink/ink622.xml"/><Relationship Id="rId88" Type="http://schemas.openxmlformats.org/officeDocument/2006/relationships/image" Target="../media/image505.png"/><Relationship Id="rId111" Type="http://schemas.openxmlformats.org/officeDocument/2006/relationships/customXml" Target="../ink/ink539.xml"/><Relationship Id="rId132" Type="http://schemas.openxmlformats.org/officeDocument/2006/relationships/image" Target="../media/image527.png"/><Relationship Id="rId153" Type="http://schemas.openxmlformats.org/officeDocument/2006/relationships/image" Target="../media/image537.png"/><Relationship Id="rId174" Type="http://schemas.openxmlformats.org/officeDocument/2006/relationships/customXml" Target="../ink/ink571.xml"/><Relationship Id="rId195" Type="http://schemas.openxmlformats.org/officeDocument/2006/relationships/image" Target="../media/image558.png"/><Relationship Id="rId209" Type="http://schemas.openxmlformats.org/officeDocument/2006/relationships/image" Target="../media/image565.png"/><Relationship Id="rId220" Type="http://schemas.openxmlformats.org/officeDocument/2006/relationships/image" Target="../media/image569.png"/><Relationship Id="rId241" Type="http://schemas.openxmlformats.org/officeDocument/2006/relationships/image" Target="../media/image579.png"/><Relationship Id="rId15" Type="http://schemas.openxmlformats.org/officeDocument/2006/relationships/image" Target="../media/image471.png"/><Relationship Id="rId36" Type="http://schemas.openxmlformats.org/officeDocument/2006/relationships/customXml" Target="../ink/ink500.xml"/><Relationship Id="rId57" Type="http://schemas.openxmlformats.org/officeDocument/2006/relationships/image" Target="../media/image490.png"/><Relationship Id="rId262" Type="http://schemas.openxmlformats.org/officeDocument/2006/relationships/customXml" Target="../ink/ink617.xml"/><Relationship Id="rId283" Type="http://schemas.openxmlformats.org/officeDocument/2006/relationships/image" Target="../media/image600.png"/><Relationship Id="rId78" Type="http://schemas.openxmlformats.org/officeDocument/2006/relationships/image" Target="../media/image500.png"/><Relationship Id="rId99" Type="http://schemas.openxmlformats.org/officeDocument/2006/relationships/customXml" Target="../ink/ink533.xml"/><Relationship Id="rId101" Type="http://schemas.openxmlformats.org/officeDocument/2006/relationships/customXml" Target="../ink/ink534.xml"/><Relationship Id="rId122" Type="http://schemas.openxmlformats.org/officeDocument/2006/relationships/image" Target="../media/image522.png"/><Relationship Id="rId143" Type="http://schemas.openxmlformats.org/officeDocument/2006/relationships/customXml" Target="../ink/ink555.xml"/><Relationship Id="rId164" Type="http://schemas.openxmlformats.org/officeDocument/2006/relationships/customXml" Target="../ink/ink566.xml"/><Relationship Id="rId185" Type="http://schemas.openxmlformats.org/officeDocument/2006/relationships/image" Target="../media/image553.png"/><Relationship Id="rId9" Type="http://schemas.openxmlformats.org/officeDocument/2006/relationships/image" Target="../media/image468.png"/><Relationship Id="rId210" Type="http://schemas.openxmlformats.org/officeDocument/2006/relationships/customXml" Target="../ink/ink589.xml"/><Relationship Id="rId26" Type="http://schemas.openxmlformats.org/officeDocument/2006/relationships/customXml" Target="../ink/ink495.xml"/><Relationship Id="rId231" Type="http://schemas.openxmlformats.org/officeDocument/2006/relationships/image" Target="../media/image574.png"/><Relationship Id="rId252" Type="http://schemas.openxmlformats.org/officeDocument/2006/relationships/customXml" Target="../ink/ink612.xml"/><Relationship Id="rId273" Type="http://schemas.openxmlformats.org/officeDocument/2006/relationships/image" Target="../media/image595.png"/><Relationship Id="rId47" Type="http://schemas.openxmlformats.org/officeDocument/2006/relationships/image" Target="../media/image485.png"/><Relationship Id="rId68" Type="http://schemas.openxmlformats.org/officeDocument/2006/relationships/image" Target="../media/image495.png"/><Relationship Id="rId89" Type="http://schemas.openxmlformats.org/officeDocument/2006/relationships/customXml" Target="../ink/ink528.xml"/><Relationship Id="rId112" Type="http://schemas.openxmlformats.org/officeDocument/2006/relationships/image" Target="../media/image517.png"/><Relationship Id="rId133" Type="http://schemas.openxmlformats.org/officeDocument/2006/relationships/customXml" Target="../ink/ink550.xml"/><Relationship Id="rId154" Type="http://schemas.openxmlformats.org/officeDocument/2006/relationships/customXml" Target="../ink/ink561.xml"/><Relationship Id="rId175" Type="http://schemas.openxmlformats.org/officeDocument/2006/relationships/image" Target="../media/image548.png"/><Relationship Id="rId196" Type="http://schemas.openxmlformats.org/officeDocument/2006/relationships/customXml" Target="../ink/ink582.xml"/><Relationship Id="rId200" Type="http://schemas.openxmlformats.org/officeDocument/2006/relationships/customXml" Target="../ink/ink584.xml"/><Relationship Id="rId16" Type="http://schemas.openxmlformats.org/officeDocument/2006/relationships/customXml" Target="../ink/ink490.xml"/><Relationship Id="rId221" Type="http://schemas.openxmlformats.org/officeDocument/2006/relationships/customXml" Target="../ink/ink596.xml"/><Relationship Id="rId242" Type="http://schemas.openxmlformats.org/officeDocument/2006/relationships/customXml" Target="../ink/ink607.xml"/><Relationship Id="rId263" Type="http://schemas.openxmlformats.org/officeDocument/2006/relationships/image" Target="../media/image590.png"/><Relationship Id="rId37" Type="http://schemas.openxmlformats.org/officeDocument/2006/relationships/image" Target="../media/image481.png"/><Relationship Id="rId58" Type="http://schemas.openxmlformats.org/officeDocument/2006/relationships/customXml" Target="../ink/ink512.xml"/><Relationship Id="rId79" Type="http://schemas.openxmlformats.org/officeDocument/2006/relationships/customXml" Target="../ink/ink523.xml"/><Relationship Id="rId102" Type="http://schemas.openxmlformats.org/officeDocument/2006/relationships/image" Target="../media/image512.png"/><Relationship Id="rId123" Type="http://schemas.openxmlformats.org/officeDocument/2006/relationships/customXml" Target="../ink/ink545.xml"/><Relationship Id="rId144" Type="http://schemas.openxmlformats.org/officeDocument/2006/relationships/image" Target="../media/image533.png"/><Relationship Id="rId90" Type="http://schemas.openxmlformats.org/officeDocument/2006/relationships/image" Target="../media/image506.png"/><Relationship Id="rId165" Type="http://schemas.openxmlformats.org/officeDocument/2006/relationships/image" Target="../media/image543.png"/><Relationship Id="rId186" Type="http://schemas.openxmlformats.org/officeDocument/2006/relationships/customXml" Target="../ink/ink577.xml"/><Relationship Id="rId211" Type="http://schemas.openxmlformats.org/officeDocument/2006/relationships/image" Target="../media/image566.png"/><Relationship Id="rId232" Type="http://schemas.openxmlformats.org/officeDocument/2006/relationships/customXml" Target="../ink/ink602.xml"/><Relationship Id="rId253" Type="http://schemas.openxmlformats.org/officeDocument/2006/relationships/image" Target="../media/image585.png"/><Relationship Id="rId274" Type="http://schemas.openxmlformats.org/officeDocument/2006/relationships/customXml" Target="../ink/ink623.xml"/><Relationship Id="rId27" Type="http://schemas.openxmlformats.org/officeDocument/2006/relationships/image" Target="../media/image477.png"/><Relationship Id="rId48" Type="http://schemas.openxmlformats.org/officeDocument/2006/relationships/customXml" Target="../ink/ink507.xml"/><Relationship Id="rId69" Type="http://schemas.openxmlformats.org/officeDocument/2006/relationships/customXml" Target="../ink/ink518.xml"/><Relationship Id="rId113" Type="http://schemas.openxmlformats.org/officeDocument/2006/relationships/customXml" Target="../ink/ink540.xml"/><Relationship Id="rId134" Type="http://schemas.openxmlformats.org/officeDocument/2006/relationships/image" Target="../media/image528.png"/><Relationship Id="rId80" Type="http://schemas.openxmlformats.org/officeDocument/2006/relationships/image" Target="../media/image501.png"/><Relationship Id="rId155" Type="http://schemas.openxmlformats.org/officeDocument/2006/relationships/image" Target="../media/image538.png"/><Relationship Id="rId176" Type="http://schemas.openxmlformats.org/officeDocument/2006/relationships/customXml" Target="../ink/ink572.xml"/><Relationship Id="rId197" Type="http://schemas.openxmlformats.org/officeDocument/2006/relationships/image" Target="../media/image559.png"/><Relationship Id="rId201" Type="http://schemas.openxmlformats.org/officeDocument/2006/relationships/image" Target="../media/image561.png"/><Relationship Id="rId222" Type="http://schemas.openxmlformats.org/officeDocument/2006/relationships/image" Target="../media/image570.png"/><Relationship Id="rId243" Type="http://schemas.openxmlformats.org/officeDocument/2006/relationships/image" Target="../media/image580.png"/><Relationship Id="rId264" Type="http://schemas.openxmlformats.org/officeDocument/2006/relationships/customXml" Target="../ink/ink618.xml"/><Relationship Id="rId17" Type="http://schemas.openxmlformats.org/officeDocument/2006/relationships/image" Target="../media/image472.png"/><Relationship Id="rId38" Type="http://schemas.openxmlformats.org/officeDocument/2006/relationships/customXml" Target="../ink/ink501.xml"/><Relationship Id="rId59" Type="http://schemas.openxmlformats.org/officeDocument/2006/relationships/image" Target="../media/image491.png"/><Relationship Id="rId103" Type="http://schemas.openxmlformats.org/officeDocument/2006/relationships/customXml" Target="../ink/ink535.xml"/><Relationship Id="rId124" Type="http://schemas.openxmlformats.org/officeDocument/2006/relationships/image" Target="../media/image523.png"/><Relationship Id="rId70" Type="http://schemas.openxmlformats.org/officeDocument/2006/relationships/image" Target="../media/image496.png"/><Relationship Id="rId91" Type="http://schemas.openxmlformats.org/officeDocument/2006/relationships/customXml" Target="../ink/ink529.xml"/><Relationship Id="rId145" Type="http://schemas.openxmlformats.org/officeDocument/2006/relationships/customXml" Target="../ink/ink556.xml"/><Relationship Id="rId166" Type="http://schemas.openxmlformats.org/officeDocument/2006/relationships/customXml" Target="../ink/ink567.xml"/><Relationship Id="rId187" Type="http://schemas.openxmlformats.org/officeDocument/2006/relationships/image" Target="../media/image55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90.xml"/><Relationship Id="rId233" Type="http://schemas.openxmlformats.org/officeDocument/2006/relationships/image" Target="../media/image575.png"/><Relationship Id="rId254" Type="http://schemas.openxmlformats.org/officeDocument/2006/relationships/customXml" Target="../ink/ink613.xml"/><Relationship Id="rId28" Type="http://schemas.openxmlformats.org/officeDocument/2006/relationships/customXml" Target="../ink/ink496.xml"/><Relationship Id="rId49" Type="http://schemas.openxmlformats.org/officeDocument/2006/relationships/image" Target="../media/image486.png"/><Relationship Id="rId114" Type="http://schemas.openxmlformats.org/officeDocument/2006/relationships/image" Target="../media/image518.png"/><Relationship Id="rId275" Type="http://schemas.openxmlformats.org/officeDocument/2006/relationships/image" Target="../media/image596.png"/><Relationship Id="rId60" Type="http://schemas.openxmlformats.org/officeDocument/2006/relationships/customXml" Target="../ink/ink513.xml"/><Relationship Id="rId81" Type="http://schemas.openxmlformats.org/officeDocument/2006/relationships/customXml" Target="../ink/ink524.xml"/><Relationship Id="rId135" Type="http://schemas.openxmlformats.org/officeDocument/2006/relationships/customXml" Target="../ink/ink551.xml"/><Relationship Id="rId156" Type="http://schemas.openxmlformats.org/officeDocument/2006/relationships/customXml" Target="../ink/ink562.xml"/><Relationship Id="rId177" Type="http://schemas.openxmlformats.org/officeDocument/2006/relationships/image" Target="../media/image549.png"/><Relationship Id="rId198" Type="http://schemas.openxmlformats.org/officeDocument/2006/relationships/customXml" Target="../ink/ink583.xml"/><Relationship Id="rId202" Type="http://schemas.openxmlformats.org/officeDocument/2006/relationships/customXml" Target="../ink/ink585.xml"/><Relationship Id="rId223" Type="http://schemas.openxmlformats.org/officeDocument/2006/relationships/customXml" Target="../ink/ink597.xml"/><Relationship Id="rId244" Type="http://schemas.openxmlformats.org/officeDocument/2006/relationships/customXml" Target="../ink/ink608.xml"/><Relationship Id="rId18" Type="http://schemas.openxmlformats.org/officeDocument/2006/relationships/customXml" Target="../ink/ink491.xml"/><Relationship Id="rId39" Type="http://schemas.openxmlformats.org/officeDocument/2006/relationships/image" Target="../media/image482.png"/><Relationship Id="rId265" Type="http://schemas.openxmlformats.org/officeDocument/2006/relationships/image" Target="../media/image591.png"/><Relationship Id="rId50" Type="http://schemas.openxmlformats.org/officeDocument/2006/relationships/customXml" Target="../ink/ink508.xml"/><Relationship Id="rId104" Type="http://schemas.openxmlformats.org/officeDocument/2006/relationships/image" Target="../media/image513.png"/><Relationship Id="rId125" Type="http://schemas.openxmlformats.org/officeDocument/2006/relationships/customXml" Target="../ink/ink546.xml"/><Relationship Id="rId146" Type="http://schemas.openxmlformats.org/officeDocument/2006/relationships/image" Target="../media/image534.png"/><Relationship Id="rId167" Type="http://schemas.openxmlformats.org/officeDocument/2006/relationships/image" Target="../media/image544.png"/><Relationship Id="rId188" Type="http://schemas.openxmlformats.org/officeDocument/2006/relationships/customXml" Target="../ink/ink578.xml"/><Relationship Id="rId71" Type="http://schemas.openxmlformats.org/officeDocument/2006/relationships/customXml" Target="../ink/ink519.xml"/><Relationship Id="rId92" Type="http://schemas.openxmlformats.org/officeDocument/2006/relationships/image" Target="../media/image507.png"/><Relationship Id="rId213" Type="http://schemas.openxmlformats.org/officeDocument/2006/relationships/image" Target="../media/image567.png"/><Relationship Id="rId234" Type="http://schemas.openxmlformats.org/officeDocument/2006/relationships/customXml" Target="../ink/ink603.xml"/><Relationship Id="rId2" Type="http://schemas.openxmlformats.org/officeDocument/2006/relationships/customXml" Target="../ink/ink483.xml"/><Relationship Id="rId29" Type="http://schemas.openxmlformats.org/officeDocument/2006/relationships/image" Target="../media/image29.png"/><Relationship Id="rId255" Type="http://schemas.openxmlformats.org/officeDocument/2006/relationships/image" Target="../media/image586.png"/><Relationship Id="rId276" Type="http://schemas.openxmlformats.org/officeDocument/2006/relationships/customXml" Target="../ink/ink624.xml"/><Relationship Id="rId40" Type="http://schemas.openxmlformats.org/officeDocument/2006/relationships/customXml" Target="../ink/ink502.xml"/><Relationship Id="rId115" Type="http://schemas.openxmlformats.org/officeDocument/2006/relationships/customXml" Target="../ink/ink541.xml"/><Relationship Id="rId136" Type="http://schemas.openxmlformats.org/officeDocument/2006/relationships/image" Target="../media/image529.png"/><Relationship Id="rId157" Type="http://schemas.openxmlformats.org/officeDocument/2006/relationships/image" Target="../media/image539.png"/><Relationship Id="rId178" Type="http://schemas.openxmlformats.org/officeDocument/2006/relationships/customXml" Target="../ink/ink573.xml"/><Relationship Id="rId61" Type="http://schemas.openxmlformats.org/officeDocument/2006/relationships/customXml" Target="../ink/ink514.xml"/><Relationship Id="rId82" Type="http://schemas.openxmlformats.org/officeDocument/2006/relationships/image" Target="../media/image502.png"/><Relationship Id="rId199" Type="http://schemas.openxmlformats.org/officeDocument/2006/relationships/image" Target="../media/image560.png"/><Relationship Id="rId203" Type="http://schemas.openxmlformats.org/officeDocument/2006/relationships/image" Target="../media/image562.png"/><Relationship Id="rId19" Type="http://schemas.openxmlformats.org/officeDocument/2006/relationships/image" Target="../media/image473.png"/><Relationship Id="rId224" Type="http://schemas.openxmlformats.org/officeDocument/2006/relationships/image" Target="../media/image571.png"/><Relationship Id="rId245" Type="http://schemas.openxmlformats.org/officeDocument/2006/relationships/image" Target="../media/image581.png"/><Relationship Id="rId266" Type="http://schemas.openxmlformats.org/officeDocument/2006/relationships/customXml" Target="../ink/ink619.xml"/><Relationship Id="rId30" Type="http://schemas.openxmlformats.org/officeDocument/2006/relationships/customXml" Target="../ink/ink497.xml"/><Relationship Id="rId105" Type="http://schemas.openxmlformats.org/officeDocument/2006/relationships/customXml" Target="../ink/ink536.xml"/><Relationship Id="rId126" Type="http://schemas.openxmlformats.org/officeDocument/2006/relationships/image" Target="../media/image524.png"/><Relationship Id="rId147" Type="http://schemas.openxmlformats.org/officeDocument/2006/relationships/customXml" Target="../ink/ink557.xml"/><Relationship Id="rId168" Type="http://schemas.openxmlformats.org/officeDocument/2006/relationships/customXml" Target="../ink/ink568.xml"/><Relationship Id="rId51" Type="http://schemas.openxmlformats.org/officeDocument/2006/relationships/image" Target="../media/image487.png"/><Relationship Id="rId72" Type="http://schemas.openxmlformats.org/officeDocument/2006/relationships/image" Target="../media/image497.png"/><Relationship Id="rId93" Type="http://schemas.openxmlformats.org/officeDocument/2006/relationships/customXml" Target="../ink/ink530.xml"/><Relationship Id="rId189" Type="http://schemas.openxmlformats.org/officeDocument/2006/relationships/image" Target="../media/image555.png"/><Relationship Id="rId3" Type="http://schemas.openxmlformats.org/officeDocument/2006/relationships/image" Target="../media/image465.png"/><Relationship Id="rId214" Type="http://schemas.openxmlformats.org/officeDocument/2006/relationships/customXml" Target="../ink/ink591.xml"/><Relationship Id="rId235" Type="http://schemas.openxmlformats.org/officeDocument/2006/relationships/image" Target="../media/image576.png"/><Relationship Id="rId256" Type="http://schemas.openxmlformats.org/officeDocument/2006/relationships/customXml" Target="../ink/ink614.xml"/><Relationship Id="rId277" Type="http://schemas.openxmlformats.org/officeDocument/2006/relationships/image" Target="../media/image597.png"/><Relationship Id="rId116" Type="http://schemas.openxmlformats.org/officeDocument/2006/relationships/image" Target="../media/image519.png"/><Relationship Id="rId137" Type="http://schemas.openxmlformats.org/officeDocument/2006/relationships/customXml" Target="../ink/ink552.xml"/><Relationship Id="rId158" Type="http://schemas.openxmlformats.org/officeDocument/2006/relationships/customXml" Target="../ink/ink563.xml"/><Relationship Id="rId20" Type="http://schemas.openxmlformats.org/officeDocument/2006/relationships/customXml" Target="../ink/ink492.xml"/><Relationship Id="rId41" Type="http://schemas.openxmlformats.org/officeDocument/2006/relationships/customXml" Target="../ink/ink503.xml"/><Relationship Id="rId62" Type="http://schemas.openxmlformats.org/officeDocument/2006/relationships/image" Target="../media/image492.png"/><Relationship Id="rId83" Type="http://schemas.openxmlformats.org/officeDocument/2006/relationships/customXml" Target="../ink/ink525.xml"/><Relationship Id="rId179" Type="http://schemas.openxmlformats.org/officeDocument/2006/relationships/image" Target="../media/image550.png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225" Type="http://schemas.openxmlformats.org/officeDocument/2006/relationships/customXml" Target="../ink/ink598.xml"/><Relationship Id="rId246" Type="http://schemas.openxmlformats.org/officeDocument/2006/relationships/customXml" Target="../ink/ink609.xml"/><Relationship Id="rId267" Type="http://schemas.openxmlformats.org/officeDocument/2006/relationships/image" Target="../media/image592.png"/><Relationship Id="rId106" Type="http://schemas.openxmlformats.org/officeDocument/2006/relationships/image" Target="../media/image514.png"/><Relationship Id="rId127" Type="http://schemas.openxmlformats.org/officeDocument/2006/relationships/customXml" Target="../ink/ink547.xml"/><Relationship Id="rId10" Type="http://schemas.openxmlformats.org/officeDocument/2006/relationships/customXml" Target="../ink/ink487.xml"/><Relationship Id="rId31" Type="http://schemas.openxmlformats.org/officeDocument/2006/relationships/image" Target="../media/image478.png"/><Relationship Id="rId52" Type="http://schemas.openxmlformats.org/officeDocument/2006/relationships/customXml" Target="../ink/ink509.xml"/><Relationship Id="rId73" Type="http://schemas.openxmlformats.org/officeDocument/2006/relationships/customXml" Target="../ink/ink520.xml"/><Relationship Id="rId94" Type="http://schemas.openxmlformats.org/officeDocument/2006/relationships/image" Target="../media/image508.png"/><Relationship Id="rId148" Type="http://schemas.openxmlformats.org/officeDocument/2006/relationships/image" Target="../media/image535.png"/><Relationship Id="rId169" Type="http://schemas.openxmlformats.org/officeDocument/2006/relationships/image" Target="../media/image545.png"/><Relationship Id="rId4" Type="http://schemas.openxmlformats.org/officeDocument/2006/relationships/customXml" Target="../ink/ink484.xml"/><Relationship Id="rId180" Type="http://schemas.openxmlformats.org/officeDocument/2006/relationships/customXml" Target="../ink/ink574.xml"/><Relationship Id="rId215" Type="http://schemas.openxmlformats.org/officeDocument/2006/relationships/image" Target="../media/image568.png"/><Relationship Id="rId236" Type="http://schemas.openxmlformats.org/officeDocument/2006/relationships/customXml" Target="../ink/ink604.xml"/><Relationship Id="rId257" Type="http://schemas.openxmlformats.org/officeDocument/2006/relationships/image" Target="../media/image587.png"/><Relationship Id="rId278" Type="http://schemas.openxmlformats.org/officeDocument/2006/relationships/customXml" Target="../ink/ink625.xml"/><Relationship Id="rId42" Type="http://schemas.openxmlformats.org/officeDocument/2006/relationships/image" Target="../media/image483.png"/><Relationship Id="rId84" Type="http://schemas.openxmlformats.org/officeDocument/2006/relationships/image" Target="../media/image503.png"/><Relationship Id="rId138" Type="http://schemas.openxmlformats.org/officeDocument/2006/relationships/image" Target="../media/image530.png"/><Relationship Id="rId191" Type="http://schemas.openxmlformats.org/officeDocument/2006/relationships/image" Target="../media/image556.png"/><Relationship Id="rId205" Type="http://schemas.openxmlformats.org/officeDocument/2006/relationships/image" Target="../media/image563.png"/><Relationship Id="rId247" Type="http://schemas.openxmlformats.org/officeDocument/2006/relationships/image" Target="../media/image582.png"/><Relationship Id="rId107" Type="http://schemas.openxmlformats.org/officeDocument/2006/relationships/customXml" Target="../ink/ink537.xml"/><Relationship Id="rId11" Type="http://schemas.openxmlformats.org/officeDocument/2006/relationships/image" Target="../media/image469.png"/><Relationship Id="rId53" Type="http://schemas.openxmlformats.org/officeDocument/2006/relationships/image" Target="../media/image488.png"/><Relationship Id="rId149" Type="http://schemas.openxmlformats.org/officeDocument/2006/relationships/customXml" Target="../ink/ink558.xml"/><Relationship Id="rId95" Type="http://schemas.openxmlformats.org/officeDocument/2006/relationships/customXml" Target="../ink/ink531.xml"/><Relationship Id="rId160" Type="http://schemas.openxmlformats.org/officeDocument/2006/relationships/customXml" Target="../ink/ink564.xml"/><Relationship Id="rId216" Type="http://schemas.openxmlformats.org/officeDocument/2006/relationships/customXml" Target="../ink/ink592.xml"/><Relationship Id="rId258" Type="http://schemas.openxmlformats.org/officeDocument/2006/relationships/customXml" Target="../ink/ink61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7.png"/><Relationship Id="rId299" Type="http://schemas.openxmlformats.org/officeDocument/2006/relationships/customXml" Target="../ink/ink777.xml"/><Relationship Id="rId21" Type="http://schemas.openxmlformats.org/officeDocument/2006/relationships/image" Target="../media/image610.png"/><Relationship Id="rId63" Type="http://schemas.openxmlformats.org/officeDocument/2006/relationships/image" Target="../media/image631.png"/><Relationship Id="rId159" Type="http://schemas.openxmlformats.org/officeDocument/2006/relationships/image" Target="../media/image678.png"/><Relationship Id="rId324" Type="http://schemas.openxmlformats.org/officeDocument/2006/relationships/image" Target="../media/image760.png"/><Relationship Id="rId366" Type="http://schemas.openxmlformats.org/officeDocument/2006/relationships/image" Target="../media/image781.png"/><Relationship Id="rId170" Type="http://schemas.openxmlformats.org/officeDocument/2006/relationships/customXml" Target="../ink/ink712.xml"/><Relationship Id="rId226" Type="http://schemas.openxmlformats.org/officeDocument/2006/relationships/customXml" Target="../ink/ink740.xml"/><Relationship Id="rId268" Type="http://schemas.openxmlformats.org/officeDocument/2006/relationships/customXml" Target="../ink/ink761.xml"/><Relationship Id="rId32" Type="http://schemas.openxmlformats.org/officeDocument/2006/relationships/customXml" Target="../ink/ink643.xml"/><Relationship Id="rId74" Type="http://schemas.openxmlformats.org/officeDocument/2006/relationships/customXml" Target="../ink/ink664.xml"/><Relationship Id="rId128" Type="http://schemas.openxmlformats.org/officeDocument/2006/relationships/customXml" Target="../ink/ink691.xml"/><Relationship Id="rId335" Type="http://schemas.openxmlformats.org/officeDocument/2006/relationships/customXml" Target="../ink/ink795.xml"/><Relationship Id="rId377" Type="http://schemas.openxmlformats.org/officeDocument/2006/relationships/customXml" Target="../ink/ink816.xml"/><Relationship Id="rId5" Type="http://schemas.openxmlformats.org/officeDocument/2006/relationships/image" Target="../media/image602.png"/><Relationship Id="rId181" Type="http://schemas.openxmlformats.org/officeDocument/2006/relationships/image" Target="../media/image689.png"/><Relationship Id="rId237" Type="http://schemas.openxmlformats.org/officeDocument/2006/relationships/image" Target="../media/image717.png"/><Relationship Id="rId402" Type="http://schemas.openxmlformats.org/officeDocument/2006/relationships/image" Target="../media/image799.png"/><Relationship Id="rId279" Type="http://schemas.openxmlformats.org/officeDocument/2006/relationships/image" Target="../media/image738.png"/><Relationship Id="rId43" Type="http://schemas.openxmlformats.org/officeDocument/2006/relationships/image" Target="../media/image621.png"/><Relationship Id="rId139" Type="http://schemas.openxmlformats.org/officeDocument/2006/relationships/image" Target="../media/image668.png"/><Relationship Id="rId290" Type="http://schemas.openxmlformats.org/officeDocument/2006/relationships/customXml" Target="../ink/ink772.xml"/><Relationship Id="rId304" Type="http://schemas.openxmlformats.org/officeDocument/2006/relationships/image" Target="../media/image750.png"/><Relationship Id="rId346" Type="http://schemas.openxmlformats.org/officeDocument/2006/relationships/image" Target="../media/image771.png"/><Relationship Id="rId388" Type="http://schemas.openxmlformats.org/officeDocument/2006/relationships/image" Target="../media/image792.png"/><Relationship Id="rId85" Type="http://schemas.openxmlformats.org/officeDocument/2006/relationships/image" Target="../media/image642.png"/><Relationship Id="rId150" Type="http://schemas.openxmlformats.org/officeDocument/2006/relationships/customXml" Target="../ink/ink702.xml"/><Relationship Id="rId192" Type="http://schemas.openxmlformats.org/officeDocument/2006/relationships/customXml" Target="../ink/ink723.xml"/><Relationship Id="rId206" Type="http://schemas.openxmlformats.org/officeDocument/2006/relationships/customXml" Target="../ink/ink730.xml"/><Relationship Id="rId413" Type="http://schemas.openxmlformats.org/officeDocument/2006/relationships/customXml" Target="../ink/ink834.xml"/><Relationship Id="rId248" Type="http://schemas.openxmlformats.org/officeDocument/2006/relationships/customXml" Target="../ink/ink751.xml"/><Relationship Id="rId12" Type="http://schemas.openxmlformats.org/officeDocument/2006/relationships/customXml" Target="../ink/ink633.xml"/><Relationship Id="rId108" Type="http://schemas.openxmlformats.org/officeDocument/2006/relationships/customXml" Target="../ink/ink681.xml"/><Relationship Id="rId315" Type="http://schemas.openxmlformats.org/officeDocument/2006/relationships/customXml" Target="../ink/ink785.xml"/><Relationship Id="rId357" Type="http://schemas.openxmlformats.org/officeDocument/2006/relationships/customXml" Target="../ink/ink806.xml"/><Relationship Id="rId54" Type="http://schemas.openxmlformats.org/officeDocument/2006/relationships/customXml" Target="../ink/ink654.xml"/><Relationship Id="rId96" Type="http://schemas.openxmlformats.org/officeDocument/2006/relationships/customXml" Target="../ink/ink675.xml"/><Relationship Id="rId161" Type="http://schemas.openxmlformats.org/officeDocument/2006/relationships/image" Target="../media/image679.png"/><Relationship Id="rId217" Type="http://schemas.openxmlformats.org/officeDocument/2006/relationships/image" Target="../media/image707.png"/><Relationship Id="rId399" Type="http://schemas.openxmlformats.org/officeDocument/2006/relationships/customXml" Target="../ink/ink827.xml"/><Relationship Id="rId259" Type="http://schemas.openxmlformats.org/officeDocument/2006/relationships/image" Target="../media/image728.png"/><Relationship Id="rId23" Type="http://schemas.openxmlformats.org/officeDocument/2006/relationships/image" Target="../media/image611.png"/><Relationship Id="rId119" Type="http://schemas.openxmlformats.org/officeDocument/2006/relationships/image" Target="../media/image658.png"/><Relationship Id="rId270" Type="http://schemas.openxmlformats.org/officeDocument/2006/relationships/customXml" Target="../ink/ink762.xml"/><Relationship Id="rId326" Type="http://schemas.openxmlformats.org/officeDocument/2006/relationships/image" Target="../media/image761.png"/><Relationship Id="rId65" Type="http://schemas.openxmlformats.org/officeDocument/2006/relationships/image" Target="../media/image632.png"/><Relationship Id="rId130" Type="http://schemas.openxmlformats.org/officeDocument/2006/relationships/customXml" Target="../ink/ink692.xml"/><Relationship Id="rId368" Type="http://schemas.openxmlformats.org/officeDocument/2006/relationships/image" Target="../media/image782.png"/><Relationship Id="rId172" Type="http://schemas.openxmlformats.org/officeDocument/2006/relationships/customXml" Target="../ink/ink713.xml"/><Relationship Id="rId228" Type="http://schemas.openxmlformats.org/officeDocument/2006/relationships/customXml" Target="../ink/ink741.xml"/><Relationship Id="rId281" Type="http://schemas.openxmlformats.org/officeDocument/2006/relationships/image" Target="../media/image739.png"/><Relationship Id="rId337" Type="http://schemas.openxmlformats.org/officeDocument/2006/relationships/customXml" Target="../ink/ink796.xml"/><Relationship Id="rId34" Type="http://schemas.openxmlformats.org/officeDocument/2006/relationships/customXml" Target="../ink/ink644.xml"/><Relationship Id="rId76" Type="http://schemas.openxmlformats.org/officeDocument/2006/relationships/customXml" Target="../ink/ink665.xml"/><Relationship Id="rId141" Type="http://schemas.openxmlformats.org/officeDocument/2006/relationships/image" Target="../media/image669.png"/><Relationship Id="rId379" Type="http://schemas.openxmlformats.org/officeDocument/2006/relationships/customXml" Target="../ink/ink817.xml"/><Relationship Id="rId7" Type="http://schemas.openxmlformats.org/officeDocument/2006/relationships/image" Target="../media/image603.png"/><Relationship Id="rId183" Type="http://schemas.openxmlformats.org/officeDocument/2006/relationships/image" Target="../media/image690.png"/><Relationship Id="rId239" Type="http://schemas.openxmlformats.org/officeDocument/2006/relationships/image" Target="../media/image718.png"/><Relationship Id="rId390" Type="http://schemas.openxmlformats.org/officeDocument/2006/relationships/image" Target="../media/image793.png"/><Relationship Id="rId404" Type="http://schemas.openxmlformats.org/officeDocument/2006/relationships/image" Target="../media/image800.png"/><Relationship Id="rId250" Type="http://schemas.openxmlformats.org/officeDocument/2006/relationships/customXml" Target="../ink/ink752.xml"/><Relationship Id="rId292" Type="http://schemas.openxmlformats.org/officeDocument/2006/relationships/customXml" Target="../ink/ink773.xml"/><Relationship Id="rId306" Type="http://schemas.openxmlformats.org/officeDocument/2006/relationships/image" Target="../media/image751.png"/><Relationship Id="rId45" Type="http://schemas.openxmlformats.org/officeDocument/2006/relationships/image" Target="../media/image622.png"/><Relationship Id="rId87" Type="http://schemas.openxmlformats.org/officeDocument/2006/relationships/image" Target="../media/image643.png"/><Relationship Id="rId110" Type="http://schemas.openxmlformats.org/officeDocument/2006/relationships/customXml" Target="../ink/ink682.xml"/><Relationship Id="rId348" Type="http://schemas.openxmlformats.org/officeDocument/2006/relationships/image" Target="../media/image772.png"/><Relationship Id="rId152" Type="http://schemas.openxmlformats.org/officeDocument/2006/relationships/customXml" Target="../ink/ink703.xml"/><Relationship Id="rId194" Type="http://schemas.openxmlformats.org/officeDocument/2006/relationships/customXml" Target="../ink/ink724.xml"/><Relationship Id="rId208" Type="http://schemas.openxmlformats.org/officeDocument/2006/relationships/customXml" Target="../ink/ink731.xml"/><Relationship Id="rId415" Type="http://schemas.openxmlformats.org/officeDocument/2006/relationships/customXml" Target="../ink/ink835.xml"/><Relationship Id="rId261" Type="http://schemas.openxmlformats.org/officeDocument/2006/relationships/image" Target="../media/image729.png"/><Relationship Id="rId14" Type="http://schemas.openxmlformats.org/officeDocument/2006/relationships/customXml" Target="../ink/ink634.xml"/><Relationship Id="rId56" Type="http://schemas.openxmlformats.org/officeDocument/2006/relationships/customXml" Target="../ink/ink655.xml"/><Relationship Id="rId317" Type="http://schemas.openxmlformats.org/officeDocument/2006/relationships/customXml" Target="../ink/ink786.xml"/><Relationship Id="rId359" Type="http://schemas.openxmlformats.org/officeDocument/2006/relationships/customXml" Target="../ink/ink807.xml"/><Relationship Id="rId98" Type="http://schemas.openxmlformats.org/officeDocument/2006/relationships/customXml" Target="../ink/ink676.xml"/><Relationship Id="rId121" Type="http://schemas.openxmlformats.org/officeDocument/2006/relationships/image" Target="../media/image659.png"/><Relationship Id="rId163" Type="http://schemas.openxmlformats.org/officeDocument/2006/relationships/image" Target="../media/image680.png"/><Relationship Id="rId219" Type="http://schemas.openxmlformats.org/officeDocument/2006/relationships/image" Target="../media/image708.png"/><Relationship Id="rId370" Type="http://schemas.openxmlformats.org/officeDocument/2006/relationships/image" Target="../media/image783.png"/><Relationship Id="rId230" Type="http://schemas.openxmlformats.org/officeDocument/2006/relationships/customXml" Target="../ink/ink742.xml"/><Relationship Id="rId25" Type="http://schemas.openxmlformats.org/officeDocument/2006/relationships/image" Target="../media/image612.png"/><Relationship Id="rId67" Type="http://schemas.openxmlformats.org/officeDocument/2006/relationships/image" Target="../media/image633.png"/><Relationship Id="rId272" Type="http://schemas.openxmlformats.org/officeDocument/2006/relationships/customXml" Target="../ink/ink763.xml"/><Relationship Id="rId328" Type="http://schemas.openxmlformats.org/officeDocument/2006/relationships/image" Target="../media/image762.png"/><Relationship Id="rId132" Type="http://schemas.openxmlformats.org/officeDocument/2006/relationships/customXml" Target="../ink/ink693.xml"/><Relationship Id="rId174" Type="http://schemas.openxmlformats.org/officeDocument/2006/relationships/customXml" Target="../ink/ink714.xml"/><Relationship Id="rId381" Type="http://schemas.openxmlformats.org/officeDocument/2006/relationships/customXml" Target="../ink/ink818.xml"/><Relationship Id="rId241" Type="http://schemas.openxmlformats.org/officeDocument/2006/relationships/image" Target="../media/image719.png"/><Relationship Id="rId36" Type="http://schemas.openxmlformats.org/officeDocument/2006/relationships/customXml" Target="../ink/ink645.xml"/><Relationship Id="rId283" Type="http://schemas.openxmlformats.org/officeDocument/2006/relationships/image" Target="../media/image740.png"/><Relationship Id="rId339" Type="http://schemas.openxmlformats.org/officeDocument/2006/relationships/customXml" Target="../ink/ink797.xml"/><Relationship Id="rId78" Type="http://schemas.openxmlformats.org/officeDocument/2006/relationships/customXml" Target="../ink/ink666.xml"/><Relationship Id="rId101" Type="http://schemas.openxmlformats.org/officeDocument/2006/relationships/image" Target="../media/image650.png"/><Relationship Id="rId143" Type="http://schemas.openxmlformats.org/officeDocument/2006/relationships/image" Target="../media/image670.png"/><Relationship Id="rId185" Type="http://schemas.openxmlformats.org/officeDocument/2006/relationships/image" Target="../media/image691.png"/><Relationship Id="rId350" Type="http://schemas.openxmlformats.org/officeDocument/2006/relationships/image" Target="../media/image773.png"/><Relationship Id="rId406" Type="http://schemas.openxmlformats.org/officeDocument/2006/relationships/image" Target="../media/image801.png"/><Relationship Id="rId9" Type="http://schemas.openxmlformats.org/officeDocument/2006/relationships/image" Target="../media/image604.png"/><Relationship Id="rId210" Type="http://schemas.openxmlformats.org/officeDocument/2006/relationships/customXml" Target="../ink/ink732.xml"/><Relationship Id="rId392" Type="http://schemas.openxmlformats.org/officeDocument/2006/relationships/image" Target="../media/image794.png"/><Relationship Id="rId252" Type="http://schemas.openxmlformats.org/officeDocument/2006/relationships/customXml" Target="../ink/ink753.xml"/><Relationship Id="rId294" Type="http://schemas.openxmlformats.org/officeDocument/2006/relationships/customXml" Target="../ink/ink774.xml"/><Relationship Id="rId308" Type="http://schemas.openxmlformats.org/officeDocument/2006/relationships/image" Target="../media/image752.png"/><Relationship Id="rId47" Type="http://schemas.openxmlformats.org/officeDocument/2006/relationships/image" Target="../media/image623.png"/><Relationship Id="rId89" Type="http://schemas.openxmlformats.org/officeDocument/2006/relationships/image" Target="../media/image644.png"/><Relationship Id="rId112" Type="http://schemas.openxmlformats.org/officeDocument/2006/relationships/customXml" Target="../ink/ink683.xml"/><Relationship Id="rId154" Type="http://schemas.openxmlformats.org/officeDocument/2006/relationships/customXml" Target="../ink/ink704.xml"/><Relationship Id="rId361" Type="http://schemas.openxmlformats.org/officeDocument/2006/relationships/customXml" Target="../ink/ink808.xml"/><Relationship Id="rId196" Type="http://schemas.openxmlformats.org/officeDocument/2006/relationships/customXml" Target="../ink/ink725.xml"/><Relationship Id="rId417" Type="http://schemas.openxmlformats.org/officeDocument/2006/relationships/customXml" Target="../ink/ink836.xml"/><Relationship Id="rId16" Type="http://schemas.openxmlformats.org/officeDocument/2006/relationships/customXml" Target="../ink/ink635.xml"/><Relationship Id="rId221" Type="http://schemas.openxmlformats.org/officeDocument/2006/relationships/image" Target="../media/image709.png"/><Relationship Id="rId263" Type="http://schemas.openxmlformats.org/officeDocument/2006/relationships/image" Target="../media/image730.png"/><Relationship Id="rId319" Type="http://schemas.openxmlformats.org/officeDocument/2006/relationships/customXml" Target="../ink/ink787.xml"/><Relationship Id="rId58" Type="http://schemas.openxmlformats.org/officeDocument/2006/relationships/customXml" Target="../ink/ink656.xml"/><Relationship Id="rId123" Type="http://schemas.openxmlformats.org/officeDocument/2006/relationships/image" Target="../media/image660.png"/><Relationship Id="rId330" Type="http://schemas.openxmlformats.org/officeDocument/2006/relationships/image" Target="../media/image763.png"/><Relationship Id="rId165" Type="http://schemas.openxmlformats.org/officeDocument/2006/relationships/image" Target="../media/image681.png"/><Relationship Id="rId372" Type="http://schemas.openxmlformats.org/officeDocument/2006/relationships/image" Target="../media/image784.png"/><Relationship Id="rId232" Type="http://schemas.openxmlformats.org/officeDocument/2006/relationships/customXml" Target="../ink/ink743.xml"/><Relationship Id="rId274" Type="http://schemas.openxmlformats.org/officeDocument/2006/relationships/customXml" Target="../ink/ink764.xml"/><Relationship Id="rId27" Type="http://schemas.openxmlformats.org/officeDocument/2006/relationships/image" Target="../media/image613.png"/><Relationship Id="rId69" Type="http://schemas.openxmlformats.org/officeDocument/2006/relationships/image" Target="../media/image634.png"/><Relationship Id="rId134" Type="http://schemas.openxmlformats.org/officeDocument/2006/relationships/customXml" Target="../ink/ink694.xml"/><Relationship Id="rId80" Type="http://schemas.openxmlformats.org/officeDocument/2006/relationships/customXml" Target="../ink/ink667.xml"/><Relationship Id="rId176" Type="http://schemas.openxmlformats.org/officeDocument/2006/relationships/customXml" Target="../ink/ink715.xml"/><Relationship Id="rId341" Type="http://schemas.openxmlformats.org/officeDocument/2006/relationships/customXml" Target="../ink/ink798.xml"/><Relationship Id="rId383" Type="http://schemas.openxmlformats.org/officeDocument/2006/relationships/customXml" Target="../ink/ink819.xml"/><Relationship Id="rId201" Type="http://schemas.openxmlformats.org/officeDocument/2006/relationships/image" Target="../media/image699.png"/><Relationship Id="rId222" Type="http://schemas.openxmlformats.org/officeDocument/2006/relationships/customXml" Target="../ink/ink738.xml"/><Relationship Id="rId243" Type="http://schemas.openxmlformats.org/officeDocument/2006/relationships/image" Target="../media/image720.png"/><Relationship Id="rId264" Type="http://schemas.openxmlformats.org/officeDocument/2006/relationships/customXml" Target="../ink/ink759.xml"/><Relationship Id="rId285" Type="http://schemas.openxmlformats.org/officeDocument/2006/relationships/image" Target="../media/image741.png"/><Relationship Id="rId17" Type="http://schemas.openxmlformats.org/officeDocument/2006/relationships/image" Target="../media/image608.png"/><Relationship Id="rId38" Type="http://schemas.openxmlformats.org/officeDocument/2006/relationships/customXml" Target="../ink/ink646.xml"/><Relationship Id="rId59" Type="http://schemas.openxmlformats.org/officeDocument/2006/relationships/image" Target="../media/image629.png"/><Relationship Id="rId103" Type="http://schemas.openxmlformats.org/officeDocument/2006/relationships/image" Target="../media/image651.png"/><Relationship Id="rId124" Type="http://schemas.openxmlformats.org/officeDocument/2006/relationships/customXml" Target="../ink/ink689.xml"/><Relationship Id="rId310" Type="http://schemas.openxmlformats.org/officeDocument/2006/relationships/image" Target="../media/image753.png"/><Relationship Id="rId70" Type="http://schemas.openxmlformats.org/officeDocument/2006/relationships/customXml" Target="../ink/ink662.xml"/><Relationship Id="rId91" Type="http://schemas.openxmlformats.org/officeDocument/2006/relationships/image" Target="../media/image645.png"/><Relationship Id="rId145" Type="http://schemas.openxmlformats.org/officeDocument/2006/relationships/image" Target="../media/image671.png"/><Relationship Id="rId166" Type="http://schemas.openxmlformats.org/officeDocument/2006/relationships/customXml" Target="../ink/ink710.xml"/><Relationship Id="rId187" Type="http://schemas.openxmlformats.org/officeDocument/2006/relationships/image" Target="../media/image692.png"/><Relationship Id="rId331" Type="http://schemas.openxmlformats.org/officeDocument/2006/relationships/customXml" Target="../ink/ink793.xml"/><Relationship Id="rId352" Type="http://schemas.openxmlformats.org/officeDocument/2006/relationships/image" Target="../media/image774.png"/><Relationship Id="rId373" Type="http://schemas.openxmlformats.org/officeDocument/2006/relationships/customXml" Target="../ink/ink814.xml"/><Relationship Id="rId394" Type="http://schemas.openxmlformats.org/officeDocument/2006/relationships/image" Target="../media/image795.png"/><Relationship Id="rId408" Type="http://schemas.openxmlformats.org/officeDocument/2006/relationships/image" Target="../media/image8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33.xml"/><Relationship Id="rId233" Type="http://schemas.openxmlformats.org/officeDocument/2006/relationships/image" Target="../media/image715.png"/><Relationship Id="rId254" Type="http://schemas.openxmlformats.org/officeDocument/2006/relationships/customXml" Target="../ink/ink754.xml"/><Relationship Id="rId28" Type="http://schemas.openxmlformats.org/officeDocument/2006/relationships/customXml" Target="../ink/ink641.xml"/><Relationship Id="rId49" Type="http://schemas.openxmlformats.org/officeDocument/2006/relationships/image" Target="../media/image624.png"/><Relationship Id="rId114" Type="http://schemas.openxmlformats.org/officeDocument/2006/relationships/customXml" Target="../ink/ink684.xml"/><Relationship Id="rId275" Type="http://schemas.openxmlformats.org/officeDocument/2006/relationships/image" Target="../media/image736.png"/><Relationship Id="rId296" Type="http://schemas.openxmlformats.org/officeDocument/2006/relationships/customXml" Target="../ink/ink775.xml"/><Relationship Id="rId300" Type="http://schemas.openxmlformats.org/officeDocument/2006/relationships/image" Target="../media/image748.png"/><Relationship Id="rId60" Type="http://schemas.openxmlformats.org/officeDocument/2006/relationships/customXml" Target="../ink/ink657.xml"/><Relationship Id="rId81" Type="http://schemas.openxmlformats.org/officeDocument/2006/relationships/image" Target="../media/image640.png"/><Relationship Id="rId135" Type="http://schemas.openxmlformats.org/officeDocument/2006/relationships/image" Target="../media/image666.png"/><Relationship Id="rId156" Type="http://schemas.openxmlformats.org/officeDocument/2006/relationships/customXml" Target="../ink/ink705.xml"/><Relationship Id="rId177" Type="http://schemas.openxmlformats.org/officeDocument/2006/relationships/image" Target="../media/image687.png"/><Relationship Id="rId198" Type="http://schemas.openxmlformats.org/officeDocument/2006/relationships/customXml" Target="../ink/ink726.xml"/><Relationship Id="rId321" Type="http://schemas.openxmlformats.org/officeDocument/2006/relationships/customXml" Target="../ink/ink788.xml"/><Relationship Id="rId342" Type="http://schemas.openxmlformats.org/officeDocument/2006/relationships/image" Target="../media/image769.png"/><Relationship Id="rId363" Type="http://schemas.openxmlformats.org/officeDocument/2006/relationships/customXml" Target="../ink/ink809.xml"/><Relationship Id="rId384" Type="http://schemas.openxmlformats.org/officeDocument/2006/relationships/image" Target="../media/image790.png"/><Relationship Id="rId202" Type="http://schemas.openxmlformats.org/officeDocument/2006/relationships/customXml" Target="../ink/ink728.xml"/><Relationship Id="rId223" Type="http://schemas.openxmlformats.org/officeDocument/2006/relationships/image" Target="../media/image710.png"/><Relationship Id="rId244" Type="http://schemas.openxmlformats.org/officeDocument/2006/relationships/customXml" Target="../ink/ink749.xml"/><Relationship Id="rId18" Type="http://schemas.openxmlformats.org/officeDocument/2006/relationships/customXml" Target="../ink/ink636.xml"/><Relationship Id="rId39" Type="http://schemas.openxmlformats.org/officeDocument/2006/relationships/image" Target="../media/image619.png"/><Relationship Id="rId265" Type="http://schemas.openxmlformats.org/officeDocument/2006/relationships/image" Target="../media/image731.png"/><Relationship Id="rId286" Type="http://schemas.openxmlformats.org/officeDocument/2006/relationships/customXml" Target="../ink/ink770.xml"/><Relationship Id="rId50" Type="http://schemas.openxmlformats.org/officeDocument/2006/relationships/customXml" Target="../ink/ink652.xml"/><Relationship Id="rId104" Type="http://schemas.openxmlformats.org/officeDocument/2006/relationships/customXml" Target="../ink/ink679.xml"/><Relationship Id="rId125" Type="http://schemas.openxmlformats.org/officeDocument/2006/relationships/image" Target="../media/image661.png"/><Relationship Id="rId146" Type="http://schemas.openxmlformats.org/officeDocument/2006/relationships/customXml" Target="../ink/ink700.xml"/><Relationship Id="rId167" Type="http://schemas.openxmlformats.org/officeDocument/2006/relationships/image" Target="../media/image682.png"/><Relationship Id="rId188" Type="http://schemas.openxmlformats.org/officeDocument/2006/relationships/customXml" Target="../ink/ink721.xml"/><Relationship Id="rId311" Type="http://schemas.openxmlformats.org/officeDocument/2006/relationships/customXml" Target="../ink/ink783.xml"/><Relationship Id="rId332" Type="http://schemas.openxmlformats.org/officeDocument/2006/relationships/image" Target="../media/image764.png"/><Relationship Id="rId353" Type="http://schemas.openxmlformats.org/officeDocument/2006/relationships/customXml" Target="../ink/ink804.xml"/><Relationship Id="rId374" Type="http://schemas.openxmlformats.org/officeDocument/2006/relationships/image" Target="../media/image785.png"/><Relationship Id="rId395" Type="http://schemas.openxmlformats.org/officeDocument/2006/relationships/customXml" Target="../ink/ink825.xml"/><Relationship Id="rId409" Type="http://schemas.openxmlformats.org/officeDocument/2006/relationships/customXml" Target="../ink/ink832.xml"/><Relationship Id="rId71" Type="http://schemas.openxmlformats.org/officeDocument/2006/relationships/image" Target="../media/image635.png"/><Relationship Id="rId92" Type="http://schemas.openxmlformats.org/officeDocument/2006/relationships/customXml" Target="../ink/ink673.xml"/><Relationship Id="rId213" Type="http://schemas.openxmlformats.org/officeDocument/2006/relationships/image" Target="../media/image705.png"/><Relationship Id="rId234" Type="http://schemas.openxmlformats.org/officeDocument/2006/relationships/customXml" Target="../ink/ink744.xml"/><Relationship Id="rId2" Type="http://schemas.openxmlformats.org/officeDocument/2006/relationships/customXml" Target="../ink/ink628.xml"/><Relationship Id="rId29" Type="http://schemas.openxmlformats.org/officeDocument/2006/relationships/image" Target="../media/image614.png"/><Relationship Id="rId255" Type="http://schemas.openxmlformats.org/officeDocument/2006/relationships/image" Target="../media/image726.png"/><Relationship Id="rId276" Type="http://schemas.openxmlformats.org/officeDocument/2006/relationships/customXml" Target="../ink/ink765.xml"/><Relationship Id="rId297" Type="http://schemas.openxmlformats.org/officeDocument/2006/relationships/image" Target="../media/image747.png"/><Relationship Id="rId40" Type="http://schemas.openxmlformats.org/officeDocument/2006/relationships/customXml" Target="../ink/ink647.xml"/><Relationship Id="rId115" Type="http://schemas.openxmlformats.org/officeDocument/2006/relationships/image" Target="../media/image656.png"/><Relationship Id="rId136" Type="http://schemas.openxmlformats.org/officeDocument/2006/relationships/customXml" Target="../ink/ink695.xml"/><Relationship Id="rId157" Type="http://schemas.openxmlformats.org/officeDocument/2006/relationships/image" Target="../media/image677.png"/><Relationship Id="rId178" Type="http://schemas.openxmlformats.org/officeDocument/2006/relationships/customXml" Target="../ink/ink716.xml"/><Relationship Id="rId301" Type="http://schemas.openxmlformats.org/officeDocument/2006/relationships/customXml" Target="../ink/ink778.xml"/><Relationship Id="rId322" Type="http://schemas.openxmlformats.org/officeDocument/2006/relationships/image" Target="../media/image759.png"/><Relationship Id="rId343" Type="http://schemas.openxmlformats.org/officeDocument/2006/relationships/customXml" Target="../ink/ink799.xml"/><Relationship Id="rId364" Type="http://schemas.openxmlformats.org/officeDocument/2006/relationships/image" Target="../media/image780.png"/><Relationship Id="rId61" Type="http://schemas.openxmlformats.org/officeDocument/2006/relationships/image" Target="../media/image630.png"/><Relationship Id="rId82" Type="http://schemas.openxmlformats.org/officeDocument/2006/relationships/customXml" Target="../ink/ink668.xml"/><Relationship Id="rId199" Type="http://schemas.openxmlformats.org/officeDocument/2006/relationships/image" Target="../media/image698.png"/><Relationship Id="rId203" Type="http://schemas.openxmlformats.org/officeDocument/2006/relationships/image" Target="../media/image700.png"/><Relationship Id="rId385" Type="http://schemas.openxmlformats.org/officeDocument/2006/relationships/customXml" Target="../ink/ink820.xml"/><Relationship Id="rId19" Type="http://schemas.openxmlformats.org/officeDocument/2006/relationships/image" Target="../media/image609.png"/><Relationship Id="rId224" Type="http://schemas.openxmlformats.org/officeDocument/2006/relationships/customXml" Target="../ink/ink739.xml"/><Relationship Id="rId245" Type="http://schemas.openxmlformats.org/officeDocument/2006/relationships/image" Target="../media/image721.png"/><Relationship Id="rId266" Type="http://schemas.openxmlformats.org/officeDocument/2006/relationships/customXml" Target="../ink/ink760.xml"/><Relationship Id="rId287" Type="http://schemas.openxmlformats.org/officeDocument/2006/relationships/image" Target="../media/image742.png"/><Relationship Id="rId410" Type="http://schemas.openxmlformats.org/officeDocument/2006/relationships/image" Target="../media/image803.png"/><Relationship Id="rId30" Type="http://schemas.openxmlformats.org/officeDocument/2006/relationships/customXml" Target="../ink/ink642.xml"/><Relationship Id="rId105" Type="http://schemas.openxmlformats.org/officeDocument/2006/relationships/image" Target="../media/image652.png"/><Relationship Id="rId126" Type="http://schemas.openxmlformats.org/officeDocument/2006/relationships/customXml" Target="../ink/ink690.xml"/><Relationship Id="rId147" Type="http://schemas.openxmlformats.org/officeDocument/2006/relationships/image" Target="../media/image672.png"/><Relationship Id="rId168" Type="http://schemas.openxmlformats.org/officeDocument/2006/relationships/customXml" Target="../ink/ink711.xml"/><Relationship Id="rId312" Type="http://schemas.openxmlformats.org/officeDocument/2006/relationships/image" Target="../media/image754.png"/><Relationship Id="rId333" Type="http://schemas.openxmlformats.org/officeDocument/2006/relationships/customXml" Target="../ink/ink794.xml"/><Relationship Id="rId354" Type="http://schemas.openxmlformats.org/officeDocument/2006/relationships/image" Target="../media/image775.png"/><Relationship Id="rId51" Type="http://schemas.openxmlformats.org/officeDocument/2006/relationships/image" Target="../media/image625.png"/><Relationship Id="rId72" Type="http://schemas.openxmlformats.org/officeDocument/2006/relationships/customXml" Target="../ink/ink663.xml"/><Relationship Id="rId93" Type="http://schemas.openxmlformats.org/officeDocument/2006/relationships/image" Target="../media/image646.png"/><Relationship Id="rId189" Type="http://schemas.openxmlformats.org/officeDocument/2006/relationships/image" Target="../media/image693.png"/><Relationship Id="rId375" Type="http://schemas.openxmlformats.org/officeDocument/2006/relationships/customXml" Target="../ink/ink815.xml"/><Relationship Id="rId396" Type="http://schemas.openxmlformats.org/officeDocument/2006/relationships/image" Target="../media/image796.png"/><Relationship Id="rId3" Type="http://schemas.openxmlformats.org/officeDocument/2006/relationships/image" Target="../media/image601.png"/><Relationship Id="rId214" Type="http://schemas.openxmlformats.org/officeDocument/2006/relationships/customXml" Target="../ink/ink734.xml"/><Relationship Id="rId235" Type="http://schemas.openxmlformats.org/officeDocument/2006/relationships/image" Target="../media/image716.png"/><Relationship Id="rId256" Type="http://schemas.openxmlformats.org/officeDocument/2006/relationships/customXml" Target="../ink/ink755.xml"/><Relationship Id="rId277" Type="http://schemas.openxmlformats.org/officeDocument/2006/relationships/image" Target="../media/image737.png"/><Relationship Id="rId298" Type="http://schemas.openxmlformats.org/officeDocument/2006/relationships/customXml" Target="../ink/ink776.xml"/><Relationship Id="rId400" Type="http://schemas.openxmlformats.org/officeDocument/2006/relationships/image" Target="../media/image798.png"/><Relationship Id="rId116" Type="http://schemas.openxmlformats.org/officeDocument/2006/relationships/customXml" Target="../ink/ink685.xml"/><Relationship Id="rId137" Type="http://schemas.openxmlformats.org/officeDocument/2006/relationships/image" Target="../media/image667.png"/><Relationship Id="rId158" Type="http://schemas.openxmlformats.org/officeDocument/2006/relationships/customXml" Target="../ink/ink706.xml"/><Relationship Id="rId302" Type="http://schemas.openxmlformats.org/officeDocument/2006/relationships/image" Target="../media/image749.png"/><Relationship Id="rId323" Type="http://schemas.openxmlformats.org/officeDocument/2006/relationships/customXml" Target="../ink/ink789.xml"/><Relationship Id="rId344" Type="http://schemas.openxmlformats.org/officeDocument/2006/relationships/image" Target="../media/image770.png"/><Relationship Id="rId20" Type="http://schemas.openxmlformats.org/officeDocument/2006/relationships/customXml" Target="../ink/ink637.xml"/><Relationship Id="rId41" Type="http://schemas.openxmlformats.org/officeDocument/2006/relationships/image" Target="../media/image620.png"/><Relationship Id="rId62" Type="http://schemas.openxmlformats.org/officeDocument/2006/relationships/customXml" Target="../ink/ink658.xml"/><Relationship Id="rId83" Type="http://schemas.openxmlformats.org/officeDocument/2006/relationships/image" Target="../media/image641.png"/><Relationship Id="rId179" Type="http://schemas.openxmlformats.org/officeDocument/2006/relationships/image" Target="../media/image688.png"/><Relationship Id="rId365" Type="http://schemas.openxmlformats.org/officeDocument/2006/relationships/customXml" Target="../ink/ink810.xml"/><Relationship Id="rId386" Type="http://schemas.openxmlformats.org/officeDocument/2006/relationships/image" Target="../media/image791.png"/><Relationship Id="rId190" Type="http://schemas.openxmlformats.org/officeDocument/2006/relationships/customXml" Target="../ink/ink722.xml"/><Relationship Id="rId204" Type="http://schemas.openxmlformats.org/officeDocument/2006/relationships/customXml" Target="../ink/ink729.xml"/><Relationship Id="rId225" Type="http://schemas.openxmlformats.org/officeDocument/2006/relationships/image" Target="../media/image711.png"/><Relationship Id="rId246" Type="http://schemas.openxmlformats.org/officeDocument/2006/relationships/customXml" Target="../ink/ink750.xml"/><Relationship Id="rId267" Type="http://schemas.openxmlformats.org/officeDocument/2006/relationships/image" Target="../media/image732.png"/><Relationship Id="rId288" Type="http://schemas.openxmlformats.org/officeDocument/2006/relationships/customXml" Target="../ink/ink771.xml"/><Relationship Id="rId411" Type="http://schemas.openxmlformats.org/officeDocument/2006/relationships/customXml" Target="../ink/ink833.xml"/><Relationship Id="rId106" Type="http://schemas.openxmlformats.org/officeDocument/2006/relationships/customXml" Target="../ink/ink680.xml"/><Relationship Id="rId127" Type="http://schemas.openxmlformats.org/officeDocument/2006/relationships/image" Target="../media/image662.png"/><Relationship Id="rId313" Type="http://schemas.openxmlformats.org/officeDocument/2006/relationships/customXml" Target="../ink/ink784.xml"/><Relationship Id="rId10" Type="http://schemas.openxmlformats.org/officeDocument/2006/relationships/customXml" Target="../ink/ink632.xml"/><Relationship Id="rId31" Type="http://schemas.openxmlformats.org/officeDocument/2006/relationships/image" Target="../media/image615.png"/><Relationship Id="rId52" Type="http://schemas.openxmlformats.org/officeDocument/2006/relationships/customXml" Target="../ink/ink653.xml"/><Relationship Id="rId73" Type="http://schemas.openxmlformats.org/officeDocument/2006/relationships/image" Target="../media/image636.png"/><Relationship Id="rId94" Type="http://schemas.openxmlformats.org/officeDocument/2006/relationships/customXml" Target="../ink/ink674.xml"/><Relationship Id="rId148" Type="http://schemas.openxmlformats.org/officeDocument/2006/relationships/customXml" Target="../ink/ink701.xml"/><Relationship Id="rId169" Type="http://schemas.openxmlformats.org/officeDocument/2006/relationships/image" Target="../media/image683.png"/><Relationship Id="rId334" Type="http://schemas.openxmlformats.org/officeDocument/2006/relationships/image" Target="../media/image765.png"/><Relationship Id="rId355" Type="http://schemas.openxmlformats.org/officeDocument/2006/relationships/customXml" Target="../ink/ink805.xml"/><Relationship Id="rId376" Type="http://schemas.openxmlformats.org/officeDocument/2006/relationships/image" Target="../media/image786.png"/><Relationship Id="rId397" Type="http://schemas.openxmlformats.org/officeDocument/2006/relationships/customXml" Target="../ink/ink826.xml"/><Relationship Id="rId4" Type="http://schemas.openxmlformats.org/officeDocument/2006/relationships/customXml" Target="../ink/ink629.xml"/><Relationship Id="rId180" Type="http://schemas.openxmlformats.org/officeDocument/2006/relationships/customXml" Target="../ink/ink717.xml"/><Relationship Id="rId215" Type="http://schemas.openxmlformats.org/officeDocument/2006/relationships/image" Target="../media/image706.png"/><Relationship Id="rId236" Type="http://schemas.openxmlformats.org/officeDocument/2006/relationships/customXml" Target="../ink/ink745.xml"/><Relationship Id="rId257" Type="http://schemas.openxmlformats.org/officeDocument/2006/relationships/image" Target="../media/image727.png"/><Relationship Id="rId278" Type="http://schemas.openxmlformats.org/officeDocument/2006/relationships/customXml" Target="../ink/ink766.xml"/><Relationship Id="rId401" Type="http://schemas.openxmlformats.org/officeDocument/2006/relationships/customXml" Target="../ink/ink828.xml"/><Relationship Id="rId303" Type="http://schemas.openxmlformats.org/officeDocument/2006/relationships/customXml" Target="../ink/ink779.xml"/><Relationship Id="rId42" Type="http://schemas.openxmlformats.org/officeDocument/2006/relationships/customXml" Target="../ink/ink648.xml"/><Relationship Id="rId84" Type="http://schemas.openxmlformats.org/officeDocument/2006/relationships/customXml" Target="../ink/ink669.xml"/><Relationship Id="rId138" Type="http://schemas.openxmlformats.org/officeDocument/2006/relationships/customXml" Target="../ink/ink696.xml"/><Relationship Id="rId345" Type="http://schemas.openxmlformats.org/officeDocument/2006/relationships/customXml" Target="../ink/ink800.xml"/><Relationship Id="rId387" Type="http://schemas.openxmlformats.org/officeDocument/2006/relationships/customXml" Target="../ink/ink821.xml"/><Relationship Id="rId191" Type="http://schemas.openxmlformats.org/officeDocument/2006/relationships/image" Target="../media/image694.png"/><Relationship Id="rId205" Type="http://schemas.openxmlformats.org/officeDocument/2006/relationships/image" Target="../media/image701.png"/><Relationship Id="rId247" Type="http://schemas.openxmlformats.org/officeDocument/2006/relationships/image" Target="../media/image722.png"/><Relationship Id="rId412" Type="http://schemas.openxmlformats.org/officeDocument/2006/relationships/image" Target="../media/image804.png"/><Relationship Id="rId107" Type="http://schemas.openxmlformats.org/officeDocument/2006/relationships/image" Target="../media/image653.png"/><Relationship Id="rId289" Type="http://schemas.openxmlformats.org/officeDocument/2006/relationships/image" Target="../media/image743.png"/><Relationship Id="rId11" Type="http://schemas.openxmlformats.org/officeDocument/2006/relationships/image" Target="../media/image605.png"/><Relationship Id="rId53" Type="http://schemas.openxmlformats.org/officeDocument/2006/relationships/image" Target="../media/image626.png"/><Relationship Id="rId149" Type="http://schemas.openxmlformats.org/officeDocument/2006/relationships/image" Target="../media/image673.png"/><Relationship Id="rId314" Type="http://schemas.openxmlformats.org/officeDocument/2006/relationships/image" Target="../media/image755.png"/><Relationship Id="rId356" Type="http://schemas.openxmlformats.org/officeDocument/2006/relationships/image" Target="../media/image776.png"/><Relationship Id="rId398" Type="http://schemas.openxmlformats.org/officeDocument/2006/relationships/image" Target="../media/image797.png"/><Relationship Id="rId95" Type="http://schemas.openxmlformats.org/officeDocument/2006/relationships/image" Target="../media/image647.png"/><Relationship Id="rId160" Type="http://schemas.openxmlformats.org/officeDocument/2006/relationships/customXml" Target="../ink/ink707.xml"/><Relationship Id="rId216" Type="http://schemas.openxmlformats.org/officeDocument/2006/relationships/customXml" Target="../ink/ink735.xml"/><Relationship Id="rId258" Type="http://schemas.openxmlformats.org/officeDocument/2006/relationships/customXml" Target="../ink/ink756.xml"/><Relationship Id="rId22" Type="http://schemas.openxmlformats.org/officeDocument/2006/relationships/customXml" Target="../ink/ink638.xml"/><Relationship Id="rId64" Type="http://schemas.openxmlformats.org/officeDocument/2006/relationships/customXml" Target="../ink/ink659.xml"/><Relationship Id="rId118" Type="http://schemas.openxmlformats.org/officeDocument/2006/relationships/customXml" Target="../ink/ink686.xml"/><Relationship Id="rId325" Type="http://schemas.openxmlformats.org/officeDocument/2006/relationships/customXml" Target="../ink/ink790.xml"/><Relationship Id="rId367" Type="http://schemas.openxmlformats.org/officeDocument/2006/relationships/customXml" Target="../ink/ink811.xml"/><Relationship Id="rId171" Type="http://schemas.openxmlformats.org/officeDocument/2006/relationships/image" Target="../media/image684.png"/><Relationship Id="rId227" Type="http://schemas.openxmlformats.org/officeDocument/2006/relationships/image" Target="../media/image712.png"/><Relationship Id="rId269" Type="http://schemas.openxmlformats.org/officeDocument/2006/relationships/image" Target="../media/image733.png"/><Relationship Id="rId33" Type="http://schemas.openxmlformats.org/officeDocument/2006/relationships/image" Target="../media/image616.png"/><Relationship Id="rId129" Type="http://schemas.openxmlformats.org/officeDocument/2006/relationships/image" Target="../media/image663.png"/><Relationship Id="rId280" Type="http://schemas.openxmlformats.org/officeDocument/2006/relationships/customXml" Target="../ink/ink767.xml"/><Relationship Id="rId336" Type="http://schemas.openxmlformats.org/officeDocument/2006/relationships/image" Target="../media/image766.png"/><Relationship Id="rId75" Type="http://schemas.openxmlformats.org/officeDocument/2006/relationships/image" Target="../media/image637.png"/><Relationship Id="rId140" Type="http://schemas.openxmlformats.org/officeDocument/2006/relationships/customXml" Target="../ink/ink697.xml"/><Relationship Id="rId182" Type="http://schemas.openxmlformats.org/officeDocument/2006/relationships/customXml" Target="../ink/ink718.xml"/><Relationship Id="rId378" Type="http://schemas.openxmlformats.org/officeDocument/2006/relationships/image" Target="../media/image787.png"/><Relationship Id="rId403" Type="http://schemas.openxmlformats.org/officeDocument/2006/relationships/customXml" Target="../ink/ink829.xml"/><Relationship Id="rId6" Type="http://schemas.openxmlformats.org/officeDocument/2006/relationships/customXml" Target="../ink/ink630.xml"/><Relationship Id="rId238" Type="http://schemas.openxmlformats.org/officeDocument/2006/relationships/customXml" Target="../ink/ink746.xml"/><Relationship Id="rId291" Type="http://schemas.openxmlformats.org/officeDocument/2006/relationships/image" Target="../media/image744.png"/><Relationship Id="rId305" Type="http://schemas.openxmlformats.org/officeDocument/2006/relationships/customXml" Target="../ink/ink780.xml"/><Relationship Id="rId347" Type="http://schemas.openxmlformats.org/officeDocument/2006/relationships/customXml" Target="../ink/ink801.xml"/><Relationship Id="rId44" Type="http://schemas.openxmlformats.org/officeDocument/2006/relationships/customXml" Target="../ink/ink649.xml"/><Relationship Id="rId86" Type="http://schemas.openxmlformats.org/officeDocument/2006/relationships/customXml" Target="../ink/ink670.xml"/><Relationship Id="rId151" Type="http://schemas.openxmlformats.org/officeDocument/2006/relationships/image" Target="../media/image674.png"/><Relationship Id="rId389" Type="http://schemas.openxmlformats.org/officeDocument/2006/relationships/customXml" Target="../ink/ink822.xml"/><Relationship Id="rId193" Type="http://schemas.openxmlformats.org/officeDocument/2006/relationships/image" Target="../media/image695.png"/><Relationship Id="rId207" Type="http://schemas.openxmlformats.org/officeDocument/2006/relationships/image" Target="../media/image702.png"/><Relationship Id="rId249" Type="http://schemas.openxmlformats.org/officeDocument/2006/relationships/image" Target="../media/image723.png"/><Relationship Id="rId414" Type="http://schemas.openxmlformats.org/officeDocument/2006/relationships/image" Target="../media/image805.png"/><Relationship Id="rId13" Type="http://schemas.openxmlformats.org/officeDocument/2006/relationships/image" Target="../media/image606.png"/><Relationship Id="rId109" Type="http://schemas.openxmlformats.org/officeDocument/2006/relationships/image" Target="../media/image654.png"/><Relationship Id="rId260" Type="http://schemas.openxmlformats.org/officeDocument/2006/relationships/customXml" Target="../ink/ink757.xml"/><Relationship Id="rId316" Type="http://schemas.openxmlformats.org/officeDocument/2006/relationships/image" Target="../media/image756.png"/><Relationship Id="rId55" Type="http://schemas.openxmlformats.org/officeDocument/2006/relationships/image" Target="../media/image627.png"/><Relationship Id="rId97" Type="http://schemas.openxmlformats.org/officeDocument/2006/relationships/image" Target="../media/image648.png"/><Relationship Id="rId120" Type="http://schemas.openxmlformats.org/officeDocument/2006/relationships/customXml" Target="../ink/ink687.xml"/><Relationship Id="rId358" Type="http://schemas.openxmlformats.org/officeDocument/2006/relationships/image" Target="../media/image777.png"/><Relationship Id="rId162" Type="http://schemas.openxmlformats.org/officeDocument/2006/relationships/customXml" Target="../ink/ink708.xml"/><Relationship Id="rId218" Type="http://schemas.openxmlformats.org/officeDocument/2006/relationships/customXml" Target="../ink/ink736.xml"/><Relationship Id="rId271" Type="http://schemas.openxmlformats.org/officeDocument/2006/relationships/image" Target="../media/image734.png"/><Relationship Id="rId24" Type="http://schemas.openxmlformats.org/officeDocument/2006/relationships/customXml" Target="../ink/ink639.xml"/><Relationship Id="rId66" Type="http://schemas.openxmlformats.org/officeDocument/2006/relationships/customXml" Target="../ink/ink660.xml"/><Relationship Id="rId131" Type="http://schemas.openxmlformats.org/officeDocument/2006/relationships/image" Target="../media/image664.png"/><Relationship Id="rId327" Type="http://schemas.openxmlformats.org/officeDocument/2006/relationships/customXml" Target="../ink/ink791.xml"/><Relationship Id="rId369" Type="http://schemas.openxmlformats.org/officeDocument/2006/relationships/customXml" Target="../ink/ink812.xml"/><Relationship Id="rId173" Type="http://schemas.openxmlformats.org/officeDocument/2006/relationships/image" Target="../media/image685.png"/><Relationship Id="rId229" Type="http://schemas.openxmlformats.org/officeDocument/2006/relationships/image" Target="../media/image713.png"/><Relationship Id="rId380" Type="http://schemas.openxmlformats.org/officeDocument/2006/relationships/image" Target="../media/image788.png"/><Relationship Id="rId240" Type="http://schemas.openxmlformats.org/officeDocument/2006/relationships/customXml" Target="../ink/ink747.xml"/><Relationship Id="rId35" Type="http://schemas.openxmlformats.org/officeDocument/2006/relationships/image" Target="../media/image617.png"/><Relationship Id="rId77" Type="http://schemas.openxmlformats.org/officeDocument/2006/relationships/image" Target="../media/image638.png"/><Relationship Id="rId100" Type="http://schemas.openxmlformats.org/officeDocument/2006/relationships/customXml" Target="../ink/ink677.xml"/><Relationship Id="rId282" Type="http://schemas.openxmlformats.org/officeDocument/2006/relationships/customXml" Target="../ink/ink768.xml"/><Relationship Id="rId338" Type="http://schemas.openxmlformats.org/officeDocument/2006/relationships/image" Target="../media/image767.png"/><Relationship Id="rId8" Type="http://schemas.openxmlformats.org/officeDocument/2006/relationships/customXml" Target="../ink/ink631.xml"/><Relationship Id="rId142" Type="http://schemas.openxmlformats.org/officeDocument/2006/relationships/customXml" Target="../ink/ink698.xml"/><Relationship Id="rId184" Type="http://schemas.openxmlformats.org/officeDocument/2006/relationships/customXml" Target="../ink/ink719.xml"/><Relationship Id="rId391" Type="http://schemas.openxmlformats.org/officeDocument/2006/relationships/customXml" Target="../ink/ink823.xml"/><Relationship Id="rId405" Type="http://schemas.openxmlformats.org/officeDocument/2006/relationships/customXml" Target="../ink/ink830.xml"/><Relationship Id="rId251" Type="http://schemas.openxmlformats.org/officeDocument/2006/relationships/image" Target="../media/image724.png"/><Relationship Id="rId46" Type="http://schemas.openxmlformats.org/officeDocument/2006/relationships/customXml" Target="../ink/ink650.xml"/><Relationship Id="rId293" Type="http://schemas.openxmlformats.org/officeDocument/2006/relationships/image" Target="../media/image745.png"/><Relationship Id="rId307" Type="http://schemas.openxmlformats.org/officeDocument/2006/relationships/customXml" Target="../ink/ink781.xml"/><Relationship Id="rId349" Type="http://schemas.openxmlformats.org/officeDocument/2006/relationships/customXml" Target="../ink/ink802.xml"/><Relationship Id="rId88" Type="http://schemas.openxmlformats.org/officeDocument/2006/relationships/customXml" Target="../ink/ink671.xml"/><Relationship Id="rId111" Type="http://schemas.openxmlformats.org/officeDocument/2006/relationships/image" Target="../media/image655.png"/><Relationship Id="rId153" Type="http://schemas.openxmlformats.org/officeDocument/2006/relationships/image" Target="../media/image675.png"/><Relationship Id="rId195" Type="http://schemas.openxmlformats.org/officeDocument/2006/relationships/image" Target="../media/image696.png"/><Relationship Id="rId209" Type="http://schemas.openxmlformats.org/officeDocument/2006/relationships/image" Target="../media/image703.png"/><Relationship Id="rId360" Type="http://schemas.openxmlformats.org/officeDocument/2006/relationships/image" Target="../media/image778.png"/><Relationship Id="rId416" Type="http://schemas.openxmlformats.org/officeDocument/2006/relationships/image" Target="../media/image806.png"/><Relationship Id="rId220" Type="http://schemas.openxmlformats.org/officeDocument/2006/relationships/customXml" Target="../ink/ink737.xml"/><Relationship Id="rId15" Type="http://schemas.openxmlformats.org/officeDocument/2006/relationships/image" Target="../media/image607.png"/><Relationship Id="rId57" Type="http://schemas.openxmlformats.org/officeDocument/2006/relationships/image" Target="../media/image628.png"/><Relationship Id="rId262" Type="http://schemas.openxmlformats.org/officeDocument/2006/relationships/customXml" Target="../ink/ink758.xml"/><Relationship Id="rId318" Type="http://schemas.openxmlformats.org/officeDocument/2006/relationships/image" Target="../media/image757.png"/><Relationship Id="rId99" Type="http://schemas.openxmlformats.org/officeDocument/2006/relationships/image" Target="../media/image649.png"/><Relationship Id="rId122" Type="http://schemas.openxmlformats.org/officeDocument/2006/relationships/customXml" Target="../ink/ink688.xml"/><Relationship Id="rId164" Type="http://schemas.openxmlformats.org/officeDocument/2006/relationships/customXml" Target="../ink/ink709.xml"/><Relationship Id="rId371" Type="http://schemas.openxmlformats.org/officeDocument/2006/relationships/customXml" Target="../ink/ink813.xml"/><Relationship Id="rId26" Type="http://schemas.openxmlformats.org/officeDocument/2006/relationships/customXml" Target="../ink/ink640.xml"/><Relationship Id="rId231" Type="http://schemas.openxmlformats.org/officeDocument/2006/relationships/image" Target="../media/image714.png"/><Relationship Id="rId273" Type="http://schemas.openxmlformats.org/officeDocument/2006/relationships/image" Target="../media/image735.png"/><Relationship Id="rId329" Type="http://schemas.openxmlformats.org/officeDocument/2006/relationships/customXml" Target="../ink/ink792.xml"/><Relationship Id="rId68" Type="http://schemas.openxmlformats.org/officeDocument/2006/relationships/customXml" Target="../ink/ink661.xml"/><Relationship Id="rId133" Type="http://schemas.openxmlformats.org/officeDocument/2006/relationships/image" Target="../media/image665.png"/><Relationship Id="rId175" Type="http://schemas.openxmlformats.org/officeDocument/2006/relationships/image" Target="../media/image686.png"/><Relationship Id="rId340" Type="http://schemas.openxmlformats.org/officeDocument/2006/relationships/image" Target="../media/image768.png"/><Relationship Id="rId200" Type="http://schemas.openxmlformats.org/officeDocument/2006/relationships/customXml" Target="../ink/ink727.xml"/><Relationship Id="rId382" Type="http://schemas.openxmlformats.org/officeDocument/2006/relationships/image" Target="../media/image789.png"/><Relationship Id="rId242" Type="http://schemas.openxmlformats.org/officeDocument/2006/relationships/customXml" Target="../ink/ink748.xml"/><Relationship Id="rId284" Type="http://schemas.openxmlformats.org/officeDocument/2006/relationships/customXml" Target="../ink/ink769.xml"/><Relationship Id="rId37" Type="http://schemas.openxmlformats.org/officeDocument/2006/relationships/image" Target="../media/image618.png"/><Relationship Id="rId79" Type="http://schemas.openxmlformats.org/officeDocument/2006/relationships/image" Target="../media/image639.png"/><Relationship Id="rId102" Type="http://schemas.openxmlformats.org/officeDocument/2006/relationships/customXml" Target="../ink/ink678.xml"/><Relationship Id="rId144" Type="http://schemas.openxmlformats.org/officeDocument/2006/relationships/customXml" Target="../ink/ink699.xml"/><Relationship Id="rId90" Type="http://schemas.openxmlformats.org/officeDocument/2006/relationships/customXml" Target="../ink/ink672.xml"/><Relationship Id="rId186" Type="http://schemas.openxmlformats.org/officeDocument/2006/relationships/customXml" Target="../ink/ink720.xml"/><Relationship Id="rId351" Type="http://schemas.openxmlformats.org/officeDocument/2006/relationships/customXml" Target="../ink/ink803.xml"/><Relationship Id="rId393" Type="http://schemas.openxmlformats.org/officeDocument/2006/relationships/customXml" Target="../ink/ink824.xml"/><Relationship Id="rId407" Type="http://schemas.openxmlformats.org/officeDocument/2006/relationships/customXml" Target="../ink/ink831.xml"/><Relationship Id="rId211" Type="http://schemas.openxmlformats.org/officeDocument/2006/relationships/image" Target="../media/image704.png"/><Relationship Id="rId253" Type="http://schemas.openxmlformats.org/officeDocument/2006/relationships/image" Target="../media/image725.png"/><Relationship Id="rId295" Type="http://schemas.openxmlformats.org/officeDocument/2006/relationships/image" Target="../media/image746.png"/><Relationship Id="rId309" Type="http://schemas.openxmlformats.org/officeDocument/2006/relationships/customXml" Target="../ink/ink782.xml"/><Relationship Id="rId48" Type="http://schemas.openxmlformats.org/officeDocument/2006/relationships/customXml" Target="../ink/ink651.xml"/><Relationship Id="rId113" Type="http://schemas.openxmlformats.org/officeDocument/2006/relationships/image" Target="../media/image29.png"/><Relationship Id="rId320" Type="http://schemas.openxmlformats.org/officeDocument/2006/relationships/image" Target="../media/image758.png"/><Relationship Id="rId155" Type="http://schemas.openxmlformats.org/officeDocument/2006/relationships/image" Target="../media/image676.png"/><Relationship Id="rId197" Type="http://schemas.openxmlformats.org/officeDocument/2006/relationships/image" Target="../media/image697.png"/><Relationship Id="rId362" Type="http://schemas.openxmlformats.org/officeDocument/2006/relationships/image" Target="../media/image779.png"/><Relationship Id="rId418" Type="http://schemas.openxmlformats.org/officeDocument/2006/relationships/image" Target="../media/image80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5.png"/><Relationship Id="rId299" Type="http://schemas.openxmlformats.org/officeDocument/2006/relationships/image" Target="../media/image956.png"/><Relationship Id="rId21" Type="http://schemas.openxmlformats.org/officeDocument/2006/relationships/image" Target="../media/image817.png"/><Relationship Id="rId63" Type="http://schemas.openxmlformats.org/officeDocument/2006/relationships/image" Target="../media/image838.png"/><Relationship Id="rId159" Type="http://schemas.openxmlformats.org/officeDocument/2006/relationships/image" Target="../media/image886.png"/><Relationship Id="rId324" Type="http://schemas.openxmlformats.org/officeDocument/2006/relationships/customXml" Target="../ink/ink998.xml"/><Relationship Id="rId366" Type="http://schemas.openxmlformats.org/officeDocument/2006/relationships/customXml" Target="../ink/ink1019.xml"/><Relationship Id="rId170" Type="http://schemas.openxmlformats.org/officeDocument/2006/relationships/customXml" Target="../ink/ink921.xml"/><Relationship Id="rId226" Type="http://schemas.openxmlformats.org/officeDocument/2006/relationships/customXml" Target="../ink/ink949.xml"/><Relationship Id="rId268" Type="http://schemas.openxmlformats.org/officeDocument/2006/relationships/customXml" Target="../ink/ink970.xml"/><Relationship Id="rId32" Type="http://schemas.openxmlformats.org/officeDocument/2006/relationships/customXml" Target="../ink/ink852.xml"/><Relationship Id="rId74" Type="http://schemas.openxmlformats.org/officeDocument/2006/relationships/customXml" Target="../ink/ink873.xml"/><Relationship Id="rId128" Type="http://schemas.openxmlformats.org/officeDocument/2006/relationships/customXml" Target="../ink/ink900.xml"/><Relationship Id="rId335" Type="http://schemas.openxmlformats.org/officeDocument/2006/relationships/image" Target="../media/image974.png"/><Relationship Id="rId377" Type="http://schemas.openxmlformats.org/officeDocument/2006/relationships/image" Target="../media/image995.png"/><Relationship Id="rId5" Type="http://schemas.openxmlformats.org/officeDocument/2006/relationships/image" Target="../media/image809.png"/><Relationship Id="rId181" Type="http://schemas.openxmlformats.org/officeDocument/2006/relationships/image" Target="../media/image897.png"/><Relationship Id="rId237" Type="http://schemas.openxmlformats.org/officeDocument/2006/relationships/image" Target="../media/image925.png"/><Relationship Id="rId402" Type="http://schemas.openxmlformats.org/officeDocument/2006/relationships/customXml" Target="../ink/ink1037.xml"/><Relationship Id="rId279" Type="http://schemas.openxmlformats.org/officeDocument/2006/relationships/image" Target="../media/image946.png"/><Relationship Id="rId43" Type="http://schemas.openxmlformats.org/officeDocument/2006/relationships/image" Target="../media/image828.png"/><Relationship Id="rId139" Type="http://schemas.openxmlformats.org/officeDocument/2006/relationships/image" Target="../media/image876.png"/><Relationship Id="rId290" Type="http://schemas.openxmlformats.org/officeDocument/2006/relationships/customXml" Target="../ink/ink981.xml"/><Relationship Id="rId304" Type="http://schemas.openxmlformats.org/officeDocument/2006/relationships/customXml" Target="../ink/ink988.xml"/><Relationship Id="rId346" Type="http://schemas.openxmlformats.org/officeDocument/2006/relationships/customXml" Target="../ink/ink1009.xml"/><Relationship Id="rId388" Type="http://schemas.openxmlformats.org/officeDocument/2006/relationships/customXml" Target="../ink/ink1030.xml"/><Relationship Id="rId85" Type="http://schemas.openxmlformats.org/officeDocument/2006/relationships/image" Target="../media/image849.png"/><Relationship Id="rId150" Type="http://schemas.openxmlformats.org/officeDocument/2006/relationships/customXml" Target="../ink/ink911.xml"/><Relationship Id="rId192" Type="http://schemas.openxmlformats.org/officeDocument/2006/relationships/customXml" Target="../ink/ink932.xml"/><Relationship Id="rId206" Type="http://schemas.openxmlformats.org/officeDocument/2006/relationships/customXml" Target="../ink/ink939.xml"/><Relationship Id="rId413" Type="http://schemas.openxmlformats.org/officeDocument/2006/relationships/image" Target="../media/image1013.png"/><Relationship Id="rId248" Type="http://schemas.openxmlformats.org/officeDocument/2006/relationships/customXml" Target="../ink/ink960.xml"/><Relationship Id="rId12" Type="http://schemas.openxmlformats.org/officeDocument/2006/relationships/customXml" Target="../ink/ink842.xml"/><Relationship Id="rId108" Type="http://schemas.openxmlformats.org/officeDocument/2006/relationships/customXml" Target="../ink/ink890.xml"/><Relationship Id="rId315" Type="http://schemas.openxmlformats.org/officeDocument/2006/relationships/image" Target="../media/image964.png"/><Relationship Id="rId357" Type="http://schemas.openxmlformats.org/officeDocument/2006/relationships/image" Target="../media/image985.png"/><Relationship Id="rId54" Type="http://schemas.openxmlformats.org/officeDocument/2006/relationships/customXml" Target="../ink/ink863.xml"/><Relationship Id="rId96" Type="http://schemas.openxmlformats.org/officeDocument/2006/relationships/customXml" Target="../ink/ink884.xml"/><Relationship Id="rId161" Type="http://schemas.openxmlformats.org/officeDocument/2006/relationships/image" Target="../media/image887.png"/><Relationship Id="rId217" Type="http://schemas.openxmlformats.org/officeDocument/2006/relationships/image" Target="../media/image915.png"/><Relationship Id="rId399" Type="http://schemas.openxmlformats.org/officeDocument/2006/relationships/image" Target="../media/image1006.png"/><Relationship Id="rId259" Type="http://schemas.openxmlformats.org/officeDocument/2006/relationships/image" Target="../media/image936.png"/><Relationship Id="rId424" Type="http://schemas.openxmlformats.org/officeDocument/2006/relationships/customXml" Target="../ink/ink1048.xml"/><Relationship Id="rId23" Type="http://schemas.openxmlformats.org/officeDocument/2006/relationships/image" Target="../media/image818.png"/><Relationship Id="rId119" Type="http://schemas.openxmlformats.org/officeDocument/2006/relationships/image" Target="../media/image866.png"/><Relationship Id="rId270" Type="http://schemas.openxmlformats.org/officeDocument/2006/relationships/customXml" Target="../ink/ink971.xml"/><Relationship Id="rId326" Type="http://schemas.openxmlformats.org/officeDocument/2006/relationships/customXml" Target="../ink/ink999.xml"/><Relationship Id="rId65" Type="http://schemas.openxmlformats.org/officeDocument/2006/relationships/image" Target="../media/image839.png"/><Relationship Id="rId130" Type="http://schemas.openxmlformats.org/officeDocument/2006/relationships/customXml" Target="../ink/ink901.xml"/><Relationship Id="rId368" Type="http://schemas.openxmlformats.org/officeDocument/2006/relationships/customXml" Target="../ink/ink1020.xml"/><Relationship Id="rId172" Type="http://schemas.openxmlformats.org/officeDocument/2006/relationships/customXml" Target="../ink/ink922.xml"/><Relationship Id="rId228" Type="http://schemas.openxmlformats.org/officeDocument/2006/relationships/customXml" Target="../ink/ink950.xml"/><Relationship Id="rId281" Type="http://schemas.openxmlformats.org/officeDocument/2006/relationships/image" Target="../media/image947.png"/><Relationship Id="rId337" Type="http://schemas.openxmlformats.org/officeDocument/2006/relationships/image" Target="../media/image975.png"/><Relationship Id="rId34" Type="http://schemas.openxmlformats.org/officeDocument/2006/relationships/customXml" Target="../ink/ink853.xml"/><Relationship Id="rId76" Type="http://schemas.openxmlformats.org/officeDocument/2006/relationships/customXml" Target="../ink/ink874.xml"/><Relationship Id="rId141" Type="http://schemas.openxmlformats.org/officeDocument/2006/relationships/image" Target="../media/image877.png"/><Relationship Id="rId379" Type="http://schemas.openxmlformats.org/officeDocument/2006/relationships/image" Target="../media/image996.png"/><Relationship Id="rId7" Type="http://schemas.openxmlformats.org/officeDocument/2006/relationships/image" Target="../media/image810.png"/><Relationship Id="rId183" Type="http://schemas.openxmlformats.org/officeDocument/2006/relationships/image" Target="../media/image898.png"/><Relationship Id="rId239" Type="http://schemas.openxmlformats.org/officeDocument/2006/relationships/image" Target="../media/image926.png"/><Relationship Id="rId390" Type="http://schemas.openxmlformats.org/officeDocument/2006/relationships/customXml" Target="../ink/ink1031.xml"/><Relationship Id="rId404" Type="http://schemas.openxmlformats.org/officeDocument/2006/relationships/customXml" Target="../ink/ink1038.xml"/><Relationship Id="rId250" Type="http://schemas.openxmlformats.org/officeDocument/2006/relationships/customXml" Target="../ink/ink961.xml"/><Relationship Id="rId292" Type="http://schemas.openxmlformats.org/officeDocument/2006/relationships/customXml" Target="../ink/ink982.xml"/><Relationship Id="rId306" Type="http://schemas.openxmlformats.org/officeDocument/2006/relationships/customXml" Target="../ink/ink989.xml"/><Relationship Id="rId45" Type="http://schemas.openxmlformats.org/officeDocument/2006/relationships/image" Target="../media/image829.png"/><Relationship Id="rId87" Type="http://schemas.openxmlformats.org/officeDocument/2006/relationships/image" Target="../media/image850.png"/><Relationship Id="rId110" Type="http://schemas.openxmlformats.org/officeDocument/2006/relationships/customXml" Target="../ink/ink891.xml"/><Relationship Id="rId348" Type="http://schemas.openxmlformats.org/officeDocument/2006/relationships/customXml" Target="../ink/ink1010.xml"/><Relationship Id="rId152" Type="http://schemas.openxmlformats.org/officeDocument/2006/relationships/customXml" Target="../ink/ink912.xml"/><Relationship Id="rId194" Type="http://schemas.openxmlformats.org/officeDocument/2006/relationships/customXml" Target="../ink/ink933.xml"/><Relationship Id="rId208" Type="http://schemas.openxmlformats.org/officeDocument/2006/relationships/customXml" Target="../ink/ink940.xml"/><Relationship Id="rId415" Type="http://schemas.openxmlformats.org/officeDocument/2006/relationships/image" Target="../media/image1014.png"/><Relationship Id="rId261" Type="http://schemas.openxmlformats.org/officeDocument/2006/relationships/image" Target="../media/image937.png"/><Relationship Id="rId14" Type="http://schemas.openxmlformats.org/officeDocument/2006/relationships/customXml" Target="../ink/ink843.xml"/><Relationship Id="rId56" Type="http://schemas.openxmlformats.org/officeDocument/2006/relationships/customXml" Target="../ink/ink864.xml"/><Relationship Id="rId317" Type="http://schemas.openxmlformats.org/officeDocument/2006/relationships/image" Target="../media/image965.png"/><Relationship Id="rId359" Type="http://schemas.openxmlformats.org/officeDocument/2006/relationships/image" Target="../media/image986.png"/><Relationship Id="rId98" Type="http://schemas.openxmlformats.org/officeDocument/2006/relationships/customXml" Target="../ink/ink885.xml"/><Relationship Id="rId121" Type="http://schemas.openxmlformats.org/officeDocument/2006/relationships/image" Target="../media/image867.png"/><Relationship Id="rId163" Type="http://schemas.openxmlformats.org/officeDocument/2006/relationships/image" Target="../media/image888.png"/><Relationship Id="rId219" Type="http://schemas.openxmlformats.org/officeDocument/2006/relationships/image" Target="../media/image916.png"/><Relationship Id="rId370" Type="http://schemas.openxmlformats.org/officeDocument/2006/relationships/customXml" Target="../ink/ink1021.xml"/><Relationship Id="rId230" Type="http://schemas.openxmlformats.org/officeDocument/2006/relationships/customXml" Target="../ink/ink951.xml"/><Relationship Id="rId25" Type="http://schemas.openxmlformats.org/officeDocument/2006/relationships/image" Target="../media/image819.png"/><Relationship Id="rId67" Type="http://schemas.openxmlformats.org/officeDocument/2006/relationships/image" Target="../media/image840.png"/><Relationship Id="rId272" Type="http://schemas.openxmlformats.org/officeDocument/2006/relationships/customXml" Target="../ink/ink972.xml"/><Relationship Id="rId328" Type="http://schemas.openxmlformats.org/officeDocument/2006/relationships/customXml" Target="../ink/ink1000.xml"/><Relationship Id="rId132" Type="http://schemas.openxmlformats.org/officeDocument/2006/relationships/customXml" Target="../ink/ink902.xml"/><Relationship Id="rId174" Type="http://schemas.openxmlformats.org/officeDocument/2006/relationships/customXml" Target="../ink/ink923.xml"/><Relationship Id="rId381" Type="http://schemas.openxmlformats.org/officeDocument/2006/relationships/image" Target="../media/image997.png"/><Relationship Id="rId241" Type="http://schemas.openxmlformats.org/officeDocument/2006/relationships/image" Target="../media/image927.png"/><Relationship Id="rId36" Type="http://schemas.openxmlformats.org/officeDocument/2006/relationships/customXml" Target="../ink/ink854.xml"/><Relationship Id="rId283" Type="http://schemas.openxmlformats.org/officeDocument/2006/relationships/image" Target="../media/image948.png"/><Relationship Id="rId339" Type="http://schemas.openxmlformats.org/officeDocument/2006/relationships/image" Target="../media/image976.png"/><Relationship Id="rId78" Type="http://schemas.openxmlformats.org/officeDocument/2006/relationships/customXml" Target="../ink/ink875.xml"/><Relationship Id="rId101" Type="http://schemas.openxmlformats.org/officeDocument/2006/relationships/image" Target="../media/image857.png"/><Relationship Id="rId143" Type="http://schemas.openxmlformats.org/officeDocument/2006/relationships/image" Target="../media/image878.png"/><Relationship Id="rId185" Type="http://schemas.openxmlformats.org/officeDocument/2006/relationships/image" Target="../media/image899.png"/><Relationship Id="rId350" Type="http://schemas.openxmlformats.org/officeDocument/2006/relationships/customXml" Target="../ink/ink1011.xml"/><Relationship Id="rId406" Type="http://schemas.openxmlformats.org/officeDocument/2006/relationships/customXml" Target="../ink/ink1039.xml"/><Relationship Id="rId9" Type="http://schemas.openxmlformats.org/officeDocument/2006/relationships/image" Target="../media/image811.png"/><Relationship Id="rId210" Type="http://schemas.openxmlformats.org/officeDocument/2006/relationships/customXml" Target="../ink/ink941.xml"/><Relationship Id="rId392" Type="http://schemas.openxmlformats.org/officeDocument/2006/relationships/customXml" Target="../ink/ink1032.xml"/><Relationship Id="rId252" Type="http://schemas.openxmlformats.org/officeDocument/2006/relationships/customXml" Target="../ink/ink962.xml"/><Relationship Id="rId294" Type="http://schemas.openxmlformats.org/officeDocument/2006/relationships/customXml" Target="../ink/ink983.xml"/><Relationship Id="rId308" Type="http://schemas.openxmlformats.org/officeDocument/2006/relationships/customXml" Target="../ink/ink990.xml"/><Relationship Id="rId47" Type="http://schemas.openxmlformats.org/officeDocument/2006/relationships/image" Target="../media/image830.png"/><Relationship Id="rId89" Type="http://schemas.openxmlformats.org/officeDocument/2006/relationships/image" Target="../media/image851.png"/><Relationship Id="rId112" Type="http://schemas.openxmlformats.org/officeDocument/2006/relationships/customXml" Target="../ink/ink892.xml"/><Relationship Id="rId154" Type="http://schemas.openxmlformats.org/officeDocument/2006/relationships/customXml" Target="../ink/ink913.xml"/><Relationship Id="rId361" Type="http://schemas.openxmlformats.org/officeDocument/2006/relationships/image" Target="../media/image987.png"/><Relationship Id="rId196" Type="http://schemas.openxmlformats.org/officeDocument/2006/relationships/customXml" Target="../ink/ink934.xml"/><Relationship Id="rId417" Type="http://schemas.openxmlformats.org/officeDocument/2006/relationships/image" Target="../media/image1015.png"/><Relationship Id="rId16" Type="http://schemas.openxmlformats.org/officeDocument/2006/relationships/customXml" Target="../ink/ink844.xml"/><Relationship Id="rId221" Type="http://schemas.openxmlformats.org/officeDocument/2006/relationships/image" Target="../media/image917.png"/><Relationship Id="rId263" Type="http://schemas.openxmlformats.org/officeDocument/2006/relationships/image" Target="../media/image938.png"/><Relationship Id="rId319" Type="http://schemas.openxmlformats.org/officeDocument/2006/relationships/image" Target="../media/image966.png"/><Relationship Id="rId58" Type="http://schemas.openxmlformats.org/officeDocument/2006/relationships/customXml" Target="../ink/ink865.xml"/><Relationship Id="rId123" Type="http://schemas.openxmlformats.org/officeDocument/2006/relationships/image" Target="../media/image868.png"/><Relationship Id="rId330" Type="http://schemas.openxmlformats.org/officeDocument/2006/relationships/customXml" Target="../ink/ink1001.xml"/><Relationship Id="rId165" Type="http://schemas.openxmlformats.org/officeDocument/2006/relationships/image" Target="../media/image889.png"/><Relationship Id="rId372" Type="http://schemas.openxmlformats.org/officeDocument/2006/relationships/customXml" Target="../ink/ink1022.xml"/><Relationship Id="rId232" Type="http://schemas.openxmlformats.org/officeDocument/2006/relationships/customXml" Target="../ink/ink952.xml"/><Relationship Id="rId274" Type="http://schemas.openxmlformats.org/officeDocument/2006/relationships/customXml" Target="../ink/ink973.xml"/><Relationship Id="rId27" Type="http://schemas.openxmlformats.org/officeDocument/2006/relationships/image" Target="../media/image820.png"/><Relationship Id="rId69" Type="http://schemas.openxmlformats.org/officeDocument/2006/relationships/image" Target="../media/image841.png"/><Relationship Id="rId134" Type="http://schemas.openxmlformats.org/officeDocument/2006/relationships/customXml" Target="../ink/ink903.xml"/><Relationship Id="rId80" Type="http://schemas.openxmlformats.org/officeDocument/2006/relationships/customXml" Target="../ink/ink876.xml"/><Relationship Id="rId176" Type="http://schemas.openxmlformats.org/officeDocument/2006/relationships/customXml" Target="../ink/ink924.xml"/><Relationship Id="rId341" Type="http://schemas.openxmlformats.org/officeDocument/2006/relationships/image" Target="../media/image977.png"/><Relationship Id="rId383" Type="http://schemas.openxmlformats.org/officeDocument/2006/relationships/image" Target="../media/image998.png"/><Relationship Id="rId201" Type="http://schemas.openxmlformats.org/officeDocument/2006/relationships/image" Target="../media/image907.png"/><Relationship Id="rId243" Type="http://schemas.openxmlformats.org/officeDocument/2006/relationships/image" Target="../media/image928.png"/><Relationship Id="rId285" Type="http://schemas.openxmlformats.org/officeDocument/2006/relationships/image" Target="../media/image949.png"/><Relationship Id="rId38" Type="http://schemas.openxmlformats.org/officeDocument/2006/relationships/customXml" Target="../ink/ink855.xml"/><Relationship Id="rId103" Type="http://schemas.openxmlformats.org/officeDocument/2006/relationships/image" Target="../media/image858.png"/><Relationship Id="rId310" Type="http://schemas.openxmlformats.org/officeDocument/2006/relationships/customXml" Target="../ink/ink991.xml"/><Relationship Id="rId70" Type="http://schemas.openxmlformats.org/officeDocument/2006/relationships/customXml" Target="../ink/ink871.xml"/><Relationship Id="rId91" Type="http://schemas.openxmlformats.org/officeDocument/2006/relationships/image" Target="../media/image852.png"/><Relationship Id="rId145" Type="http://schemas.openxmlformats.org/officeDocument/2006/relationships/image" Target="../media/image879.png"/><Relationship Id="rId166" Type="http://schemas.openxmlformats.org/officeDocument/2006/relationships/customXml" Target="../ink/ink919.xml"/><Relationship Id="rId187" Type="http://schemas.openxmlformats.org/officeDocument/2006/relationships/image" Target="../media/image900.png"/><Relationship Id="rId331" Type="http://schemas.openxmlformats.org/officeDocument/2006/relationships/image" Target="../media/image972.png"/><Relationship Id="rId352" Type="http://schemas.openxmlformats.org/officeDocument/2006/relationships/customXml" Target="../ink/ink1012.xml"/><Relationship Id="rId373" Type="http://schemas.openxmlformats.org/officeDocument/2006/relationships/image" Target="../media/image993.png"/><Relationship Id="rId394" Type="http://schemas.openxmlformats.org/officeDocument/2006/relationships/customXml" Target="../ink/ink1033.xml"/><Relationship Id="rId408" Type="http://schemas.openxmlformats.org/officeDocument/2006/relationships/customXml" Target="../ink/ink104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42.xml"/><Relationship Id="rId233" Type="http://schemas.openxmlformats.org/officeDocument/2006/relationships/image" Target="../media/image923.png"/><Relationship Id="rId254" Type="http://schemas.openxmlformats.org/officeDocument/2006/relationships/customXml" Target="../ink/ink963.xml"/><Relationship Id="rId28" Type="http://schemas.openxmlformats.org/officeDocument/2006/relationships/customXml" Target="../ink/ink850.xml"/><Relationship Id="rId49" Type="http://schemas.openxmlformats.org/officeDocument/2006/relationships/image" Target="../media/image831.png"/><Relationship Id="rId114" Type="http://schemas.openxmlformats.org/officeDocument/2006/relationships/customXml" Target="../ink/ink893.xml"/><Relationship Id="rId275" Type="http://schemas.openxmlformats.org/officeDocument/2006/relationships/image" Target="../media/image944.png"/><Relationship Id="rId296" Type="http://schemas.openxmlformats.org/officeDocument/2006/relationships/customXml" Target="../ink/ink984.xml"/><Relationship Id="rId300" Type="http://schemas.openxmlformats.org/officeDocument/2006/relationships/customXml" Target="../ink/ink986.xml"/><Relationship Id="rId60" Type="http://schemas.openxmlformats.org/officeDocument/2006/relationships/customXml" Target="../ink/ink866.xml"/><Relationship Id="rId81" Type="http://schemas.openxmlformats.org/officeDocument/2006/relationships/image" Target="../media/image847.png"/><Relationship Id="rId135" Type="http://schemas.openxmlformats.org/officeDocument/2006/relationships/image" Target="../media/image874.png"/><Relationship Id="rId156" Type="http://schemas.openxmlformats.org/officeDocument/2006/relationships/customXml" Target="../ink/ink914.xml"/><Relationship Id="rId177" Type="http://schemas.openxmlformats.org/officeDocument/2006/relationships/image" Target="../media/image895.png"/><Relationship Id="rId198" Type="http://schemas.openxmlformats.org/officeDocument/2006/relationships/customXml" Target="../ink/ink935.xml"/><Relationship Id="rId321" Type="http://schemas.openxmlformats.org/officeDocument/2006/relationships/image" Target="../media/image967.png"/><Relationship Id="rId342" Type="http://schemas.openxmlformats.org/officeDocument/2006/relationships/customXml" Target="../ink/ink1007.xml"/><Relationship Id="rId363" Type="http://schemas.openxmlformats.org/officeDocument/2006/relationships/image" Target="../media/image988.png"/><Relationship Id="rId384" Type="http://schemas.openxmlformats.org/officeDocument/2006/relationships/customXml" Target="../ink/ink1028.xml"/><Relationship Id="rId419" Type="http://schemas.openxmlformats.org/officeDocument/2006/relationships/image" Target="../media/image1016.png"/><Relationship Id="rId202" Type="http://schemas.openxmlformats.org/officeDocument/2006/relationships/customXml" Target="../ink/ink937.xml"/><Relationship Id="rId223" Type="http://schemas.openxmlformats.org/officeDocument/2006/relationships/image" Target="../media/image918.png"/><Relationship Id="rId244" Type="http://schemas.openxmlformats.org/officeDocument/2006/relationships/customXml" Target="../ink/ink958.xml"/><Relationship Id="rId18" Type="http://schemas.openxmlformats.org/officeDocument/2006/relationships/customXml" Target="../ink/ink845.xml"/><Relationship Id="rId39" Type="http://schemas.openxmlformats.org/officeDocument/2006/relationships/image" Target="../media/image826.png"/><Relationship Id="rId265" Type="http://schemas.openxmlformats.org/officeDocument/2006/relationships/image" Target="../media/image939.png"/><Relationship Id="rId286" Type="http://schemas.openxmlformats.org/officeDocument/2006/relationships/customXml" Target="../ink/ink979.xml"/><Relationship Id="rId50" Type="http://schemas.openxmlformats.org/officeDocument/2006/relationships/customXml" Target="../ink/ink861.xml"/><Relationship Id="rId104" Type="http://schemas.openxmlformats.org/officeDocument/2006/relationships/customXml" Target="../ink/ink888.xml"/><Relationship Id="rId125" Type="http://schemas.openxmlformats.org/officeDocument/2006/relationships/image" Target="../media/image869.png"/><Relationship Id="rId146" Type="http://schemas.openxmlformats.org/officeDocument/2006/relationships/customXml" Target="../ink/ink909.xml"/><Relationship Id="rId167" Type="http://schemas.openxmlformats.org/officeDocument/2006/relationships/image" Target="../media/image890.png"/><Relationship Id="rId188" Type="http://schemas.openxmlformats.org/officeDocument/2006/relationships/customXml" Target="../ink/ink930.xml"/><Relationship Id="rId311" Type="http://schemas.openxmlformats.org/officeDocument/2006/relationships/image" Target="../media/image962.png"/><Relationship Id="rId332" Type="http://schemas.openxmlformats.org/officeDocument/2006/relationships/customXml" Target="../ink/ink1002.xml"/><Relationship Id="rId353" Type="http://schemas.openxmlformats.org/officeDocument/2006/relationships/image" Target="../media/image983.png"/><Relationship Id="rId374" Type="http://schemas.openxmlformats.org/officeDocument/2006/relationships/customXml" Target="../ink/ink1023.xml"/><Relationship Id="rId395" Type="http://schemas.openxmlformats.org/officeDocument/2006/relationships/image" Target="../media/image1004.png"/><Relationship Id="rId409" Type="http://schemas.openxmlformats.org/officeDocument/2006/relationships/image" Target="../media/image1011.png"/><Relationship Id="rId71" Type="http://schemas.openxmlformats.org/officeDocument/2006/relationships/image" Target="../media/image842.png"/><Relationship Id="rId92" Type="http://schemas.openxmlformats.org/officeDocument/2006/relationships/customXml" Target="../ink/ink882.xml"/><Relationship Id="rId213" Type="http://schemas.openxmlformats.org/officeDocument/2006/relationships/image" Target="../media/image913.png"/><Relationship Id="rId234" Type="http://schemas.openxmlformats.org/officeDocument/2006/relationships/customXml" Target="../ink/ink953.xml"/><Relationship Id="rId420" Type="http://schemas.openxmlformats.org/officeDocument/2006/relationships/customXml" Target="../ink/ink1046.xml"/><Relationship Id="rId2" Type="http://schemas.openxmlformats.org/officeDocument/2006/relationships/customXml" Target="../ink/ink837.xml"/><Relationship Id="rId29" Type="http://schemas.openxmlformats.org/officeDocument/2006/relationships/image" Target="../media/image821.png"/><Relationship Id="rId255" Type="http://schemas.openxmlformats.org/officeDocument/2006/relationships/image" Target="../media/image934.png"/><Relationship Id="rId276" Type="http://schemas.openxmlformats.org/officeDocument/2006/relationships/customXml" Target="../ink/ink974.xml"/><Relationship Id="rId297" Type="http://schemas.openxmlformats.org/officeDocument/2006/relationships/image" Target="../media/image955.png"/><Relationship Id="rId40" Type="http://schemas.openxmlformats.org/officeDocument/2006/relationships/customXml" Target="../ink/ink856.xml"/><Relationship Id="rId115" Type="http://schemas.openxmlformats.org/officeDocument/2006/relationships/image" Target="../media/image864.png"/><Relationship Id="rId136" Type="http://schemas.openxmlformats.org/officeDocument/2006/relationships/customXml" Target="../ink/ink904.xml"/><Relationship Id="rId157" Type="http://schemas.openxmlformats.org/officeDocument/2006/relationships/image" Target="../media/image885.png"/><Relationship Id="rId178" Type="http://schemas.openxmlformats.org/officeDocument/2006/relationships/customXml" Target="../ink/ink925.xml"/><Relationship Id="rId301" Type="http://schemas.openxmlformats.org/officeDocument/2006/relationships/image" Target="../media/image957.png"/><Relationship Id="rId322" Type="http://schemas.openxmlformats.org/officeDocument/2006/relationships/customXml" Target="../ink/ink997.xml"/><Relationship Id="rId343" Type="http://schemas.openxmlformats.org/officeDocument/2006/relationships/image" Target="../media/image978.png"/><Relationship Id="rId364" Type="http://schemas.openxmlformats.org/officeDocument/2006/relationships/customXml" Target="../ink/ink1018.xml"/><Relationship Id="rId61" Type="http://schemas.openxmlformats.org/officeDocument/2006/relationships/image" Target="../media/image837.png"/><Relationship Id="rId82" Type="http://schemas.openxmlformats.org/officeDocument/2006/relationships/customXml" Target="../ink/ink877.xml"/><Relationship Id="rId199" Type="http://schemas.openxmlformats.org/officeDocument/2006/relationships/image" Target="../media/image906.png"/><Relationship Id="rId203" Type="http://schemas.openxmlformats.org/officeDocument/2006/relationships/image" Target="../media/image908.png"/><Relationship Id="rId385" Type="http://schemas.openxmlformats.org/officeDocument/2006/relationships/image" Target="../media/image999.png"/><Relationship Id="rId19" Type="http://schemas.openxmlformats.org/officeDocument/2006/relationships/image" Target="../media/image816.png"/><Relationship Id="rId224" Type="http://schemas.openxmlformats.org/officeDocument/2006/relationships/customXml" Target="../ink/ink948.xml"/><Relationship Id="rId245" Type="http://schemas.openxmlformats.org/officeDocument/2006/relationships/image" Target="../media/image929.png"/><Relationship Id="rId266" Type="http://schemas.openxmlformats.org/officeDocument/2006/relationships/customXml" Target="../ink/ink969.xml"/><Relationship Id="rId287" Type="http://schemas.openxmlformats.org/officeDocument/2006/relationships/image" Target="../media/image950.png"/><Relationship Id="rId410" Type="http://schemas.openxmlformats.org/officeDocument/2006/relationships/customXml" Target="../ink/ink1041.xml"/><Relationship Id="rId30" Type="http://schemas.openxmlformats.org/officeDocument/2006/relationships/customXml" Target="../ink/ink851.xml"/><Relationship Id="rId105" Type="http://schemas.openxmlformats.org/officeDocument/2006/relationships/image" Target="../media/image859.png"/><Relationship Id="rId126" Type="http://schemas.openxmlformats.org/officeDocument/2006/relationships/customXml" Target="../ink/ink899.xml"/><Relationship Id="rId147" Type="http://schemas.openxmlformats.org/officeDocument/2006/relationships/image" Target="../media/image880.png"/><Relationship Id="rId168" Type="http://schemas.openxmlformats.org/officeDocument/2006/relationships/customXml" Target="../ink/ink920.xml"/><Relationship Id="rId312" Type="http://schemas.openxmlformats.org/officeDocument/2006/relationships/customXml" Target="../ink/ink992.xml"/><Relationship Id="rId333" Type="http://schemas.openxmlformats.org/officeDocument/2006/relationships/image" Target="../media/image973.png"/><Relationship Id="rId354" Type="http://schemas.openxmlformats.org/officeDocument/2006/relationships/customXml" Target="../ink/ink1013.xml"/><Relationship Id="rId51" Type="http://schemas.openxmlformats.org/officeDocument/2006/relationships/image" Target="../media/image832.png"/><Relationship Id="rId72" Type="http://schemas.openxmlformats.org/officeDocument/2006/relationships/customXml" Target="../ink/ink872.xml"/><Relationship Id="rId93" Type="http://schemas.openxmlformats.org/officeDocument/2006/relationships/image" Target="../media/image853.png"/><Relationship Id="rId189" Type="http://schemas.openxmlformats.org/officeDocument/2006/relationships/image" Target="../media/image901.png"/><Relationship Id="rId375" Type="http://schemas.openxmlformats.org/officeDocument/2006/relationships/image" Target="../media/image994.png"/><Relationship Id="rId396" Type="http://schemas.openxmlformats.org/officeDocument/2006/relationships/customXml" Target="../ink/ink1034.xml"/><Relationship Id="rId3" Type="http://schemas.openxmlformats.org/officeDocument/2006/relationships/image" Target="../media/image808.png"/><Relationship Id="rId214" Type="http://schemas.openxmlformats.org/officeDocument/2006/relationships/customXml" Target="../ink/ink943.xml"/><Relationship Id="rId235" Type="http://schemas.openxmlformats.org/officeDocument/2006/relationships/image" Target="../media/image924.png"/><Relationship Id="rId256" Type="http://schemas.openxmlformats.org/officeDocument/2006/relationships/customXml" Target="../ink/ink964.xml"/><Relationship Id="rId277" Type="http://schemas.openxmlformats.org/officeDocument/2006/relationships/image" Target="../media/image945.png"/><Relationship Id="rId298" Type="http://schemas.openxmlformats.org/officeDocument/2006/relationships/customXml" Target="../ink/ink985.xml"/><Relationship Id="rId400" Type="http://schemas.openxmlformats.org/officeDocument/2006/relationships/customXml" Target="../ink/ink1036.xml"/><Relationship Id="rId421" Type="http://schemas.openxmlformats.org/officeDocument/2006/relationships/image" Target="../media/image1017.png"/><Relationship Id="rId116" Type="http://schemas.openxmlformats.org/officeDocument/2006/relationships/customXml" Target="../ink/ink894.xml"/><Relationship Id="rId137" Type="http://schemas.openxmlformats.org/officeDocument/2006/relationships/image" Target="../media/image875.png"/><Relationship Id="rId158" Type="http://schemas.openxmlformats.org/officeDocument/2006/relationships/customXml" Target="../ink/ink915.xml"/><Relationship Id="rId302" Type="http://schemas.openxmlformats.org/officeDocument/2006/relationships/customXml" Target="../ink/ink987.xml"/><Relationship Id="rId323" Type="http://schemas.openxmlformats.org/officeDocument/2006/relationships/image" Target="../media/image968.png"/><Relationship Id="rId344" Type="http://schemas.openxmlformats.org/officeDocument/2006/relationships/customXml" Target="../ink/ink1008.xml"/><Relationship Id="rId20" Type="http://schemas.openxmlformats.org/officeDocument/2006/relationships/customXml" Target="../ink/ink846.xml"/><Relationship Id="rId41" Type="http://schemas.openxmlformats.org/officeDocument/2006/relationships/image" Target="../media/image827.png"/><Relationship Id="rId62" Type="http://schemas.openxmlformats.org/officeDocument/2006/relationships/customXml" Target="../ink/ink867.xml"/><Relationship Id="rId83" Type="http://schemas.openxmlformats.org/officeDocument/2006/relationships/image" Target="../media/image848.png"/><Relationship Id="rId179" Type="http://schemas.openxmlformats.org/officeDocument/2006/relationships/image" Target="../media/image896.png"/><Relationship Id="rId365" Type="http://schemas.openxmlformats.org/officeDocument/2006/relationships/image" Target="../media/image989.png"/><Relationship Id="rId386" Type="http://schemas.openxmlformats.org/officeDocument/2006/relationships/customXml" Target="../ink/ink1029.xml"/><Relationship Id="rId190" Type="http://schemas.openxmlformats.org/officeDocument/2006/relationships/customXml" Target="../ink/ink931.xml"/><Relationship Id="rId204" Type="http://schemas.openxmlformats.org/officeDocument/2006/relationships/customXml" Target="../ink/ink938.xml"/><Relationship Id="rId225" Type="http://schemas.openxmlformats.org/officeDocument/2006/relationships/image" Target="../media/image919.png"/><Relationship Id="rId246" Type="http://schemas.openxmlformats.org/officeDocument/2006/relationships/customXml" Target="../ink/ink959.xml"/><Relationship Id="rId267" Type="http://schemas.openxmlformats.org/officeDocument/2006/relationships/image" Target="../media/image940.png"/><Relationship Id="rId288" Type="http://schemas.openxmlformats.org/officeDocument/2006/relationships/customXml" Target="../ink/ink980.xml"/><Relationship Id="rId411" Type="http://schemas.openxmlformats.org/officeDocument/2006/relationships/image" Target="../media/image1012.png"/><Relationship Id="rId106" Type="http://schemas.openxmlformats.org/officeDocument/2006/relationships/customXml" Target="../ink/ink889.xml"/><Relationship Id="rId127" Type="http://schemas.openxmlformats.org/officeDocument/2006/relationships/image" Target="../media/image870.png"/><Relationship Id="rId313" Type="http://schemas.openxmlformats.org/officeDocument/2006/relationships/image" Target="../media/image963.png"/><Relationship Id="rId10" Type="http://schemas.openxmlformats.org/officeDocument/2006/relationships/customXml" Target="../ink/ink841.xml"/><Relationship Id="rId31" Type="http://schemas.openxmlformats.org/officeDocument/2006/relationships/image" Target="../media/image822.png"/><Relationship Id="rId52" Type="http://schemas.openxmlformats.org/officeDocument/2006/relationships/customXml" Target="../ink/ink862.xml"/><Relationship Id="rId73" Type="http://schemas.openxmlformats.org/officeDocument/2006/relationships/image" Target="../media/image843.png"/><Relationship Id="rId94" Type="http://schemas.openxmlformats.org/officeDocument/2006/relationships/customXml" Target="../ink/ink883.xml"/><Relationship Id="rId148" Type="http://schemas.openxmlformats.org/officeDocument/2006/relationships/customXml" Target="../ink/ink910.xml"/><Relationship Id="rId169" Type="http://schemas.openxmlformats.org/officeDocument/2006/relationships/image" Target="../media/image891.png"/><Relationship Id="rId334" Type="http://schemas.openxmlformats.org/officeDocument/2006/relationships/customXml" Target="../ink/ink1003.xml"/><Relationship Id="rId355" Type="http://schemas.openxmlformats.org/officeDocument/2006/relationships/image" Target="../media/image984.png"/><Relationship Id="rId376" Type="http://schemas.openxmlformats.org/officeDocument/2006/relationships/customXml" Target="../ink/ink1024.xml"/><Relationship Id="rId397" Type="http://schemas.openxmlformats.org/officeDocument/2006/relationships/image" Target="../media/image1005.png"/><Relationship Id="rId4" Type="http://schemas.openxmlformats.org/officeDocument/2006/relationships/customXml" Target="../ink/ink838.xml"/><Relationship Id="rId180" Type="http://schemas.openxmlformats.org/officeDocument/2006/relationships/customXml" Target="../ink/ink926.xml"/><Relationship Id="rId215" Type="http://schemas.openxmlformats.org/officeDocument/2006/relationships/image" Target="../media/image914.png"/><Relationship Id="rId236" Type="http://schemas.openxmlformats.org/officeDocument/2006/relationships/customXml" Target="../ink/ink954.xml"/><Relationship Id="rId257" Type="http://schemas.openxmlformats.org/officeDocument/2006/relationships/image" Target="../media/image935.png"/><Relationship Id="rId278" Type="http://schemas.openxmlformats.org/officeDocument/2006/relationships/customXml" Target="../ink/ink975.xml"/><Relationship Id="rId401" Type="http://schemas.openxmlformats.org/officeDocument/2006/relationships/image" Target="../media/image1007.png"/><Relationship Id="rId422" Type="http://schemas.openxmlformats.org/officeDocument/2006/relationships/customXml" Target="../ink/ink1047.xml"/><Relationship Id="rId303" Type="http://schemas.openxmlformats.org/officeDocument/2006/relationships/image" Target="../media/image958.png"/><Relationship Id="rId42" Type="http://schemas.openxmlformats.org/officeDocument/2006/relationships/customXml" Target="../ink/ink857.xml"/><Relationship Id="rId84" Type="http://schemas.openxmlformats.org/officeDocument/2006/relationships/customXml" Target="../ink/ink878.xml"/><Relationship Id="rId138" Type="http://schemas.openxmlformats.org/officeDocument/2006/relationships/customXml" Target="../ink/ink905.xml"/><Relationship Id="rId345" Type="http://schemas.openxmlformats.org/officeDocument/2006/relationships/image" Target="../media/image979.png"/><Relationship Id="rId387" Type="http://schemas.openxmlformats.org/officeDocument/2006/relationships/image" Target="../media/image1000.png"/><Relationship Id="rId191" Type="http://schemas.openxmlformats.org/officeDocument/2006/relationships/image" Target="../media/image902.png"/><Relationship Id="rId205" Type="http://schemas.openxmlformats.org/officeDocument/2006/relationships/image" Target="../media/image909.png"/><Relationship Id="rId247" Type="http://schemas.openxmlformats.org/officeDocument/2006/relationships/image" Target="../media/image930.png"/><Relationship Id="rId412" Type="http://schemas.openxmlformats.org/officeDocument/2006/relationships/customXml" Target="../ink/ink1042.xml"/><Relationship Id="rId107" Type="http://schemas.openxmlformats.org/officeDocument/2006/relationships/image" Target="../media/image860.png"/><Relationship Id="rId289" Type="http://schemas.openxmlformats.org/officeDocument/2006/relationships/image" Target="../media/image951.png"/><Relationship Id="rId11" Type="http://schemas.openxmlformats.org/officeDocument/2006/relationships/image" Target="../media/image812.png"/><Relationship Id="rId53" Type="http://schemas.openxmlformats.org/officeDocument/2006/relationships/image" Target="../media/image833.png"/><Relationship Id="rId149" Type="http://schemas.openxmlformats.org/officeDocument/2006/relationships/image" Target="../media/image881.png"/><Relationship Id="rId314" Type="http://schemas.openxmlformats.org/officeDocument/2006/relationships/customXml" Target="../ink/ink993.xml"/><Relationship Id="rId356" Type="http://schemas.openxmlformats.org/officeDocument/2006/relationships/customXml" Target="../ink/ink1014.xml"/><Relationship Id="rId398" Type="http://schemas.openxmlformats.org/officeDocument/2006/relationships/customXml" Target="../ink/ink1035.xml"/><Relationship Id="rId95" Type="http://schemas.openxmlformats.org/officeDocument/2006/relationships/image" Target="../media/image854.png"/><Relationship Id="rId160" Type="http://schemas.openxmlformats.org/officeDocument/2006/relationships/customXml" Target="../ink/ink916.xml"/><Relationship Id="rId216" Type="http://schemas.openxmlformats.org/officeDocument/2006/relationships/customXml" Target="../ink/ink944.xml"/><Relationship Id="rId423" Type="http://schemas.openxmlformats.org/officeDocument/2006/relationships/image" Target="../media/image1018.png"/><Relationship Id="rId258" Type="http://schemas.openxmlformats.org/officeDocument/2006/relationships/customXml" Target="../ink/ink965.xml"/><Relationship Id="rId22" Type="http://schemas.openxmlformats.org/officeDocument/2006/relationships/customXml" Target="../ink/ink847.xml"/><Relationship Id="rId64" Type="http://schemas.openxmlformats.org/officeDocument/2006/relationships/customXml" Target="../ink/ink868.xml"/><Relationship Id="rId118" Type="http://schemas.openxmlformats.org/officeDocument/2006/relationships/customXml" Target="../ink/ink895.xml"/><Relationship Id="rId325" Type="http://schemas.openxmlformats.org/officeDocument/2006/relationships/image" Target="../media/image969.png"/><Relationship Id="rId367" Type="http://schemas.openxmlformats.org/officeDocument/2006/relationships/image" Target="../media/image990.png"/><Relationship Id="rId171" Type="http://schemas.openxmlformats.org/officeDocument/2006/relationships/image" Target="../media/image892.png"/><Relationship Id="rId227" Type="http://schemas.openxmlformats.org/officeDocument/2006/relationships/image" Target="../media/image920.png"/><Relationship Id="rId269" Type="http://schemas.openxmlformats.org/officeDocument/2006/relationships/image" Target="../media/image941.png"/><Relationship Id="rId33" Type="http://schemas.openxmlformats.org/officeDocument/2006/relationships/image" Target="../media/image823.png"/><Relationship Id="rId129" Type="http://schemas.openxmlformats.org/officeDocument/2006/relationships/image" Target="../media/image871.png"/><Relationship Id="rId280" Type="http://schemas.openxmlformats.org/officeDocument/2006/relationships/customXml" Target="../ink/ink976.xml"/><Relationship Id="rId336" Type="http://schemas.openxmlformats.org/officeDocument/2006/relationships/customXml" Target="../ink/ink1004.xml"/><Relationship Id="rId75" Type="http://schemas.openxmlformats.org/officeDocument/2006/relationships/image" Target="../media/image844.png"/><Relationship Id="rId140" Type="http://schemas.openxmlformats.org/officeDocument/2006/relationships/customXml" Target="../ink/ink906.xml"/><Relationship Id="rId182" Type="http://schemas.openxmlformats.org/officeDocument/2006/relationships/customXml" Target="../ink/ink927.xml"/><Relationship Id="rId378" Type="http://schemas.openxmlformats.org/officeDocument/2006/relationships/customXml" Target="../ink/ink1025.xml"/><Relationship Id="rId403" Type="http://schemas.openxmlformats.org/officeDocument/2006/relationships/image" Target="../media/image1008.png"/><Relationship Id="rId6" Type="http://schemas.openxmlformats.org/officeDocument/2006/relationships/customXml" Target="../ink/ink839.xml"/><Relationship Id="rId238" Type="http://schemas.openxmlformats.org/officeDocument/2006/relationships/customXml" Target="../ink/ink955.xml"/><Relationship Id="rId291" Type="http://schemas.openxmlformats.org/officeDocument/2006/relationships/image" Target="../media/image952.png"/><Relationship Id="rId305" Type="http://schemas.openxmlformats.org/officeDocument/2006/relationships/image" Target="../media/image959.png"/><Relationship Id="rId347" Type="http://schemas.openxmlformats.org/officeDocument/2006/relationships/image" Target="../media/image980.png"/><Relationship Id="rId44" Type="http://schemas.openxmlformats.org/officeDocument/2006/relationships/customXml" Target="../ink/ink858.xml"/><Relationship Id="rId86" Type="http://schemas.openxmlformats.org/officeDocument/2006/relationships/customXml" Target="../ink/ink879.xml"/><Relationship Id="rId151" Type="http://schemas.openxmlformats.org/officeDocument/2006/relationships/image" Target="../media/image882.png"/><Relationship Id="rId389" Type="http://schemas.openxmlformats.org/officeDocument/2006/relationships/image" Target="../media/image1001.png"/><Relationship Id="rId193" Type="http://schemas.openxmlformats.org/officeDocument/2006/relationships/image" Target="../media/image903.png"/><Relationship Id="rId207" Type="http://schemas.openxmlformats.org/officeDocument/2006/relationships/image" Target="../media/image910.png"/><Relationship Id="rId249" Type="http://schemas.openxmlformats.org/officeDocument/2006/relationships/image" Target="../media/image931.png"/><Relationship Id="rId414" Type="http://schemas.openxmlformats.org/officeDocument/2006/relationships/customXml" Target="../ink/ink1043.xml"/><Relationship Id="rId13" Type="http://schemas.openxmlformats.org/officeDocument/2006/relationships/image" Target="../media/image813.png"/><Relationship Id="rId109" Type="http://schemas.openxmlformats.org/officeDocument/2006/relationships/image" Target="../media/image861.png"/><Relationship Id="rId260" Type="http://schemas.openxmlformats.org/officeDocument/2006/relationships/customXml" Target="../ink/ink966.xml"/><Relationship Id="rId316" Type="http://schemas.openxmlformats.org/officeDocument/2006/relationships/customXml" Target="../ink/ink994.xml"/><Relationship Id="rId55" Type="http://schemas.openxmlformats.org/officeDocument/2006/relationships/image" Target="../media/image834.png"/><Relationship Id="rId97" Type="http://schemas.openxmlformats.org/officeDocument/2006/relationships/image" Target="../media/image855.png"/><Relationship Id="rId120" Type="http://schemas.openxmlformats.org/officeDocument/2006/relationships/customXml" Target="../ink/ink896.xml"/><Relationship Id="rId358" Type="http://schemas.openxmlformats.org/officeDocument/2006/relationships/customXml" Target="../ink/ink1015.xml"/><Relationship Id="rId162" Type="http://schemas.openxmlformats.org/officeDocument/2006/relationships/customXml" Target="../ink/ink917.xml"/><Relationship Id="rId218" Type="http://schemas.openxmlformats.org/officeDocument/2006/relationships/customXml" Target="../ink/ink945.xml"/><Relationship Id="rId425" Type="http://schemas.openxmlformats.org/officeDocument/2006/relationships/image" Target="../media/image1019.png"/><Relationship Id="rId271" Type="http://schemas.openxmlformats.org/officeDocument/2006/relationships/image" Target="../media/image942.png"/><Relationship Id="rId24" Type="http://schemas.openxmlformats.org/officeDocument/2006/relationships/customXml" Target="../ink/ink848.xml"/><Relationship Id="rId66" Type="http://schemas.openxmlformats.org/officeDocument/2006/relationships/customXml" Target="../ink/ink869.xml"/><Relationship Id="rId131" Type="http://schemas.openxmlformats.org/officeDocument/2006/relationships/image" Target="../media/image872.png"/><Relationship Id="rId327" Type="http://schemas.openxmlformats.org/officeDocument/2006/relationships/image" Target="../media/image970.png"/><Relationship Id="rId369" Type="http://schemas.openxmlformats.org/officeDocument/2006/relationships/image" Target="../media/image991.png"/><Relationship Id="rId173" Type="http://schemas.openxmlformats.org/officeDocument/2006/relationships/image" Target="../media/image893.png"/><Relationship Id="rId229" Type="http://schemas.openxmlformats.org/officeDocument/2006/relationships/image" Target="../media/image921.png"/><Relationship Id="rId380" Type="http://schemas.openxmlformats.org/officeDocument/2006/relationships/customXml" Target="../ink/ink1026.xml"/><Relationship Id="rId240" Type="http://schemas.openxmlformats.org/officeDocument/2006/relationships/customXml" Target="../ink/ink956.xml"/><Relationship Id="rId35" Type="http://schemas.openxmlformats.org/officeDocument/2006/relationships/image" Target="../media/image824.png"/><Relationship Id="rId77" Type="http://schemas.openxmlformats.org/officeDocument/2006/relationships/image" Target="../media/image845.png"/><Relationship Id="rId100" Type="http://schemas.openxmlformats.org/officeDocument/2006/relationships/customXml" Target="../ink/ink886.xml"/><Relationship Id="rId282" Type="http://schemas.openxmlformats.org/officeDocument/2006/relationships/customXml" Target="../ink/ink977.xml"/><Relationship Id="rId338" Type="http://schemas.openxmlformats.org/officeDocument/2006/relationships/customXml" Target="../ink/ink1005.xml"/><Relationship Id="rId8" Type="http://schemas.openxmlformats.org/officeDocument/2006/relationships/customXml" Target="../ink/ink840.xml"/><Relationship Id="rId142" Type="http://schemas.openxmlformats.org/officeDocument/2006/relationships/customXml" Target="../ink/ink907.xml"/><Relationship Id="rId184" Type="http://schemas.openxmlformats.org/officeDocument/2006/relationships/customXml" Target="../ink/ink928.xml"/><Relationship Id="rId391" Type="http://schemas.openxmlformats.org/officeDocument/2006/relationships/image" Target="../media/image1002.png"/><Relationship Id="rId405" Type="http://schemas.openxmlformats.org/officeDocument/2006/relationships/image" Target="../media/image1009.png"/><Relationship Id="rId251" Type="http://schemas.openxmlformats.org/officeDocument/2006/relationships/image" Target="../media/image932.png"/><Relationship Id="rId46" Type="http://schemas.openxmlformats.org/officeDocument/2006/relationships/customXml" Target="../ink/ink859.xml"/><Relationship Id="rId293" Type="http://schemas.openxmlformats.org/officeDocument/2006/relationships/image" Target="../media/image953.png"/><Relationship Id="rId307" Type="http://schemas.openxmlformats.org/officeDocument/2006/relationships/image" Target="../media/image960.png"/><Relationship Id="rId349" Type="http://schemas.openxmlformats.org/officeDocument/2006/relationships/image" Target="../media/image981.png"/><Relationship Id="rId88" Type="http://schemas.openxmlformats.org/officeDocument/2006/relationships/customXml" Target="../ink/ink880.xml"/><Relationship Id="rId111" Type="http://schemas.openxmlformats.org/officeDocument/2006/relationships/image" Target="../media/image862.png"/><Relationship Id="rId153" Type="http://schemas.openxmlformats.org/officeDocument/2006/relationships/image" Target="../media/image883.png"/><Relationship Id="rId195" Type="http://schemas.openxmlformats.org/officeDocument/2006/relationships/image" Target="../media/image904.png"/><Relationship Id="rId209" Type="http://schemas.openxmlformats.org/officeDocument/2006/relationships/image" Target="../media/image911.png"/><Relationship Id="rId360" Type="http://schemas.openxmlformats.org/officeDocument/2006/relationships/customXml" Target="../ink/ink1016.xml"/><Relationship Id="rId416" Type="http://schemas.openxmlformats.org/officeDocument/2006/relationships/customXml" Target="../ink/ink1044.xml"/><Relationship Id="rId220" Type="http://schemas.openxmlformats.org/officeDocument/2006/relationships/customXml" Target="../ink/ink946.xml"/><Relationship Id="rId15" Type="http://schemas.openxmlformats.org/officeDocument/2006/relationships/image" Target="../media/image814.png"/><Relationship Id="rId57" Type="http://schemas.openxmlformats.org/officeDocument/2006/relationships/image" Target="../media/image835.png"/><Relationship Id="rId262" Type="http://schemas.openxmlformats.org/officeDocument/2006/relationships/customXml" Target="../ink/ink967.xml"/><Relationship Id="rId318" Type="http://schemas.openxmlformats.org/officeDocument/2006/relationships/customXml" Target="../ink/ink995.xml"/><Relationship Id="rId99" Type="http://schemas.openxmlformats.org/officeDocument/2006/relationships/image" Target="../media/image856.png"/><Relationship Id="rId122" Type="http://schemas.openxmlformats.org/officeDocument/2006/relationships/customXml" Target="../ink/ink897.xml"/><Relationship Id="rId164" Type="http://schemas.openxmlformats.org/officeDocument/2006/relationships/customXml" Target="../ink/ink918.xml"/><Relationship Id="rId371" Type="http://schemas.openxmlformats.org/officeDocument/2006/relationships/image" Target="../media/image992.png"/><Relationship Id="rId26" Type="http://schemas.openxmlformats.org/officeDocument/2006/relationships/customXml" Target="../ink/ink849.xml"/><Relationship Id="rId231" Type="http://schemas.openxmlformats.org/officeDocument/2006/relationships/image" Target="../media/image922.png"/><Relationship Id="rId273" Type="http://schemas.openxmlformats.org/officeDocument/2006/relationships/image" Target="../media/image943.png"/><Relationship Id="rId329" Type="http://schemas.openxmlformats.org/officeDocument/2006/relationships/image" Target="../media/image971.png"/><Relationship Id="rId68" Type="http://schemas.openxmlformats.org/officeDocument/2006/relationships/customXml" Target="../ink/ink870.xml"/><Relationship Id="rId133" Type="http://schemas.openxmlformats.org/officeDocument/2006/relationships/image" Target="../media/image873.png"/><Relationship Id="rId175" Type="http://schemas.openxmlformats.org/officeDocument/2006/relationships/image" Target="../media/image894.png"/><Relationship Id="rId340" Type="http://schemas.openxmlformats.org/officeDocument/2006/relationships/customXml" Target="../ink/ink1006.xml"/><Relationship Id="rId200" Type="http://schemas.openxmlformats.org/officeDocument/2006/relationships/customXml" Target="../ink/ink936.xml"/><Relationship Id="rId382" Type="http://schemas.openxmlformats.org/officeDocument/2006/relationships/customXml" Target="../ink/ink1027.xml"/><Relationship Id="rId242" Type="http://schemas.openxmlformats.org/officeDocument/2006/relationships/customXml" Target="../ink/ink957.xml"/><Relationship Id="rId284" Type="http://schemas.openxmlformats.org/officeDocument/2006/relationships/customXml" Target="../ink/ink978.xml"/><Relationship Id="rId37" Type="http://schemas.openxmlformats.org/officeDocument/2006/relationships/image" Target="../media/image825.png"/><Relationship Id="rId79" Type="http://schemas.openxmlformats.org/officeDocument/2006/relationships/image" Target="../media/image846.png"/><Relationship Id="rId102" Type="http://schemas.openxmlformats.org/officeDocument/2006/relationships/customXml" Target="../ink/ink887.xml"/><Relationship Id="rId144" Type="http://schemas.openxmlformats.org/officeDocument/2006/relationships/customXml" Target="../ink/ink908.xml"/><Relationship Id="rId90" Type="http://schemas.openxmlformats.org/officeDocument/2006/relationships/customXml" Target="../ink/ink881.xml"/><Relationship Id="rId186" Type="http://schemas.openxmlformats.org/officeDocument/2006/relationships/customXml" Target="../ink/ink929.xml"/><Relationship Id="rId351" Type="http://schemas.openxmlformats.org/officeDocument/2006/relationships/image" Target="../media/image982.png"/><Relationship Id="rId393" Type="http://schemas.openxmlformats.org/officeDocument/2006/relationships/image" Target="../media/image1003.png"/><Relationship Id="rId407" Type="http://schemas.openxmlformats.org/officeDocument/2006/relationships/image" Target="../media/image1010.png"/><Relationship Id="rId211" Type="http://schemas.openxmlformats.org/officeDocument/2006/relationships/image" Target="../media/image912.png"/><Relationship Id="rId253" Type="http://schemas.openxmlformats.org/officeDocument/2006/relationships/image" Target="../media/image933.png"/><Relationship Id="rId295" Type="http://schemas.openxmlformats.org/officeDocument/2006/relationships/image" Target="../media/image954.png"/><Relationship Id="rId309" Type="http://schemas.openxmlformats.org/officeDocument/2006/relationships/image" Target="../media/image961.png"/><Relationship Id="rId48" Type="http://schemas.openxmlformats.org/officeDocument/2006/relationships/customXml" Target="../ink/ink860.xml"/><Relationship Id="rId113" Type="http://schemas.openxmlformats.org/officeDocument/2006/relationships/image" Target="../media/image863.png"/><Relationship Id="rId320" Type="http://schemas.openxmlformats.org/officeDocument/2006/relationships/customXml" Target="../ink/ink996.xml"/><Relationship Id="rId155" Type="http://schemas.openxmlformats.org/officeDocument/2006/relationships/image" Target="../media/image884.png"/><Relationship Id="rId197" Type="http://schemas.openxmlformats.org/officeDocument/2006/relationships/image" Target="../media/image905.png"/><Relationship Id="rId362" Type="http://schemas.openxmlformats.org/officeDocument/2006/relationships/customXml" Target="../ink/ink1017.xml"/><Relationship Id="rId418" Type="http://schemas.openxmlformats.org/officeDocument/2006/relationships/customXml" Target="../ink/ink1045.xml"/><Relationship Id="rId222" Type="http://schemas.openxmlformats.org/officeDocument/2006/relationships/customXml" Target="../ink/ink947.xml"/><Relationship Id="rId264" Type="http://schemas.openxmlformats.org/officeDocument/2006/relationships/customXml" Target="../ink/ink968.xml"/><Relationship Id="rId17" Type="http://schemas.openxmlformats.org/officeDocument/2006/relationships/image" Target="../media/image815.png"/><Relationship Id="rId59" Type="http://schemas.openxmlformats.org/officeDocument/2006/relationships/image" Target="../media/image836.png"/><Relationship Id="rId124" Type="http://schemas.openxmlformats.org/officeDocument/2006/relationships/customXml" Target="../ink/ink89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7.xml"/><Relationship Id="rId21" Type="http://schemas.openxmlformats.org/officeDocument/2006/relationships/image" Target="../media/image1029.png"/><Relationship Id="rId63" Type="http://schemas.openxmlformats.org/officeDocument/2006/relationships/customXml" Target="../ink/ink1080.xml"/><Relationship Id="rId159" Type="http://schemas.openxmlformats.org/officeDocument/2006/relationships/image" Target="../media/image1096.png"/><Relationship Id="rId170" Type="http://schemas.openxmlformats.org/officeDocument/2006/relationships/customXml" Target="../ink/ink1134.xml"/><Relationship Id="rId226" Type="http://schemas.openxmlformats.org/officeDocument/2006/relationships/customXml" Target="../ink/ink1162.xml"/><Relationship Id="rId268" Type="http://schemas.openxmlformats.org/officeDocument/2006/relationships/customXml" Target="../ink/ink1183.xml"/><Relationship Id="rId32" Type="http://schemas.openxmlformats.org/officeDocument/2006/relationships/customXml" Target="../ink/ink1064.xml"/><Relationship Id="rId74" Type="http://schemas.openxmlformats.org/officeDocument/2006/relationships/image" Target="../media/image1054.png"/><Relationship Id="rId128" Type="http://schemas.openxmlformats.org/officeDocument/2006/relationships/customXml" Target="../ink/ink1113.xml"/><Relationship Id="rId5" Type="http://schemas.openxmlformats.org/officeDocument/2006/relationships/image" Target="../media/image1021.png"/><Relationship Id="rId181" Type="http://schemas.openxmlformats.org/officeDocument/2006/relationships/image" Target="../media/image1107.png"/><Relationship Id="rId237" Type="http://schemas.openxmlformats.org/officeDocument/2006/relationships/image" Target="../media/image1135.png"/><Relationship Id="rId279" Type="http://schemas.openxmlformats.org/officeDocument/2006/relationships/customXml" Target="../ink/ink1189.xml"/><Relationship Id="rId43" Type="http://schemas.openxmlformats.org/officeDocument/2006/relationships/image" Target="../media/image1040.png"/><Relationship Id="rId139" Type="http://schemas.openxmlformats.org/officeDocument/2006/relationships/image" Target="../media/image1086.png"/><Relationship Id="rId85" Type="http://schemas.openxmlformats.org/officeDocument/2006/relationships/customXml" Target="../ink/ink1091.xml"/><Relationship Id="rId150" Type="http://schemas.openxmlformats.org/officeDocument/2006/relationships/customXml" Target="../ink/ink1124.xml"/><Relationship Id="rId171" Type="http://schemas.openxmlformats.org/officeDocument/2006/relationships/image" Target="../media/image1102.png"/><Relationship Id="rId192" Type="http://schemas.openxmlformats.org/officeDocument/2006/relationships/customXml" Target="../ink/ink1145.xml"/><Relationship Id="rId206" Type="http://schemas.openxmlformats.org/officeDocument/2006/relationships/customXml" Target="../ink/ink1152.xml"/><Relationship Id="rId227" Type="http://schemas.openxmlformats.org/officeDocument/2006/relationships/image" Target="../media/image1130.png"/><Relationship Id="rId248" Type="http://schemas.openxmlformats.org/officeDocument/2006/relationships/customXml" Target="../ink/ink1173.xml"/><Relationship Id="rId269" Type="http://schemas.openxmlformats.org/officeDocument/2006/relationships/image" Target="../media/image1151.png"/><Relationship Id="rId12" Type="http://schemas.openxmlformats.org/officeDocument/2006/relationships/customXml" Target="../ink/ink1054.xml"/><Relationship Id="rId33" Type="http://schemas.openxmlformats.org/officeDocument/2006/relationships/image" Target="../media/image1035.png"/><Relationship Id="rId108" Type="http://schemas.openxmlformats.org/officeDocument/2006/relationships/image" Target="../media/image1071.png"/><Relationship Id="rId129" Type="http://schemas.openxmlformats.org/officeDocument/2006/relationships/image" Target="../media/image1081.png"/><Relationship Id="rId280" Type="http://schemas.openxmlformats.org/officeDocument/2006/relationships/image" Target="../media/image1156.png"/><Relationship Id="rId54" Type="http://schemas.openxmlformats.org/officeDocument/2006/relationships/image" Target="../media/image1044.png"/><Relationship Id="rId75" Type="http://schemas.openxmlformats.org/officeDocument/2006/relationships/customXml" Target="../ink/ink1086.xml"/><Relationship Id="rId96" Type="http://schemas.openxmlformats.org/officeDocument/2006/relationships/image" Target="../media/image1065.png"/><Relationship Id="rId140" Type="http://schemas.openxmlformats.org/officeDocument/2006/relationships/customXml" Target="../ink/ink1119.xml"/><Relationship Id="rId161" Type="http://schemas.openxmlformats.org/officeDocument/2006/relationships/image" Target="../media/image1097.png"/><Relationship Id="rId182" Type="http://schemas.openxmlformats.org/officeDocument/2006/relationships/customXml" Target="../ink/ink1140.xml"/><Relationship Id="rId217" Type="http://schemas.openxmlformats.org/officeDocument/2006/relationships/image" Target="../media/image1125.png"/><Relationship Id="rId6" Type="http://schemas.openxmlformats.org/officeDocument/2006/relationships/customXml" Target="../ink/ink1051.xml"/><Relationship Id="rId238" Type="http://schemas.openxmlformats.org/officeDocument/2006/relationships/customXml" Target="../ink/ink1168.xml"/><Relationship Id="rId259" Type="http://schemas.openxmlformats.org/officeDocument/2006/relationships/image" Target="../media/image1146.png"/><Relationship Id="rId23" Type="http://schemas.openxmlformats.org/officeDocument/2006/relationships/image" Target="../media/image1030.png"/><Relationship Id="rId119" Type="http://schemas.openxmlformats.org/officeDocument/2006/relationships/customXml" Target="../ink/ink1108.xml"/><Relationship Id="rId270" Type="http://schemas.openxmlformats.org/officeDocument/2006/relationships/customXml" Target="../ink/ink1184.xml"/><Relationship Id="rId44" Type="http://schemas.openxmlformats.org/officeDocument/2006/relationships/customXml" Target="../ink/ink1070.xml"/><Relationship Id="rId65" Type="http://schemas.openxmlformats.org/officeDocument/2006/relationships/customXml" Target="../ink/ink1081.xml"/><Relationship Id="rId86" Type="http://schemas.openxmlformats.org/officeDocument/2006/relationships/image" Target="../media/image1060.png"/><Relationship Id="rId130" Type="http://schemas.openxmlformats.org/officeDocument/2006/relationships/customXml" Target="../ink/ink1114.xml"/><Relationship Id="rId151" Type="http://schemas.openxmlformats.org/officeDocument/2006/relationships/image" Target="../media/image1092.png"/><Relationship Id="rId172" Type="http://schemas.openxmlformats.org/officeDocument/2006/relationships/customXml" Target="../ink/ink1135.xml"/><Relationship Id="rId193" Type="http://schemas.openxmlformats.org/officeDocument/2006/relationships/image" Target="../media/image1113.png"/><Relationship Id="rId207" Type="http://schemas.openxmlformats.org/officeDocument/2006/relationships/image" Target="../media/image1120.png"/><Relationship Id="rId228" Type="http://schemas.openxmlformats.org/officeDocument/2006/relationships/customXml" Target="../ink/ink1163.xml"/><Relationship Id="rId249" Type="http://schemas.openxmlformats.org/officeDocument/2006/relationships/image" Target="../media/image1141.png"/><Relationship Id="rId13" Type="http://schemas.openxmlformats.org/officeDocument/2006/relationships/image" Target="../media/image1025.png"/><Relationship Id="rId109" Type="http://schemas.openxmlformats.org/officeDocument/2006/relationships/customXml" Target="../ink/ink1103.xml"/><Relationship Id="rId260" Type="http://schemas.openxmlformats.org/officeDocument/2006/relationships/customXml" Target="../ink/ink1179.xml"/><Relationship Id="rId281" Type="http://schemas.openxmlformats.org/officeDocument/2006/relationships/customXml" Target="../ink/ink1190.xml"/><Relationship Id="rId34" Type="http://schemas.openxmlformats.org/officeDocument/2006/relationships/customXml" Target="../ink/ink1065.xml"/><Relationship Id="rId55" Type="http://schemas.openxmlformats.org/officeDocument/2006/relationships/customXml" Target="../ink/ink1076.xml"/><Relationship Id="rId76" Type="http://schemas.openxmlformats.org/officeDocument/2006/relationships/image" Target="../media/image1055.png"/><Relationship Id="rId97" Type="http://schemas.openxmlformats.org/officeDocument/2006/relationships/customXml" Target="../ink/ink1097.xml"/><Relationship Id="rId120" Type="http://schemas.openxmlformats.org/officeDocument/2006/relationships/image" Target="../media/image1077.png"/><Relationship Id="rId141" Type="http://schemas.openxmlformats.org/officeDocument/2006/relationships/image" Target="../media/image1087.png"/><Relationship Id="rId7" Type="http://schemas.openxmlformats.org/officeDocument/2006/relationships/image" Target="../media/image1022.png"/><Relationship Id="rId162" Type="http://schemas.openxmlformats.org/officeDocument/2006/relationships/customXml" Target="../ink/ink1130.xml"/><Relationship Id="rId183" Type="http://schemas.openxmlformats.org/officeDocument/2006/relationships/image" Target="../media/image1108.png"/><Relationship Id="rId218" Type="http://schemas.openxmlformats.org/officeDocument/2006/relationships/customXml" Target="../ink/ink1158.xml"/><Relationship Id="rId239" Type="http://schemas.openxmlformats.org/officeDocument/2006/relationships/image" Target="../media/image1136.png"/><Relationship Id="rId250" Type="http://schemas.openxmlformats.org/officeDocument/2006/relationships/customXml" Target="../ink/ink1174.xml"/><Relationship Id="rId271" Type="http://schemas.openxmlformats.org/officeDocument/2006/relationships/image" Target="../media/image1152.png"/><Relationship Id="rId24" Type="http://schemas.openxmlformats.org/officeDocument/2006/relationships/customXml" Target="../ink/ink1060.xml"/><Relationship Id="rId45" Type="http://schemas.openxmlformats.org/officeDocument/2006/relationships/image" Target="../media/image29.png"/><Relationship Id="rId66" Type="http://schemas.openxmlformats.org/officeDocument/2006/relationships/image" Target="../media/image1050.png"/><Relationship Id="rId87" Type="http://schemas.openxmlformats.org/officeDocument/2006/relationships/customXml" Target="../ink/ink1092.xml"/><Relationship Id="rId110" Type="http://schemas.openxmlformats.org/officeDocument/2006/relationships/image" Target="../media/image1072.png"/><Relationship Id="rId131" Type="http://schemas.openxmlformats.org/officeDocument/2006/relationships/image" Target="../media/image1082.png"/><Relationship Id="rId152" Type="http://schemas.openxmlformats.org/officeDocument/2006/relationships/customXml" Target="../ink/ink1125.xml"/><Relationship Id="rId173" Type="http://schemas.openxmlformats.org/officeDocument/2006/relationships/image" Target="../media/image1103.png"/><Relationship Id="rId194" Type="http://schemas.openxmlformats.org/officeDocument/2006/relationships/customXml" Target="../ink/ink1146.xml"/><Relationship Id="rId208" Type="http://schemas.openxmlformats.org/officeDocument/2006/relationships/customXml" Target="../ink/ink1153.xml"/><Relationship Id="rId229" Type="http://schemas.openxmlformats.org/officeDocument/2006/relationships/image" Target="../media/image1131.png"/><Relationship Id="rId240" Type="http://schemas.openxmlformats.org/officeDocument/2006/relationships/customXml" Target="../ink/ink1169.xml"/><Relationship Id="rId261" Type="http://schemas.openxmlformats.org/officeDocument/2006/relationships/image" Target="../media/image1147.png"/><Relationship Id="rId14" Type="http://schemas.openxmlformats.org/officeDocument/2006/relationships/customXml" Target="../ink/ink1055.xml"/><Relationship Id="rId35" Type="http://schemas.openxmlformats.org/officeDocument/2006/relationships/image" Target="../media/image1036.png"/><Relationship Id="rId56" Type="http://schemas.openxmlformats.org/officeDocument/2006/relationships/image" Target="../media/image1045.png"/><Relationship Id="rId77" Type="http://schemas.openxmlformats.org/officeDocument/2006/relationships/customXml" Target="../ink/ink1087.xml"/><Relationship Id="rId100" Type="http://schemas.openxmlformats.org/officeDocument/2006/relationships/image" Target="../media/image1067.png"/><Relationship Id="rId282" Type="http://schemas.openxmlformats.org/officeDocument/2006/relationships/image" Target="../media/image1157.png"/><Relationship Id="rId8" Type="http://schemas.openxmlformats.org/officeDocument/2006/relationships/customXml" Target="../ink/ink1052.xml"/><Relationship Id="rId98" Type="http://schemas.openxmlformats.org/officeDocument/2006/relationships/image" Target="../media/image1066.png"/><Relationship Id="rId121" Type="http://schemas.openxmlformats.org/officeDocument/2006/relationships/customXml" Target="../ink/ink1109.xml"/><Relationship Id="rId142" Type="http://schemas.openxmlformats.org/officeDocument/2006/relationships/customXml" Target="../ink/ink1120.xml"/><Relationship Id="rId163" Type="http://schemas.openxmlformats.org/officeDocument/2006/relationships/image" Target="../media/image1098.png"/><Relationship Id="rId184" Type="http://schemas.openxmlformats.org/officeDocument/2006/relationships/customXml" Target="../ink/ink1141.xml"/><Relationship Id="rId219" Type="http://schemas.openxmlformats.org/officeDocument/2006/relationships/image" Target="../media/image1126.png"/><Relationship Id="rId230" Type="http://schemas.openxmlformats.org/officeDocument/2006/relationships/customXml" Target="../ink/ink1164.xml"/><Relationship Id="rId251" Type="http://schemas.openxmlformats.org/officeDocument/2006/relationships/image" Target="../media/image1142.png"/><Relationship Id="rId25" Type="http://schemas.openxmlformats.org/officeDocument/2006/relationships/image" Target="../media/image1031.png"/><Relationship Id="rId46" Type="http://schemas.openxmlformats.org/officeDocument/2006/relationships/customXml" Target="../ink/ink1071.xml"/><Relationship Id="rId67" Type="http://schemas.openxmlformats.org/officeDocument/2006/relationships/customXml" Target="../ink/ink1082.xml"/><Relationship Id="rId272" Type="http://schemas.openxmlformats.org/officeDocument/2006/relationships/customXml" Target="../ink/ink1185.xml"/><Relationship Id="rId88" Type="http://schemas.openxmlformats.org/officeDocument/2006/relationships/image" Target="../media/image1061.png"/><Relationship Id="rId111" Type="http://schemas.openxmlformats.org/officeDocument/2006/relationships/customXml" Target="../ink/ink1104.xml"/><Relationship Id="rId132" Type="http://schemas.openxmlformats.org/officeDocument/2006/relationships/customXml" Target="../ink/ink1115.xml"/><Relationship Id="rId153" Type="http://schemas.openxmlformats.org/officeDocument/2006/relationships/image" Target="../media/image1093.png"/><Relationship Id="rId174" Type="http://schemas.openxmlformats.org/officeDocument/2006/relationships/customXml" Target="../ink/ink1136.xml"/><Relationship Id="rId195" Type="http://schemas.openxmlformats.org/officeDocument/2006/relationships/image" Target="../media/image1114.png"/><Relationship Id="rId209" Type="http://schemas.openxmlformats.org/officeDocument/2006/relationships/image" Target="../media/image1121.png"/><Relationship Id="rId220" Type="http://schemas.openxmlformats.org/officeDocument/2006/relationships/customXml" Target="../ink/ink1159.xml"/><Relationship Id="rId241" Type="http://schemas.openxmlformats.org/officeDocument/2006/relationships/image" Target="../media/image1137.png"/><Relationship Id="rId15" Type="http://schemas.openxmlformats.org/officeDocument/2006/relationships/image" Target="../media/image1026.png"/><Relationship Id="rId36" Type="http://schemas.openxmlformats.org/officeDocument/2006/relationships/customXml" Target="../ink/ink1066.xml"/><Relationship Id="rId57" Type="http://schemas.openxmlformats.org/officeDocument/2006/relationships/customXml" Target="../ink/ink1077.xml"/><Relationship Id="rId262" Type="http://schemas.openxmlformats.org/officeDocument/2006/relationships/customXml" Target="../ink/ink1180.xml"/><Relationship Id="rId283" Type="http://schemas.openxmlformats.org/officeDocument/2006/relationships/customXml" Target="../ink/ink1191.xml"/><Relationship Id="rId78" Type="http://schemas.openxmlformats.org/officeDocument/2006/relationships/image" Target="../media/image1056.png"/><Relationship Id="rId99" Type="http://schemas.openxmlformats.org/officeDocument/2006/relationships/customXml" Target="../ink/ink1098.xml"/><Relationship Id="rId101" Type="http://schemas.openxmlformats.org/officeDocument/2006/relationships/customXml" Target="../ink/ink1099.xml"/><Relationship Id="rId122" Type="http://schemas.openxmlformats.org/officeDocument/2006/relationships/image" Target="../media/image1078.png"/><Relationship Id="rId143" Type="http://schemas.openxmlformats.org/officeDocument/2006/relationships/image" Target="../media/image1088.png"/><Relationship Id="rId164" Type="http://schemas.openxmlformats.org/officeDocument/2006/relationships/customXml" Target="../ink/ink1131.xml"/><Relationship Id="rId185" Type="http://schemas.openxmlformats.org/officeDocument/2006/relationships/image" Target="../media/image1109.png"/><Relationship Id="rId9" Type="http://schemas.openxmlformats.org/officeDocument/2006/relationships/image" Target="../media/image1023.png"/><Relationship Id="rId210" Type="http://schemas.openxmlformats.org/officeDocument/2006/relationships/customXml" Target="../ink/ink1154.xml"/><Relationship Id="rId26" Type="http://schemas.openxmlformats.org/officeDocument/2006/relationships/customXml" Target="../ink/ink1061.xml"/><Relationship Id="rId231" Type="http://schemas.openxmlformats.org/officeDocument/2006/relationships/image" Target="../media/image1132.png"/><Relationship Id="rId252" Type="http://schemas.openxmlformats.org/officeDocument/2006/relationships/customXml" Target="../ink/ink1175.xml"/><Relationship Id="rId273" Type="http://schemas.openxmlformats.org/officeDocument/2006/relationships/image" Target="../media/image1153.png"/><Relationship Id="rId47" Type="http://schemas.openxmlformats.org/officeDocument/2006/relationships/customXml" Target="../ink/ink1072.xml"/><Relationship Id="rId68" Type="http://schemas.openxmlformats.org/officeDocument/2006/relationships/image" Target="../media/image1051.png"/><Relationship Id="rId89" Type="http://schemas.openxmlformats.org/officeDocument/2006/relationships/customXml" Target="../ink/ink1093.xml"/><Relationship Id="rId112" Type="http://schemas.openxmlformats.org/officeDocument/2006/relationships/image" Target="../media/image1073.png"/><Relationship Id="rId133" Type="http://schemas.openxmlformats.org/officeDocument/2006/relationships/image" Target="../media/image1083.png"/><Relationship Id="rId154" Type="http://schemas.openxmlformats.org/officeDocument/2006/relationships/customXml" Target="../ink/ink1126.xml"/><Relationship Id="rId175" Type="http://schemas.openxmlformats.org/officeDocument/2006/relationships/image" Target="../media/image1104.png"/><Relationship Id="rId196" Type="http://schemas.openxmlformats.org/officeDocument/2006/relationships/customXml" Target="../ink/ink1147.xml"/><Relationship Id="rId200" Type="http://schemas.openxmlformats.org/officeDocument/2006/relationships/customXml" Target="../ink/ink1149.xml"/><Relationship Id="rId16" Type="http://schemas.openxmlformats.org/officeDocument/2006/relationships/customXml" Target="../ink/ink1056.xml"/><Relationship Id="rId221" Type="http://schemas.openxmlformats.org/officeDocument/2006/relationships/image" Target="../media/image1127.png"/><Relationship Id="rId242" Type="http://schemas.openxmlformats.org/officeDocument/2006/relationships/customXml" Target="../ink/ink1170.xml"/><Relationship Id="rId263" Type="http://schemas.openxmlformats.org/officeDocument/2006/relationships/image" Target="../media/image1148.png"/><Relationship Id="rId284" Type="http://schemas.openxmlformats.org/officeDocument/2006/relationships/image" Target="../media/image1158.png"/><Relationship Id="rId37" Type="http://schemas.openxmlformats.org/officeDocument/2006/relationships/image" Target="../media/image1037.png"/><Relationship Id="rId58" Type="http://schemas.openxmlformats.org/officeDocument/2006/relationships/image" Target="../media/image1046.png"/><Relationship Id="rId79" Type="http://schemas.openxmlformats.org/officeDocument/2006/relationships/customXml" Target="../ink/ink1088.xml"/><Relationship Id="rId102" Type="http://schemas.openxmlformats.org/officeDocument/2006/relationships/image" Target="../media/image1068.png"/><Relationship Id="rId123" Type="http://schemas.openxmlformats.org/officeDocument/2006/relationships/customXml" Target="../ink/ink1110.xml"/><Relationship Id="rId144" Type="http://schemas.openxmlformats.org/officeDocument/2006/relationships/customXml" Target="../ink/ink1121.xml"/><Relationship Id="rId90" Type="http://schemas.openxmlformats.org/officeDocument/2006/relationships/image" Target="../media/image1062.png"/><Relationship Id="rId165" Type="http://schemas.openxmlformats.org/officeDocument/2006/relationships/image" Target="../media/image1099.png"/><Relationship Id="rId186" Type="http://schemas.openxmlformats.org/officeDocument/2006/relationships/customXml" Target="../ink/ink1142.xml"/><Relationship Id="rId211" Type="http://schemas.openxmlformats.org/officeDocument/2006/relationships/image" Target="../media/image1122.png"/><Relationship Id="rId232" Type="http://schemas.openxmlformats.org/officeDocument/2006/relationships/customXml" Target="../ink/ink1165.xml"/><Relationship Id="rId253" Type="http://schemas.openxmlformats.org/officeDocument/2006/relationships/image" Target="../media/image1143.png"/><Relationship Id="rId274" Type="http://schemas.openxmlformats.org/officeDocument/2006/relationships/customXml" Target="../ink/ink1186.xml"/><Relationship Id="rId27" Type="http://schemas.openxmlformats.org/officeDocument/2006/relationships/image" Target="../media/image1032.png"/><Relationship Id="rId48" Type="http://schemas.openxmlformats.org/officeDocument/2006/relationships/image" Target="../media/image1041.png"/><Relationship Id="rId69" Type="http://schemas.openxmlformats.org/officeDocument/2006/relationships/customXml" Target="../ink/ink1083.xml"/><Relationship Id="rId113" Type="http://schemas.openxmlformats.org/officeDocument/2006/relationships/customXml" Target="../ink/ink1105.xml"/><Relationship Id="rId134" Type="http://schemas.openxmlformats.org/officeDocument/2006/relationships/customXml" Target="../ink/ink1116.xml"/><Relationship Id="rId80" Type="http://schemas.openxmlformats.org/officeDocument/2006/relationships/image" Target="../media/image1057.png"/><Relationship Id="rId155" Type="http://schemas.openxmlformats.org/officeDocument/2006/relationships/image" Target="../media/image1094.png"/><Relationship Id="rId176" Type="http://schemas.openxmlformats.org/officeDocument/2006/relationships/customXml" Target="../ink/ink1137.xml"/><Relationship Id="rId197" Type="http://schemas.openxmlformats.org/officeDocument/2006/relationships/image" Target="../media/image1115.png"/><Relationship Id="rId201" Type="http://schemas.openxmlformats.org/officeDocument/2006/relationships/image" Target="../media/image1117.png"/><Relationship Id="rId222" Type="http://schemas.openxmlformats.org/officeDocument/2006/relationships/customXml" Target="../ink/ink1160.xml"/><Relationship Id="rId243" Type="http://schemas.openxmlformats.org/officeDocument/2006/relationships/image" Target="../media/image1138.png"/><Relationship Id="rId264" Type="http://schemas.openxmlformats.org/officeDocument/2006/relationships/customXml" Target="../ink/ink1181.xml"/><Relationship Id="rId285" Type="http://schemas.openxmlformats.org/officeDocument/2006/relationships/customXml" Target="../ink/ink1192.xml"/><Relationship Id="rId17" Type="http://schemas.openxmlformats.org/officeDocument/2006/relationships/image" Target="../media/image1027.png"/><Relationship Id="rId38" Type="http://schemas.openxmlformats.org/officeDocument/2006/relationships/customXml" Target="../ink/ink1067.xml"/><Relationship Id="rId59" Type="http://schemas.openxmlformats.org/officeDocument/2006/relationships/customXml" Target="../ink/ink1078.xml"/><Relationship Id="rId103" Type="http://schemas.openxmlformats.org/officeDocument/2006/relationships/customXml" Target="../ink/ink1100.xml"/><Relationship Id="rId124" Type="http://schemas.openxmlformats.org/officeDocument/2006/relationships/image" Target="../media/image1079.png"/><Relationship Id="rId70" Type="http://schemas.openxmlformats.org/officeDocument/2006/relationships/image" Target="../media/image1052.png"/><Relationship Id="rId91" Type="http://schemas.openxmlformats.org/officeDocument/2006/relationships/customXml" Target="../ink/ink1094.xml"/><Relationship Id="rId145" Type="http://schemas.openxmlformats.org/officeDocument/2006/relationships/image" Target="../media/image1089.png"/><Relationship Id="rId166" Type="http://schemas.openxmlformats.org/officeDocument/2006/relationships/customXml" Target="../ink/ink1132.xml"/><Relationship Id="rId187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55.xml"/><Relationship Id="rId233" Type="http://schemas.openxmlformats.org/officeDocument/2006/relationships/image" Target="../media/image1133.png"/><Relationship Id="rId254" Type="http://schemas.openxmlformats.org/officeDocument/2006/relationships/customXml" Target="../ink/ink1176.xml"/><Relationship Id="rId28" Type="http://schemas.openxmlformats.org/officeDocument/2006/relationships/customXml" Target="../ink/ink1062.xml"/><Relationship Id="rId49" Type="http://schemas.openxmlformats.org/officeDocument/2006/relationships/customXml" Target="../ink/ink1073.xml"/><Relationship Id="rId114" Type="http://schemas.openxmlformats.org/officeDocument/2006/relationships/image" Target="../media/image1074.png"/><Relationship Id="rId275" Type="http://schemas.openxmlformats.org/officeDocument/2006/relationships/customXml" Target="../ink/ink1187.xml"/><Relationship Id="rId60" Type="http://schemas.openxmlformats.org/officeDocument/2006/relationships/image" Target="../media/image1047.png"/><Relationship Id="rId81" Type="http://schemas.openxmlformats.org/officeDocument/2006/relationships/customXml" Target="../ink/ink1089.xml"/><Relationship Id="rId135" Type="http://schemas.openxmlformats.org/officeDocument/2006/relationships/image" Target="../media/image1084.png"/><Relationship Id="rId156" Type="http://schemas.openxmlformats.org/officeDocument/2006/relationships/customXml" Target="../ink/ink1127.xml"/><Relationship Id="rId177" Type="http://schemas.openxmlformats.org/officeDocument/2006/relationships/image" Target="../media/image1105.png"/><Relationship Id="rId198" Type="http://schemas.openxmlformats.org/officeDocument/2006/relationships/customXml" Target="../ink/ink1148.xml"/><Relationship Id="rId202" Type="http://schemas.openxmlformats.org/officeDocument/2006/relationships/customXml" Target="../ink/ink1150.xml"/><Relationship Id="rId223" Type="http://schemas.openxmlformats.org/officeDocument/2006/relationships/image" Target="../media/image1128.png"/><Relationship Id="rId244" Type="http://schemas.openxmlformats.org/officeDocument/2006/relationships/customXml" Target="../ink/ink1171.xml"/><Relationship Id="rId18" Type="http://schemas.openxmlformats.org/officeDocument/2006/relationships/customXml" Target="../ink/ink1057.xml"/><Relationship Id="rId39" Type="http://schemas.openxmlformats.org/officeDocument/2006/relationships/image" Target="../media/image1038.png"/><Relationship Id="rId265" Type="http://schemas.openxmlformats.org/officeDocument/2006/relationships/image" Target="../media/image1149.png"/><Relationship Id="rId286" Type="http://schemas.openxmlformats.org/officeDocument/2006/relationships/image" Target="../media/image1159.png"/><Relationship Id="rId50" Type="http://schemas.openxmlformats.org/officeDocument/2006/relationships/image" Target="../media/image1042.png"/><Relationship Id="rId104" Type="http://schemas.openxmlformats.org/officeDocument/2006/relationships/image" Target="../media/image1069.png"/><Relationship Id="rId125" Type="http://schemas.openxmlformats.org/officeDocument/2006/relationships/customXml" Target="../ink/ink1111.xml"/><Relationship Id="rId146" Type="http://schemas.openxmlformats.org/officeDocument/2006/relationships/customXml" Target="../ink/ink1122.xml"/><Relationship Id="rId167" Type="http://schemas.openxmlformats.org/officeDocument/2006/relationships/image" Target="../media/image1100.png"/><Relationship Id="rId188" Type="http://schemas.openxmlformats.org/officeDocument/2006/relationships/customXml" Target="../ink/ink1143.xml"/><Relationship Id="rId71" Type="http://schemas.openxmlformats.org/officeDocument/2006/relationships/customXml" Target="../ink/ink1084.xml"/><Relationship Id="rId92" Type="http://schemas.openxmlformats.org/officeDocument/2006/relationships/image" Target="../media/image1063.png"/><Relationship Id="rId213" Type="http://schemas.openxmlformats.org/officeDocument/2006/relationships/image" Target="../media/image1123.png"/><Relationship Id="rId234" Type="http://schemas.openxmlformats.org/officeDocument/2006/relationships/customXml" Target="../ink/ink1166.xml"/><Relationship Id="rId2" Type="http://schemas.openxmlformats.org/officeDocument/2006/relationships/customXml" Target="../ink/ink1049.xml"/><Relationship Id="rId29" Type="http://schemas.openxmlformats.org/officeDocument/2006/relationships/image" Target="../media/image1033.png"/><Relationship Id="rId255" Type="http://schemas.openxmlformats.org/officeDocument/2006/relationships/image" Target="../media/image1144.png"/><Relationship Id="rId276" Type="http://schemas.openxmlformats.org/officeDocument/2006/relationships/image" Target="../media/image1154.png"/><Relationship Id="rId40" Type="http://schemas.openxmlformats.org/officeDocument/2006/relationships/customXml" Target="../ink/ink1068.xml"/><Relationship Id="rId115" Type="http://schemas.openxmlformats.org/officeDocument/2006/relationships/customXml" Target="../ink/ink1106.xml"/><Relationship Id="rId136" Type="http://schemas.openxmlformats.org/officeDocument/2006/relationships/customXml" Target="../ink/ink1117.xml"/><Relationship Id="rId157" Type="http://schemas.openxmlformats.org/officeDocument/2006/relationships/image" Target="../media/image1095.png"/><Relationship Id="rId178" Type="http://schemas.openxmlformats.org/officeDocument/2006/relationships/customXml" Target="../ink/ink1138.xml"/><Relationship Id="rId61" Type="http://schemas.openxmlformats.org/officeDocument/2006/relationships/customXml" Target="../ink/ink1079.xml"/><Relationship Id="rId82" Type="http://schemas.openxmlformats.org/officeDocument/2006/relationships/image" Target="../media/image1058.png"/><Relationship Id="rId199" Type="http://schemas.openxmlformats.org/officeDocument/2006/relationships/image" Target="../media/image1116.png"/><Relationship Id="rId203" Type="http://schemas.openxmlformats.org/officeDocument/2006/relationships/image" Target="../media/image1118.png"/><Relationship Id="rId19" Type="http://schemas.openxmlformats.org/officeDocument/2006/relationships/image" Target="../media/image1028.png"/><Relationship Id="rId224" Type="http://schemas.openxmlformats.org/officeDocument/2006/relationships/customXml" Target="../ink/ink1161.xml"/><Relationship Id="rId245" Type="http://schemas.openxmlformats.org/officeDocument/2006/relationships/image" Target="../media/image1139.png"/><Relationship Id="rId266" Type="http://schemas.openxmlformats.org/officeDocument/2006/relationships/customXml" Target="../ink/ink1182.xml"/><Relationship Id="rId30" Type="http://schemas.openxmlformats.org/officeDocument/2006/relationships/customXml" Target="../ink/ink1063.xml"/><Relationship Id="rId105" Type="http://schemas.openxmlformats.org/officeDocument/2006/relationships/customXml" Target="../ink/ink1101.xml"/><Relationship Id="rId126" Type="http://schemas.openxmlformats.org/officeDocument/2006/relationships/customXml" Target="../ink/ink1112.xml"/><Relationship Id="rId147" Type="http://schemas.openxmlformats.org/officeDocument/2006/relationships/image" Target="../media/image1090.png"/><Relationship Id="rId168" Type="http://schemas.openxmlformats.org/officeDocument/2006/relationships/customXml" Target="../ink/ink1133.xml"/><Relationship Id="rId51" Type="http://schemas.openxmlformats.org/officeDocument/2006/relationships/customXml" Target="../ink/ink1074.xml"/><Relationship Id="rId72" Type="http://schemas.openxmlformats.org/officeDocument/2006/relationships/image" Target="../media/image1053.png"/><Relationship Id="rId93" Type="http://schemas.openxmlformats.org/officeDocument/2006/relationships/customXml" Target="../ink/ink1095.xml"/><Relationship Id="rId189" Type="http://schemas.openxmlformats.org/officeDocument/2006/relationships/image" Target="../media/image1111.png"/><Relationship Id="rId3" Type="http://schemas.openxmlformats.org/officeDocument/2006/relationships/image" Target="../media/image1020.png"/><Relationship Id="rId214" Type="http://schemas.openxmlformats.org/officeDocument/2006/relationships/customXml" Target="../ink/ink1156.xml"/><Relationship Id="rId235" Type="http://schemas.openxmlformats.org/officeDocument/2006/relationships/image" Target="../media/image1134.png"/><Relationship Id="rId256" Type="http://schemas.openxmlformats.org/officeDocument/2006/relationships/customXml" Target="../ink/ink1177.xml"/><Relationship Id="rId277" Type="http://schemas.openxmlformats.org/officeDocument/2006/relationships/customXml" Target="../ink/ink1188.xml"/><Relationship Id="rId116" Type="http://schemas.openxmlformats.org/officeDocument/2006/relationships/image" Target="../media/image1075.png"/><Relationship Id="rId137" Type="http://schemas.openxmlformats.org/officeDocument/2006/relationships/image" Target="../media/image1085.png"/><Relationship Id="rId158" Type="http://schemas.openxmlformats.org/officeDocument/2006/relationships/customXml" Target="../ink/ink1128.xml"/><Relationship Id="rId20" Type="http://schemas.openxmlformats.org/officeDocument/2006/relationships/customXml" Target="../ink/ink1058.xml"/><Relationship Id="rId41" Type="http://schemas.openxmlformats.org/officeDocument/2006/relationships/image" Target="../media/image1039.png"/><Relationship Id="rId62" Type="http://schemas.openxmlformats.org/officeDocument/2006/relationships/image" Target="../media/image1048.png"/><Relationship Id="rId83" Type="http://schemas.openxmlformats.org/officeDocument/2006/relationships/customXml" Target="../ink/ink1090.xml"/><Relationship Id="rId179" Type="http://schemas.openxmlformats.org/officeDocument/2006/relationships/image" Target="../media/image1106.png"/><Relationship Id="rId190" Type="http://schemas.openxmlformats.org/officeDocument/2006/relationships/customXml" Target="../ink/ink1144.xml"/><Relationship Id="rId204" Type="http://schemas.openxmlformats.org/officeDocument/2006/relationships/customXml" Target="../ink/ink1151.xml"/><Relationship Id="rId225" Type="http://schemas.openxmlformats.org/officeDocument/2006/relationships/image" Target="../media/image1129.png"/><Relationship Id="rId246" Type="http://schemas.openxmlformats.org/officeDocument/2006/relationships/customXml" Target="../ink/ink1172.xml"/><Relationship Id="rId267" Type="http://schemas.openxmlformats.org/officeDocument/2006/relationships/image" Target="../media/image1150.png"/><Relationship Id="rId106" Type="http://schemas.openxmlformats.org/officeDocument/2006/relationships/image" Target="../media/image1070.png"/><Relationship Id="rId127" Type="http://schemas.openxmlformats.org/officeDocument/2006/relationships/image" Target="../media/image1080.png"/><Relationship Id="rId10" Type="http://schemas.openxmlformats.org/officeDocument/2006/relationships/customXml" Target="../ink/ink1053.xml"/><Relationship Id="rId31" Type="http://schemas.openxmlformats.org/officeDocument/2006/relationships/image" Target="../media/image1034.png"/><Relationship Id="rId52" Type="http://schemas.openxmlformats.org/officeDocument/2006/relationships/image" Target="../media/image1043.png"/><Relationship Id="rId73" Type="http://schemas.openxmlformats.org/officeDocument/2006/relationships/customXml" Target="../ink/ink1085.xml"/><Relationship Id="rId94" Type="http://schemas.openxmlformats.org/officeDocument/2006/relationships/image" Target="../media/image1064.png"/><Relationship Id="rId148" Type="http://schemas.openxmlformats.org/officeDocument/2006/relationships/customXml" Target="../ink/ink1123.xml"/><Relationship Id="rId169" Type="http://schemas.openxmlformats.org/officeDocument/2006/relationships/image" Target="../media/image1101.png"/><Relationship Id="rId4" Type="http://schemas.openxmlformats.org/officeDocument/2006/relationships/customXml" Target="../ink/ink1050.xml"/><Relationship Id="rId180" Type="http://schemas.openxmlformats.org/officeDocument/2006/relationships/customXml" Target="../ink/ink1139.xml"/><Relationship Id="rId215" Type="http://schemas.openxmlformats.org/officeDocument/2006/relationships/image" Target="../media/image1124.png"/><Relationship Id="rId236" Type="http://schemas.openxmlformats.org/officeDocument/2006/relationships/customXml" Target="../ink/ink1167.xml"/><Relationship Id="rId257" Type="http://schemas.openxmlformats.org/officeDocument/2006/relationships/image" Target="../media/image1145.png"/><Relationship Id="rId278" Type="http://schemas.openxmlformats.org/officeDocument/2006/relationships/image" Target="../media/image1155.png"/><Relationship Id="rId42" Type="http://schemas.openxmlformats.org/officeDocument/2006/relationships/customXml" Target="../ink/ink1069.xml"/><Relationship Id="rId84" Type="http://schemas.openxmlformats.org/officeDocument/2006/relationships/image" Target="../media/image1059.png"/><Relationship Id="rId138" Type="http://schemas.openxmlformats.org/officeDocument/2006/relationships/customXml" Target="../ink/ink1118.xml"/><Relationship Id="rId191" Type="http://schemas.openxmlformats.org/officeDocument/2006/relationships/image" Target="../media/image1112.png"/><Relationship Id="rId205" Type="http://schemas.openxmlformats.org/officeDocument/2006/relationships/image" Target="../media/image1119.png"/><Relationship Id="rId247" Type="http://schemas.openxmlformats.org/officeDocument/2006/relationships/image" Target="../media/image1140.png"/><Relationship Id="rId107" Type="http://schemas.openxmlformats.org/officeDocument/2006/relationships/customXml" Target="../ink/ink1102.xml"/><Relationship Id="rId11" Type="http://schemas.openxmlformats.org/officeDocument/2006/relationships/image" Target="../media/image1024.png"/><Relationship Id="rId53" Type="http://schemas.openxmlformats.org/officeDocument/2006/relationships/customXml" Target="../ink/ink1075.xml"/><Relationship Id="rId149" Type="http://schemas.openxmlformats.org/officeDocument/2006/relationships/image" Target="../media/image1091.png"/><Relationship Id="rId95" Type="http://schemas.openxmlformats.org/officeDocument/2006/relationships/customXml" Target="../ink/ink1096.xml"/><Relationship Id="rId160" Type="http://schemas.openxmlformats.org/officeDocument/2006/relationships/customXml" Target="../ink/ink1129.xml"/><Relationship Id="rId216" Type="http://schemas.openxmlformats.org/officeDocument/2006/relationships/customXml" Target="../ink/ink1157.xml"/><Relationship Id="rId258" Type="http://schemas.openxmlformats.org/officeDocument/2006/relationships/customXml" Target="../ink/ink1178.xml"/><Relationship Id="rId22" Type="http://schemas.openxmlformats.org/officeDocument/2006/relationships/customXml" Target="../ink/ink1059.xml"/><Relationship Id="rId64" Type="http://schemas.openxmlformats.org/officeDocument/2006/relationships/image" Target="../media/image1049.png"/><Relationship Id="rId118" Type="http://schemas.openxmlformats.org/officeDocument/2006/relationships/image" Target="../media/image107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7.png"/><Relationship Id="rId299" Type="http://schemas.openxmlformats.org/officeDocument/2006/relationships/image" Target="../media/image1308.png"/><Relationship Id="rId21" Type="http://schemas.openxmlformats.org/officeDocument/2006/relationships/image" Target="../media/image1169.png"/><Relationship Id="rId63" Type="http://schemas.openxmlformats.org/officeDocument/2006/relationships/image" Target="../media/image1190.png"/><Relationship Id="rId159" Type="http://schemas.openxmlformats.org/officeDocument/2006/relationships/image" Target="../media/image1238.png"/><Relationship Id="rId324" Type="http://schemas.openxmlformats.org/officeDocument/2006/relationships/customXml" Target="../ink/ink1354.xml"/><Relationship Id="rId366" Type="http://schemas.openxmlformats.org/officeDocument/2006/relationships/customXml" Target="../ink/ink1375.xml"/><Relationship Id="rId170" Type="http://schemas.openxmlformats.org/officeDocument/2006/relationships/customXml" Target="../ink/ink1277.xml"/><Relationship Id="rId226" Type="http://schemas.openxmlformats.org/officeDocument/2006/relationships/customXml" Target="../ink/ink1305.xml"/><Relationship Id="rId268" Type="http://schemas.openxmlformats.org/officeDocument/2006/relationships/customXml" Target="../ink/ink1326.xml"/><Relationship Id="rId32" Type="http://schemas.openxmlformats.org/officeDocument/2006/relationships/customXml" Target="../ink/ink1208.xml"/><Relationship Id="rId74" Type="http://schemas.openxmlformats.org/officeDocument/2006/relationships/customXml" Target="../ink/ink1229.xml"/><Relationship Id="rId128" Type="http://schemas.openxmlformats.org/officeDocument/2006/relationships/customXml" Target="../ink/ink1256.xml"/><Relationship Id="rId335" Type="http://schemas.openxmlformats.org/officeDocument/2006/relationships/image" Target="../media/image1326.png"/><Relationship Id="rId377" Type="http://schemas.openxmlformats.org/officeDocument/2006/relationships/image" Target="../media/image1347.png"/><Relationship Id="rId5" Type="http://schemas.openxmlformats.org/officeDocument/2006/relationships/image" Target="../media/image1161.png"/><Relationship Id="rId181" Type="http://schemas.openxmlformats.org/officeDocument/2006/relationships/image" Target="../media/image1249.png"/><Relationship Id="rId237" Type="http://schemas.openxmlformats.org/officeDocument/2006/relationships/image" Target="../media/image1277.png"/><Relationship Id="rId402" Type="http://schemas.openxmlformats.org/officeDocument/2006/relationships/customXml" Target="../ink/ink1393.xml"/><Relationship Id="rId279" Type="http://schemas.openxmlformats.org/officeDocument/2006/relationships/image" Target="../media/image1298.png"/><Relationship Id="rId43" Type="http://schemas.openxmlformats.org/officeDocument/2006/relationships/image" Target="../media/image1180.png"/><Relationship Id="rId139" Type="http://schemas.openxmlformats.org/officeDocument/2006/relationships/image" Target="../media/image1228.png"/><Relationship Id="rId290" Type="http://schemas.openxmlformats.org/officeDocument/2006/relationships/customXml" Target="../ink/ink1337.xml"/><Relationship Id="rId304" Type="http://schemas.openxmlformats.org/officeDocument/2006/relationships/customXml" Target="../ink/ink1344.xml"/><Relationship Id="rId346" Type="http://schemas.openxmlformats.org/officeDocument/2006/relationships/customXml" Target="../ink/ink1365.xml"/><Relationship Id="rId388" Type="http://schemas.openxmlformats.org/officeDocument/2006/relationships/customXml" Target="../ink/ink1386.xml"/><Relationship Id="rId85" Type="http://schemas.openxmlformats.org/officeDocument/2006/relationships/image" Target="../media/image1201.png"/><Relationship Id="rId150" Type="http://schemas.openxmlformats.org/officeDocument/2006/relationships/customXml" Target="../ink/ink1267.xml"/><Relationship Id="rId192" Type="http://schemas.openxmlformats.org/officeDocument/2006/relationships/customXml" Target="../ink/ink1288.xml"/><Relationship Id="rId206" Type="http://schemas.openxmlformats.org/officeDocument/2006/relationships/customXml" Target="../ink/ink1295.xml"/><Relationship Id="rId413" Type="http://schemas.openxmlformats.org/officeDocument/2006/relationships/image" Target="../media/image1365.png"/><Relationship Id="rId248" Type="http://schemas.openxmlformats.org/officeDocument/2006/relationships/customXml" Target="../ink/ink1316.xml"/><Relationship Id="rId12" Type="http://schemas.openxmlformats.org/officeDocument/2006/relationships/customXml" Target="../ink/ink1198.xml"/><Relationship Id="rId108" Type="http://schemas.openxmlformats.org/officeDocument/2006/relationships/customXml" Target="../ink/ink1246.xml"/><Relationship Id="rId315" Type="http://schemas.openxmlformats.org/officeDocument/2006/relationships/image" Target="../media/image1316.png"/><Relationship Id="rId357" Type="http://schemas.openxmlformats.org/officeDocument/2006/relationships/image" Target="../media/image1337.png"/><Relationship Id="rId54" Type="http://schemas.openxmlformats.org/officeDocument/2006/relationships/customXml" Target="../ink/ink1219.xml"/><Relationship Id="rId96" Type="http://schemas.openxmlformats.org/officeDocument/2006/relationships/customXml" Target="../ink/ink1240.xml"/><Relationship Id="rId161" Type="http://schemas.openxmlformats.org/officeDocument/2006/relationships/image" Target="../media/image1239.png"/><Relationship Id="rId217" Type="http://schemas.openxmlformats.org/officeDocument/2006/relationships/image" Target="../media/image1267.png"/><Relationship Id="rId399" Type="http://schemas.openxmlformats.org/officeDocument/2006/relationships/image" Target="../media/image1358.png"/><Relationship Id="rId259" Type="http://schemas.openxmlformats.org/officeDocument/2006/relationships/image" Target="../media/image1288.png"/><Relationship Id="rId23" Type="http://schemas.openxmlformats.org/officeDocument/2006/relationships/image" Target="../media/image1170.png"/><Relationship Id="rId119" Type="http://schemas.openxmlformats.org/officeDocument/2006/relationships/image" Target="../media/image1218.png"/><Relationship Id="rId270" Type="http://schemas.openxmlformats.org/officeDocument/2006/relationships/customXml" Target="../ink/ink1327.xml"/><Relationship Id="rId326" Type="http://schemas.openxmlformats.org/officeDocument/2006/relationships/customXml" Target="../ink/ink1355.xml"/><Relationship Id="rId65" Type="http://schemas.openxmlformats.org/officeDocument/2006/relationships/image" Target="../media/image1191.png"/><Relationship Id="rId130" Type="http://schemas.openxmlformats.org/officeDocument/2006/relationships/customXml" Target="../ink/ink1257.xml"/><Relationship Id="rId368" Type="http://schemas.openxmlformats.org/officeDocument/2006/relationships/customXml" Target="../ink/ink1376.xml"/><Relationship Id="rId172" Type="http://schemas.openxmlformats.org/officeDocument/2006/relationships/customXml" Target="../ink/ink1278.xml"/><Relationship Id="rId228" Type="http://schemas.openxmlformats.org/officeDocument/2006/relationships/customXml" Target="../ink/ink1306.xml"/><Relationship Id="rId281" Type="http://schemas.openxmlformats.org/officeDocument/2006/relationships/image" Target="../media/image1299.png"/><Relationship Id="rId337" Type="http://schemas.openxmlformats.org/officeDocument/2006/relationships/image" Target="../media/image1327.png"/><Relationship Id="rId34" Type="http://schemas.openxmlformats.org/officeDocument/2006/relationships/customXml" Target="../ink/ink1209.xml"/><Relationship Id="rId76" Type="http://schemas.openxmlformats.org/officeDocument/2006/relationships/customXml" Target="../ink/ink1230.xml"/><Relationship Id="rId141" Type="http://schemas.openxmlformats.org/officeDocument/2006/relationships/image" Target="../media/image1229.png"/><Relationship Id="rId379" Type="http://schemas.openxmlformats.org/officeDocument/2006/relationships/image" Target="../media/image1348.png"/><Relationship Id="rId7" Type="http://schemas.openxmlformats.org/officeDocument/2006/relationships/image" Target="../media/image1162.png"/><Relationship Id="rId183" Type="http://schemas.openxmlformats.org/officeDocument/2006/relationships/image" Target="../media/image1250.png"/><Relationship Id="rId239" Type="http://schemas.openxmlformats.org/officeDocument/2006/relationships/image" Target="../media/image1278.png"/><Relationship Id="rId390" Type="http://schemas.openxmlformats.org/officeDocument/2006/relationships/customXml" Target="../ink/ink1387.xml"/><Relationship Id="rId404" Type="http://schemas.openxmlformats.org/officeDocument/2006/relationships/customXml" Target="../ink/ink1394.xml"/><Relationship Id="rId250" Type="http://schemas.openxmlformats.org/officeDocument/2006/relationships/customXml" Target="../ink/ink1317.xml"/><Relationship Id="rId292" Type="http://schemas.openxmlformats.org/officeDocument/2006/relationships/customXml" Target="../ink/ink1338.xml"/><Relationship Id="rId306" Type="http://schemas.openxmlformats.org/officeDocument/2006/relationships/customXml" Target="../ink/ink1345.xml"/><Relationship Id="rId45" Type="http://schemas.openxmlformats.org/officeDocument/2006/relationships/image" Target="../media/image1181.png"/><Relationship Id="rId87" Type="http://schemas.openxmlformats.org/officeDocument/2006/relationships/image" Target="../media/image1202.png"/><Relationship Id="rId110" Type="http://schemas.openxmlformats.org/officeDocument/2006/relationships/customXml" Target="../ink/ink1247.xml"/><Relationship Id="rId348" Type="http://schemas.openxmlformats.org/officeDocument/2006/relationships/customXml" Target="../ink/ink1366.xml"/><Relationship Id="rId152" Type="http://schemas.openxmlformats.org/officeDocument/2006/relationships/customXml" Target="../ink/ink1268.xml"/><Relationship Id="rId194" Type="http://schemas.openxmlformats.org/officeDocument/2006/relationships/customXml" Target="../ink/ink1289.xml"/><Relationship Id="rId208" Type="http://schemas.openxmlformats.org/officeDocument/2006/relationships/customXml" Target="../ink/ink1296.xml"/><Relationship Id="rId415" Type="http://schemas.openxmlformats.org/officeDocument/2006/relationships/image" Target="../media/image1366.png"/><Relationship Id="rId261" Type="http://schemas.openxmlformats.org/officeDocument/2006/relationships/image" Target="../media/image1289.png"/><Relationship Id="rId14" Type="http://schemas.openxmlformats.org/officeDocument/2006/relationships/customXml" Target="../ink/ink1199.xml"/><Relationship Id="rId56" Type="http://schemas.openxmlformats.org/officeDocument/2006/relationships/customXml" Target="../ink/ink1220.xml"/><Relationship Id="rId317" Type="http://schemas.openxmlformats.org/officeDocument/2006/relationships/image" Target="../media/image1317.png"/><Relationship Id="rId359" Type="http://schemas.openxmlformats.org/officeDocument/2006/relationships/image" Target="../media/image1338.png"/><Relationship Id="rId98" Type="http://schemas.openxmlformats.org/officeDocument/2006/relationships/customXml" Target="../ink/ink1241.xml"/><Relationship Id="rId121" Type="http://schemas.openxmlformats.org/officeDocument/2006/relationships/image" Target="../media/image1219.png"/><Relationship Id="rId163" Type="http://schemas.openxmlformats.org/officeDocument/2006/relationships/image" Target="../media/image1240.png"/><Relationship Id="rId219" Type="http://schemas.openxmlformats.org/officeDocument/2006/relationships/image" Target="../media/image1268.png"/><Relationship Id="rId370" Type="http://schemas.openxmlformats.org/officeDocument/2006/relationships/customXml" Target="../ink/ink1377.xml"/><Relationship Id="rId230" Type="http://schemas.openxmlformats.org/officeDocument/2006/relationships/customXml" Target="../ink/ink1307.xml"/><Relationship Id="rId25" Type="http://schemas.openxmlformats.org/officeDocument/2006/relationships/image" Target="../media/image1171.png"/><Relationship Id="rId67" Type="http://schemas.openxmlformats.org/officeDocument/2006/relationships/image" Target="../media/image1192.png"/><Relationship Id="rId272" Type="http://schemas.openxmlformats.org/officeDocument/2006/relationships/customXml" Target="../ink/ink1328.xml"/><Relationship Id="rId328" Type="http://schemas.openxmlformats.org/officeDocument/2006/relationships/customXml" Target="../ink/ink1356.xml"/><Relationship Id="rId132" Type="http://schemas.openxmlformats.org/officeDocument/2006/relationships/customXml" Target="../ink/ink1258.xml"/><Relationship Id="rId174" Type="http://schemas.openxmlformats.org/officeDocument/2006/relationships/customXml" Target="../ink/ink1279.xml"/><Relationship Id="rId381" Type="http://schemas.openxmlformats.org/officeDocument/2006/relationships/image" Target="../media/image1349.png"/><Relationship Id="rId241" Type="http://schemas.openxmlformats.org/officeDocument/2006/relationships/image" Target="../media/image1279.png"/><Relationship Id="rId36" Type="http://schemas.openxmlformats.org/officeDocument/2006/relationships/customXml" Target="../ink/ink1210.xml"/><Relationship Id="rId283" Type="http://schemas.openxmlformats.org/officeDocument/2006/relationships/image" Target="../media/image1300.png"/><Relationship Id="rId339" Type="http://schemas.openxmlformats.org/officeDocument/2006/relationships/image" Target="../media/image1328.png"/><Relationship Id="rId78" Type="http://schemas.openxmlformats.org/officeDocument/2006/relationships/customXml" Target="../ink/ink1231.xml"/><Relationship Id="rId101" Type="http://schemas.openxmlformats.org/officeDocument/2006/relationships/image" Target="../media/image1209.png"/><Relationship Id="rId143" Type="http://schemas.openxmlformats.org/officeDocument/2006/relationships/image" Target="../media/image1230.png"/><Relationship Id="rId185" Type="http://schemas.openxmlformats.org/officeDocument/2006/relationships/image" Target="../media/image1251.png"/><Relationship Id="rId350" Type="http://schemas.openxmlformats.org/officeDocument/2006/relationships/customXml" Target="../ink/ink1367.xml"/><Relationship Id="rId406" Type="http://schemas.openxmlformats.org/officeDocument/2006/relationships/customXml" Target="../ink/ink1395.xml"/><Relationship Id="rId9" Type="http://schemas.openxmlformats.org/officeDocument/2006/relationships/image" Target="../media/image1163.png"/><Relationship Id="rId210" Type="http://schemas.openxmlformats.org/officeDocument/2006/relationships/customXml" Target="../ink/ink1297.xml"/><Relationship Id="rId392" Type="http://schemas.openxmlformats.org/officeDocument/2006/relationships/customXml" Target="../ink/ink1388.xml"/><Relationship Id="rId252" Type="http://schemas.openxmlformats.org/officeDocument/2006/relationships/customXml" Target="../ink/ink1318.xml"/><Relationship Id="rId294" Type="http://schemas.openxmlformats.org/officeDocument/2006/relationships/customXml" Target="../ink/ink1339.xml"/><Relationship Id="rId308" Type="http://schemas.openxmlformats.org/officeDocument/2006/relationships/customXml" Target="../ink/ink1346.xml"/><Relationship Id="rId47" Type="http://schemas.openxmlformats.org/officeDocument/2006/relationships/image" Target="../media/image1182.png"/><Relationship Id="rId89" Type="http://schemas.openxmlformats.org/officeDocument/2006/relationships/image" Target="../media/image1203.png"/><Relationship Id="rId112" Type="http://schemas.openxmlformats.org/officeDocument/2006/relationships/customXml" Target="../ink/ink1248.xml"/><Relationship Id="rId154" Type="http://schemas.openxmlformats.org/officeDocument/2006/relationships/customXml" Target="../ink/ink1269.xml"/><Relationship Id="rId361" Type="http://schemas.openxmlformats.org/officeDocument/2006/relationships/image" Target="../media/image1339.png"/><Relationship Id="rId196" Type="http://schemas.openxmlformats.org/officeDocument/2006/relationships/customXml" Target="../ink/ink1290.xml"/><Relationship Id="rId417" Type="http://schemas.openxmlformats.org/officeDocument/2006/relationships/image" Target="../media/image1367.png"/><Relationship Id="rId16" Type="http://schemas.openxmlformats.org/officeDocument/2006/relationships/customXml" Target="../ink/ink1200.xml"/><Relationship Id="rId221" Type="http://schemas.openxmlformats.org/officeDocument/2006/relationships/image" Target="../media/image1269.png"/><Relationship Id="rId263" Type="http://schemas.openxmlformats.org/officeDocument/2006/relationships/image" Target="../media/image1290.png"/><Relationship Id="rId319" Type="http://schemas.openxmlformats.org/officeDocument/2006/relationships/image" Target="../media/image1318.png"/><Relationship Id="rId58" Type="http://schemas.openxmlformats.org/officeDocument/2006/relationships/customXml" Target="../ink/ink1221.xml"/><Relationship Id="rId123" Type="http://schemas.openxmlformats.org/officeDocument/2006/relationships/image" Target="../media/image1220.png"/><Relationship Id="rId330" Type="http://schemas.openxmlformats.org/officeDocument/2006/relationships/customXml" Target="../ink/ink1357.xml"/><Relationship Id="rId165" Type="http://schemas.openxmlformats.org/officeDocument/2006/relationships/image" Target="../media/image1241.png"/><Relationship Id="rId372" Type="http://schemas.openxmlformats.org/officeDocument/2006/relationships/customXml" Target="../ink/ink1378.xml"/><Relationship Id="rId232" Type="http://schemas.openxmlformats.org/officeDocument/2006/relationships/customXml" Target="../ink/ink1308.xml"/><Relationship Id="rId274" Type="http://schemas.openxmlformats.org/officeDocument/2006/relationships/customXml" Target="../ink/ink1329.xml"/><Relationship Id="rId27" Type="http://schemas.openxmlformats.org/officeDocument/2006/relationships/image" Target="../media/image1172.png"/><Relationship Id="rId69" Type="http://schemas.openxmlformats.org/officeDocument/2006/relationships/image" Target="../media/image1193.png"/><Relationship Id="rId134" Type="http://schemas.openxmlformats.org/officeDocument/2006/relationships/customXml" Target="../ink/ink1259.xml"/><Relationship Id="rId80" Type="http://schemas.openxmlformats.org/officeDocument/2006/relationships/customXml" Target="../ink/ink1232.xml"/><Relationship Id="rId176" Type="http://schemas.openxmlformats.org/officeDocument/2006/relationships/customXml" Target="../ink/ink1280.xml"/><Relationship Id="rId341" Type="http://schemas.openxmlformats.org/officeDocument/2006/relationships/image" Target="../media/image1329.png"/><Relationship Id="rId383" Type="http://schemas.openxmlformats.org/officeDocument/2006/relationships/image" Target="../media/image1350.png"/><Relationship Id="rId201" Type="http://schemas.openxmlformats.org/officeDocument/2006/relationships/image" Target="../media/image1259.png"/><Relationship Id="rId243" Type="http://schemas.openxmlformats.org/officeDocument/2006/relationships/image" Target="../media/image1280.png"/><Relationship Id="rId285" Type="http://schemas.openxmlformats.org/officeDocument/2006/relationships/image" Target="../media/image1301.png"/><Relationship Id="rId17" Type="http://schemas.openxmlformats.org/officeDocument/2006/relationships/image" Target="../media/image1167.png"/><Relationship Id="rId38" Type="http://schemas.openxmlformats.org/officeDocument/2006/relationships/customXml" Target="../ink/ink1211.xml"/><Relationship Id="rId59" Type="http://schemas.openxmlformats.org/officeDocument/2006/relationships/image" Target="../media/image1188.png"/><Relationship Id="rId103" Type="http://schemas.openxmlformats.org/officeDocument/2006/relationships/image" Target="../media/image1210.png"/><Relationship Id="rId124" Type="http://schemas.openxmlformats.org/officeDocument/2006/relationships/customXml" Target="../ink/ink1254.xml"/><Relationship Id="rId310" Type="http://schemas.openxmlformats.org/officeDocument/2006/relationships/customXml" Target="../ink/ink1347.xml"/><Relationship Id="rId70" Type="http://schemas.openxmlformats.org/officeDocument/2006/relationships/customXml" Target="../ink/ink1227.xml"/><Relationship Id="rId91" Type="http://schemas.openxmlformats.org/officeDocument/2006/relationships/image" Target="../media/image1204.png"/><Relationship Id="rId145" Type="http://schemas.openxmlformats.org/officeDocument/2006/relationships/image" Target="../media/image1231.png"/><Relationship Id="rId166" Type="http://schemas.openxmlformats.org/officeDocument/2006/relationships/customXml" Target="../ink/ink1275.xml"/><Relationship Id="rId187" Type="http://schemas.openxmlformats.org/officeDocument/2006/relationships/image" Target="../media/image1252.png"/><Relationship Id="rId331" Type="http://schemas.openxmlformats.org/officeDocument/2006/relationships/image" Target="../media/image1324.png"/><Relationship Id="rId352" Type="http://schemas.openxmlformats.org/officeDocument/2006/relationships/customXml" Target="../ink/ink1368.xml"/><Relationship Id="rId373" Type="http://schemas.openxmlformats.org/officeDocument/2006/relationships/image" Target="../media/image1345.png"/><Relationship Id="rId394" Type="http://schemas.openxmlformats.org/officeDocument/2006/relationships/customXml" Target="../ink/ink1389.xml"/><Relationship Id="rId408" Type="http://schemas.openxmlformats.org/officeDocument/2006/relationships/customXml" Target="../ink/ink139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98.xml"/><Relationship Id="rId233" Type="http://schemas.openxmlformats.org/officeDocument/2006/relationships/image" Target="../media/image1275.png"/><Relationship Id="rId254" Type="http://schemas.openxmlformats.org/officeDocument/2006/relationships/customXml" Target="../ink/ink1319.xml"/><Relationship Id="rId28" Type="http://schemas.openxmlformats.org/officeDocument/2006/relationships/customXml" Target="../ink/ink1206.xml"/><Relationship Id="rId49" Type="http://schemas.openxmlformats.org/officeDocument/2006/relationships/image" Target="../media/image1183.png"/><Relationship Id="rId114" Type="http://schemas.openxmlformats.org/officeDocument/2006/relationships/customXml" Target="../ink/ink1249.xml"/><Relationship Id="rId275" Type="http://schemas.openxmlformats.org/officeDocument/2006/relationships/image" Target="../media/image1296.png"/><Relationship Id="rId296" Type="http://schemas.openxmlformats.org/officeDocument/2006/relationships/customXml" Target="../ink/ink1340.xml"/><Relationship Id="rId300" Type="http://schemas.openxmlformats.org/officeDocument/2006/relationships/customXml" Target="../ink/ink1342.xml"/><Relationship Id="rId60" Type="http://schemas.openxmlformats.org/officeDocument/2006/relationships/customXml" Target="../ink/ink1222.xml"/><Relationship Id="rId81" Type="http://schemas.openxmlformats.org/officeDocument/2006/relationships/image" Target="../media/image1199.png"/><Relationship Id="rId135" Type="http://schemas.openxmlformats.org/officeDocument/2006/relationships/image" Target="../media/image1226.png"/><Relationship Id="rId156" Type="http://schemas.openxmlformats.org/officeDocument/2006/relationships/customXml" Target="../ink/ink1270.xml"/><Relationship Id="rId177" Type="http://schemas.openxmlformats.org/officeDocument/2006/relationships/image" Target="../media/image1247.png"/><Relationship Id="rId198" Type="http://schemas.openxmlformats.org/officeDocument/2006/relationships/customXml" Target="../ink/ink1291.xml"/><Relationship Id="rId321" Type="http://schemas.openxmlformats.org/officeDocument/2006/relationships/image" Target="../media/image1319.png"/><Relationship Id="rId342" Type="http://schemas.openxmlformats.org/officeDocument/2006/relationships/customXml" Target="../ink/ink1363.xml"/><Relationship Id="rId363" Type="http://schemas.openxmlformats.org/officeDocument/2006/relationships/image" Target="../media/image1340.png"/><Relationship Id="rId384" Type="http://schemas.openxmlformats.org/officeDocument/2006/relationships/customXml" Target="../ink/ink1384.xml"/><Relationship Id="rId419" Type="http://schemas.openxmlformats.org/officeDocument/2006/relationships/image" Target="../media/image1368.png"/><Relationship Id="rId202" Type="http://schemas.openxmlformats.org/officeDocument/2006/relationships/customXml" Target="../ink/ink1293.xml"/><Relationship Id="rId223" Type="http://schemas.openxmlformats.org/officeDocument/2006/relationships/image" Target="../media/image1270.png"/><Relationship Id="rId244" Type="http://schemas.openxmlformats.org/officeDocument/2006/relationships/customXml" Target="../ink/ink1314.xml"/><Relationship Id="rId18" Type="http://schemas.openxmlformats.org/officeDocument/2006/relationships/customXml" Target="../ink/ink1201.xml"/><Relationship Id="rId39" Type="http://schemas.openxmlformats.org/officeDocument/2006/relationships/image" Target="../media/image1178.png"/><Relationship Id="rId265" Type="http://schemas.openxmlformats.org/officeDocument/2006/relationships/image" Target="../media/image1291.png"/><Relationship Id="rId286" Type="http://schemas.openxmlformats.org/officeDocument/2006/relationships/customXml" Target="../ink/ink1335.xml"/><Relationship Id="rId50" Type="http://schemas.openxmlformats.org/officeDocument/2006/relationships/customXml" Target="../ink/ink1217.xml"/><Relationship Id="rId104" Type="http://schemas.openxmlformats.org/officeDocument/2006/relationships/customXml" Target="../ink/ink1244.xml"/><Relationship Id="rId125" Type="http://schemas.openxmlformats.org/officeDocument/2006/relationships/image" Target="../media/image1221.png"/><Relationship Id="rId146" Type="http://schemas.openxmlformats.org/officeDocument/2006/relationships/customXml" Target="../ink/ink1265.xml"/><Relationship Id="rId167" Type="http://schemas.openxmlformats.org/officeDocument/2006/relationships/image" Target="../media/image1242.png"/><Relationship Id="rId188" Type="http://schemas.openxmlformats.org/officeDocument/2006/relationships/customXml" Target="../ink/ink1286.xml"/><Relationship Id="rId311" Type="http://schemas.openxmlformats.org/officeDocument/2006/relationships/image" Target="../media/image1314.png"/><Relationship Id="rId332" Type="http://schemas.openxmlformats.org/officeDocument/2006/relationships/customXml" Target="../ink/ink1358.xml"/><Relationship Id="rId353" Type="http://schemas.openxmlformats.org/officeDocument/2006/relationships/image" Target="../media/image1335.png"/><Relationship Id="rId374" Type="http://schemas.openxmlformats.org/officeDocument/2006/relationships/customXml" Target="../ink/ink1379.xml"/><Relationship Id="rId395" Type="http://schemas.openxmlformats.org/officeDocument/2006/relationships/image" Target="../media/image1356.png"/><Relationship Id="rId409" Type="http://schemas.openxmlformats.org/officeDocument/2006/relationships/image" Target="../media/image1363.png"/><Relationship Id="rId71" Type="http://schemas.openxmlformats.org/officeDocument/2006/relationships/image" Target="../media/image1194.png"/><Relationship Id="rId92" Type="http://schemas.openxmlformats.org/officeDocument/2006/relationships/customXml" Target="../ink/ink1238.xml"/><Relationship Id="rId213" Type="http://schemas.openxmlformats.org/officeDocument/2006/relationships/image" Target="../media/image1265.png"/><Relationship Id="rId234" Type="http://schemas.openxmlformats.org/officeDocument/2006/relationships/customXml" Target="../ink/ink1309.xml"/><Relationship Id="rId420" Type="http://schemas.openxmlformats.org/officeDocument/2006/relationships/customXml" Target="../ink/ink1402.xml"/><Relationship Id="rId2" Type="http://schemas.openxmlformats.org/officeDocument/2006/relationships/customXml" Target="../ink/ink1193.xml"/><Relationship Id="rId29" Type="http://schemas.openxmlformats.org/officeDocument/2006/relationships/image" Target="../media/image1173.png"/><Relationship Id="rId255" Type="http://schemas.openxmlformats.org/officeDocument/2006/relationships/image" Target="../media/image1286.png"/><Relationship Id="rId276" Type="http://schemas.openxmlformats.org/officeDocument/2006/relationships/customXml" Target="../ink/ink1330.xml"/><Relationship Id="rId297" Type="http://schemas.openxmlformats.org/officeDocument/2006/relationships/image" Target="../media/image1307.png"/><Relationship Id="rId40" Type="http://schemas.openxmlformats.org/officeDocument/2006/relationships/customXml" Target="../ink/ink1212.xml"/><Relationship Id="rId115" Type="http://schemas.openxmlformats.org/officeDocument/2006/relationships/image" Target="../media/image1216.png"/><Relationship Id="rId136" Type="http://schemas.openxmlformats.org/officeDocument/2006/relationships/customXml" Target="../ink/ink1260.xml"/><Relationship Id="rId157" Type="http://schemas.openxmlformats.org/officeDocument/2006/relationships/image" Target="../media/image1237.png"/><Relationship Id="rId178" Type="http://schemas.openxmlformats.org/officeDocument/2006/relationships/customXml" Target="../ink/ink1281.xml"/><Relationship Id="rId301" Type="http://schemas.openxmlformats.org/officeDocument/2006/relationships/image" Target="../media/image1309.png"/><Relationship Id="rId322" Type="http://schemas.openxmlformats.org/officeDocument/2006/relationships/customXml" Target="../ink/ink1353.xml"/><Relationship Id="rId343" Type="http://schemas.openxmlformats.org/officeDocument/2006/relationships/image" Target="../media/image1330.png"/><Relationship Id="rId364" Type="http://schemas.openxmlformats.org/officeDocument/2006/relationships/customXml" Target="../ink/ink1374.xml"/><Relationship Id="rId61" Type="http://schemas.openxmlformats.org/officeDocument/2006/relationships/image" Target="../media/image1189.png"/><Relationship Id="rId82" Type="http://schemas.openxmlformats.org/officeDocument/2006/relationships/customXml" Target="../ink/ink1233.xml"/><Relationship Id="rId199" Type="http://schemas.openxmlformats.org/officeDocument/2006/relationships/image" Target="../media/image1258.png"/><Relationship Id="rId203" Type="http://schemas.openxmlformats.org/officeDocument/2006/relationships/image" Target="../media/image1260.png"/><Relationship Id="rId385" Type="http://schemas.openxmlformats.org/officeDocument/2006/relationships/image" Target="../media/image1351.png"/><Relationship Id="rId19" Type="http://schemas.openxmlformats.org/officeDocument/2006/relationships/image" Target="../media/image1168.png"/><Relationship Id="rId224" Type="http://schemas.openxmlformats.org/officeDocument/2006/relationships/customXml" Target="../ink/ink1304.xml"/><Relationship Id="rId245" Type="http://schemas.openxmlformats.org/officeDocument/2006/relationships/image" Target="../media/image1281.png"/><Relationship Id="rId266" Type="http://schemas.openxmlformats.org/officeDocument/2006/relationships/customXml" Target="../ink/ink1325.xml"/><Relationship Id="rId287" Type="http://schemas.openxmlformats.org/officeDocument/2006/relationships/image" Target="../media/image1302.png"/><Relationship Id="rId410" Type="http://schemas.openxmlformats.org/officeDocument/2006/relationships/customXml" Target="../ink/ink1397.xml"/><Relationship Id="rId30" Type="http://schemas.openxmlformats.org/officeDocument/2006/relationships/customXml" Target="../ink/ink1207.xml"/><Relationship Id="rId105" Type="http://schemas.openxmlformats.org/officeDocument/2006/relationships/image" Target="../media/image1211.png"/><Relationship Id="rId126" Type="http://schemas.openxmlformats.org/officeDocument/2006/relationships/customXml" Target="../ink/ink1255.xml"/><Relationship Id="rId147" Type="http://schemas.openxmlformats.org/officeDocument/2006/relationships/image" Target="../media/image1232.png"/><Relationship Id="rId168" Type="http://schemas.openxmlformats.org/officeDocument/2006/relationships/customXml" Target="../ink/ink1276.xml"/><Relationship Id="rId312" Type="http://schemas.openxmlformats.org/officeDocument/2006/relationships/customXml" Target="../ink/ink1348.xml"/><Relationship Id="rId333" Type="http://schemas.openxmlformats.org/officeDocument/2006/relationships/image" Target="../media/image1325.png"/><Relationship Id="rId354" Type="http://schemas.openxmlformats.org/officeDocument/2006/relationships/customXml" Target="../ink/ink1369.xml"/><Relationship Id="rId51" Type="http://schemas.openxmlformats.org/officeDocument/2006/relationships/image" Target="../media/image1184.png"/><Relationship Id="rId72" Type="http://schemas.openxmlformats.org/officeDocument/2006/relationships/customXml" Target="../ink/ink1228.xml"/><Relationship Id="rId93" Type="http://schemas.openxmlformats.org/officeDocument/2006/relationships/image" Target="../media/image1205.png"/><Relationship Id="rId189" Type="http://schemas.openxmlformats.org/officeDocument/2006/relationships/image" Target="../media/image1253.png"/><Relationship Id="rId375" Type="http://schemas.openxmlformats.org/officeDocument/2006/relationships/image" Target="../media/image1346.png"/><Relationship Id="rId396" Type="http://schemas.openxmlformats.org/officeDocument/2006/relationships/customXml" Target="../ink/ink1390.xml"/><Relationship Id="rId3" Type="http://schemas.openxmlformats.org/officeDocument/2006/relationships/image" Target="../media/image1160.png"/><Relationship Id="rId214" Type="http://schemas.openxmlformats.org/officeDocument/2006/relationships/customXml" Target="../ink/ink1299.xml"/><Relationship Id="rId235" Type="http://schemas.openxmlformats.org/officeDocument/2006/relationships/image" Target="../media/image1276.png"/><Relationship Id="rId256" Type="http://schemas.openxmlformats.org/officeDocument/2006/relationships/customXml" Target="../ink/ink1320.xml"/><Relationship Id="rId277" Type="http://schemas.openxmlformats.org/officeDocument/2006/relationships/image" Target="../media/image1297.png"/><Relationship Id="rId298" Type="http://schemas.openxmlformats.org/officeDocument/2006/relationships/customXml" Target="../ink/ink1341.xml"/><Relationship Id="rId400" Type="http://schemas.openxmlformats.org/officeDocument/2006/relationships/customXml" Target="../ink/ink1392.xml"/><Relationship Id="rId421" Type="http://schemas.openxmlformats.org/officeDocument/2006/relationships/image" Target="../media/image1369.png"/><Relationship Id="rId116" Type="http://schemas.openxmlformats.org/officeDocument/2006/relationships/customXml" Target="../ink/ink1250.xml"/><Relationship Id="rId137" Type="http://schemas.openxmlformats.org/officeDocument/2006/relationships/image" Target="../media/image1227.png"/><Relationship Id="rId158" Type="http://schemas.openxmlformats.org/officeDocument/2006/relationships/customXml" Target="../ink/ink1271.xml"/><Relationship Id="rId302" Type="http://schemas.openxmlformats.org/officeDocument/2006/relationships/customXml" Target="../ink/ink1343.xml"/><Relationship Id="rId323" Type="http://schemas.openxmlformats.org/officeDocument/2006/relationships/image" Target="../media/image1320.png"/><Relationship Id="rId344" Type="http://schemas.openxmlformats.org/officeDocument/2006/relationships/customXml" Target="../ink/ink1364.xml"/><Relationship Id="rId20" Type="http://schemas.openxmlformats.org/officeDocument/2006/relationships/customXml" Target="../ink/ink1202.xml"/><Relationship Id="rId41" Type="http://schemas.openxmlformats.org/officeDocument/2006/relationships/image" Target="../media/image1179.png"/><Relationship Id="rId62" Type="http://schemas.openxmlformats.org/officeDocument/2006/relationships/customXml" Target="../ink/ink1223.xml"/><Relationship Id="rId83" Type="http://schemas.openxmlformats.org/officeDocument/2006/relationships/image" Target="../media/image1200.png"/><Relationship Id="rId179" Type="http://schemas.openxmlformats.org/officeDocument/2006/relationships/image" Target="../media/image1248.png"/><Relationship Id="rId365" Type="http://schemas.openxmlformats.org/officeDocument/2006/relationships/image" Target="../media/image1341.png"/><Relationship Id="rId386" Type="http://schemas.openxmlformats.org/officeDocument/2006/relationships/customXml" Target="../ink/ink1385.xml"/><Relationship Id="rId190" Type="http://schemas.openxmlformats.org/officeDocument/2006/relationships/customXml" Target="../ink/ink1287.xml"/><Relationship Id="rId204" Type="http://schemas.openxmlformats.org/officeDocument/2006/relationships/customXml" Target="../ink/ink1294.xml"/><Relationship Id="rId225" Type="http://schemas.openxmlformats.org/officeDocument/2006/relationships/image" Target="../media/image1271.png"/><Relationship Id="rId246" Type="http://schemas.openxmlformats.org/officeDocument/2006/relationships/customXml" Target="../ink/ink1315.xml"/><Relationship Id="rId267" Type="http://schemas.openxmlformats.org/officeDocument/2006/relationships/image" Target="../media/image1292.png"/><Relationship Id="rId288" Type="http://schemas.openxmlformats.org/officeDocument/2006/relationships/customXml" Target="../ink/ink1336.xml"/><Relationship Id="rId411" Type="http://schemas.openxmlformats.org/officeDocument/2006/relationships/image" Target="../media/image1364.png"/><Relationship Id="rId106" Type="http://schemas.openxmlformats.org/officeDocument/2006/relationships/customXml" Target="../ink/ink1245.xml"/><Relationship Id="rId127" Type="http://schemas.openxmlformats.org/officeDocument/2006/relationships/image" Target="../media/image1222.png"/><Relationship Id="rId313" Type="http://schemas.openxmlformats.org/officeDocument/2006/relationships/image" Target="../media/image1315.png"/><Relationship Id="rId10" Type="http://schemas.openxmlformats.org/officeDocument/2006/relationships/customXml" Target="../ink/ink1197.xml"/><Relationship Id="rId31" Type="http://schemas.openxmlformats.org/officeDocument/2006/relationships/image" Target="../media/image1174.png"/><Relationship Id="rId52" Type="http://schemas.openxmlformats.org/officeDocument/2006/relationships/customXml" Target="../ink/ink1218.xml"/><Relationship Id="rId73" Type="http://schemas.openxmlformats.org/officeDocument/2006/relationships/image" Target="../media/image1195.png"/><Relationship Id="rId94" Type="http://schemas.openxmlformats.org/officeDocument/2006/relationships/customXml" Target="../ink/ink1239.xml"/><Relationship Id="rId148" Type="http://schemas.openxmlformats.org/officeDocument/2006/relationships/customXml" Target="../ink/ink1266.xml"/><Relationship Id="rId169" Type="http://schemas.openxmlformats.org/officeDocument/2006/relationships/image" Target="../media/image1243.png"/><Relationship Id="rId334" Type="http://schemas.openxmlformats.org/officeDocument/2006/relationships/customXml" Target="../ink/ink1359.xml"/><Relationship Id="rId355" Type="http://schemas.openxmlformats.org/officeDocument/2006/relationships/image" Target="../media/image1336.png"/><Relationship Id="rId376" Type="http://schemas.openxmlformats.org/officeDocument/2006/relationships/customXml" Target="../ink/ink1380.xml"/><Relationship Id="rId397" Type="http://schemas.openxmlformats.org/officeDocument/2006/relationships/image" Target="../media/image1357.png"/><Relationship Id="rId4" Type="http://schemas.openxmlformats.org/officeDocument/2006/relationships/customXml" Target="../ink/ink1194.xml"/><Relationship Id="rId180" Type="http://schemas.openxmlformats.org/officeDocument/2006/relationships/customXml" Target="../ink/ink1282.xml"/><Relationship Id="rId215" Type="http://schemas.openxmlformats.org/officeDocument/2006/relationships/image" Target="../media/image1266.png"/><Relationship Id="rId236" Type="http://schemas.openxmlformats.org/officeDocument/2006/relationships/customXml" Target="../ink/ink1310.xml"/><Relationship Id="rId257" Type="http://schemas.openxmlformats.org/officeDocument/2006/relationships/image" Target="../media/image1287.png"/><Relationship Id="rId278" Type="http://schemas.openxmlformats.org/officeDocument/2006/relationships/customXml" Target="../ink/ink1331.xml"/><Relationship Id="rId401" Type="http://schemas.openxmlformats.org/officeDocument/2006/relationships/image" Target="../media/image1359.png"/><Relationship Id="rId303" Type="http://schemas.openxmlformats.org/officeDocument/2006/relationships/image" Target="../media/image1310.png"/><Relationship Id="rId42" Type="http://schemas.openxmlformats.org/officeDocument/2006/relationships/customXml" Target="../ink/ink1213.xml"/><Relationship Id="rId84" Type="http://schemas.openxmlformats.org/officeDocument/2006/relationships/customXml" Target="../ink/ink1234.xml"/><Relationship Id="rId138" Type="http://schemas.openxmlformats.org/officeDocument/2006/relationships/customXml" Target="../ink/ink1261.xml"/><Relationship Id="rId345" Type="http://schemas.openxmlformats.org/officeDocument/2006/relationships/image" Target="../media/image1331.png"/><Relationship Id="rId387" Type="http://schemas.openxmlformats.org/officeDocument/2006/relationships/image" Target="../media/image1352.png"/><Relationship Id="rId191" Type="http://schemas.openxmlformats.org/officeDocument/2006/relationships/image" Target="../media/image1254.png"/><Relationship Id="rId205" Type="http://schemas.openxmlformats.org/officeDocument/2006/relationships/image" Target="../media/image1261.png"/><Relationship Id="rId247" Type="http://schemas.openxmlformats.org/officeDocument/2006/relationships/image" Target="../media/image1282.png"/><Relationship Id="rId412" Type="http://schemas.openxmlformats.org/officeDocument/2006/relationships/customXml" Target="../ink/ink1398.xml"/><Relationship Id="rId107" Type="http://schemas.openxmlformats.org/officeDocument/2006/relationships/image" Target="../media/image1212.png"/><Relationship Id="rId289" Type="http://schemas.openxmlformats.org/officeDocument/2006/relationships/image" Target="../media/image1303.png"/><Relationship Id="rId11" Type="http://schemas.openxmlformats.org/officeDocument/2006/relationships/image" Target="../media/image1164.png"/><Relationship Id="rId53" Type="http://schemas.openxmlformats.org/officeDocument/2006/relationships/image" Target="../media/image1185.png"/><Relationship Id="rId149" Type="http://schemas.openxmlformats.org/officeDocument/2006/relationships/image" Target="../media/image1233.png"/><Relationship Id="rId314" Type="http://schemas.openxmlformats.org/officeDocument/2006/relationships/customXml" Target="../ink/ink1349.xml"/><Relationship Id="rId356" Type="http://schemas.openxmlformats.org/officeDocument/2006/relationships/customXml" Target="../ink/ink1370.xml"/><Relationship Id="rId398" Type="http://schemas.openxmlformats.org/officeDocument/2006/relationships/customXml" Target="../ink/ink1391.xml"/><Relationship Id="rId95" Type="http://schemas.openxmlformats.org/officeDocument/2006/relationships/image" Target="../media/image1206.png"/><Relationship Id="rId160" Type="http://schemas.openxmlformats.org/officeDocument/2006/relationships/customXml" Target="../ink/ink1272.xml"/><Relationship Id="rId216" Type="http://schemas.openxmlformats.org/officeDocument/2006/relationships/customXml" Target="../ink/ink1300.xml"/><Relationship Id="rId258" Type="http://schemas.openxmlformats.org/officeDocument/2006/relationships/customXml" Target="../ink/ink1321.xml"/><Relationship Id="rId22" Type="http://schemas.openxmlformats.org/officeDocument/2006/relationships/customXml" Target="../ink/ink1203.xml"/><Relationship Id="rId64" Type="http://schemas.openxmlformats.org/officeDocument/2006/relationships/customXml" Target="../ink/ink1224.xml"/><Relationship Id="rId118" Type="http://schemas.openxmlformats.org/officeDocument/2006/relationships/customXml" Target="../ink/ink1251.xml"/><Relationship Id="rId325" Type="http://schemas.openxmlformats.org/officeDocument/2006/relationships/image" Target="../media/image1321.png"/><Relationship Id="rId367" Type="http://schemas.openxmlformats.org/officeDocument/2006/relationships/image" Target="../media/image1342.png"/><Relationship Id="rId171" Type="http://schemas.openxmlformats.org/officeDocument/2006/relationships/image" Target="../media/image1244.png"/><Relationship Id="rId227" Type="http://schemas.openxmlformats.org/officeDocument/2006/relationships/image" Target="../media/image1272.png"/><Relationship Id="rId269" Type="http://schemas.openxmlformats.org/officeDocument/2006/relationships/image" Target="../media/image1293.png"/><Relationship Id="rId33" Type="http://schemas.openxmlformats.org/officeDocument/2006/relationships/image" Target="../media/image1175.png"/><Relationship Id="rId129" Type="http://schemas.openxmlformats.org/officeDocument/2006/relationships/image" Target="../media/image1223.png"/><Relationship Id="rId280" Type="http://schemas.openxmlformats.org/officeDocument/2006/relationships/customXml" Target="../ink/ink1332.xml"/><Relationship Id="rId336" Type="http://schemas.openxmlformats.org/officeDocument/2006/relationships/customXml" Target="../ink/ink1360.xml"/><Relationship Id="rId75" Type="http://schemas.openxmlformats.org/officeDocument/2006/relationships/image" Target="../media/image1196.png"/><Relationship Id="rId140" Type="http://schemas.openxmlformats.org/officeDocument/2006/relationships/customXml" Target="../ink/ink1262.xml"/><Relationship Id="rId182" Type="http://schemas.openxmlformats.org/officeDocument/2006/relationships/customXml" Target="../ink/ink1283.xml"/><Relationship Id="rId378" Type="http://schemas.openxmlformats.org/officeDocument/2006/relationships/customXml" Target="../ink/ink1381.xml"/><Relationship Id="rId403" Type="http://schemas.openxmlformats.org/officeDocument/2006/relationships/image" Target="../media/image1360.png"/><Relationship Id="rId6" Type="http://schemas.openxmlformats.org/officeDocument/2006/relationships/customXml" Target="../ink/ink1195.xml"/><Relationship Id="rId238" Type="http://schemas.openxmlformats.org/officeDocument/2006/relationships/customXml" Target="../ink/ink1311.xml"/><Relationship Id="rId291" Type="http://schemas.openxmlformats.org/officeDocument/2006/relationships/image" Target="../media/image1304.png"/><Relationship Id="rId305" Type="http://schemas.openxmlformats.org/officeDocument/2006/relationships/image" Target="../media/image1311.png"/><Relationship Id="rId347" Type="http://schemas.openxmlformats.org/officeDocument/2006/relationships/image" Target="../media/image1332.png"/><Relationship Id="rId44" Type="http://schemas.openxmlformats.org/officeDocument/2006/relationships/customXml" Target="../ink/ink1214.xml"/><Relationship Id="rId86" Type="http://schemas.openxmlformats.org/officeDocument/2006/relationships/customXml" Target="../ink/ink1235.xml"/><Relationship Id="rId151" Type="http://schemas.openxmlformats.org/officeDocument/2006/relationships/image" Target="../media/image1234.png"/><Relationship Id="rId389" Type="http://schemas.openxmlformats.org/officeDocument/2006/relationships/image" Target="../media/image1353.png"/><Relationship Id="rId193" Type="http://schemas.openxmlformats.org/officeDocument/2006/relationships/image" Target="../media/image1255.png"/><Relationship Id="rId207" Type="http://schemas.openxmlformats.org/officeDocument/2006/relationships/image" Target="../media/image1262.png"/><Relationship Id="rId249" Type="http://schemas.openxmlformats.org/officeDocument/2006/relationships/image" Target="../media/image1283.png"/><Relationship Id="rId414" Type="http://schemas.openxmlformats.org/officeDocument/2006/relationships/customXml" Target="../ink/ink1399.xml"/><Relationship Id="rId13" Type="http://schemas.openxmlformats.org/officeDocument/2006/relationships/image" Target="../media/image1165.png"/><Relationship Id="rId109" Type="http://schemas.openxmlformats.org/officeDocument/2006/relationships/image" Target="../media/image1213.png"/><Relationship Id="rId260" Type="http://schemas.openxmlformats.org/officeDocument/2006/relationships/customXml" Target="../ink/ink1322.xml"/><Relationship Id="rId316" Type="http://schemas.openxmlformats.org/officeDocument/2006/relationships/customXml" Target="../ink/ink1350.xml"/><Relationship Id="rId55" Type="http://schemas.openxmlformats.org/officeDocument/2006/relationships/image" Target="../media/image1186.png"/><Relationship Id="rId97" Type="http://schemas.openxmlformats.org/officeDocument/2006/relationships/image" Target="../media/image1207.png"/><Relationship Id="rId120" Type="http://schemas.openxmlformats.org/officeDocument/2006/relationships/customXml" Target="../ink/ink1252.xml"/><Relationship Id="rId358" Type="http://schemas.openxmlformats.org/officeDocument/2006/relationships/customXml" Target="../ink/ink1371.xml"/><Relationship Id="rId162" Type="http://schemas.openxmlformats.org/officeDocument/2006/relationships/customXml" Target="../ink/ink1273.xml"/><Relationship Id="rId218" Type="http://schemas.openxmlformats.org/officeDocument/2006/relationships/customXml" Target="../ink/ink1301.xml"/><Relationship Id="rId271" Type="http://schemas.openxmlformats.org/officeDocument/2006/relationships/image" Target="../media/image1294.png"/><Relationship Id="rId24" Type="http://schemas.openxmlformats.org/officeDocument/2006/relationships/customXml" Target="../ink/ink1204.xml"/><Relationship Id="rId66" Type="http://schemas.openxmlformats.org/officeDocument/2006/relationships/customXml" Target="../ink/ink1225.xml"/><Relationship Id="rId131" Type="http://schemas.openxmlformats.org/officeDocument/2006/relationships/image" Target="../media/image1224.png"/><Relationship Id="rId327" Type="http://schemas.openxmlformats.org/officeDocument/2006/relationships/image" Target="../media/image1322.png"/><Relationship Id="rId369" Type="http://schemas.openxmlformats.org/officeDocument/2006/relationships/image" Target="../media/image1343.png"/><Relationship Id="rId173" Type="http://schemas.openxmlformats.org/officeDocument/2006/relationships/image" Target="../media/image1245.png"/><Relationship Id="rId229" Type="http://schemas.openxmlformats.org/officeDocument/2006/relationships/image" Target="../media/image1273.png"/><Relationship Id="rId380" Type="http://schemas.openxmlformats.org/officeDocument/2006/relationships/customXml" Target="../ink/ink1382.xml"/><Relationship Id="rId240" Type="http://schemas.openxmlformats.org/officeDocument/2006/relationships/customXml" Target="../ink/ink1312.xml"/><Relationship Id="rId35" Type="http://schemas.openxmlformats.org/officeDocument/2006/relationships/image" Target="../media/image1176.png"/><Relationship Id="rId77" Type="http://schemas.openxmlformats.org/officeDocument/2006/relationships/image" Target="../media/image1197.png"/><Relationship Id="rId100" Type="http://schemas.openxmlformats.org/officeDocument/2006/relationships/customXml" Target="../ink/ink1242.xml"/><Relationship Id="rId282" Type="http://schemas.openxmlformats.org/officeDocument/2006/relationships/customXml" Target="../ink/ink1333.xml"/><Relationship Id="rId338" Type="http://schemas.openxmlformats.org/officeDocument/2006/relationships/customXml" Target="../ink/ink1361.xml"/><Relationship Id="rId8" Type="http://schemas.openxmlformats.org/officeDocument/2006/relationships/customXml" Target="../ink/ink1196.xml"/><Relationship Id="rId142" Type="http://schemas.openxmlformats.org/officeDocument/2006/relationships/customXml" Target="../ink/ink1263.xml"/><Relationship Id="rId184" Type="http://schemas.openxmlformats.org/officeDocument/2006/relationships/customXml" Target="../ink/ink1284.xml"/><Relationship Id="rId391" Type="http://schemas.openxmlformats.org/officeDocument/2006/relationships/image" Target="../media/image1354.png"/><Relationship Id="rId405" Type="http://schemas.openxmlformats.org/officeDocument/2006/relationships/image" Target="../media/image1361.png"/><Relationship Id="rId251" Type="http://schemas.openxmlformats.org/officeDocument/2006/relationships/image" Target="../media/image1284.png"/><Relationship Id="rId46" Type="http://schemas.openxmlformats.org/officeDocument/2006/relationships/customXml" Target="../ink/ink1215.xml"/><Relationship Id="rId293" Type="http://schemas.openxmlformats.org/officeDocument/2006/relationships/image" Target="../media/image1305.png"/><Relationship Id="rId307" Type="http://schemas.openxmlformats.org/officeDocument/2006/relationships/image" Target="../media/image1312.png"/><Relationship Id="rId349" Type="http://schemas.openxmlformats.org/officeDocument/2006/relationships/image" Target="../media/image1333.png"/><Relationship Id="rId88" Type="http://schemas.openxmlformats.org/officeDocument/2006/relationships/customXml" Target="../ink/ink1236.xml"/><Relationship Id="rId111" Type="http://schemas.openxmlformats.org/officeDocument/2006/relationships/image" Target="../media/image1214.png"/><Relationship Id="rId153" Type="http://schemas.openxmlformats.org/officeDocument/2006/relationships/image" Target="../media/image1235.png"/><Relationship Id="rId195" Type="http://schemas.openxmlformats.org/officeDocument/2006/relationships/image" Target="../media/image1256.png"/><Relationship Id="rId209" Type="http://schemas.openxmlformats.org/officeDocument/2006/relationships/image" Target="../media/image1263.png"/><Relationship Id="rId360" Type="http://schemas.openxmlformats.org/officeDocument/2006/relationships/customXml" Target="../ink/ink1372.xml"/><Relationship Id="rId416" Type="http://schemas.openxmlformats.org/officeDocument/2006/relationships/customXml" Target="../ink/ink1400.xml"/><Relationship Id="rId220" Type="http://schemas.openxmlformats.org/officeDocument/2006/relationships/customXml" Target="../ink/ink1302.xml"/><Relationship Id="rId15" Type="http://schemas.openxmlformats.org/officeDocument/2006/relationships/image" Target="../media/image1166.png"/><Relationship Id="rId57" Type="http://schemas.openxmlformats.org/officeDocument/2006/relationships/image" Target="../media/image1187.png"/><Relationship Id="rId262" Type="http://schemas.openxmlformats.org/officeDocument/2006/relationships/customXml" Target="../ink/ink1323.xml"/><Relationship Id="rId318" Type="http://schemas.openxmlformats.org/officeDocument/2006/relationships/customXml" Target="../ink/ink1351.xml"/><Relationship Id="rId99" Type="http://schemas.openxmlformats.org/officeDocument/2006/relationships/image" Target="../media/image1208.png"/><Relationship Id="rId122" Type="http://schemas.openxmlformats.org/officeDocument/2006/relationships/customXml" Target="../ink/ink1253.xml"/><Relationship Id="rId164" Type="http://schemas.openxmlformats.org/officeDocument/2006/relationships/customXml" Target="../ink/ink1274.xml"/><Relationship Id="rId371" Type="http://schemas.openxmlformats.org/officeDocument/2006/relationships/image" Target="../media/image1344.png"/><Relationship Id="rId26" Type="http://schemas.openxmlformats.org/officeDocument/2006/relationships/customXml" Target="../ink/ink1205.xml"/><Relationship Id="rId231" Type="http://schemas.openxmlformats.org/officeDocument/2006/relationships/image" Target="../media/image1274.png"/><Relationship Id="rId273" Type="http://schemas.openxmlformats.org/officeDocument/2006/relationships/image" Target="../media/image1295.png"/><Relationship Id="rId329" Type="http://schemas.openxmlformats.org/officeDocument/2006/relationships/image" Target="../media/image1323.png"/><Relationship Id="rId68" Type="http://schemas.openxmlformats.org/officeDocument/2006/relationships/customXml" Target="../ink/ink1226.xml"/><Relationship Id="rId133" Type="http://schemas.openxmlformats.org/officeDocument/2006/relationships/image" Target="../media/image1225.png"/><Relationship Id="rId175" Type="http://schemas.openxmlformats.org/officeDocument/2006/relationships/image" Target="../media/image1246.png"/><Relationship Id="rId340" Type="http://schemas.openxmlformats.org/officeDocument/2006/relationships/customXml" Target="../ink/ink1362.xml"/><Relationship Id="rId200" Type="http://schemas.openxmlformats.org/officeDocument/2006/relationships/customXml" Target="../ink/ink1292.xml"/><Relationship Id="rId382" Type="http://schemas.openxmlformats.org/officeDocument/2006/relationships/customXml" Target="../ink/ink1383.xml"/><Relationship Id="rId242" Type="http://schemas.openxmlformats.org/officeDocument/2006/relationships/customXml" Target="../ink/ink1313.xml"/><Relationship Id="rId284" Type="http://schemas.openxmlformats.org/officeDocument/2006/relationships/customXml" Target="../ink/ink1334.xml"/><Relationship Id="rId37" Type="http://schemas.openxmlformats.org/officeDocument/2006/relationships/image" Target="../media/image1177.png"/><Relationship Id="rId79" Type="http://schemas.openxmlformats.org/officeDocument/2006/relationships/image" Target="../media/image1198.png"/><Relationship Id="rId102" Type="http://schemas.openxmlformats.org/officeDocument/2006/relationships/customXml" Target="../ink/ink1243.xml"/><Relationship Id="rId144" Type="http://schemas.openxmlformats.org/officeDocument/2006/relationships/customXml" Target="../ink/ink1264.xml"/><Relationship Id="rId90" Type="http://schemas.openxmlformats.org/officeDocument/2006/relationships/customXml" Target="../ink/ink1237.xml"/><Relationship Id="rId186" Type="http://schemas.openxmlformats.org/officeDocument/2006/relationships/customXml" Target="../ink/ink1285.xml"/><Relationship Id="rId351" Type="http://schemas.openxmlformats.org/officeDocument/2006/relationships/image" Target="../media/image1334.png"/><Relationship Id="rId393" Type="http://schemas.openxmlformats.org/officeDocument/2006/relationships/image" Target="../media/image1355.png"/><Relationship Id="rId407" Type="http://schemas.openxmlformats.org/officeDocument/2006/relationships/image" Target="../media/image1362.png"/><Relationship Id="rId211" Type="http://schemas.openxmlformats.org/officeDocument/2006/relationships/image" Target="../media/image1264.png"/><Relationship Id="rId253" Type="http://schemas.openxmlformats.org/officeDocument/2006/relationships/image" Target="../media/image1285.png"/><Relationship Id="rId295" Type="http://schemas.openxmlformats.org/officeDocument/2006/relationships/image" Target="../media/image1306.png"/><Relationship Id="rId309" Type="http://schemas.openxmlformats.org/officeDocument/2006/relationships/image" Target="../media/image1313.png"/><Relationship Id="rId48" Type="http://schemas.openxmlformats.org/officeDocument/2006/relationships/customXml" Target="../ink/ink1216.xml"/><Relationship Id="rId113" Type="http://schemas.openxmlformats.org/officeDocument/2006/relationships/image" Target="../media/image1215.png"/><Relationship Id="rId320" Type="http://schemas.openxmlformats.org/officeDocument/2006/relationships/customXml" Target="../ink/ink1352.xml"/><Relationship Id="rId155" Type="http://schemas.openxmlformats.org/officeDocument/2006/relationships/image" Target="../media/image1236.png"/><Relationship Id="rId197" Type="http://schemas.openxmlformats.org/officeDocument/2006/relationships/image" Target="../media/image1257.png"/><Relationship Id="rId362" Type="http://schemas.openxmlformats.org/officeDocument/2006/relationships/customXml" Target="../ink/ink1373.xml"/><Relationship Id="rId418" Type="http://schemas.openxmlformats.org/officeDocument/2006/relationships/customXml" Target="../ink/ink1401.xml"/><Relationship Id="rId222" Type="http://schemas.openxmlformats.org/officeDocument/2006/relationships/customXml" Target="../ink/ink1303.xml"/><Relationship Id="rId264" Type="http://schemas.openxmlformats.org/officeDocument/2006/relationships/customXml" Target="../ink/ink132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61.xml"/><Relationship Id="rId299" Type="http://schemas.openxmlformats.org/officeDocument/2006/relationships/customXml" Target="../ink/ink1554.xml"/><Relationship Id="rId21" Type="http://schemas.openxmlformats.org/officeDocument/2006/relationships/image" Target="../media/image1378.png"/><Relationship Id="rId63" Type="http://schemas.openxmlformats.org/officeDocument/2006/relationships/customXml" Target="../ink/ink1434.xml"/><Relationship Id="rId159" Type="http://schemas.openxmlformats.org/officeDocument/2006/relationships/customXml" Target="../ink/ink1482.xml"/><Relationship Id="rId170" Type="http://schemas.openxmlformats.org/officeDocument/2006/relationships/image" Target="../media/image1452.png"/><Relationship Id="rId226" Type="http://schemas.openxmlformats.org/officeDocument/2006/relationships/image" Target="../media/image1480.png"/><Relationship Id="rId268" Type="http://schemas.openxmlformats.org/officeDocument/2006/relationships/customXml" Target="../ink/ink1537.xml"/><Relationship Id="rId32" Type="http://schemas.openxmlformats.org/officeDocument/2006/relationships/image" Target="../media/image1383.png"/><Relationship Id="rId74" Type="http://schemas.openxmlformats.org/officeDocument/2006/relationships/image" Target="../media/image1404.png"/><Relationship Id="rId128" Type="http://schemas.openxmlformats.org/officeDocument/2006/relationships/image" Target="../media/image1431.png"/><Relationship Id="rId5" Type="http://schemas.openxmlformats.org/officeDocument/2006/relationships/image" Target="../media/image1371.png"/><Relationship Id="rId181" Type="http://schemas.openxmlformats.org/officeDocument/2006/relationships/customXml" Target="../ink/ink1493.xml"/><Relationship Id="rId237" Type="http://schemas.openxmlformats.org/officeDocument/2006/relationships/customXml" Target="../ink/ink1521.xml"/><Relationship Id="rId279" Type="http://schemas.openxmlformats.org/officeDocument/2006/relationships/image" Target="../media/image1506.png"/><Relationship Id="rId43" Type="http://schemas.openxmlformats.org/officeDocument/2006/relationships/customXml" Target="../ink/ink1424.xml"/><Relationship Id="rId139" Type="http://schemas.openxmlformats.org/officeDocument/2006/relationships/customXml" Target="../ink/ink1472.xml"/><Relationship Id="rId290" Type="http://schemas.openxmlformats.org/officeDocument/2006/relationships/image" Target="../media/image1511.png"/><Relationship Id="rId304" Type="http://schemas.openxmlformats.org/officeDocument/2006/relationships/image" Target="../media/image1517.png"/><Relationship Id="rId85" Type="http://schemas.openxmlformats.org/officeDocument/2006/relationships/customXml" Target="../ink/ink1445.xml"/><Relationship Id="rId150" Type="http://schemas.openxmlformats.org/officeDocument/2006/relationships/image" Target="../media/image1442.png"/><Relationship Id="rId192" Type="http://schemas.openxmlformats.org/officeDocument/2006/relationships/image" Target="../media/image1463.png"/><Relationship Id="rId206" Type="http://schemas.openxmlformats.org/officeDocument/2006/relationships/image" Target="../media/image1470.png"/><Relationship Id="rId248" Type="http://schemas.openxmlformats.org/officeDocument/2006/relationships/image" Target="../media/image1491.png"/><Relationship Id="rId12" Type="http://schemas.openxmlformats.org/officeDocument/2006/relationships/customXml" Target="../ink/ink1408.xml"/><Relationship Id="rId108" Type="http://schemas.openxmlformats.org/officeDocument/2006/relationships/image" Target="../media/image1421.png"/><Relationship Id="rId315" Type="http://schemas.openxmlformats.org/officeDocument/2006/relationships/customXml" Target="../ink/ink1563.xml"/><Relationship Id="rId54" Type="http://schemas.openxmlformats.org/officeDocument/2006/relationships/image" Target="../media/image1394.png"/><Relationship Id="rId96" Type="http://schemas.openxmlformats.org/officeDocument/2006/relationships/image" Target="../media/image1415.png"/><Relationship Id="rId161" Type="http://schemas.openxmlformats.org/officeDocument/2006/relationships/customXml" Target="../ink/ink1483.xml"/><Relationship Id="rId217" Type="http://schemas.openxmlformats.org/officeDocument/2006/relationships/customXml" Target="../ink/ink1511.xml"/><Relationship Id="rId259" Type="http://schemas.openxmlformats.org/officeDocument/2006/relationships/customXml" Target="../ink/ink1532.xml"/><Relationship Id="rId23" Type="http://schemas.openxmlformats.org/officeDocument/2006/relationships/customXml" Target="../ink/ink1414.xml"/><Relationship Id="rId119" Type="http://schemas.openxmlformats.org/officeDocument/2006/relationships/customXml" Target="../ink/ink1462.xml"/><Relationship Id="rId270" Type="http://schemas.openxmlformats.org/officeDocument/2006/relationships/customXml" Target="../ink/ink1538.xml"/><Relationship Id="rId65" Type="http://schemas.openxmlformats.org/officeDocument/2006/relationships/customXml" Target="../ink/ink1435.xml"/><Relationship Id="rId130" Type="http://schemas.openxmlformats.org/officeDocument/2006/relationships/image" Target="../media/image1432.png"/><Relationship Id="rId172" Type="http://schemas.openxmlformats.org/officeDocument/2006/relationships/image" Target="../media/image1453.png"/><Relationship Id="rId228" Type="http://schemas.openxmlformats.org/officeDocument/2006/relationships/image" Target="../media/image1481.png"/><Relationship Id="rId13" Type="http://schemas.openxmlformats.org/officeDocument/2006/relationships/image" Target="../media/image1375.png"/><Relationship Id="rId109" Type="http://schemas.openxmlformats.org/officeDocument/2006/relationships/customXml" Target="../ink/ink1457.xml"/><Relationship Id="rId260" Type="http://schemas.openxmlformats.org/officeDocument/2006/relationships/image" Target="../media/image1497.png"/><Relationship Id="rId281" Type="http://schemas.openxmlformats.org/officeDocument/2006/relationships/image" Target="../media/image1507.png"/><Relationship Id="rId316" Type="http://schemas.openxmlformats.org/officeDocument/2006/relationships/customXml" Target="../ink/ink1564.xml"/><Relationship Id="rId34" Type="http://schemas.openxmlformats.org/officeDocument/2006/relationships/image" Target="../media/image1384.png"/><Relationship Id="rId55" Type="http://schemas.openxmlformats.org/officeDocument/2006/relationships/customXml" Target="../ink/ink1430.xml"/><Relationship Id="rId76" Type="http://schemas.openxmlformats.org/officeDocument/2006/relationships/image" Target="../media/image1405.png"/><Relationship Id="rId97" Type="http://schemas.openxmlformats.org/officeDocument/2006/relationships/customXml" Target="../ink/ink1451.xml"/><Relationship Id="rId120" Type="http://schemas.openxmlformats.org/officeDocument/2006/relationships/image" Target="../media/image1427.png"/><Relationship Id="rId141" Type="http://schemas.openxmlformats.org/officeDocument/2006/relationships/customXml" Target="../ink/ink1473.xml"/><Relationship Id="rId7" Type="http://schemas.openxmlformats.org/officeDocument/2006/relationships/image" Target="../media/image1372.png"/><Relationship Id="rId162" Type="http://schemas.openxmlformats.org/officeDocument/2006/relationships/image" Target="../media/image1448.png"/><Relationship Id="rId183" Type="http://schemas.openxmlformats.org/officeDocument/2006/relationships/customXml" Target="../ink/ink1494.xml"/><Relationship Id="rId218" Type="http://schemas.openxmlformats.org/officeDocument/2006/relationships/image" Target="../media/image1476.png"/><Relationship Id="rId239" Type="http://schemas.openxmlformats.org/officeDocument/2006/relationships/customXml" Target="../ink/ink1522.xml"/><Relationship Id="rId250" Type="http://schemas.openxmlformats.org/officeDocument/2006/relationships/image" Target="../media/image1492.png"/><Relationship Id="rId271" Type="http://schemas.openxmlformats.org/officeDocument/2006/relationships/image" Target="../media/image1502.png"/><Relationship Id="rId292" Type="http://schemas.openxmlformats.org/officeDocument/2006/relationships/image" Target="../media/image1512.png"/><Relationship Id="rId306" Type="http://schemas.openxmlformats.org/officeDocument/2006/relationships/image" Target="../media/image1518.png"/><Relationship Id="rId24" Type="http://schemas.openxmlformats.org/officeDocument/2006/relationships/image" Target="../media/image1379.png"/><Relationship Id="rId45" Type="http://schemas.openxmlformats.org/officeDocument/2006/relationships/customXml" Target="../ink/ink1425.xml"/><Relationship Id="rId66" Type="http://schemas.openxmlformats.org/officeDocument/2006/relationships/image" Target="../media/image1400.png"/><Relationship Id="rId87" Type="http://schemas.openxmlformats.org/officeDocument/2006/relationships/customXml" Target="../ink/ink1446.xml"/><Relationship Id="rId110" Type="http://schemas.openxmlformats.org/officeDocument/2006/relationships/image" Target="../media/image1422.png"/><Relationship Id="rId131" Type="http://schemas.openxmlformats.org/officeDocument/2006/relationships/customXml" Target="../ink/ink1468.xml"/><Relationship Id="rId152" Type="http://schemas.openxmlformats.org/officeDocument/2006/relationships/image" Target="../media/image1443.png"/><Relationship Id="rId173" Type="http://schemas.openxmlformats.org/officeDocument/2006/relationships/customXml" Target="../ink/ink1489.xml"/><Relationship Id="rId194" Type="http://schemas.openxmlformats.org/officeDocument/2006/relationships/image" Target="../media/image1464.png"/><Relationship Id="rId208" Type="http://schemas.openxmlformats.org/officeDocument/2006/relationships/image" Target="../media/image1471.png"/><Relationship Id="rId229" Type="http://schemas.openxmlformats.org/officeDocument/2006/relationships/customXml" Target="../ink/ink1517.xml"/><Relationship Id="rId240" Type="http://schemas.openxmlformats.org/officeDocument/2006/relationships/image" Target="../media/image1487.png"/><Relationship Id="rId261" Type="http://schemas.openxmlformats.org/officeDocument/2006/relationships/customXml" Target="../ink/ink1533.xml"/><Relationship Id="rId14" Type="http://schemas.openxmlformats.org/officeDocument/2006/relationships/customXml" Target="../ink/ink1409.xml"/><Relationship Id="rId35" Type="http://schemas.openxmlformats.org/officeDocument/2006/relationships/customXml" Target="../ink/ink1420.xml"/><Relationship Id="rId56" Type="http://schemas.openxmlformats.org/officeDocument/2006/relationships/image" Target="../media/image1395.png"/><Relationship Id="rId77" Type="http://schemas.openxmlformats.org/officeDocument/2006/relationships/customXml" Target="../ink/ink1441.xml"/><Relationship Id="rId100" Type="http://schemas.openxmlformats.org/officeDocument/2006/relationships/image" Target="../media/image1417.png"/><Relationship Id="rId282" Type="http://schemas.openxmlformats.org/officeDocument/2006/relationships/customXml" Target="../ink/ink1544.xml"/><Relationship Id="rId317" Type="http://schemas.openxmlformats.org/officeDocument/2006/relationships/image" Target="../media/image1521.png"/><Relationship Id="rId8" Type="http://schemas.openxmlformats.org/officeDocument/2006/relationships/customXml" Target="../ink/ink1406.xml"/><Relationship Id="rId98" Type="http://schemas.openxmlformats.org/officeDocument/2006/relationships/image" Target="../media/image1416.png"/><Relationship Id="rId121" Type="http://schemas.openxmlformats.org/officeDocument/2006/relationships/customXml" Target="../ink/ink1463.xml"/><Relationship Id="rId142" Type="http://schemas.openxmlformats.org/officeDocument/2006/relationships/image" Target="../media/image1438.png"/><Relationship Id="rId163" Type="http://schemas.openxmlformats.org/officeDocument/2006/relationships/customXml" Target="../ink/ink1484.xml"/><Relationship Id="rId184" Type="http://schemas.openxmlformats.org/officeDocument/2006/relationships/image" Target="../media/image1459.png"/><Relationship Id="rId219" Type="http://schemas.openxmlformats.org/officeDocument/2006/relationships/customXml" Target="../ink/ink1512.xml"/><Relationship Id="rId230" Type="http://schemas.openxmlformats.org/officeDocument/2006/relationships/image" Target="../media/image1482.png"/><Relationship Id="rId251" Type="http://schemas.openxmlformats.org/officeDocument/2006/relationships/customXml" Target="../ink/ink1528.xml"/><Relationship Id="rId25" Type="http://schemas.openxmlformats.org/officeDocument/2006/relationships/customXml" Target="../ink/ink1415.xml"/><Relationship Id="rId46" Type="http://schemas.openxmlformats.org/officeDocument/2006/relationships/image" Target="../media/image1390.png"/><Relationship Id="rId67" Type="http://schemas.openxmlformats.org/officeDocument/2006/relationships/customXml" Target="../ink/ink1436.xml"/><Relationship Id="rId272" Type="http://schemas.openxmlformats.org/officeDocument/2006/relationships/customXml" Target="../ink/ink1539.xml"/><Relationship Id="rId293" Type="http://schemas.openxmlformats.org/officeDocument/2006/relationships/customXml" Target="../ink/ink1550.xml"/><Relationship Id="rId307" Type="http://schemas.openxmlformats.org/officeDocument/2006/relationships/customXml" Target="../ink/ink1558.xml"/><Relationship Id="rId88" Type="http://schemas.openxmlformats.org/officeDocument/2006/relationships/image" Target="../media/image1411.png"/><Relationship Id="rId111" Type="http://schemas.openxmlformats.org/officeDocument/2006/relationships/customXml" Target="../ink/ink1458.xml"/><Relationship Id="rId132" Type="http://schemas.openxmlformats.org/officeDocument/2006/relationships/image" Target="../media/image1433.png"/><Relationship Id="rId153" Type="http://schemas.openxmlformats.org/officeDocument/2006/relationships/customXml" Target="../ink/ink1479.xml"/><Relationship Id="rId174" Type="http://schemas.openxmlformats.org/officeDocument/2006/relationships/image" Target="../media/image1454.png"/><Relationship Id="rId195" Type="http://schemas.openxmlformats.org/officeDocument/2006/relationships/customXml" Target="../ink/ink1500.xml"/><Relationship Id="rId209" Type="http://schemas.openxmlformats.org/officeDocument/2006/relationships/customXml" Target="../ink/ink1507.xml"/><Relationship Id="rId220" Type="http://schemas.openxmlformats.org/officeDocument/2006/relationships/image" Target="../media/image1477.png"/><Relationship Id="rId241" Type="http://schemas.openxmlformats.org/officeDocument/2006/relationships/customXml" Target="../ink/ink1523.xml"/><Relationship Id="rId15" Type="http://schemas.openxmlformats.org/officeDocument/2006/relationships/image" Target="../media/image281.png"/><Relationship Id="rId36" Type="http://schemas.openxmlformats.org/officeDocument/2006/relationships/image" Target="../media/image1385.png"/><Relationship Id="rId57" Type="http://schemas.openxmlformats.org/officeDocument/2006/relationships/customXml" Target="../ink/ink1431.xml"/><Relationship Id="rId262" Type="http://schemas.openxmlformats.org/officeDocument/2006/relationships/image" Target="../media/image1498.png"/><Relationship Id="rId283" Type="http://schemas.openxmlformats.org/officeDocument/2006/relationships/image" Target="../media/image1508.png"/><Relationship Id="rId318" Type="http://schemas.openxmlformats.org/officeDocument/2006/relationships/customXml" Target="../ink/ink1565.xml"/><Relationship Id="rId78" Type="http://schemas.openxmlformats.org/officeDocument/2006/relationships/image" Target="../media/image1406.png"/><Relationship Id="rId99" Type="http://schemas.openxmlformats.org/officeDocument/2006/relationships/customXml" Target="../ink/ink1452.xml"/><Relationship Id="rId101" Type="http://schemas.openxmlformats.org/officeDocument/2006/relationships/customXml" Target="../ink/ink1453.xml"/><Relationship Id="rId122" Type="http://schemas.openxmlformats.org/officeDocument/2006/relationships/image" Target="../media/image1428.png"/><Relationship Id="rId143" Type="http://schemas.openxmlformats.org/officeDocument/2006/relationships/customXml" Target="../ink/ink1474.xml"/><Relationship Id="rId164" Type="http://schemas.openxmlformats.org/officeDocument/2006/relationships/image" Target="../media/image1449.png"/><Relationship Id="rId185" Type="http://schemas.openxmlformats.org/officeDocument/2006/relationships/customXml" Target="../ink/ink1495.xml"/><Relationship Id="rId9" Type="http://schemas.openxmlformats.org/officeDocument/2006/relationships/image" Target="../media/image1373.png"/><Relationship Id="rId210" Type="http://schemas.openxmlformats.org/officeDocument/2006/relationships/image" Target="../media/image1472.png"/><Relationship Id="rId26" Type="http://schemas.openxmlformats.org/officeDocument/2006/relationships/image" Target="../media/image1380.png"/><Relationship Id="rId231" Type="http://schemas.openxmlformats.org/officeDocument/2006/relationships/customXml" Target="../ink/ink1518.xml"/><Relationship Id="rId252" Type="http://schemas.openxmlformats.org/officeDocument/2006/relationships/image" Target="../media/image1493.png"/><Relationship Id="rId273" Type="http://schemas.openxmlformats.org/officeDocument/2006/relationships/image" Target="../media/image1503.png"/><Relationship Id="rId294" Type="http://schemas.openxmlformats.org/officeDocument/2006/relationships/customXml" Target="../ink/ink1551.xml"/><Relationship Id="rId308" Type="http://schemas.openxmlformats.org/officeDocument/2006/relationships/image" Target="../media/image29.png"/><Relationship Id="rId47" Type="http://schemas.openxmlformats.org/officeDocument/2006/relationships/customXml" Target="../ink/ink1426.xml"/><Relationship Id="rId68" Type="http://schemas.openxmlformats.org/officeDocument/2006/relationships/image" Target="../media/image1401.png"/><Relationship Id="rId89" Type="http://schemas.openxmlformats.org/officeDocument/2006/relationships/customXml" Target="../ink/ink1447.xml"/><Relationship Id="rId112" Type="http://schemas.openxmlformats.org/officeDocument/2006/relationships/image" Target="../media/image1423.png"/><Relationship Id="rId133" Type="http://schemas.openxmlformats.org/officeDocument/2006/relationships/customXml" Target="../ink/ink1469.xml"/><Relationship Id="rId154" Type="http://schemas.openxmlformats.org/officeDocument/2006/relationships/image" Target="../media/image1444.png"/><Relationship Id="rId175" Type="http://schemas.openxmlformats.org/officeDocument/2006/relationships/customXml" Target="../ink/ink1490.xml"/><Relationship Id="rId196" Type="http://schemas.openxmlformats.org/officeDocument/2006/relationships/image" Target="../media/image1465.png"/><Relationship Id="rId200" Type="http://schemas.openxmlformats.org/officeDocument/2006/relationships/image" Target="../media/image1467.png"/><Relationship Id="rId16" Type="http://schemas.openxmlformats.org/officeDocument/2006/relationships/customXml" Target="../ink/ink1410.xml"/><Relationship Id="rId221" Type="http://schemas.openxmlformats.org/officeDocument/2006/relationships/customXml" Target="../ink/ink1513.xml"/><Relationship Id="rId242" Type="http://schemas.openxmlformats.org/officeDocument/2006/relationships/image" Target="../media/image1488.png"/><Relationship Id="rId263" Type="http://schemas.openxmlformats.org/officeDocument/2006/relationships/customXml" Target="../ink/ink1534.xml"/><Relationship Id="rId284" Type="http://schemas.openxmlformats.org/officeDocument/2006/relationships/customXml" Target="../ink/ink1545.xml"/><Relationship Id="rId319" Type="http://schemas.openxmlformats.org/officeDocument/2006/relationships/customXml" Target="../ink/ink1566.xml"/><Relationship Id="rId37" Type="http://schemas.openxmlformats.org/officeDocument/2006/relationships/customXml" Target="../ink/ink1421.xml"/><Relationship Id="rId58" Type="http://schemas.openxmlformats.org/officeDocument/2006/relationships/image" Target="../media/image1396.png"/><Relationship Id="rId79" Type="http://schemas.openxmlformats.org/officeDocument/2006/relationships/customXml" Target="../ink/ink1442.xml"/><Relationship Id="rId102" Type="http://schemas.openxmlformats.org/officeDocument/2006/relationships/image" Target="../media/image1418.png"/><Relationship Id="rId123" Type="http://schemas.openxmlformats.org/officeDocument/2006/relationships/customXml" Target="../ink/ink1464.xml"/><Relationship Id="rId144" Type="http://schemas.openxmlformats.org/officeDocument/2006/relationships/image" Target="../media/image1439.png"/><Relationship Id="rId90" Type="http://schemas.openxmlformats.org/officeDocument/2006/relationships/image" Target="../media/image1412.png"/><Relationship Id="rId165" Type="http://schemas.openxmlformats.org/officeDocument/2006/relationships/customXml" Target="../ink/ink1485.xml"/><Relationship Id="rId186" Type="http://schemas.openxmlformats.org/officeDocument/2006/relationships/image" Target="../media/image1460.png"/><Relationship Id="rId211" Type="http://schemas.openxmlformats.org/officeDocument/2006/relationships/customXml" Target="../ink/ink1508.xml"/><Relationship Id="rId232" Type="http://schemas.openxmlformats.org/officeDocument/2006/relationships/image" Target="../media/image1483.png"/><Relationship Id="rId253" Type="http://schemas.openxmlformats.org/officeDocument/2006/relationships/customXml" Target="../ink/ink1529.xml"/><Relationship Id="rId274" Type="http://schemas.openxmlformats.org/officeDocument/2006/relationships/customXml" Target="../ink/ink1540.xml"/><Relationship Id="rId295" Type="http://schemas.openxmlformats.org/officeDocument/2006/relationships/customXml" Target="../ink/ink1552.xml"/><Relationship Id="rId309" Type="http://schemas.openxmlformats.org/officeDocument/2006/relationships/customXml" Target="../ink/ink1559.xml"/><Relationship Id="rId27" Type="http://schemas.openxmlformats.org/officeDocument/2006/relationships/customXml" Target="../ink/ink1416.xml"/><Relationship Id="rId48" Type="http://schemas.openxmlformats.org/officeDocument/2006/relationships/image" Target="../media/image1391.png"/><Relationship Id="rId69" Type="http://schemas.openxmlformats.org/officeDocument/2006/relationships/customXml" Target="../ink/ink1437.xml"/><Relationship Id="rId113" Type="http://schemas.openxmlformats.org/officeDocument/2006/relationships/customXml" Target="../ink/ink1459.xml"/><Relationship Id="rId134" Type="http://schemas.openxmlformats.org/officeDocument/2006/relationships/image" Target="../media/image1434.png"/><Relationship Id="rId320" Type="http://schemas.openxmlformats.org/officeDocument/2006/relationships/image" Target="../media/image1522.png"/><Relationship Id="rId80" Type="http://schemas.openxmlformats.org/officeDocument/2006/relationships/image" Target="../media/image1407.png"/><Relationship Id="rId155" Type="http://schemas.openxmlformats.org/officeDocument/2006/relationships/customXml" Target="../ink/ink1480.xml"/><Relationship Id="rId176" Type="http://schemas.openxmlformats.org/officeDocument/2006/relationships/image" Target="../media/image1455.png"/><Relationship Id="rId197" Type="http://schemas.openxmlformats.org/officeDocument/2006/relationships/customXml" Target="../ink/ink1501.xml"/><Relationship Id="rId201" Type="http://schemas.openxmlformats.org/officeDocument/2006/relationships/customXml" Target="../ink/ink1503.xml"/><Relationship Id="rId222" Type="http://schemas.openxmlformats.org/officeDocument/2006/relationships/image" Target="../media/image1478.png"/><Relationship Id="rId243" Type="http://schemas.openxmlformats.org/officeDocument/2006/relationships/customXml" Target="../ink/ink1524.xml"/><Relationship Id="rId264" Type="http://schemas.openxmlformats.org/officeDocument/2006/relationships/customXml" Target="../ink/ink1535.xml"/><Relationship Id="rId285" Type="http://schemas.openxmlformats.org/officeDocument/2006/relationships/image" Target="../media/image1509.png"/><Relationship Id="rId17" Type="http://schemas.openxmlformats.org/officeDocument/2006/relationships/image" Target="../media/image1376.png"/><Relationship Id="rId38" Type="http://schemas.openxmlformats.org/officeDocument/2006/relationships/image" Target="../media/image1386.png"/><Relationship Id="rId59" Type="http://schemas.openxmlformats.org/officeDocument/2006/relationships/customXml" Target="../ink/ink1432.xml"/><Relationship Id="rId103" Type="http://schemas.openxmlformats.org/officeDocument/2006/relationships/customXml" Target="../ink/ink1454.xml"/><Relationship Id="rId124" Type="http://schemas.openxmlformats.org/officeDocument/2006/relationships/image" Target="../media/image1429.png"/><Relationship Id="rId310" Type="http://schemas.openxmlformats.org/officeDocument/2006/relationships/image" Target="../media/image1519.png"/><Relationship Id="rId70" Type="http://schemas.openxmlformats.org/officeDocument/2006/relationships/image" Target="../media/image1402.png"/><Relationship Id="rId91" Type="http://schemas.openxmlformats.org/officeDocument/2006/relationships/customXml" Target="../ink/ink1448.xml"/><Relationship Id="rId145" Type="http://schemas.openxmlformats.org/officeDocument/2006/relationships/customXml" Target="../ink/ink1475.xml"/><Relationship Id="rId166" Type="http://schemas.openxmlformats.org/officeDocument/2006/relationships/image" Target="../media/image1450.png"/><Relationship Id="rId187" Type="http://schemas.openxmlformats.org/officeDocument/2006/relationships/customXml" Target="../ink/ink149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473.png"/><Relationship Id="rId233" Type="http://schemas.openxmlformats.org/officeDocument/2006/relationships/customXml" Target="../ink/ink1519.xml"/><Relationship Id="rId254" Type="http://schemas.openxmlformats.org/officeDocument/2006/relationships/image" Target="../media/image1494.png"/><Relationship Id="rId28" Type="http://schemas.openxmlformats.org/officeDocument/2006/relationships/image" Target="../media/image1381.png"/><Relationship Id="rId49" Type="http://schemas.openxmlformats.org/officeDocument/2006/relationships/customXml" Target="../ink/ink1427.xml"/><Relationship Id="rId114" Type="http://schemas.openxmlformats.org/officeDocument/2006/relationships/image" Target="../media/image1424.png"/><Relationship Id="rId275" Type="http://schemas.openxmlformats.org/officeDocument/2006/relationships/image" Target="../media/image1504.png"/><Relationship Id="rId296" Type="http://schemas.openxmlformats.org/officeDocument/2006/relationships/image" Target="../media/image1513.png"/><Relationship Id="rId300" Type="http://schemas.openxmlformats.org/officeDocument/2006/relationships/image" Target="../media/image1515.png"/><Relationship Id="rId60" Type="http://schemas.openxmlformats.org/officeDocument/2006/relationships/image" Target="../media/image1397.png"/><Relationship Id="rId81" Type="http://schemas.openxmlformats.org/officeDocument/2006/relationships/customXml" Target="../ink/ink1443.xml"/><Relationship Id="rId135" Type="http://schemas.openxmlformats.org/officeDocument/2006/relationships/customXml" Target="../ink/ink1470.xml"/><Relationship Id="rId156" Type="http://schemas.openxmlformats.org/officeDocument/2006/relationships/image" Target="../media/image1445.png"/><Relationship Id="rId177" Type="http://schemas.openxmlformats.org/officeDocument/2006/relationships/customXml" Target="../ink/ink1491.xml"/><Relationship Id="rId198" Type="http://schemas.openxmlformats.org/officeDocument/2006/relationships/image" Target="../media/image1466.png"/><Relationship Id="rId202" Type="http://schemas.openxmlformats.org/officeDocument/2006/relationships/image" Target="../media/image1468.png"/><Relationship Id="rId223" Type="http://schemas.openxmlformats.org/officeDocument/2006/relationships/customXml" Target="../ink/ink1514.xml"/><Relationship Id="rId244" Type="http://schemas.openxmlformats.org/officeDocument/2006/relationships/image" Target="../media/image1489.png"/><Relationship Id="rId18" Type="http://schemas.openxmlformats.org/officeDocument/2006/relationships/customXml" Target="../ink/ink1411.xml"/><Relationship Id="rId39" Type="http://schemas.openxmlformats.org/officeDocument/2006/relationships/customXml" Target="../ink/ink1422.xml"/><Relationship Id="rId265" Type="http://schemas.openxmlformats.org/officeDocument/2006/relationships/image" Target="../media/image1499.png"/><Relationship Id="rId286" Type="http://schemas.openxmlformats.org/officeDocument/2006/relationships/customXml" Target="../ink/ink1546.xml"/><Relationship Id="rId50" Type="http://schemas.openxmlformats.org/officeDocument/2006/relationships/image" Target="../media/image1392.png"/><Relationship Id="rId104" Type="http://schemas.openxmlformats.org/officeDocument/2006/relationships/image" Target="../media/image1419.png"/><Relationship Id="rId125" Type="http://schemas.openxmlformats.org/officeDocument/2006/relationships/customXml" Target="../ink/ink1465.xml"/><Relationship Id="rId146" Type="http://schemas.openxmlformats.org/officeDocument/2006/relationships/image" Target="../media/image1440.png"/><Relationship Id="rId167" Type="http://schemas.openxmlformats.org/officeDocument/2006/relationships/customXml" Target="../ink/ink1486.xml"/><Relationship Id="rId188" Type="http://schemas.openxmlformats.org/officeDocument/2006/relationships/image" Target="../media/image1461.png"/><Relationship Id="rId311" Type="http://schemas.openxmlformats.org/officeDocument/2006/relationships/customXml" Target="../ink/ink1560.xml"/><Relationship Id="rId71" Type="http://schemas.openxmlformats.org/officeDocument/2006/relationships/customXml" Target="../ink/ink1438.xml"/><Relationship Id="rId92" Type="http://schemas.openxmlformats.org/officeDocument/2006/relationships/image" Target="../media/image1413.png"/><Relationship Id="rId213" Type="http://schemas.openxmlformats.org/officeDocument/2006/relationships/customXml" Target="../ink/ink1509.xml"/><Relationship Id="rId234" Type="http://schemas.openxmlformats.org/officeDocument/2006/relationships/image" Target="../media/image1484.png"/><Relationship Id="rId2" Type="http://schemas.openxmlformats.org/officeDocument/2006/relationships/customXml" Target="../ink/ink1403.xml"/><Relationship Id="rId29" Type="http://schemas.openxmlformats.org/officeDocument/2006/relationships/customXml" Target="../ink/ink1417.xml"/><Relationship Id="rId255" Type="http://schemas.openxmlformats.org/officeDocument/2006/relationships/customXml" Target="../ink/ink1530.xml"/><Relationship Id="rId276" Type="http://schemas.openxmlformats.org/officeDocument/2006/relationships/customXml" Target="../ink/ink1541.xml"/><Relationship Id="rId297" Type="http://schemas.openxmlformats.org/officeDocument/2006/relationships/customXml" Target="../ink/ink1553.xml"/><Relationship Id="rId40" Type="http://schemas.openxmlformats.org/officeDocument/2006/relationships/image" Target="../media/image1387.png"/><Relationship Id="rId115" Type="http://schemas.openxmlformats.org/officeDocument/2006/relationships/customXml" Target="../ink/ink1460.xml"/><Relationship Id="rId136" Type="http://schemas.openxmlformats.org/officeDocument/2006/relationships/image" Target="../media/image1435.png"/><Relationship Id="rId157" Type="http://schemas.openxmlformats.org/officeDocument/2006/relationships/customXml" Target="../ink/ink1481.xml"/><Relationship Id="rId178" Type="http://schemas.openxmlformats.org/officeDocument/2006/relationships/image" Target="../media/image1456.png"/><Relationship Id="rId301" Type="http://schemas.openxmlformats.org/officeDocument/2006/relationships/customXml" Target="../ink/ink1555.xml"/><Relationship Id="rId61" Type="http://schemas.openxmlformats.org/officeDocument/2006/relationships/customXml" Target="../ink/ink1433.xml"/><Relationship Id="rId82" Type="http://schemas.openxmlformats.org/officeDocument/2006/relationships/image" Target="../media/image1408.png"/><Relationship Id="rId199" Type="http://schemas.openxmlformats.org/officeDocument/2006/relationships/customXml" Target="../ink/ink1502.xml"/><Relationship Id="rId203" Type="http://schemas.openxmlformats.org/officeDocument/2006/relationships/customXml" Target="../ink/ink1504.xml"/><Relationship Id="rId19" Type="http://schemas.openxmlformats.org/officeDocument/2006/relationships/image" Target="../media/image1377.png"/><Relationship Id="rId224" Type="http://schemas.openxmlformats.org/officeDocument/2006/relationships/image" Target="../media/image1479.png"/><Relationship Id="rId245" Type="http://schemas.openxmlformats.org/officeDocument/2006/relationships/customXml" Target="../ink/ink1525.xml"/><Relationship Id="rId266" Type="http://schemas.openxmlformats.org/officeDocument/2006/relationships/customXml" Target="../ink/ink1536.xml"/><Relationship Id="rId287" Type="http://schemas.openxmlformats.org/officeDocument/2006/relationships/image" Target="../media/image1510.png"/><Relationship Id="rId30" Type="http://schemas.openxmlformats.org/officeDocument/2006/relationships/image" Target="../media/image1382.png"/><Relationship Id="rId105" Type="http://schemas.openxmlformats.org/officeDocument/2006/relationships/customXml" Target="../ink/ink1455.xml"/><Relationship Id="rId126" Type="http://schemas.openxmlformats.org/officeDocument/2006/relationships/image" Target="../media/image1430.png"/><Relationship Id="rId147" Type="http://schemas.openxmlformats.org/officeDocument/2006/relationships/customXml" Target="../ink/ink1476.xml"/><Relationship Id="rId168" Type="http://schemas.openxmlformats.org/officeDocument/2006/relationships/image" Target="../media/image1451.png"/><Relationship Id="rId312" Type="http://schemas.openxmlformats.org/officeDocument/2006/relationships/customXml" Target="../ink/ink1561.xml"/><Relationship Id="rId51" Type="http://schemas.openxmlformats.org/officeDocument/2006/relationships/customXml" Target="../ink/ink1428.xml"/><Relationship Id="rId72" Type="http://schemas.openxmlformats.org/officeDocument/2006/relationships/image" Target="../media/image1403.png"/><Relationship Id="rId93" Type="http://schemas.openxmlformats.org/officeDocument/2006/relationships/customXml" Target="../ink/ink1449.xml"/><Relationship Id="rId189" Type="http://schemas.openxmlformats.org/officeDocument/2006/relationships/customXml" Target="../ink/ink1497.xml"/><Relationship Id="rId3" Type="http://schemas.openxmlformats.org/officeDocument/2006/relationships/image" Target="../media/image1370.png"/><Relationship Id="rId214" Type="http://schemas.openxmlformats.org/officeDocument/2006/relationships/image" Target="../media/image1474.png"/><Relationship Id="rId235" Type="http://schemas.openxmlformats.org/officeDocument/2006/relationships/customXml" Target="../ink/ink1520.xml"/><Relationship Id="rId256" Type="http://schemas.openxmlformats.org/officeDocument/2006/relationships/image" Target="../media/image1495.png"/><Relationship Id="rId277" Type="http://schemas.openxmlformats.org/officeDocument/2006/relationships/image" Target="../media/image1505.png"/><Relationship Id="rId298" Type="http://schemas.openxmlformats.org/officeDocument/2006/relationships/image" Target="../media/image1514.png"/><Relationship Id="rId116" Type="http://schemas.openxmlformats.org/officeDocument/2006/relationships/image" Target="../media/image1425.png"/><Relationship Id="rId137" Type="http://schemas.openxmlformats.org/officeDocument/2006/relationships/customXml" Target="../ink/ink1471.xml"/><Relationship Id="rId158" Type="http://schemas.openxmlformats.org/officeDocument/2006/relationships/image" Target="../media/image1446.png"/><Relationship Id="rId302" Type="http://schemas.openxmlformats.org/officeDocument/2006/relationships/image" Target="../media/image1516.png"/><Relationship Id="rId20" Type="http://schemas.openxmlformats.org/officeDocument/2006/relationships/customXml" Target="../ink/ink1412.xml"/><Relationship Id="rId41" Type="http://schemas.openxmlformats.org/officeDocument/2006/relationships/customXml" Target="../ink/ink1423.xml"/><Relationship Id="rId62" Type="http://schemas.openxmlformats.org/officeDocument/2006/relationships/image" Target="../media/image1398.png"/><Relationship Id="rId83" Type="http://schemas.openxmlformats.org/officeDocument/2006/relationships/customXml" Target="../ink/ink1444.xml"/><Relationship Id="rId179" Type="http://schemas.openxmlformats.org/officeDocument/2006/relationships/customXml" Target="../ink/ink1492.xml"/><Relationship Id="rId190" Type="http://schemas.openxmlformats.org/officeDocument/2006/relationships/image" Target="../media/image1462.png"/><Relationship Id="rId204" Type="http://schemas.openxmlformats.org/officeDocument/2006/relationships/image" Target="../media/image1469.png"/><Relationship Id="rId225" Type="http://schemas.openxmlformats.org/officeDocument/2006/relationships/customXml" Target="../ink/ink1515.xml"/><Relationship Id="rId246" Type="http://schemas.openxmlformats.org/officeDocument/2006/relationships/image" Target="../media/image1490.png"/><Relationship Id="rId267" Type="http://schemas.openxmlformats.org/officeDocument/2006/relationships/image" Target="../media/image1500.png"/><Relationship Id="rId288" Type="http://schemas.openxmlformats.org/officeDocument/2006/relationships/customXml" Target="../ink/ink1547.xml"/><Relationship Id="rId106" Type="http://schemas.openxmlformats.org/officeDocument/2006/relationships/image" Target="../media/image1420.png"/><Relationship Id="rId127" Type="http://schemas.openxmlformats.org/officeDocument/2006/relationships/customXml" Target="../ink/ink1466.xml"/><Relationship Id="rId313" Type="http://schemas.openxmlformats.org/officeDocument/2006/relationships/customXml" Target="../ink/ink1562.xml"/><Relationship Id="rId10" Type="http://schemas.openxmlformats.org/officeDocument/2006/relationships/customXml" Target="../ink/ink1407.xml"/><Relationship Id="rId31" Type="http://schemas.openxmlformats.org/officeDocument/2006/relationships/customXml" Target="../ink/ink1418.xml"/><Relationship Id="rId52" Type="http://schemas.openxmlformats.org/officeDocument/2006/relationships/image" Target="../media/image1393.png"/><Relationship Id="rId73" Type="http://schemas.openxmlformats.org/officeDocument/2006/relationships/customXml" Target="../ink/ink1439.xml"/><Relationship Id="rId94" Type="http://schemas.openxmlformats.org/officeDocument/2006/relationships/image" Target="../media/image1414.png"/><Relationship Id="rId148" Type="http://schemas.openxmlformats.org/officeDocument/2006/relationships/image" Target="../media/image1441.png"/><Relationship Id="rId169" Type="http://schemas.openxmlformats.org/officeDocument/2006/relationships/customXml" Target="../ink/ink1487.xml"/><Relationship Id="rId4" Type="http://schemas.openxmlformats.org/officeDocument/2006/relationships/customXml" Target="../ink/ink1404.xml"/><Relationship Id="rId180" Type="http://schemas.openxmlformats.org/officeDocument/2006/relationships/image" Target="../media/image1457.png"/><Relationship Id="rId215" Type="http://schemas.openxmlformats.org/officeDocument/2006/relationships/customXml" Target="../ink/ink1510.xml"/><Relationship Id="rId236" Type="http://schemas.openxmlformats.org/officeDocument/2006/relationships/image" Target="../media/image1485.png"/><Relationship Id="rId257" Type="http://schemas.openxmlformats.org/officeDocument/2006/relationships/customXml" Target="../ink/ink1531.xml"/><Relationship Id="rId278" Type="http://schemas.openxmlformats.org/officeDocument/2006/relationships/customXml" Target="../ink/ink1542.xml"/><Relationship Id="rId303" Type="http://schemas.openxmlformats.org/officeDocument/2006/relationships/customXml" Target="../ink/ink1556.xml"/><Relationship Id="rId42" Type="http://schemas.openxmlformats.org/officeDocument/2006/relationships/image" Target="../media/image1388.png"/><Relationship Id="rId84" Type="http://schemas.openxmlformats.org/officeDocument/2006/relationships/image" Target="../media/image1409.png"/><Relationship Id="rId138" Type="http://schemas.openxmlformats.org/officeDocument/2006/relationships/image" Target="../media/image1436.png"/><Relationship Id="rId191" Type="http://schemas.openxmlformats.org/officeDocument/2006/relationships/customXml" Target="../ink/ink1498.xml"/><Relationship Id="rId205" Type="http://schemas.openxmlformats.org/officeDocument/2006/relationships/customXml" Target="../ink/ink1505.xml"/><Relationship Id="rId247" Type="http://schemas.openxmlformats.org/officeDocument/2006/relationships/customXml" Target="../ink/ink1526.xml"/><Relationship Id="rId107" Type="http://schemas.openxmlformats.org/officeDocument/2006/relationships/customXml" Target="../ink/ink1456.xml"/><Relationship Id="rId289" Type="http://schemas.openxmlformats.org/officeDocument/2006/relationships/customXml" Target="../ink/ink1548.xml"/><Relationship Id="rId11" Type="http://schemas.openxmlformats.org/officeDocument/2006/relationships/image" Target="../media/image1374.png"/><Relationship Id="rId53" Type="http://schemas.openxmlformats.org/officeDocument/2006/relationships/customXml" Target="../ink/ink1429.xml"/><Relationship Id="rId149" Type="http://schemas.openxmlformats.org/officeDocument/2006/relationships/customXml" Target="../ink/ink1477.xml"/><Relationship Id="rId314" Type="http://schemas.openxmlformats.org/officeDocument/2006/relationships/image" Target="../media/image1520.png"/><Relationship Id="rId95" Type="http://schemas.openxmlformats.org/officeDocument/2006/relationships/customXml" Target="../ink/ink1450.xml"/><Relationship Id="rId160" Type="http://schemas.openxmlformats.org/officeDocument/2006/relationships/image" Target="../media/image1447.png"/><Relationship Id="rId216" Type="http://schemas.openxmlformats.org/officeDocument/2006/relationships/image" Target="../media/image1475.png"/><Relationship Id="rId258" Type="http://schemas.openxmlformats.org/officeDocument/2006/relationships/image" Target="../media/image1496.png"/><Relationship Id="rId22" Type="http://schemas.openxmlformats.org/officeDocument/2006/relationships/customXml" Target="../ink/ink1413.xml"/><Relationship Id="rId64" Type="http://schemas.openxmlformats.org/officeDocument/2006/relationships/image" Target="../media/image1399.png"/><Relationship Id="rId118" Type="http://schemas.openxmlformats.org/officeDocument/2006/relationships/image" Target="../media/image1426.png"/><Relationship Id="rId171" Type="http://schemas.openxmlformats.org/officeDocument/2006/relationships/customXml" Target="../ink/ink1488.xml"/><Relationship Id="rId227" Type="http://schemas.openxmlformats.org/officeDocument/2006/relationships/customXml" Target="../ink/ink1516.xml"/><Relationship Id="rId269" Type="http://schemas.openxmlformats.org/officeDocument/2006/relationships/image" Target="../media/image1501.png"/><Relationship Id="rId33" Type="http://schemas.openxmlformats.org/officeDocument/2006/relationships/customXml" Target="../ink/ink1419.xml"/><Relationship Id="rId129" Type="http://schemas.openxmlformats.org/officeDocument/2006/relationships/customXml" Target="../ink/ink1467.xml"/><Relationship Id="rId280" Type="http://schemas.openxmlformats.org/officeDocument/2006/relationships/customXml" Target="../ink/ink1543.xml"/><Relationship Id="rId75" Type="http://schemas.openxmlformats.org/officeDocument/2006/relationships/customXml" Target="../ink/ink1440.xml"/><Relationship Id="rId140" Type="http://schemas.openxmlformats.org/officeDocument/2006/relationships/image" Target="../media/image1437.png"/><Relationship Id="rId182" Type="http://schemas.openxmlformats.org/officeDocument/2006/relationships/image" Target="../media/image1458.png"/><Relationship Id="rId6" Type="http://schemas.openxmlformats.org/officeDocument/2006/relationships/customXml" Target="../ink/ink1405.xml"/><Relationship Id="rId238" Type="http://schemas.openxmlformats.org/officeDocument/2006/relationships/image" Target="../media/image1486.png"/><Relationship Id="rId291" Type="http://schemas.openxmlformats.org/officeDocument/2006/relationships/customXml" Target="../ink/ink1549.xml"/><Relationship Id="rId305" Type="http://schemas.openxmlformats.org/officeDocument/2006/relationships/customXml" Target="../ink/ink1557.xml"/><Relationship Id="rId44" Type="http://schemas.openxmlformats.org/officeDocument/2006/relationships/image" Target="../media/image1389.png"/><Relationship Id="rId86" Type="http://schemas.openxmlformats.org/officeDocument/2006/relationships/image" Target="../media/image1410.png"/><Relationship Id="rId151" Type="http://schemas.openxmlformats.org/officeDocument/2006/relationships/customXml" Target="../ink/ink1478.xml"/><Relationship Id="rId193" Type="http://schemas.openxmlformats.org/officeDocument/2006/relationships/customXml" Target="../ink/ink1499.xml"/><Relationship Id="rId207" Type="http://schemas.openxmlformats.org/officeDocument/2006/relationships/customXml" Target="../ink/ink1506.xml"/><Relationship Id="rId249" Type="http://schemas.openxmlformats.org/officeDocument/2006/relationships/customXml" Target="../ink/ink152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26.xml"/><Relationship Id="rId299" Type="http://schemas.openxmlformats.org/officeDocument/2006/relationships/customXml" Target="../ink/ink1717.xml"/><Relationship Id="rId21" Type="http://schemas.openxmlformats.org/officeDocument/2006/relationships/image" Target="../media/image1531.png"/><Relationship Id="rId63" Type="http://schemas.openxmlformats.org/officeDocument/2006/relationships/image" Target="../media/image1551.png"/><Relationship Id="rId159" Type="http://schemas.openxmlformats.org/officeDocument/2006/relationships/customXml" Target="../ink/ink1647.xml"/><Relationship Id="rId324" Type="http://schemas.openxmlformats.org/officeDocument/2006/relationships/customXml" Target="../ink/ink1730.xml"/><Relationship Id="rId366" Type="http://schemas.openxmlformats.org/officeDocument/2006/relationships/image" Target="../media/image1699.png"/><Relationship Id="rId170" Type="http://schemas.openxmlformats.org/officeDocument/2006/relationships/image" Target="../media/image1603.png"/><Relationship Id="rId226" Type="http://schemas.openxmlformats.org/officeDocument/2006/relationships/image" Target="../media/image1631.png"/><Relationship Id="rId268" Type="http://schemas.openxmlformats.org/officeDocument/2006/relationships/image" Target="../media/image1652.png"/><Relationship Id="rId32" Type="http://schemas.openxmlformats.org/officeDocument/2006/relationships/customXml" Target="../ink/ink1582.xml"/><Relationship Id="rId74" Type="http://schemas.openxmlformats.org/officeDocument/2006/relationships/image" Target="../media/image1556.png"/><Relationship Id="rId128" Type="http://schemas.openxmlformats.org/officeDocument/2006/relationships/image" Target="../media/image1582.png"/><Relationship Id="rId335" Type="http://schemas.openxmlformats.org/officeDocument/2006/relationships/image" Target="../media/image1685.png"/><Relationship Id="rId377" Type="http://schemas.openxmlformats.org/officeDocument/2006/relationships/image" Target="../media/image1704.png"/><Relationship Id="rId5" Type="http://schemas.openxmlformats.org/officeDocument/2006/relationships/image" Target="../media/image1523.png"/><Relationship Id="rId181" Type="http://schemas.openxmlformats.org/officeDocument/2006/relationships/customXml" Target="../ink/ink1658.xml"/><Relationship Id="rId237" Type="http://schemas.openxmlformats.org/officeDocument/2006/relationships/customXml" Target="../ink/ink1686.xml"/><Relationship Id="rId279" Type="http://schemas.openxmlformats.org/officeDocument/2006/relationships/customXml" Target="../ink/ink1707.xml"/><Relationship Id="rId43" Type="http://schemas.openxmlformats.org/officeDocument/2006/relationships/image" Target="../media/image1542.png"/><Relationship Id="rId139" Type="http://schemas.openxmlformats.org/officeDocument/2006/relationships/customXml" Target="../ink/ink1637.xml"/><Relationship Id="rId290" Type="http://schemas.openxmlformats.org/officeDocument/2006/relationships/image" Target="../media/image1663.png"/><Relationship Id="rId304" Type="http://schemas.openxmlformats.org/officeDocument/2006/relationships/image" Target="../media/image1670.png"/><Relationship Id="rId346" Type="http://schemas.openxmlformats.org/officeDocument/2006/relationships/customXml" Target="../ink/ink1742.xml"/><Relationship Id="rId388" Type="http://schemas.openxmlformats.org/officeDocument/2006/relationships/customXml" Target="../ink/ink1764.xml"/><Relationship Id="rId85" Type="http://schemas.openxmlformats.org/officeDocument/2006/relationships/image" Target="../media/image1561.png"/><Relationship Id="rId150" Type="http://schemas.openxmlformats.org/officeDocument/2006/relationships/image" Target="../media/image1593.png"/><Relationship Id="rId192" Type="http://schemas.openxmlformats.org/officeDocument/2006/relationships/image" Target="../media/image1614.png"/><Relationship Id="rId206" Type="http://schemas.openxmlformats.org/officeDocument/2006/relationships/image" Target="../media/image1621.png"/><Relationship Id="rId248" Type="http://schemas.openxmlformats.org/officeDocument/2006/relationships/image" Target="../media/image1642.png"/><Relationship Id="rId12" Type="http://schemas.openxmlformats.org/officeDocument/2006/relationships/customXml" Target="../ink/ink1572.xml"/><Relationship Id="rId108" Type="http://schemas.openxmlformats.org/officeDocument/2006/relationships/image" Target="../media/image1572.png"/><Relationship Id="rId315" Type="http://schemas.openxmlformats.org/officeDocument/2006/relationships/customXml" Target="../ink/ink1725.xml"/><Relationship Id="rId357" Type="http://schemas.openxmlformats.org/officeDocument/2006/relationships/customXml" Target="../ink/ink1748.xml"/><Relationship Id="rId54" Type="http://schemas.openxmlformats.org/officeDocument/2006/relationships/customXml" Target="../ink/ink1593.xml"/><Relationship Id="rId96" Type="http://schemas.openxmlformats.org/officeDocument/2006/relationships/image" Target="../media/image1566.png"/><Relationship Id="rId161" Type="http://schemas.openxmlformats.org/officeDocument/2006/relationships/customXml" Target="../ink/ink1648.xml"/><Relationship Id="rId217" Type="http://schemas.openxmlformats.org/officeDocument/2006/relationships/customXml" Target="../ink/ink1676.xml"/><Relationship Id="rId399" Type="http://schemas.openxmlformats.org/officeDocument/2006/relationships/customXml" Target="../ink/ink1770.xml"/><Relationship Id="rId259" Type="http://schemas.openxmlformats.org/officeDocument/2006/relationships/customXml" Target="../ink/ink1697.xml"/><Relationship Id="rId23" Type="http://schemas.openxmlformats.org/officeDocument/2006/relationships/image" Target="../media/image1532.png"/><Relationship Id="rId119" Type="http://schemas.openxmlformats.org/officeDocument/2006/relationships/customXml" Target="../ink/ink1627.xml"/><Relationship Id="rId270" Type="http://schemas.openxmlformats.org/officeDocument/2006/relationships/image" Target="../media/image1653.png"/><Relationship Id="rId326" Type="http://schemas.openxmlformats.org/officeDocument/2006/relationships/customXml" Target="../ink/ink1731.xml"/><Relationship Id="rId65" Type="http://schemas.openxmlformats.org/officeDocument/2006/relationships/customXml" Target="../ink/ink1599.xml"/><Relationship Id="rId130" Type="http://schemas.openxmlformats.org/officeDocument/2006/relationships/image" Target="../media/image1583.png"/><Relationship Id="rId368" Type="http://schemas.openxmlformats.org/officeDocument/2006/relationships/image" Target="../media/image1700.png"/><Relationship Id="rId172" Type="http://schemas.openxmlformats.org/officeDocument/2006/relationships/image" Target="../media/image1604.png"/><Relationship Id="rId228" Type="http://schemas.openxmlformats.org/officeDocument/2006/relationships/image" Target="../media/image1632.png"/><Relationship Id="rId281" Type="http://schemas.openxmlformats.org/officeDocument/2006/relationships/customXml" Target="../ink/ink1708.xml"/><Relationship Id="rId337" Type="http://schemas.openxmlformats.org/officeDocument/2006/relationships/image" Target="../media/image1686.png"/><Relationship Id="rId34" Type="http://schemas.openxmlformats.org/officeDocument/2006/relationships/customXml" Target="../ink/ink1583.xml"/><Relationship Id="rId76" Type="http://schemas.openxmlformats.org/officeDocument/2006/relationships/image" Target="../media/image1557.png"/><Relationship Id="rId141" Type="http://schemas.openxmlformats.org/officeDocument/2006/relationships/customXml" Target="../ink/ink1638.xml"/><Relationship Id="rId379" Type="http://schemas.openxmlformats.org/officeDocument/2006/relationships/image" Target="../media/image1705.png"/><Relationship Id="rId7" Type="http://schemas.openxmlformats.org/officeDocument/2006/relationships/image" Target="../media/image1524.png"/><Relationship Id="rId183" Type="http://schemas.openxmlformats.org/officeDocument/2006/relationships/customXml" Target="../ink/ink1659.xml"/><Relationship Id="rId239" Type="http://schemas.openxmlformats.org/officeDocument/2006/relationships/customXml" Target="../ink/ink1687.xml"/><Relationship Id="rId390" Type="http://schemas.openxmlformats.org/officeDocument/2006/relationships/customXml" Target="../ink/ink1765.xml"/><Relationship Id="rId250" Type="http://schemas.openxmlformats.org/officeDocument/2006/relationships/image" Target="../media/image1643.png"/><Relationship Id="rId292" Type="http://schemas.openxmlformats.org/officeDocument/2006/relationships/image" Target="../media/image1664.png"/><Relationship Id="rId306" Type="http://schemas.openxmlformats.org/officeDocument/2006/relationships/image" Target="../media/image1671.png"/><Relationship Id="rId45" Type="http://schemas.openxmlformats.org/officeDocument/2006/relationships/image" Target="../media/image1543.png"/><Relationship Id="rId87" Type="http://schemas.openxmlformats.org/officeDocument/2006/relationships/image" Target="../media/image1562.png"/><Relationship Id="rId110" Type="http://schemas.openxmlformats.org/officeDocument/2006/relationships/image" Target="../media/image1573.png"/><Relationship Id="rId348" Type="http://schemas.openxmlformats.org/officeDocument/2006/relationships/customXml" Target="../ink/ink1743.xml"/><Relationship Id="rId152" Type="http://schemas.openxmlformats.org/officeDocument/2006/relationships/image" Target="../media/image1594.png"/><Relationship Id="rId194" Type="http://schemas.openxmlformats.org/officeDocument/2006/relationships/image" Target="../media/image1615.png"/><Relationship Id="rId208" Type="http://schemas.openxmlformats.org/officeDocument/2006/relationships/image" Target="../media/image1622.png"/><Relationship Id="rId261" Type="http://schemas.openxmlformats.org/officeDocument/2006/relationships/customXml" Target="../ink/ink1698.xml"/><Relationship Id="rId14" Type="http://schemas.openxmlformats.org/officeDocument/2006/relationships/customXml" Target="../ink/ink1573.xml"/><Relationship Id="rId56" Type="http://schemas.openxmlformats.org/officeDocument/2006/relationships/customXml" Target="../ink/ink1594.xml"/><Relationship Id="rId317" Type="http://schemas.openxmlformats.org/officeDocument/2006/relationships/customXml" Target="../ink/ink1726.xml"/><Relationship Id="rId359" Type="http://schemas.openxmlformats.org/officeDocument/2006/relationships/customXml" Target="../ink/ink1749.xml"/><Relationship Id="rId98" Type="http://schemas.openxmlformats.org/officeDocument/2006/relationships/image" Target="../media/image1567.png"/><Relationship Id="rId121" Type="http://schemas.openxmlformats.org/officeDocument/2006/relationships/customXml" Target="../ink/ink1628.xml"/><Relationship Id="rId163" Type="http://schemas.openxmlformats.org/officeDocument/2006/relationships/customXml" Target="../ink/ink1649.xml"/><Relationship Id="rId219" Type="http://schemas.openxmlformats.org/officeDocument/2006/relationships/customXml" Target="../ink/ink1677.xml"/><Relationship Id="rId370" Type="http://schemas.openxmlformats.org/officeDocument/2006/relationships/image" Target="../media/image1701.png"/><Relationship Id="rId230" Type="http://schemas.openxmlformats.org/officeDocument/2006/relationships/image" Target="../media/image1633.png"/><Relationship Id="rId25" Type="http://schemas.openxmlformats.org/officeDocument/2006/relationships/image" Target="../media/image1533.png"/><Relationship Id="rId67" Type="http://schemas.openxmlformats.org/officeDocument/2006/relationships/customXml" Target="../ink/ink1600.xml"/><Relationship Id="rId272" Type="http://schemas.openxmlformats.org/officeDocument/2006/relationships/image" Target="../media/image1654.png"/><Relationship Id="rId328" Type="http://schemas.openxmlformats.org/officeDocument/2006/relationships/customXml" Target="../ink/ink1732.xml"/><Relationship Id="rId132" Type="http://schemas.openxmlformats.org/officeDocument/2006/relationships/image" Target="../media/image1584.png"/><Relationship Id="rId174" Type="http://schemas.openxmlformats.org/officeDocument/2006/relationships/image" Target="../media/image1605.png"/><Relationship Id="rId381" Type="http://schemas.openxmlformats.org/officeDocument/2006/relationships/image" Target="../media/image1706.png"/><Relationship Id="rId241" Type="http://schemas.openxmlformats.org/officeDocument/2006/relationships/customXml" Target="../ink/ink1688.xml"/><Relationship Id="rId36" Type="http://schemas.openxmlformats.org/officeDocument/2006/relationships/customXml" Target="../ink/ink1584.xml"/><Relationship Id="rId283" Type="http://schemas.openxmlformats.org/officeDocument/2006/relationships/customXml" Target="../ink/ink1709.xml"/><Relationship Id="rId339" Type="http://schemas.openxmlformats.org/officeDocument/2006/relationships/image" Target="../media/image1687.png"/><Relationship Id="rId78" Type="http://schemas.openxmlformats.org/officeDocument/2006/relationships/image" Target="../media/image1558.png"/><Relationship Id="rId101" Type="http://schemas.openxmlformats.org/officeDocument/2006/relationships/customXml" Target="../ink/ink1618.xml"/><Relationship Id="rId143" Type="http://schemas.openxmlformats.org/officeDocument/2006/relationships/customXml" Target="../ink/ink1639.xml"/><Relationship Id="rId185" Type="http://schemas.openxmlformats.org/officeDocument/2006/relationships/customXml" Target="../ink/ink1660.xml"/><Relationship Id="rId350" Type="http://schemas.openxmlformats.org/officeDocument/2006/relationships/image" Target="../media/image1691.png"/><Relationship Id="rId9" Type="http://schemas.openxmlformats.org/officeDocument/2006/relationships/image" Target="../media/image1525.png"/><Relationship Id="rId210" Type="http://schemas.openxmlformats.org/officeDocument/2006/relationships/image" Target="../media/image1623.png"/><Relationship Id="rId392" Type="http://schemas.openxmlformats.org/officeDocument/2006/relationships/customXml" Target="../ink/ink1766.xml"/><Relationship Id="rId252" Type="http://schemas.openxmlformats.org/officeDocument/2006/relationships/image" Target="../media/image1644.png"/><Relationship Id="rId294" Type="http://schemas.openxmlformats.org/officeDocument/2006/relationships/image" Target="../media/image1665.png"/><Relationship Id="rId308" Type="http://schemas.openxmlformats.org/officeDocument/2006/relationships/image" Target="../media/image1672.png"/><Relationship Id="rId47" Type="http://schemas.openxmlformats.org/officeDocument/2006/relationships/image" Target="../media/image1544.png"/><Relationship Id="rId89" Type="http://schemas.openxmlformats.org/officeDocument/2006/relationships/image" Target="../media/image1563.png"/><Relationship Id="rId112" Type="http://schemas.openxmlformats.org/officeDocument/2006/relationships/image" Target="../media/image1574.png"/><Relationship Id="rId154" Type="http://schemas.openxmlformats.org/officeDocument/2006/relationships/image" Target="../media/image1595.png"/><Relationship Id="rId361" Type="http://schemas.openxmlformats.org/officeDocument/2006/relationships/customXml" Target="../ink/ink1750.xml"/><Relationship Id="rId196" Type="http://schemas.openxmlformats.org/officeDocument/2006/relationships/image" Target="../media/image1616.png"/><Relationship Id="rId16" Type="http://schemas.openxmlformats.org/officeDocument/2006/relationships/customXml" Target="../ink/ink1574.xml"/><Relationship Id="rId221" Type="http://schemas.openxmlformats.org/officeDocument/2006/relationships/customXml" Target="../ink/ink1678.xml"/><Relationship Id="rId263" Type="http://schemas.openxmlformats.org/officeDocument/2006/relationships/customXml" Target="../ink/ink1699.xml"/><Relationship Id="rId319" Type="http://schemas.openxmlformats.org/officeDocument/2006/relationships/customXml" Target="../ink/ink1727.xml"/><Relationship Id="rId37" Type="http://schemas.openxmlformats.org/officeDocument/2006/relationships/image" Target="../media/image1539.png"/><Relationship Id="rId58" Type="http://schemas.openxmlformats.org/officeDocument/2006/relationships/customXml" Target="../ink/ink1595.xml"/><Relationship Id="rId79" Type="http://schemas.openxmlformats.org/officeDocument/2006/relationships/customXml" Target="../ink/ink1606.xml"/><Relationship Id="rId102" Type="http://schemas.openxmlformats.org/officeDocument/2006/relationships/image" Target="../media/image1569.png"/><Relationship Id="rId123" Type="http://schemas.openxmlformats.org/officeDocument/2006/relationships/customXml" Target="../ink/ink1629.xml"/><Relationship Id="rId144" Type="http://schemas.openxmlformats.org/officeDocument/2006/relationships/image" Target="../media/image1590.png"/><Relationship Id="rId330" Type="http://schemas.openxmlformats.org/officeDocument/2006/relationships/customXml" Target="../ink/ink1733.xml"/><Relationship Id="rId90" Type="http://schemas.openxmlformats.org/officeDocument/2006/relationships/customXml" Target="../ink/ink1612.xml"/><Relationship Id="rId165" Type="http://schemas.openxmlformats.org/officeDocument/2006/relationships/customXml" Target="../ink/ink1650.xml"/><Relationship Id="rId186" Type="http://schemas.openxmlformats.org/officeDocument/2006/relationships/image" Target="../media/image1611.png"/><Relationship Id="rId351" Type="http://schemas.openxmlformats.org/officeDocument/2006/relationships/customXml" Target="../ink/ink1745.xml"/><Relationship Id="rId372" Type="http://schemas.openxmlformats.org/officeDocument/2006/relationships/customXml" Target="../ink/ink1756.xml"/><Relationship Id="rId393" Type="http://schemas.openxmlformats.org/officeDocument/2006/relationships/image" Target="../media/image1712.png"/><Relationship Id="rId211" Type="http://schemas.openxmlformats.org/officeDocument/2006/relationships/customXml" Target="../ink/ink1673.xml"/><Relationship Id="rId232" Type="http://schemas.openxmlformats.org/officeDocument/2006/relationships/image" Target="../media/image1634.png"/><Relationship Id="rId253" Type="http://schemas.openxmlformats.org/officeDocument/2006/relationships/customXml" Target="../ink/ink1694.xml"/><Relationship Id="rId274" Type="http://schemas.openxmlformats.org/officeDocument/2006/relationships/image" Target="../media/image1655.png"/><Relationship Id="rId295" Type="http://schemas.openxmlformats.org/officeDocument/2006/relationships/customXml" Target="../ink/ink1715.xml"/><Relationship Id="rId309" Type="http://schemas.openxmlformats.org/officeDocument/2006/relationships/customXml" Target="../ink/ink1722.xml"/><Relationship Id="rId27" Type="http://schemas.openxmlformats.org/officeDocument/2006/relationships/image" Target="../media/image1534.png"/><Relationship Id="rId48" Type="http://schemas.openxmlformats.org/officeDocument/2006/relationships/customXml" Target="../ink/ink1590.xml"/><Relationship Id="rId69" Type="http://schemas.openxmlformats.org/officeDocument/2006/relationships/customXml" Target="../ink/ink1601.xml"/><Relationship Id="rId113" Type="http://schemas.openxmlformats.org/officeDocument/2006/relationships/customXml" Target="../ink/ink1624.xml"/><Relationship Id="rId134" Type="http://schemas.openxmlformats.org/officeDocument/2006/relationships/image" Target="../media/image1585.png"/><Relationship Id="rId320" Type="http://schemas.openxmlformats.org/officeDocument/2006/relationships/image" Target="../media/image1678.png"/><Relationship Id="rId80" Type="http://schemas.openxmlformats.org/officeDocument/2006/relationships/customXml" Target="../ink/ink1607.xml"/><Relationship Id="rId155" Type="http://schemas.openxmlformats.org/officeDocument/2006/relationships/customXml" Target="../ink/ink1645.xml"/><Relationship Id="rId176" Type="http://schemas.openxmlformats.org/officeDocument/2006/relationships/image" Target="../media/image1606.png"/><Relationship Id="rId197" Type="http://schemas.openxmlformats.org/officeDocument/2006/relationships/customXml" Target="../ink/ink1666.xml"/><Relationship Id="rId341" Type="http://schemas.openxmlformats.org/officeDocument/2006/relationships/customXml" Target="../ink/ink1739.xml"/><Relationship Id="rId362" Type="http://schemas.openxmlformats.org/officeDocument/2006/relationships/image" Target="../media/image1697.png"/><Relationship Id="rId383" Type="http://schemas.openxmlformats.org/officeDocument/2006/relationships/image" Target="../media/image1707.png"/><Relationship Id="rId201" Type="http://schemas.openxmlformats.org/officeDocument/2006/relationships/customXml" Target="../ink/ink1668.xml"/><Relationship Id="rId222" Type="http://schemas.openxmlformats.org/officeDocument/2006/relationships/image" Target="../media/image1629.png"/><Relationship Id="rId243" Type="http://schemas.openxmlformats.org/officeDocument/2006/relationships/customXml" Target="../ink/ink1689.xml"/><Relationship Id="rId264" Type="http://schemas.openxmlformats.org/officeDocument/2006/relationships/image" Target="../media/image1650.png"/><Relationship Id="rId285" Type="http://schemas.openxmlformats.org/officeDocument/2006/relationships/customXml" Target="../ink/ink1710.xml"/><Relationship Id="rId17" Type="http://schemas.openxmlformats.org/officeDocument/2006/relationships/image" Target="../media/image1529.png"/><Relationship Id="rId38" Type="http://schemas.openxmlformats.org/officeDocument/2006/relationships/customXml" Target="../ink/ink1585.xml"/><Relationship Id="rId59" Type="http://schemas.openxmlformats.org/officeDocument/2006/relationships/image" Target="../media/image1550.png"/><Relationship Id="rId103" Type="http://schemas.openxmlformats.org/officeDocument/2006/relationships/customXml" Target="../ink/ink1619.xml"/><Relationship Id="rId124" Type="http://schemas.openxmlformats.org/officeDocument/2006/relationships/image" Target="../media/image1580.png"/><Relationship Id="rId310" Type="http://schemas.openxmlformats.org/officeDocument/2006/relationships/image" Target="../media/image1673.png"/><Relationship Id="rId70" Type="http://schemas.openxmlformats.org/officeDocument/2006/relationships/image" Target="../media/image1554.png"/><Relationship Id="rId91" Type="http://schemas.openxmlformats.org/officeDocument/2006/relationships/image" Target="../media/image1564.png"/><Relationship Id="rId145" Type="http://schemas.openxmlformats.org/officeDocument/2006/relationships/customXml" Target="../ink/ink1640.xml"/><Relationship Id="rId166" Type="http://schemas.openxmlformats.org/officeDocument/2006/relationships/image" Target="../media/image1601.png"/><Relationship Id="rId187" Type="http://schemas.openxmlformats.org/officeDocument/2006/relationships/customXml" Target="../ink/ink1661.xml"/><Relationship Id="rId331" Type="http://schemas.openxmlformats.org/officeDocument/2006/relationships/image" Target="../media/image1683.png"/><Relationship Id="rId352" Type="http://schemas.openxmlformats.org/officeDocument/2006/relationships/image" Target="../media/image1692.png"/><Relationship Id="rId373" Type="http://schemas.openxmlformats.org/officeDocument/2006/relationships/image" Target="../media/image1702.png"/><Relationship Id="rId394" Type="http://schemas.openxmlformats.org/officeDocument/2006/relationships/customXml" Target="../ink/ink176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24.png"/><Relationship Id="rId233" Type="http://schemas.openxmlformats.org/officeDocument/2006/relationships/customXml" Target="../ink/ink1684.xml"/><Relationship Id="rId254" Type="http://schemas.openxmlformats.org/officeDocument/2006/relationships/image" Target="../media/image1645.png"/><Relationship Id="rId28" Type="http://schemas.openxmlformats.org/officeDocument/2006/relationships/customXml" Target="../ink/ink1580.xml"/><Relationship Id="rId49" Type="http://schemas.openxmlformats.org/officeDocument/2006/relationships/image" Target="../media/image1545.png"/><Relationship Id="rId114" Type="http://schemas.openxmlformats.org/officeDocument/2006/relationships/image" Target="../media/image1575.png"/><Relationship Id="rId275" Type="http://schemas.openxmlformats.org/officeDocument/2006/relationships/customXml" Target="../ink/ink1705.xml"/><Relationship Id="rId296" Type="http://schemas.openxmlformats.org/officeDocument/2006/relationships/image" Target="../media/image1666.png"/><Relationship Id="rId300" Type="http://schemas.openxmlformats.org/officeDocument/2006/relationships/image" Target="../media/image1668.png"/><Relationship Id="rId60" Type="http://schemas.openxmlformats.org/officeDocument/2006/relationships/customXml" Target="../ink/ink1596.xml"/><Relationship Id="rId81" Type="http://schemas.openxmlformats.org/officeDocument/2006/relationships/image" Target="../media/image1559.png"/><Relationship Id="rId135" Type="http://schemas.openxmlformats.org/officeDocument/2006/relationships/customXml" Target="../ink/ink1635.xml"/><Relationship Id="rId156" Type="http://schemas.openxmlformats.org/officeDocument/2006/relationships/image" Target="../media/image1596.png"/><Relationship Id="rId177" Type="http://schemas.openxmlformats.org/officeDocument/2006/relationships/customXml" Target="../ink/ink1656.xml"/><Relationship Id="rId198" Type="http://schemas.openxmlformats.org/officeDocument/2006/relationships/image" Target="../media/image1617.png"/><Relationship Id="rId321" Type="http://schemas.openxmlformats.org/officeDocument/2006/relationships/customXml" Target="../ink/ink1728.xml"/><Relationship Id="rId342" Type="http://schemas.openxmlformats.org/officeDocument/2006/relationships/image" Target="../media/image1688.png"/><Relationship Id="rId363" Type="http://schemas.openxmlformats.org/officeDocument/2006/relationships/customXml" Target="../ink/ink1751.xml"/><Relationship Id="rId384" Type="http://schemas.openxmlformats.org/officeDocument/2006/relationships/customXml" Target="../ink/ink1762.xml"/><Relationship Id="rId202" Type="http://schemas.openxmlformats.org/officeDocument/2006/relationships/image" Target="../media/image1619.png"/><Relationship Id="rId223" Type="http://schemas.openxmlformats.org/officeDocument/2006/relationships/customXml" Target="../ink/ink1679.xml"/><Relationship Id="rId244" Type="http://schemas.openxmlformats.org/officeDocument/2006/relationships/image" Target="../media/image1640.png"/><Relationship Id="rId18" Type="http://schemas.openxmlformats.org/officeDocument/2006/relationships/customXml" Target="../ink/ink1575.xml"/><Relationship Id="rId39" Type="http://schemas.openxmlformats.org/officeDocument/2006/relationships/image" Target="../media/image1540.png"/><Relationship Id="rId265" Type="http://schemas.openxmlformats.org/officeDocument/2006/relationships/customXml" Target="../ink/ink1700.xml"/><Relationship Id="rId286" Type="http://schemas.openxmlformats.org/officeDocument/2006/relationships/image" Target="../media/image1661.png"/><Relationship Id="rId50" Type="http://schemas.openxmlformats.org/officeDocument/2006/relationships/customXml" Target="../ink/ink1591.xml"/><Relationship Id="rId104" Type="http://schemas.openxmlformats.org/officeDocument/2006/relationships/image" Target="../media/image1570.png"/><Relationship Id="rId125" Type="http://schemas.openxmlformats.org/officeDocument/2006/relationships/customXml" Target="../ink/ink1630.xml"/><Relationship Id="rId146" Type="http://schemas.openxmlformats.org/officeDocument/2006/relationships/image" Target="../media/image1591.png"/><Relationship Id="rId167" Type="http://schemas.openxmlformats.org/officeDocument/2006/relationships/customXml" Target="../ink/ink1651.xml"/><Relationship Id="rId188" Type="http://schemas.openxmlformats.org/officeDocument/2006/relationships/image" Target="../media/image1612.png"/><Relationship Id="rId311" Type="http://schemas.openxmlformats.org/officeDocument/2006/relationships/customXml" Target="../ink/ink1723.xml"/><Relationship Id="rId332" Type="http://schemas.openxmlformats.org/officeDocument/2006/relationships/customXml" Target="../ink/ink1734.xml"/><Relationship Id="rId353" Type="http://schemas.openxmlformats.org/officeDocument/2006/relationships/customXml" Target="../ink/ink1746.xml"/><Relationship Id="rId374" Type="http://schemas.openxmlformats.org/officeDocument/2006/relationships/customXml" Target="../ink/ink1757.xml"/><Relationship Id="rId395" Type="http://schemas.openxmlformats.org/officeDocument/2006/relationships/image" Target="../media/image1713.png"/><Relationship Id="rId71" Type="http://schemas.openxmlformats.org/officeDocument/2006/relationships/customXml" Target="../ink/ink1602.xml"/><Relationship Id="rId92" Type="http://schemas.openxmlformats.org/officeDocument/2006/relationships/customXml" Target="../ink/ink1613.xml"/><Relationship Id="rId213" Type="http://schemas.openxmlformats.org/officeDocument/2006/relationships/customXml" Target="../ink/ink1674.xml"/><Relationship Id="rId234" Type="http://schemas.openxmlformats.org/officeDocument/2006/relationships/image" Target="../media/image1635.png"/><Relationship Id="rId2" Type="http://schemas.openxmlformats.org/officeDocument/2006/relationships/customXml" Target="../ink/ink1567.xml"/><Relationship Id="rId29" Type="http://schemas.openxmlformats.org/officeDocument/2006/relationships/image" Target="../media/image1535.png"/><Relationship Id="rId255" Type="http://schemas.openxmlformats.org/officeDocument/2006/relationships/customXml" Target="../ink/ink1695.xml"/><Relationship Id="rId276" Type="http://schemas.openxmlformats.org/officeDocument/2006/relationships/image" Target="../media/image1656.png"/><Relationship Id="rId297" Type="http://schemas.openxmlformats.org/officeDocument/2006/relationships/customXml" Target="../ink/ink1716.xml"/><Relationship Id="rId40" Type="http://schemas.openxmlformats.org/officeDocument/2006/relationships/customXml" Target="../ink/ink1586.xml"/><Relationship Id="rId115" Type="http://schemas.openxmlformats.org/officeDocument/2006/relationships/customXml" Target="../ink/ink1625.xml"/><Relationship Id="rId136" Type="http://schemas.openxmlformats.org/officeDocument/2006/relationships/image" Target="../media/image1586.png"/><Relationship Id="rId157" Type="http://schemas.openxmlformats.org/officeDocument/2006/relationships/customXml" Target="../ink/ink1646.xml"/><Relationship Id="rId178" Type="http://schemas.openxmlformats.org/officeDocument/2006/relationships/image" Target="../media/image1607.png"/><Relationship Id="rId301" Type="http://schemas.openxmlformats.org/officeDocument/2006/relationships/customXml" Target="../ink/ink1718.xml"/><Relationship Id="rId322" Type="http://schemas.openxmlformats.org/officeDocument/2006/relationships/customXml" Target="../ink/ink1729.xml"/><Relationship Id="rId343" Type="http://schemas.openxmlformats.org/officeDocument/2006/relationships/customXml" Target="../ink/ink1740.xml"/><Relationship Id="rId364" Type="http://schemas.openxmlformats.org/officeDocument/2006/relationships/image" Target="../media/image1698.png"/><Relationship Id="rId61" Type="http://schemas.openxmlformats.org/officeDocument/2006/relationships/image" Target="../media/image29.png"/><Relationship Id="rId82" Type="http://schemas.openxmlformats.org/officeDocument/2006/relationships/customXml" Target="../ink/ink1608.xml"/><Relationship Id="rId199" Type="http://schemas.openxmlformats.org/officeDocument/2006/relationships/customXml" Target="../ink/ink1667.xml"/><Relationship Id="rId203" Type="http://schemas.openxmlformats.org/officeDocument/2006/relationships/customXml" Target="../ink/ink1669.xml"/><Relationship Id="rId385" Type="http://schemas.openxmlformats.org/officeDocument/2006/relationships/image" Target="../media/image1708.png"/><Relationship Id="rId19" Type="http://schemas.openxmlformats.org/officeDocument/2006/relationships/image" Target="../media/image1530.png"/><Relationship Id="rId224" Type="http://schemas.openxmlformats.org/officeDocument/2006/relationships/image" Target="../media/image1630.png"/><Relationship Id="rId245" Type="http://schemas.openxmlformats.org/officeDocument/2006/relationships/customXml" Target="../ink/ink1690.xml"/><Relationship Id="rId266" Type="http://schemas.openxmlformats.org/officeDocument/2006/relationships/image" Target="../media/image1651.png"/><Relationship Id="rId287" Type="http://schemas.openxmlformats.org/officeDocument/2006/relationships/customXml" Target="../ink/ink1711.xml"/><Relationship Id="rId30" Type="http://schemas.openxmlformats.org/officeDocument/2006/relationships/customXml" Target="../ink/ink1581.xml"/><Relationship Id="rId105" Type="http://schemas.openxmlformats.org/officeDocument/2006/relationships/customXml" Target="../ink/ink1620.xml"/><Relationship Id="rId126" Type="http://schemas.openxmlformats.org/officeDocument/2006/relationships/image" Target="../media/image1581.png"/><Relationship Id="rId147" Type="http://schemas.openxmlformats.org/officeDocument/2006/relationships/customXml" Target="../ink/ink1641.xml"/><Relationship Id="rId168" Type="http://schemas.openxmlformats.org/officeDocument/2006/relationships/image" Target="../media/image1602.png"/><Relationship Id="rId312" Type="http://schemas.openxmlformats.org/officeDocument/2006/relationships/image" Target="../media/image1674.png"/><Relationship Id="rId333" Type="http://schemas.openxmlformats.org/officeDocument/2006/relationships/image" Target="../media/image1684.png"/><Relationship Id="rId354" Type="http://schemas.openxmlformats.org/officeDocument/2006/relationships/image" Target="../media/image1693.png"/><Relationship Id="rId51" Type="http://schemas.openxmlformats.org/officeDocument/2006/relationships/image" Target="../media/image1546.png"/><Relationship Id="rId72" Type="http://schemas.openxmlformats.org/officeDocument/2006/relationships/image" Target="../media/image1555.png"/><Relationship Id="rId93" Type="http://schemas.openxmlformats.org/officeDocument/2006/relationships/customXml" Target="../ink/ink1614.xml"/><Relationship Id="rId189" Type="http://schemas.openxmlformats.org/officeDocument/2006/relationships/customXml" Target="../ink/ink1662.xml"/><Relationship Id="rId375" Type="http://schemas.openxmlformats.org/officeDocument/2006/relationships/image" Target="../media/image1703.png"/><Relationship Id="rId396" Type="http://schemas.openxmlformats.org/officeDocument/2006/relationships/customXml" Target="../ink/ink1768.xml"/><Relationship Id="rId3" Type="http://schemas.openxmlformats.org/officeDocument/2006/relationships/image" Target="../media/image281.png"/><Relationship Id="rId214" Type="http://schemas.openxmlformats.org/officeDocument/2006/relationships/image" Target="../media/image1625.png"/><Relationship Id="rId235" Type="http://schemas.openxmlformats.org/officeDocument/2006/relationships/customXml" Target="../ink/ink1685.xml"/><Relationship Id="rId256" Type="http://schemas.openxmlformats.org/officeDocument/2006/relationships/image" Target="../media/image1646.png"/><Relationship Id="rId277" Type="http://schemas.openxmlformats.org/officeDocument/2006/relationships/customXml" Target="../ink/ink1706.xml"/><Relationship Id="rId298" Type="http://schemas.openxmlformats.org/officeDocument/2006/relationships/image" Target="../media/image1667.png"/><Relationship Id="rId400" Type="http://schemas.openxmlformats.org/officeDocument/2006/relationships/image" Target="../media/image1715.png"/><Relationship Id="rId116" Type="http://schemas.openxmlformats.org/officeDocument/2006/relationships/image" Target="../media/image1576.png"/><Relationship Id="rId137" Type="http://schemas.openxmlformats.org/officeDocument/2006/relationships/customXml" Target="../ink/ink1636.xml"/><Relationship Id="rId158" Type="http://schemas.openxmlformats.org/officeDocument/2006/relationships/image" Target="../media/image1597.png"/><Relationship Id="rId302" Type="http://schemas.openxmlformats.org/officeDocument/2006/relationships/image" Target="../media/image1669.png"/><Relationship Id="rId323" Type="http://schemas.openxmlformats.org/officeDocument/2006/relationships/image" Target="../media/image1679.png"/><Relationship Id="rId344" Type="http://schemas.openxmlformats.org/officeDocument/2006/relationships/image" Target="../media/image1689.png"/><Relationship Id="rId20" Type="http://schemas.openxmlformats.org/officeDocument/2006/relationships/customXml" Target="../ink/ink1576.xml"/><Relationship Id="rId41" Type="http://schemas.openxmlformats.org/officeDocument/2006/relationships/image" Target="../media/image1541.png"/><Relationship Id="rId62" Type="http://schemas.openxmlformats.org/officeDocument/2006/relationships/customXml" Target="../ink/ink1597.xml"/><Relationship Id="rId83" Type="http://schemas.openxmlformats.org/officeDocument/2006/relationships/image" Target="../media/image1560.png"/><Relationship Id="rId179" Type="http://schemas.openxmlformats.org/officeDocument/2006/relationships/customXml" Target="../ink/ink1657.xml"/><Relationship Id="rId365" Type="http://schemas.openxmlformats.org/officeDocument/2006/relationships/customXml" Target="../ink/ink1752.xml"/><Relationship Id="rId386" Type="http://schemas.openxmlformats.org/officeDocument/2006/relationships/customXml" Target="../ink/ink1763.xml"/><Relationship Id="rId190" Type="http://schemas.openxmlformats.org/officeDocument/2006/relationships/image" Target="../media/image1613.png"/><Relationship Id="rId204" Type="http://schemas.openxmlformats.org/officeDocument/2006/relationships/image" Target="../media/image1620.png"/><Relationship Id="rId225" Type="http://schemas.openxmlformats.org/officeDocument/2006/relationships/customXml" Target="../ink/ink1680.xml"/><Relationship Id="rId246" Type="http://schemas.openxmlformats.org/officeDocument/2006/relationships/image" Target="../media/image1641.png"/><Relationship Id="rId267" Type="http://schemas.openxmlformats.org/officeDocument/2006/relationships/customXml" Target="../ink/ink1701.xml"/><Relationship Id="rId288" Type="http://schemas.openxmlformats.org/officeDocument/2006/relationships/image" Target="../media/image1662.png"/><Relationship Id="rId106" Type="http://schemas.openxmlformats.org/officeDocument/2006/relationships/image" Target="../media/image1571.png"/><Relationship Id="rId127" Type="http://schemas.openxmlformats.org/officeDocument/2006/relationships/customXml" Target="../ink/ink1631.xml"/><Relationship Id="rId313" Type="http://schemas.openxmlformats.org/officeDocument/2006/relationships/customXml" Target="../ink/ink1724.xml"/><Relationship Id="rId10" Type="http://schemas.openxmlformats.org/officeDocument/2006/relationships/customXml" Target="../ink/ink1571.xml"/><Relationship Id="rId31" Type="http://schemas.openxmlformats.org/officeDocument/2006/relationships/image" Target="../media/image1536.png"/><Relationship Id="rId52" Type="http://schemas.openxmlformats.org/officeDocument/2006/relationships/customXml" Target="../ink/ink1592.xml"/><Relationship Id="rId73" Type="http://schemas.openxmlformats.org/officeDocument/2006/relationships/customXml" Target="../ink/ink1603.xml"/><Relationship Id="rId94" Type="http://schemas.openxmlformats.org/officeDocument/2006/relationships/image" Target="../media/image1565.png"/><Relationship Id="rId148" Type="http://schemas.openxmlformats.org/officeDocument/2006/relationships/image" Target="../media/image1592.png"/><Relationship Id="rId169" Type="http://schemas.openxmlformats.org/officeDocument/2006/relationships/customXml" Target="../ink/ink1652.xml"/><Relationship Id="rId334" Type="http://schemas.openxmlformats.org/officeDocument/2006/relationships/customXml" Target="../ink/ink1735.xml"/><Relationship Id="rId355" Type="http://schemas.openxmlformats.org/officeDocument/2006/relationships/customXml" Target="../ink/ink1747.xml"/><Relationship Id="rId376" Type="http://schemas.openxmlformats.org/officeDocument/2006/relationships/customXml" Target="../ink/ink1758.xml"/><Relationship Id="rId397" Type="http://schemas.openxmlformats.org/officeDocument/2006/relationships/image" Target="../media/image1714.png"/><Relationship Id="rId4" Type="http://schemas.openxmlformats.org/officeDocument/2006/relationships/customXml" Target="../ink/ink1568.xml"/><Relationship Id="rId180" Type="http://schemas.openxmlformats.org/officeDocument/2006/relationships/image" Target="../media/image1608.png"/><Relationship Id="rId215" Type="http://schemas.openxmlformats.org/officeDocument/2006/relationships/customXml" Target="../ink/ink1675.xml"/><Relationship Id="rId236" Type="http://schemas.openxmlformats.org/officeDocument/2006/relationships/image" Target="../media/image1636.png"/><Relationship Id="rId257" Type="http://schemas.openxmlformats.org/officeDocument/2006/relationships/customXml" Target="../ink/ink1696.xml"/><Relationship Id="rId278" Type="http://schemas.openxmlformats.org/officeDocument/2006/relationships/image" Target="../media/image1657.png"/><Relationship Id="rId303" Type="http://schemas.openxmlformats.org/officeDocument/2006/relationships/customXml" Target="../ink/ink1719.xml"/><Relationship Id="rId42" Type="http://schemas.openxmlformats.org/officeDocument/2006/relationships/customXml" Target="../ink/ink1587.xml"/><Relationship Id="rId84" Type="http://schemas.openxmlformats.org/officeDocument/2006/relationships/customXml" Target="../ink/ink1609.xml"/><Relationship Id="rId138" Type="http://schemas.openxmlformats.org/officeDocument/2006/relationships/image" Target="../media/image1587.png"/><Relationship Id="rId345" Type="http://schemas.openxmlformats.org/officeDocument/2006/relationships/customXml" Target="../ink/ink1741.xml"/><Relationship Id="rId387" Type="http://schemas.openxmlformats.org/officeDocument/2006/relationships/image" Target="../media/image1709.png"/><Relationship Id="rId191" Type="http://schemas.openxmlformats.org/officeDocument/2006/relationships/customXml" Target="../ink/ink1663.xml"/><Relationship Id="rId205" Type="http://schemas.openxmlformats.org/officeDocument/2006/relationships/customXml" Target="../ink/ink1670.xml"/><Relationship Id="rId247" Type="http://schemas.openxmlformats.org/officeDocument/2006/relationships/customXml" Target="../ink/ink1691.xml"/><Relationship Id="rId107" Type="http://schemas.openxmlformats.org/officeDocument/2006/relationships/customXml" Target="../ink/ink1621.xml"/><Relationship Id="rId289" Type="http://schemas.openxmlformats.org/officeDocument/2006/relationships/customXml" Target="../ink/ink1712.xml"/><Relationship Id="rId11" Type="http://schemas.openxmlformats.org/officeDocument/2006/relationships/image" Target="../media/image1526.png"/><Relationship Id="rId53" Type="http://schemas.openxmlformats.org/officeDocument/2006/relationships/image" Target="../media/image1547.png"/><Relationship Id="rId149" Type="http://schemas.openxmlformats.org/officeDocument/2006/relationships/customXml" Target="../ink/ink1642.xml"/><Relationship Id="rId314" Type="http://schemas.openxmlformats.org/officeDocument/2006/relationships/image" Target="../media/image1675.png"/><Relationship Id="rId356" Type="http://schemas.openxmlformats.org/officeDocument/2006/relationships/image" Target="../media/image1694.png"/><Relationship Id="rId398" Type="http://schemas.openxmlformats.org/officeDocument/2006/relationships/customXml" Target="../ink/ink1769.xml"/><Relationship Id="rId95" Type="http://schemas.openxmlformats.org/officeDocument/2006/relationships/customXml" Target="../ink/ink1615.xml"/><Relationship Id="rId160" Type="http://schemas.openxmlformats.org/officeDocument/2006/relationships/image" Target="../media/image1598.png"/><Relationship Id="rId216" Type="http://schemas.openxmlformats.org/officeDocument/2006/relationships/image" Target="../media/image1626.png"/><Relationship Id="rId258" Type="http://schemas.openxmlformats.org/officeDocument/2006/relationships/image" Target="../media/image1647.png"/><Relationship Id="rId22" Type="http://schemas.openxmlformats.org/officeDocument/2006/relationships/customXml" Target="../ink/ink1577.xml"/><Relationship Id="rId64" Type="http://schemas.openxmlformats.org/officeDocument/2006/relationships/customXml" Target="../ink/ink1598.xml"/><Relationship Id="rId118" Type="http://schemas.openxmlformats.org/officeDocument/2006/relationships/image" Target="../media/image1577.png"/><Relationship Id="rId325" Type="http://schemas.openxmlformats.org/officeDocument/2006/relationships/image" Target="../media/image1680.png"/><Relationship Id="rId367" Type="http://schemas.openxmlformats.org/officeDocument/2006/relationships/customXml" Target="../ink/ink1753.xml"/><Relationship Id="rId171" Type="http://schemas.openxmlformats.org/officeDocument/2006/relationships/customXml" Target="../ink/ink1653.xml"/><Relationship Id="rId227" Type="http://schemas.openxmlformats.org/officeDocument/2006/relationships/customXml" Target="../ink/ink1681.xml"/><Relationship Id="rId269" Type="http://schemas.openxmlformats.org/officeDocument/2006/relationships/customXml" Target="../ink/ink1702.xml"/><Relationship Id="rId33" Type="http://schemas.openxmlformats.org/officeDocument/2006/relationships/image" Target="../media/image1537.png"/><Relationship Id="rId129" Type="http://schemas.openxmlformats.org/officeDocument/2006/relationships/customXml" Target="../ink/ink1632.xml"/><Relationship Id="rId280" Type="http://schemas.openxmlformats.org/officeDocument/2006/relationships/image" Target="../media/image1658.png"/><Relationship Id="rId336" Type="http://schemas.openxmlformats.org/officeDocument/2006/relationships/customXml" Target="../ink/ink1736.xml"/><Relationship Id="rId75" Type="http://schemas.openxmlformats.org/officeDocument/2006/relationships/customXml" Target="../ink/ink1604.xml"/><Relationship Id="rId140" Type="http://schemas.openxmlformats.org/officeDocument/2006/relationships/image" Target="../media/image1588.png"/><Relationship Id="rId182" Type="http://schemas.openxmlformats.org/officeDocument/2006/relationships/image" Target="../media/image1609.png"/><Relationship Id="rId378" Type="http://schemas.openxmlformats.org/officeDocument/2006/relationships/customXml" Target="../ink/ink1759.xml"/><Relationship Id="rId6" Type="http://schemas.openxmlformats.org/officeDocument/2006/relationships/customXml" Target="../ink/ink1569.xml"/><Relationship Id="rId238" Type="http://schemas.openxmlformats.org/officeDocument/2006/relationships/image" Target="../media/image1637.png"/><Relationship Id="rId291" Type="http://schemas.openxmlformats.org/officeDocument/2006/relationships/customXml" Target="../ink/ink1713.xml"/><Relationship Id="rId305" Type="http://schemas.openxmlformats.org/officeDocument/2006/relationships/customXml" Target="../ink/ink1720.xml"/><Relationship Id="rId347" Type="http://schemas.openxmlformats.org/officeDocument/2006/relationships/image" Target="../media/image1690.png"/><Relationship Id="rId44" Type="http://schemas.openxmlformats.org/officeDocument/2006/relationships/customXml" Target="../ink/ink1588.xml"/><Relationship Id="rId86" Type="http://schemas.openxmlformats.org/officeDocument/2006/relationships/customXml" Target="../ink/ink1610.xml"/><Relationship Id="rId151" Type="http://schemas.openxmlformats.org/officeDocument/2006/relationships/customXml" Target="../ink/ink1643.xml"/><Relationship Id="rId389" Type="http://schemas.openxmlformats.org/officeDocument/2006/relationships/image" Target="../media/image1710.png"/><Relationship Id="rId193" Type="http://schemas.openxmlformats.org/officeDocument/2006/relationships/customXml" Target="../ink/ink1664.xml"/><Relationship Id="rId207" Type="http://schemas.openxmlformats.org/officeDocument/2006/relationships/customXml" Target="../ink/ink1671.xml"/><Relationship Id="rId249" Type="http://schemas.openxmlformats.org/officeDocument/2006/relationships/customXml" Target="../ink/ink1692.xml"/><Relationship Id="rId13" Type="http://schemas.openxmlformats.org/officeDocument/2006/relationships/image" Target="../media/image1527.png"/><Relationship Id="rId109" Type="http://schemas.openxmlformats.org/officeDocument/2006/relationships/customXml" Target="../ink/ink1622.xml"/><Relationship Id="rId260" Type="http://schemas.openxmlformats.org/officeDocument/2006/relationships/image" Target="../media/image1648.png"/><Relationship Id="rId316" Type="http://schemas.openxmlformats.org/officeDocument/2006/relationships/image" Target="../media/image1676.png"/><Relationship Id="rId55" Type="http://schemas.openxmlformats.org/officeDocument/2006/relationships/image" Target="../media/image1548.png"/><Relationship Id="rId97" Type="http://schemas.openxmlformats.org/officeDocument/2006/relationships/customXml" Target="../ink/ink1616.xml"/><Relationship Id="rId120" Type="http://schemas.openxmlformats.org/officeDocument/2006/relationships/image" Target="../media/image1578.png"/><Relationship Id="rId358" Type="http://schemas.openxmlformats.org/officeDocument/2006/relationships/image" Target="../media/image1695.png"/><Relationship Id="rId162" Type="http://schemas.openxmlformats.org/officeDocument/2006/relationships/image" Target="../media/image1599.png"/><Relationship Id="rId218" Type="http://schemas.openxmlformats.org/officeDocument/2006/relationships/image" Target="../media/image1627.png"/><Relationship Id="rId271" Type="http://schemas.openxmlformats.org/officeDocument/2006/relationships/customXml" Target="../ink/ink1703.xml"/><Relationship Id="rId24" Type="http://schemas.openxmlformats.org/officeDocument/2006/relationships/customXml" Target="../ink/ink1578.xml"/><Relationship Id="rId66" Type="http://schemas.openxmlformats.org/officeDocument/2006/relationships/image" Target="../media/image1552.png"/><Relationship Id="rId131" Type="http://schemas.openxmlformats.org/officeDocument/2006/relationships/customXml" Target="../ink/ink1633.xml"/><Relationship Id="rId327" Type="http://schemas.openxmlformats.org/officeDocument/2006/relationships/image" Target="../media/image1681.png"/><Relationship Id="rId369" Type="http://schemas.openxmlformats.org/officeDocument/2006/relationships/customXml" Target="../ink/ink1754.xml"/><Relationship Id="rId173" Type="http://schemas.openxmlformats.org/officeDocument/2006/relationships/customXml" Target="../ink/ink1654.xml"/><Relationship Id="rId229" Type="http://schemas.openxmlformats.org/officeDocument/2006/relationships/customXml" Target="../ink/ink1682.xml"/><Relationship Id="rId380" Type="http://schemas.openxmlformats.org/officeDocument/2006/relationships/customXml" Target="../ink/ink1760.xml"/><Relationship Id="rId240" Type="http://schemas.openxmlformats.org/officeDocument/2006/relationships/image" Target="../media/image1638.png"/><Relationship Id="rId35" Type="http://schemas.openxmlformats.org/officeDocument/2006/relationships/image" Target="../media/image1538.png"/><Relationship Id="rId77" Type="http://schemas.openxmlformats.org/officeDocument/2006/relationships/customXml" Target="../ink/ink1605.xml"/><Relationship Id="rId100" Type="http://schemas.openxmlformats.org/officeDocument/2006/relationships/image" Target="../media/image1568.png"/><Relationship Id="rId282" Type="http://schemas.openxmlformats.org/officeDocument/2006/relationships/image" Target="../media/image1659.png"/><Relationship Id="rId338" Type="http://schemas.openxmlformats.org/officeDocument/2006/relationships/customXml" Target="../ink/ink1737.xml"/><Relationship Id="rId8" Type="http://schemas.openxmlformats.org/officeDocument/2006/relationships/customXml" Target="../ink/ink1570.xml"/><Relationship Id="rId142" Type="http://schemas.openxmlformats.org/officeDocument/2006/relationships/image" Target="../media/image1589.png"/><Relationship Id="rId184" Type="http://schemas.openxmlformats.org/officeDocument/2006/relationships/image" Target="../media/image1610.png"/><Relationship Id="rId391" Type="http://schemas.openxmlformats.org/officeDocument/2006/relationships/image" Target="../media/image1711.png"/><Relationship Id="rId251" Type="http://schemas.openxmlformats.org/officeDocument/2006/relationships/customXml" Target="../ink/ink1693.xml"/><Relationship Id="rId46" Type="http://schemas.openxmlformats.org/officeDocument/2006/relationships/customXml" Target="../ink/ink1589.xml"/><Relationship Id="rId293" Type="http://schemas.openxmlformats.org/officeDocument/2006/relationships/customXml" Target="../ink/ink1714.xml"/><Relationship Id="rId307" Type="http://schemas.openxmlformats.org/officeDocument/2006/relationships/customXml" Target="../ink/ink1721.xml"/><Relationship Id="rId349" Type="http://schemas.openxmlformats.org/officeDocument/2006/relationships/customXml" Target="../ink/ink1744.xml"/><Relationship Id="rId88" Type="http://schemas.openxmlformats.org/officeDocument/2006/relationships/customXml" Target="../ink/ink1611.xml"/><Relationship Id="rId111" Type="http://schemas.openxmlformats.org/officeDocument/2006/relationships/customXml" Target="../ink/ink1623.xml"/><Relationship Id="rId153" Type="http://schemas.openxmlformats.org/officeDocument/2006/relationships/customXml" Target="../ink/ink1644.xml"/><Relationship Id="rId195" Type="http://schemas.openxmlformats.org/officeDocument/2006/relationships/customXml" Target="../ink/ink1665.xml"/><Relationship Id="rId209" Type="http://schemas.openxmlformats.org/officeDocument/2006/relationships/customXml" Target="../ink/ink1672.xml"/><Relationship Id="rId360" Type="http://schemas.openxmlformats.org/officeDocument/2006/relationships/image" Target="../media/image1696.png"/><Relationship Id="rId220" Type="http://schemas.openxmlformats.org/officeDocument/2006/relationships/image" Target="../media/image1628.png"/><Relationship Id="rId15" Type="http://schemas.openxmlformats.org/officeDocument/2006/relationships/image" Target="../media/image1528.png"/><Relationship Id="rId57" Type="http://schemas.openxmlformats.org/officeDocument/2006/relationships/image" Target="../media/image1549.png"/><Relationship Id="rId262" Type="http://schemas.openxmlformats.org/officeDocument/2006/relationships/image" Target="../media/image1649.png"/><Relationship Id="rId318" Type="http://schemas.openxmlformats.org/officeDocument/2006/relationships/image" Target="../media/image1677.png"/><Relationship Id="rId99" Type="http://schemas.openxmlformats.org/officeDocument/2006/relationships/customXml" Target="../ink/ink1617.xml"/><Relationship Id="rId122" Type="http://schemas.openxmlformats.org/officeDocument/2006/relationships/image" Target="../media/image1579.png"/><Relationship Id="rId164" Type="http://schemas.openxmlformats.org/officeDocument/2006/relationships/image" Target="../media/image1600.png"/><Relationship Id="rId371" Type="http://schemas.openxmlformats.org/officeDocument/2006/relationships/customXml" Target="../ink/ink1755.xml"/><Relationship Id="rId26" Type="http://schemas.openxmlformats.org/officeDocument/2006/relationships/customXml" Target="../ink/ink1579.xml"/><Relationship Id="rId231" Type="http://schemas.openxmlformats.org/officeDocument/2006/relationships/customXml" Target="../ink/ink1683.xml"/><Relationship Id="rId273" Type="http://schemas.openxmlformats.org/officeDocument/2006/relationships/customXml" Target="../ink/ink1704.xml"/><Relationship Id="rId329" Type="http://schemas.openxmlformats.org/officeDocument/2006/relationships/image" Target="../media/image1682.png"/><Relationship Id="rId68" Type="http://schemas.openxmlformats.org/officeDocument/2006/relationships/image" Target="../media/image1553.png"/><Relationship Id="rId133" Type="http://schemas.openxmlformats.org/officeDocument/2006/relationships/customXml" Target="../ink/ink1634.xml"/><Relationship Id="rId175" Type="http://schemas.openxmlformats.org/officeDocument/2006/relationships/customXml" Target="../ink/ink1655.xml"/><Relationship Id="rId340" Type="http://schemas.openxmlformats.org/officeDocument/2006/relationships/customXml" Target="../ink/ink1738.xml"/><Relationship Id="rId200" Type="http://schemas.openxmlformats.org/officeDocument/2006/relationships/image" Target="../media/image1618.png"/><Relationship Id="rId382" Type="http://schemas.openxmlformats.org/officeDocument/2006/relationships/customXml" Target="../ink/ink1761.xml"/><Relationship Id="rId242" Type="http://schemas.openxmlformats.org/officeDocument/2006/relationships/image" Target="../media/image1639.png"/><Relationship Id="rId284" Type="http://schemas.openxmlformats.org/officeDocument/2006/relationships/image" Target="../media/image16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659CC5-FFE7-4EA5-D353-D55BD434003C}"/>
              </a:ext>
            </a:extLst>
          </p:cNvPr>
          <p:cNvGrpSpPr/>
          <p:nvPr/>
        </p:nvGrpSpPr>
        <p:grpSpPr>
          <a:xfrm>
            <a:off x="764187" y="304068"/>
            <a:ext cx="228960" cy="515520"/>
            <a:chOff x="764187" y="304068"/>
            <a:chExt cx="2289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0AF18F-B6ED-1F05-D269-30BDE1A7AF07}"/>
                    </a:ext>
                  </a:extLst>
                </p14:cNvPr>
                <p14:cNvContentPartPr/>
                <p14:nvPr/>
              </p14:nvContentPartPr>
              <p14:xfrm>
                <a:off x="764187" y="304068"/>
                <a:ext cx="130680" cy="41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0AF18F-B6ED-1F05-D269-30BDE1A7AF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067" y="297948"/>
                  <a:ext cx="142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A20B54-B4E3-E602-2C50-AA0809AFEDFE}"/>
                    </a:ext>
                  </a:extLst>
                </p14:cNvPr>
                <p14:cNvContentPartPr/>
                <p14:nvPr/>
              </p14:nvContentPartPr>
              <p14:xfrm>
                <a:off x="992787" y="471828"/>
                <a:ext cx="360" cy="347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A20B54-B4E3-E602-2C50-AA0809AFED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667" y="465708"/>
                  <a:ext cx="126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88C0D-4664-6E3F-60E5-FE3F3741A00D}"/>
              </a:ext>
            </a:extLst>
          </p:cNvPr>
          <p:cNvGrpSpPr/>
          <p:nvPr/>
        </p:nvGrpSpPr>
        <p:grpSpPr>
          <a:xfrm>
            <a:off x="1130667" y="392628"/>
            <a:ext cx="207000" cy="393480"/>
            <a:chOff x="1130667" y="392628"/>
            <a:chExt cx="2070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301760-92FB-4B8E-A88F-ECEA35059368}"/>
                    </a:ext>
                  </a:extLst>
                </p14:cNvPr>
                <p14:cNvContentPartPr/>
                <p14:nvPr/>
              </p14:nvContentPartPr>
              <p14:xfrm>
                <a:off x="1130667" y="392628"/>
                <a:ext cx="160560" cy="29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301760-92FB-4B8E-A88F-ECEA350593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547" y="386508"/>
                  <a:ext cx="172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64F62-0951-2C14-FF9D-2AE3C79B14D2}"/>
                    </a:ext>
                  </a:extLst>
                </p14:cNvPr>
                <p14:cNvContentPartPr/>
                <p14:nvPr/>
              </p14:nvContentPartPr>
              <p14:xfrm>
                <a:off x="1300587" y="579828"/>
                <a:ext cx="37080" cy="206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64F62-0951-2C14-FF9D-2AE3C79B1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4467" y="573708"/>
                  <a:ext cx="493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05BD1-DA4C-BFB2-7AC9-17D398C50542}"/>
              </a:ext>
            </a:extLst>
          </p:cNvPr>
          <p:cNvGrpSpPr/>
          <p:nvPr/>
        </p:nvGrpSpPr>
        <p:grpSpPr>
          <a:xfrm>
            <a:off x="1501827" y="307308"/>
            <a:ext cx="1221840" cy="572400"/>
            <a:chOff x="1501827" y="307308"/>
            <a:chExt cx="122184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96A9FA-0CAC-7A40-77AF-5629FC45A84E}"/>
                    </a:ext>
                  </a:extLst>
                </p14:cNvPr>
                <p14:cNvContentPartPr/>
                <p14:nvPr/>
              </p14:nvContentPartPr>
              <p14:xfrm>
                <a:off x="1501827" y="351948"/>
                <a:ext cx="133560" cy="30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96A9FA-0CAC-7A40-77AF-5629FC45A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5707" y="345828"/>
                  <a:ext cx="145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29CF4E-1971-1B8C-159A-A81282D148A6}"/>
                    </a:ext>
                  </a:extLst>
                </p14:cNvPr>
                <p14:cNvContentPartPr/>
                <p14:nvPr/>
              </p14:nvContentPartPr>
              <p14:xfrm>
                <a:off x="1748067" y="668748"/>
                <a:ext cx="80640" cy="16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29CF4E-1971-1B8C-159A-A81282D14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1947" y="662628"/>
                  <a:ext cx="92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2AB6D1-3A1F-93B1-B773-561BE32D80F0}"/>
                    </a:ext>
                  </a:extLst>
                </p14:cNvPr>
                <p14:cNvContentPartPr/>
                <p14:nvPr/>
              </p14:nvContentPartPr>
              <p14:xfrm>
                <a:off x="1946787" y="351588"/>
                <a:ext cx="27504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2AB6D1-3A1F-93B1-B773-561BE32D80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0307" y="345468"/>
                  <a:ext cx="287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1A39E4-5825-17E1-EB0E-36762FD8DA3D}"/>
                    </a:ext>
                  </a:extLst>
                </p14:cNvPr>
                <p14:cNvContentPartPr/>
                <p14:nvPr/>
              </p14:nvContentPartPr>
              <p14:xfrm>
                <a:off x="2300667" y="629148"/>
                <a:ext cx="3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1A39E4-5825-17E1-EB0E-36762FD8DA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4547" y="623028"/>
                  <a:ext cx="12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CC6377-439A-9308-3164-598617813FEB}"/>
                    </a:ext>
                  </a:extLst>
                </p14:cNvPr>
                <p14:cNvContentPartPr/>
                <p14:nvPr/>
              </p14:nvContentPartPr>
              <p14:xfrm>
                <a:off x="2438187" y="307308"/>
                <a:ext cx="226440" cy="40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CC6377-439A-9308-3164-598617813F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2067" y="301188"/>
                  <a:ext cx="238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B7FD51-05A7-9527-D9B8-E82D758C8CC8}"/>
                    </a:ext>
                  </a:extLst>
                </p14:cNvPr>
                <p14:cNvContentPartPr/>
                <p14:nvPr/>
              </p14:nvContentPartPr>
              <p14:xfrm>
                <a:off x="2555907" y="511068"/>
                <a:ext cx="1076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B7FD51-05A7-9527-D9B8-E82D758C8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9787" y="504948"/>
                  <a:ext cx="119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2BB335-6446-460C-8F32-63F13E814869}"/>
                    </a:ext>
                  </a:extLst>
                </p14:cNvPr>
                <p14:cNvContentPartPr/>
                <p14:nvPr/>
              </p14:nvContentPartPr>
              <p14:xfrm>
                <a:off x="2658147" y="756948"/>
                <a:ext cx="65520" cy="12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2BB335-6446-460C-8F32-63F13E8148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2027" y="750828"/>
                  <a:ext cx="7776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091BF6-FFEF-C1D9-F879-710BF149837D}"/>
                  </a:ext>
                </a:extLst>
              </p14:cNvPr>
              <p14:cNvContentPartPr/>
              <p14:nvPr/>
            </p14:nvContentPartPr>
            <p14:xfrm>
              <a:off x="2929947" y="403068"/>
              <a:ext cx="360" cy="22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091BF6-FFEF-C1D9-F879-710BF14983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3827" y="396948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FB8154-5CFA-AFF6-07BA-D6C69E7FBDEA}"/>
                  </a:ext>
                </a:extLst>
              </p14:cNvPr>
              <p14:cNvContentPartPr/>
              <p14:nvPr/>
            </p14:nvContentPartPr>
            <p14:xfrm>
              <a:off x="3080427" y="619428"/>
              <a:ext cx="36720" cy="15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FB8154-5CFA-AFF6-07BA-D6C69E7FBD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74307" y="613308"/>
                <a:ext cx="4896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D243907-26DC-9D45-F27E-CDC5702F70FA}"/>
              </a:ext>
            </a:extLst>
          </p:cNvPr>
          <p:cNvGrpSpPr/>
          <p:nvPr/>
        </p:nvGrpSpPr>
        <p:grpSpPr>
          <a:xfrm>
            <a:off x="3247107" y="206868"/>
            <a:ext cx="355320" cy="709560"/>
            <a:chOff x="3247107" y="206868"/>
            <a:chExt cx="35532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A92B74-9671-1621-73E8-7B7C11AA357B}"/>
                    </a:ext>
                  </a:extLst>
                </p14:cNvPr>
                <p14:cNvContentPartPr/>
                <p14:nvPr/>
              </p14:nvContentPartPr>
              <p14:xfrm>
                <a:off x="3274107" y="353748"/>
                <a:ext cx="118800" cy="34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A92B74-9671-1621-73E8-7B7C11AA35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7987" y="347628"/>
                  <a:ext cx="131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1D9D66-79D1-4CC4-14D0-4476BAB4C406}"/>
                    </a:ext>
                  </a:extLst>
                </p14:cNvPr>
                <p14:cNvContentPartPr/>
                <p14:nvPr/>
              </p14:nvContentPartPr>
              <p14:xfrm>
                <a:off x="3247107" y="206868"/>
                <a:ext cx="355320" cy="70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1D9D66-79D1-4CC4-14D0-4476BAB4C4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0987" y="200748"/>
                  <a:ext cx="367560" cy="72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4C2C0A6-A351-3CE4-64AF-055A11F184B0}"/>
              </a:ext>
            </a:extLst>
          </p:cNvPr>
          <p:cNvGrpSpPr/>
          <p:nvPr/>
        </p:nvGrpSpPr>
        <p:grpSpPr>
          <a:xfrm>
            <a:off x="4177347" y="234948"/>
            <a:ext cx="224640" cy="413280"/>
            <a:chOff x="4177347" y="234948"/>
            <a:chExt cx="2246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F0939F-1A51-15EA-46EE-7A39BD281D42}"/>
                    </a:ext>
                  </a:extLst>
                </p14:cNvPr>
                <p14:cNvContentPartPr/>
                <p14:nvPr/>
              </p14:nvContentPartPr>
              <p14:xfrm>
                <a:off x="4177347" y="234948"/>
                <a:ext cx="48240" cy="41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F0939F-1A51-15EA-46EE-7A39BD281D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1227" y="228828"/>
                  <a:ext cx="60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FFC188-621B-51C5-262C-558976177244}"/>
                    </a:ext>
                  </a:extLst>
                </p14:cNvPr>
                <p14:cNvContentPartPr/>
                <p14:nvPr/>
              </p14:nvContentPartPr>
              <p14:xfrm>
                <a:off x="4260507" y="318828"/>
                <a:ext cx="141480" cy="281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FFC188-621B-51C5-262C-5589761772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4387" y="312708"/>
                  <a:ext cx="15372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84690AA-9080-6ED8-4026-7B83C9B87E35}"/>
                  </a:ext>
                </a:extLst>
              </p14:cNvPr>
              <p14:cNvContentPartPr/>
              <p14:nvPr/>
            </p14:nvContentPartPr>
            <p14:xfrm>
              <a:off x="4688547" y="348348"/>
              <a:ext cx="251280" cy="120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4690AA-9080-6ED8-4026-7B83C9B87E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82427" y="342228"/>
                <a:ext cx="263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580F45-71EF-7649-A62C-CDE5F9054F5A}"/>
                  </a:ext>
                </a:extLst>
              </p14:cNvPr>
              <p14:cNvContentPartPr/>
              <p14:nvPr/>
            </p14:nvContentPartPr>
            <p14:xfrm>
              <a:off x="5252667" y="157188"/>
              <a:ext cx="35280" cy="296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580F45-71EF-7649-A62C-CDE5F9054F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6547" y="151068"/>
                <a:ext cx="4752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0FFBD57-06F6-4649-9EBA-BC6126815A36}"/>
              </a:ext>
            </a:extLst>
          </p:cNvPr>
          <p:cNvGrpSpPr/>
          <p:nvPr/>
        </p:nvGrpSpPr>
        <p:grpSpPr>
          <a:xfrm>
            <a:off x="5506827" y="42348"/>
            <a:ext cx="480240" cy="358920"/>
            <a:chOff x="5506827" y="42348"/>
            <a:chExt cx="4802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8A73C4-ABBF-2469-99BB-01A6754E1BFA}"/>
                    </a:ext>
                  </a:extLst>
                </p14:cNvPr>
                <p14:cNvContentPartPr/>
                <p14:nvPr/>
              </p14:nvContentPartPr>
              <p14:xfrm>
                <a:off x="5506827" y="116508"/>
                <a:ext cx="189720" cy="28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8A73C4-ABBF-2469-99BB-01A6754E1B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0707" y="110388"/>
                  <a:ext cx="201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3CEEA9-E496-E36E-4F58-E54FA2D158DA}"/>
                    </a:ext>
                  </a:extLst>
                </p14:cNvPr>
                <p14:cNvContentPartPr/>
                <p14:nvPr/>
              </p14:nvContentPartPr>
              <p14:xfrm>
                <a:off x="5608707" y="42348"/>
                <a:ext cx="378360" cy="81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3CEEA9-E496-E36E-4F58-E54FA2D158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2587" y="36228"/>
                  <a:ext cx="3906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899C24D-DBA9-EF61-AD65-CFC33FEC05A2}"/>
                  </a:ext>
                </a:extLst>
              </p14:cNvPr>
              <p14:cNvContentPartPr/>
              <p14:nvPr/>
            </p14:nvContentPartPr>
            <p14:xfrm>
              <a:off x="983787" y="1029828"/>
              <a:ext cx="215280" cy="143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899C24D-DBA9-EF61-AD65-CFC33FEC05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7667" y="1023708"/>
                <a:ext cx="227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80FE0F-8CF9-FC9E-DDE9-6B8FDD6347D7}"/>
                  </a:ext>
                </a:extLst>
              </p14:cNvPr>
              <p14:cNvContentPartPr/>
              <p14:nvPr/>
            </p14:nvContentPartPr>
            <p14:xfrm>
              <a:off x="1487787" y="1022628"/>
              <a:ext cx="31320" cy="225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80FE0F-8CF9-FC9E-DDE9-6B8FDD6347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81667" y="1016508"/>
                <a:ext cx="43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34DED04-F685-6E14-77CE-AD21EAF21EFA}"/>
                  </a:ext>
                </a:extLst>
              </p14:cNvPr>
              <p14:cNvContentPartPr/>
              <p14:nvPr/>
            </p14:nvContentPartPr>
            <p14:xfrm>
              <a:off x="1991067" y="994908"/>
              <a:ext cx="196920" cy="20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34DED04-F685-6E14-77CE-AD21EAF21E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4947" y="988788"/>
                <a:ext cx="209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17B278-3B79-C3E4-9CF7-A2BC13ECD259}"/>
                  </a:ext>
                </a:extLst>
              </p14:cNvPr>
              <p14:cNvContentPartPr/>
              <p14:nvPr/>
            </p14:nvContentPartPr>
            <p14:xfrm>
              <a:off x="2522787" y="965028"/>
              <a:ext cx="160200" cy="227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17B278-3B79-C3E4-9CF7-A2BC13ECD25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6667" y="958908"/>
                <a:ext cx="1724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B0159FF-A02A-ED6F-ACD9-349318DC2CB8}"/>
                  </a:ext>
                </a:extLst>
              </p14:cNvPr>
              <p14:cNvContentPartPr/>
              <p14:nvPr/>
            </p14:nvContentPartPr>
            <p14:xfrm>
              <a:off x="2880267" y="962148"/>
              <a:ext cx="188280" cy="161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B0159FF-A02A-ED6F-ACD9-349318DC2C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4147" y="956028"/>
                <a:ext cx="20052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8187D2-EB13-9B06-9B64-CE4147DE6D78}"/>
              </a:ext>
            </a:extLst>
          </p:cNvPr>
          <p:cNvGrpSpPr/>
          <p:nvPr/>
        </p:nvGrpSpPr>
        <p:grpSpPr>
          <a:xfrm>
            <a:off x="3286347" y="1049628"/>
            <a:ext cx="306720" cy="252720"/>
            <a:chOff x="3286347" y="1049628"/>
            <a:chExt cx="3067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F84984-49BB-3E28-6E86-061F6423B25D}"/>
                    </a:ext>
                  </a:extLst>
                </p14:cNvPr>
                <p14:cNvContentPartPr/>
                <p14:nvPr/>
              </p14:nvContentPartPr>
              <p14:xfrm>
                <a:off x="3286347" y="1068708"/>
                <a:ext cx="100440" cy="23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F84984-49BB-3E28-6E86-061F6423B2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80227" y="1062588"/>
                  <a:ext cx="112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7478BD-A978-1242-2A7C-5F754624178F}"/>
                    </a:ext>
                  </a:extLst>
                </p14:cNvPr>
                <p14:cNvContentPartPr/>
                <p14:nvPr/>
              </p14:nvContentPartPr>
              <p14:xfrm>
                <a:off x="3357627" y="1049628"/>
                <a:ext cx="235440" cy="49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7478BD-A978-1242-2A7C-5F75462417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1507" y="1043508"/>
                  <a:ext cx="2476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ED15C7-C8AA-0DA8-53A2-9B526780E917}"/>
              </a:ext>
            </a:extLst>
          </p:cNvPr>
          <p:cNvGrpSpPr/>
          <p:nvPr/>
        </p:nvGrpSpPr>
        <p:grpSpPr>
          <a:xfrm>
            <a:off x="2168547" y="1456788"/>
            <a:ext cx="1893960" cy="296280"/>
            <a:chOff x="2168547" y="1456788"/>
            <a:chExt cx="1893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2D1198-FC6B-61E8-FC93-AED64CAA5BF1}"/>
                    </a:ext>
                  </a:extLst>
                </p14:cNvPr>
                <p14:cNvContentPartPr/>
                <p14:nvPr/>
              </p14:nvContentPartPr>
              <p14:xfrm>
                <a:off x="4062147" y="1752708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2D1198-FC6B-61E8-FC93-AED64CAA5B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3507" y="1743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D13D043-2B91-8DD0-0019-6FC62F863110}"/>
                    </a:ext>
                  </a:extLst>
                </p14:cNvPr>
                <p14:cNvContentPartPr/>
                <p14:nvPr/>
              </p14:nvContentPartPr>
              <p14:xfrm>
                <a:off x="2168547" y="1456788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D13D043-2B91-8DD0-0019-6FC62F8631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59907" y="1447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974631C-393C-BFF9-51D2-53EAED700CB4}"/>
                  </a:ext>
                </a:extLst>
              </p14:cNvPr>
              <p14:cNvContentPartPr/>
              <p14:nvPr/>
            </p14:nvContentPartPr>
            <p14:xfrm>
              <a:off x="11475627" y="5429748"/>
              <a:ext cx="22680" cy="25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974631C-393C-BFF9-51D2-53EAED700C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466987" y="5420748"/>
                <a:ext cx="40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0BDA7218-824E-FC94-2F62-07EDA97E9568}"/>
                  </a:ext>
                </a:extLst>
              </p14:cNvPr>
              <p14:cNvContentPartPr/>
              <p14:nvPr/>
            </p14:nvContentPartPr>
            <p14:xfrm>
              <a:off x="-23120" y="1950180"/>
              <a:ext cx="36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0BDA7218-824E-FC94-2F62-07EDA97E95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31760" y="1941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31C49E79-CD34-1BD5-4B3F-1B6CBE3CB7BD}"/>
                  </a:ext>
                </a:extLst>
              </p14:cNvPr>
              <p14:cNvContentPartPr/>
              <p14:nvPr/>
            </p14:nvContentPartPr>
            <p14:xfrm>
              <a:off x="5206960" y="600540"/>
              <a:ext cx="587520" cy="1231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31C49E79-CD34-1BD5-4B3F-1B6CBE3CB7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97960" y="591540"/>
                <a:ext cx="6051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82E93BA3-E39C-1984-BD2A-97DEBEC983A4}"/>
                  </a:ext>
                </a:extLst>
              </p14:cNvPr>
              <p14:cNvContentPartPr/>
              <p14:nvPr/>
            </p14:nvContentPartPr>
            <p14:xfrm>
              <a:off x="9792280" y="1419180"/>
              <a:ext cx="14400" cy="273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82E93BA3-E39C-1984-BD2A-97DEBEC983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83280" y="1410540"/>
                <a:ext cx="32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010ABC7A-F3BE-FC83-D75D-08D9BCFC22A9}"/>
                  </a:ext>
                </a:extLst>
              </p14:cNvPr>
              <p14:cNvContentPartPr/>
              <p14:nvPr/>
            </p14:nvContentPartPr>
            <p14:xfrm>
              <a:off x="8162200" y="2793300"/>
              <a:ext cx="220680" cy="1112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010ABC7A-F3BE-FC83-D75D-08D9BCFC22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53560" y="2784660"/>
                <a:ext cx="238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EB5B2D2F-A5ED-9DC8-4601-90ED0BECBC43}"/>
                  </a:ext>
                </a:extLst>
              </p14:cNvPr>
              <p14:cNvContentPartPr/>
              <p14:nvPr/>
            </p14:nvContentPartPr>
            <p14:xfrm>
              <a:off x="8014240" y="2432580"/>
              <a:ext cx="312120" cy="3106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EB5B2D2F-A5ED-9DC8-4601-90ED0BECBC4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60600" y="2324580"/>
                <a:ext cx="4197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F984DACE-C866-B078-73D9-40E447085AFF}"/>
                  </a:ext>
                </a:extLst>
              </p14:cNvPr>
              <p14:cNvContentPartPr/>
              <p14:nvPr/>
            </p14:nvContentPartPr>
            <p14:xfrm>
              <a:off x="9990640" y="865500"/>
              <a:ext cx="907560" cy="1954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F984DACE-C866-B078-73D9-40E447085A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37000" y="757500"/>
                <a:ext cx="1015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DD81AB8D-69C3-A6AF-6FAA-0C4688D940AF}"/>
                  </a:ext>
                </a:extLst>
              </p14:cNvPr>
              <p14:cNvContentPartPr/>
              <p14:nvPr/>
            </p14:nvContentPartPr>
            <p14:xfrm>
              <a:off x="8486920" y="2342940"/>
              <a:ext cx="447480" cy="23050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DD81AB8D-69C3-A6AF-6FAA-0C4688D940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78280" y="2334300"/>
                <a:ext cx="465120" cy="23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4E32E585-9DCE-338A-6B16-6741B1FCE55A}"/>
                  </a:ext>
                </a:extLst>
              </p14:cNvPr>
              <p14:cNvContentPartPr/>
              <p14:nvPr/>
            </p14:nvContentPartPr>
            <p14:xfrm>
              <a:off x="7888600" y="4245900"/>
              <a:ext cx="630000" cy="2667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4E32E585-9DCE-338A-6B16-6741B1FCE55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34960" y="4137900"/>
                <a:ext cx="7376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FEDD42EF-0DBD-84DF-59A8-C3600666AC67}"/>
                  </a:ext>
                </a:extLst>
              </p14:cNvPr>
              <p14:cNvContentPartPr/>
              <p14:nvPr/>
            </p14:nvContentPartPr>
            <p14:xfrm>
              <a:off x="9940960" y="1490460"/>
              <a:ext cx="1126440" cy="2599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FEDD42EF-0DBD-84DF-59A8-C3600666AC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87320" y="1382460"/>
                <a:ext cx="1234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77459721-32C9-03E2-752B-2C29A2B44CD8}"/>
                  </a:ext>
                </a:extLst>
              </p14:cNvPr>
              <p14:cNvContentPartPr/>
              <p14:nvPr/>
            </p14:nvContentPartPr>
            <p14:xfrm>
              <a:off x="9815320" y="1924980"/>
              <a:ext cx="1253520" cy="11880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77459721-32C9-03E2-752B-2C29A2B44C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06320" y="1915980"/>
                <a:ext cx="12711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" name="Group 616">
            <a:extLst>
              <a:ext uri="{FF2B5EF4-FFF2-40B4-BE49-F238E27FC236}">
                <a16:creationId xmlns:a16="http://schemas.microsoft.com/office/drawing/2014/main" id="{828604B7-3CF3-9E13-3104-96747F7E6E67}"/>
              </a:ext>
            </a:extLst>
          </p:cNvPr>
          <p:cNvGrpSpPr/>
          <p:nvPr/>
        </p:nvGrpSpPr>
        <p:grpSpPr>
          <a:xfrm>
            <a:off x="178480" y="38580"/>
            <a:ext cx="11618640" cy="6355800"/>
            <a:chOff x="178480" y="38580"/>
            <a:chExt cx="11618640" cy="63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2C71DEB-7140-18C9-C8FB-6C00D00C5BBA}"/>
                    </a:ext>
                  </a:extLst>
                </p14:cNvPr>
                <p14:cNvContentPartPr/>
                <p14:nvPr/>
              </p14:nvContentPartPr>
              <p14:xfrm>
                <a:off x="278920" y="1982940"/>
                <a:ext cx="711720" cy="2422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2C71DEB-7140-18C9-C8FB-6C00D00C5B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0280" y="1974300"/>
                  <a:ext cx="729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21C7966-6236-6DB5-C413-F6F5047C3707}"/>
                    </a:ext>
                  </a:extLst>
                </p14:cNvPr>
                <p14:cNvContentPartPr/>
                <p14:nvPr/>
              </p14:nvContentPartPr>
              <p14:xfrm>
                <a:off x="1093960" y="2018220"/>
                <a:ext cx="113400" cy="1576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21C7966-6236-6DB5-C413-F6F5047C37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320" y="2009580"/>
                  <a:ext cx="131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F11F561-C1BE-700A-D95F-EF8069E8ED59}"/>
                    </a:ext>
                  </a:extLst>
                </p14:cNvPr>
                <p14:cNvContentPartPr/>
                <p14:nvPr/>
              </p14:nvContentPartPr>
              <p14:xfrm>
                <a:off x="1488880" y="1985820"/>
                <a:ext cx="196200" cy="2613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F11F561-C1BE-700A-D95F-EF8069E8ED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80240" y="1977180"/>
                  <a:ext cx="213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0EAAD77-8BB2-3789-949A-256B5166B151}"/>
                    </a:ext>
                  </a:extLst>
                </p14:cNvPr>
                <p14:cNvContentPartPr/>
                <p14:nvPr/>
              </p14:nvContentPartPr>
              <p14:xfrm>
                <a:off x="1519480" y="2005260"/>
                <a:ext cx="185760" cy="227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0EAAD77-8BB2-3789-949A-256B5166B1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10480" y="1996260"/>
                  <a:ext cx="203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6479755-8832-440D-A350-72864B2A9627}"/>
                    </a:ext>
                  </a:extLst>
                </p14:cNvPr>
                <p14:cNvContentPartPr/>
                <p14:nvPr/>
              </p14:nvContentPartPr>
              <p14:xfrm>
                <a:off x="1497880" y="1915260"/>
                <a:ext cx="260640" cy="4694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6479755-8832-440D-A350-72864B2A96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89240" y="1906620"/>
                  <a:ext cx="278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DF2E36F-D386-AE56-BA41-0D1E2026133F}"/>
                    </a:ext>
                  </a:extLst>
                </p14:cNvPr>
                <p14:cNvContentPartPr/>
                <p14:nvPr/>
              </p14:nvContentPartPr>
              <p14:xfrm>
                <a:off x="8830720" y="751740"/>
                <a:ext cx="57960" cy="1697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DF2E36F-D386-AE56-BA41-0D1E202613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22080" y="742740"/>
                  <a:ext cx="75600" cy="17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F2AD67F-FDA9-74E1-DEBF-ED3559B243B3}"/>
                    </a:ext>
                  </a:extLst>
                </p14:cNvPr>
                <p14:cNvContentPartPr/>
                <p14:nvPr/>
              </p14:nvContentPartPr>
              <p14:xfrm>
                <a:off x="8887240" y="538620"/>
                <a:ext cx="2909880" cy="1597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F2AD67F-FDA9-74E1-DEBF-ED3559B243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78240" y="529620"/>
                  <a:ext cx="2927520" cy="16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2D6365C-C92B-BAEB-3207-E2FE0580A052}"/>
                    </a:ext>
                  </a:extLst>
                </p14:cNvPr>
                <p14:cNvContentPartPr/>
                <p14:nvPr/>
              </p14:nvContentPartPr>
              <p14:xfrm>
                <a:off x="9645760" y="225060"/>
                <a:ext cx="137160" cy="224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2D6365C-C92B-BAEB-3207-E2FE0580A0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36760" y="216420"/>
                  <a:ext cx="154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22A88DF-E507-1D52-69DE-3EF0ABA96F7D}"/>
                    </a:ext>
                  </a:extLst>
                </p14:cNvPr>
                <p14:cNvContentPartPr/>
                <p14:nvPr/>
              </p14:nvContentPartPr>
              <p14:xfrm>
                <a:off x="9843400" y="263580"/>
                <a:ext cx="476640" cy="219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22A88DF-E507-1D52-69DE-3EF0ABA96F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34760" y="254580"/>
                  <a:ext cx="494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CA6192-C12E-5F4B-0ECE-26DCA760CF29}"/>
                    </a:ext>
                  </a:extLst>
                </p14:cNvPr>
                <p14:cNvContentPartPr/>
                <p14:nvPr/>
              </p14:nvContentPartPr>
              <p14:xfrm>
                <a:off x="10388800" y="434220"/>
                <a:ext cx="38880" cy="133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CA6192-C12E-5F4B-0ECE-26DCA760CF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0160" y="425580"/>
                  <a:ext cx="56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BF385C6-D302-74AF-3421-35E951DF2D50}"/>
                    </a:ext>
                  </a:extLst>
                </p14:cNvPr>
                <p14:cNvContentPartPr/>
                <p14:nvPr/>
              </p14:nvContentPartPr>
              <p14:xfrm>
                <a:off x="10622800" y="235140"/>
                <a:ext cx="1027800" cy="2624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BF385C6-D302-74AF-3421-35E951DF2D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3800" y="226500"/>
                  <a:ext cx="1045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F8A985F-860F-9EF2-5D93-43048BD7CC9D}"/>
                    </a:ext>
                  </a:extLst>
                </p14:cNvPr>
                <p14:cNvContentPartPr/>
                <p14:nvPr/>
              </p14:nvContentPartPr>
              <p14:xfrm>
                <a:off x="11451160" y="284820"/>
                <a:ext cx="130320" cy="60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F8A985F-860F-9EF2-5D93-43048BD7CC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42160" y="276180"/>
                  <a:ext cx="147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0B3E0F0-AAAB-962C-82F1-7B6FBD23370E}"/>
                    </a:ext>
                  </a:extLst>
                </p14:cNvPr>
                <p14:cNvContentPartPr/>
                <p14:nvPr/>
              </p14:nvContentPartPr>
              <p14:xfrm>
                <a:off x="11526760" y="146940"/>
                <a:ext cx="237960" cy="348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0B3E0F0-AAAB-962C-82F1-7B6FBD2337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18120" y="137940"/>
                  <a:ext cx="255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F63BCE3-85FB-DF7B-FCE4-DFD8C0E48B55}"/>
                    </a:ext>
                  </a:extLst>
                </p14:cNvPr>
                <p14:cNvContentPartPr/>
                <p14:nvPr/>
              </p14:nvContentPartPr>
              <p14:xfrm>
                <a:off x="9422560" y="38580"/>
                <a:ext cx="136440" cy="488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F63BCE3-85FB-DF7B-FCE4-DFD8C0E48B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3560" y="29940"/>
                  <a:ext cx="1540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6BB6FE1-5B7A-4ED5-BFA4-F54B5E4D4423}"/>
                    </a:ext>
                  </a:extLst>
                </p14:cNvPr>
                <p14:cNvContentPartPr/>
                <p14:nvPr/>
              </p14:nvContentPartPr>
              <p14:xfrm>
                <a:off x="11018440" y="1945500"/>
                <a:ext cx="610560" cy="252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6BB6FE1-5B7A-4ED5-BFA4-F54B5E4D44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09800" y="1936500"/>
                  <a:ext cx="628200" cy="25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4DB4000-1612-A5E9-5626-E4FAE7E25108}"/>
                    </a:ext>
                  </a:extLst>
                </p14:cNvPr>
                <p14:cNvContentPartPr/>
                <p14:nvPr/>
              </p14:nvContentPartPr>
              <p14:xfrm>
                <a:off x="9699040" y="749220"/>
                <a:ext cx="114120" cy="3387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4DB4000-1612-A5E9-5626-E4FAE7E251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0400" y="740220"/>
                  <a:ext cx="131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A36A1B5-1FA8-10C6-7E82-8282A3FA07B6}"/>
                    </a:ext>
                  </a:extLst>
                </p14:cNvPr>
                <p14:cNvContentPartPr/>
                <p14:nvPr/>
              </p14:nvContentPartPr>
              <p14:xfrm>
                <a:off x="10111600" y="836340"/>
                <a:ext cx="192240" cy="2286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A36A1B5-1FA8-10C6-7E82-8282A3FA07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02600" y="827340"/>
                  <a:ext cx="209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409A9A-5185-2FF9-0C78-B538C3C2BAD5}"/>
                    </a:ext>
                  </a:extLst>
                </p14:cNvPr>
                <p14:cNvContentPartPr/>
                <p14:nvPr/>
              </p14:nvContentPartPr>
              <p14:xfrm>
                <a:off x="10419400" y="1035420"/>
                <a:ext cx="48600" cy="191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409A9A-5185-2FF9-0C78-B538C3C2BA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0760" y="1026420"/>
                  <a:ext cx="66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FE570DA-4CD7-2D8A-B704-ACE821145D7A}"/>
                    </a:ext>
                  </a:extLst>
                </p14:cNvPr>
                <p14:cNvContentPartPr/>
                <p14:nvPr/>
              </p14:nvContentPartPr>
              <p14:xfrm>
                <a:off x="10750600" y="790260"/>
                <a:ext cx="50400" cy="262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FE570DA-4CD7-2D8A-B704-ACE821145D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41600" y="781260"/>
                  <a:ext cx="68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AC5DBBE-98CE-419A-512F-FD71A3A0458A}"/>
                    </a:ext>
                  </a:extLst>
                </p14:cNvPr>
                <p14:cNvContentPartPr/>
                <p14:nvPr/>
              </p14:nvContentPartPr>
              <p14:xfrm>
                <a:off x="10849600" y="662820"/>
                <a:ext cx="186840" cy="413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AC5DBBE-98CE-419A-512F-FD71A3A045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40600" y="653820"/>
                  <a:ext cx="2044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33843E4-F18A-94DD-F8B5-9FA877231BE5}"/>
                    </a:ext>
                  </a:extLst>
                </p14:cNvPr>
                <p14:cNvContentPartPr/>
                <p14:nvPr/>
              </p14:nvContentPartPr>
              <p14:xfrm>
                <a:off x="1082080" y="862980"/>
                <a:ext cx="292680" cy="80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33843E4-F18A-94DD-F8B5-9FA877231B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3080" y="853980"/>
                  <a:ext cx="310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3A12CEB-EF70-3851-0F3B-065FADCD71EF}"/>
                    </a:ext>
                  </a:extLst>
                </p14:cNvPr>
                <p14:cNvContentPartPr/>
                <p14:nvPr/>
              </p14:nvContentPartPr>
              <p14:xfrm>
                <a:off x="1987480" y="2055300"/>
                <a:ext cx="38520" cy="2635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3A12CEB-EF70-3851-0F3B-065FADCD71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78840" y="2046660"/>
                  <a:ext cx="56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4D20B5B-A431-521E-2AA5-E80916A0A112}"/>
                    </a:ext>
                  </a:extLst>
                </p14:cNvPr>
                <p14:cNvContentPartPr/>
                <p14:nvPr/>
              </p14:nvContentPartPr>
              <p14:xfrm>
                <a:off x="2088280" y="2127660"/>
                <a:ext cx="146520" cy="1670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4D20B5B-A431-521E-2AA5-E80916A0A1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9640" y="2118660"/>
                  <a:ext cx="164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6DF66CE-6D63-D084-9723-D0C0A4F3FAFA}"/>
                    </a:ext>
                  </a:extLst>
                </p14:cNvPr>
                <p14:cNvContentPartPr/>
                <p14:nvPr/>
              </p14:nvContentPartPr>
              <p14:xfrm>
                <a:off x="2023480" y="1929300"/>
                <a:ext cx="288720" cy="5544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6DF66CE-6D63-D084-9723-D0C0A4F3FA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4840" y="1920660"/>
                  <a:ext cx="306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613833C-7C76-EB47-348F-45998B544683}"/>
                    </a:ext>
                  </a:extLst>
                </p14:cNvPr>
                <p14:cNvContentPartPr/>
                <p14:nvPr/>
              </p14:nvContentPartPr>
              <p14:xfrm>
                <a:off x="5066200" y="1232340"/>
                <a:ext cx="820440" cy="20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613833C-7C76-EB47-348F-45998B54468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57200" y="1223700"/>
                  <a:ext cx="83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C114B6F-85A9-FC7C-72D5-23D494DD8682}"/>
                    </a:ext>
                  </a:extLst>
                </p14:cNvPr>
                <p14:cNvContentPartPr/>
                <p14:nvPr/>
              </p14:nvContentPartPr>
              <p14:xfrm>
                <a:off x="6065560" y="998340"/>
                <a:ext cx="236160" cy="1176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C114B6F-85A9-FC7C-72D5-23D494DD86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6560" y="989700"/>
                  <a:ext cx="253800" cy="11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A03125A-E1E4-FA40-0164-D64828CF0B37}"/>
                    </a:ext>
                  </a:extLst>
                </p14:cNvPr>
                <p14:cNvContentPartPr/>
                <p14:nvPr/>
              </p14:nvContentPartPr>
              <p14:xfrm>
                <a:off x="4936600" y="1647060"/>
                <a:ext cx="3112920" cy="191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A03125A-E1E4-FA40-0164-D64828CF0B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27960" y="1638060"/>
                  <a:ext cx="3130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1D7D691-C198-DF50-E9F5-BB74FE422F12}"/>
                    </a:ext>
                  </a:extLst>
                </p14:cNvPr>
                <p14:cNvContentPartPr/>
                <p14:nvPr/>
              </p14:nvContentPartPr>
              <p14:xfrm>
                <a:off x="6578920" y="1258980"/>
                <a:ext cx="766080" cy="223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1D7D691-C198-DF50-E9F5-BB74FE422F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69920" y="1249980"/>
                  <a:ext cx="783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08631D1-C4A7-4CB4-4C07-FFF9EFE970E9}"/>
                    </a:ext>
                  </a:extLst>
                </p14:cNvPr>
                <p14:cNvContentPartPr/>
                <p14:nvPr/>
              </p14:nvContentPartPr>
              <p14:xfrm>
                <a:off x="7396840" y="1356540"/>
                <a:ext cx="160200" cy="21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08631D1-C4A7-4CB4-4C07-FFF9EFE970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7840" y="1347540"/>
                  <a:ext cx="177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CB7CCE1-73D3-94E4-8AFA-EE94E97BB751}"/>
                    </a:ext>
                  </a:extLst>
                </p14:cNvPr>
                <p14:cNvContentPartPr/>
                <p14:nvPr/>
              </p14:nvContentPartPr>
              <p14:xfrm>
                <a:off x="7702840" y="1195620"/>
                <a:ext cx="107640" cy="311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CB7CCE1-73D3-94E4-8AFA-EE94E97BB7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3840" y="1186980"/>
                  <a:ext cx="125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F39034F-DA54-0B53-5E3D-ABF5168C6FC2}"/>
                    </a:ext>
                  </a:extLst>
                </p14:cNvPr>
                <p14:cNvContentPartPr/>
                <p14:nvPr/>
              </p14:nvContentPartPr>
              <p14:xfrm>
                <a:off x="7752520" y="1272300"/>
                <a:ext cx="169560" cy="210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F39034F-DA54-0B53-5E3D-ABF5168C6F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43520" y="1263660"/>
                  <a:ext cx="187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74CEE8B-BDA8-8B26-AE86-7CEE9674015B}"/>
                    </a:ext>
                  </a:extLst>
                </p14:cNvPr>
                <p14:cNvContentPartPr/>
                <p14:nvPr/>
              </p14:nvContentPartPr>
              <p14:xfrm>
                <a:off x="7138000" y="1330620"/>
                <a:ext cx="40320" cy="243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74CEE8B-BDA8-8B26-AE86-7CEE967401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29000" y="1321620"/>
                  <a:ext cx="57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C595ECD-F9B6-840C-1813-9DED794A2A91}"/>
                    </a:ext>
                  </a:extLst>
                </p14:cNvPr>
                <p14:cNvContentPartPr/>
                <p14:nvPr/>
              </p14:nvContentPartPr>
              <p14:xfrm>
                <a:off x="5784760" y="2001300"/>
                <a:ext cx="360000" cy="24188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C595ECD-F9B6-840C-1813-9DED794A2A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6120" y="1992300"/>
                  <a:ext cx="377640" cy="24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88C3003-183B-EABE-367F-FA6449C9D908}"/>
                    </a:ext>
                  </a:extLst>
                </p14:cNvPr>
                <p14:cNvContentPartPr/>
                <p14:nvPr/>
              </p14:nvContentPartPr>
              <p14:xfrm>
                <a:off x="4453120" y="1203180"/>
                <a:ext cx="275760" cy="3174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88C3003-183B-EABE-367F-FA6449C9D9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44120" y="1194180"/>
                  <a:ext cx="293400" cy="31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0A5CAC0-8ED8-3007-0745-C4902F5FBF55}"/>
                    </a:ext>
                  </a:extLst>
                </p14:cNvPr>
                <p14:cNvContentPartPr/>
                <p14:nvPr/>
              </p14:nvContentPartPr>
              <p14:xfrm>
                <a:off x="5376160" y="1873500"/>
                <a:ext cx="16200" cy="2340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0A5CAC0-8ED8-3007-0745-C4902F5FBF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67160" y="1864500"/>
                  <a:ext cx="33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D4B3672-F7CF-0771-9261-2FC07947BEE0}"/>
                    </a:ext>
                  </a:extLst>
                </p14:cNvPr>
                <p14:cNvContentPartPr/>
                <p14:nvPr/>
              </p14:nvContentPartPr>
              <p14:xfrm>
                <a:off x="5499280" y="1892940"/>
                <a:ext cx="147600" cy="1677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D4B3672-F7CF-0771-9261-2FC07947BEE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0280" y="1884300"/>
                  <a:ext cx="165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42CD7F3-92BC-2643-7B78-337A0E34EF30}"/>
                    </a:ext>
                  </a:extLst>
                </p14:cNvPr>
                <p14:cNvContentPartPr/>
                <p14:nvPr/>
              </p14:nvContentPartPr>
              <p14:xfrm>
                <a:off x="6502600" y="1897260"/>
                <a:ext cx="38880" cy="2073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42CD7F3-92BC-2643-7B78-337A0E34EF3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3960" y="1888620"/>
                  <a:ext cx="56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91BC658-A7EB-FFDE-DB8A-03162156BF93}"/>
                    </a:ext>
                  </a:extLst>
                </p14:cNvPr>
                <p14:cNvContentPartPr/>
                <p14:nvPr/>
              </p14:nvContentPartPr>
              <p14:xfrm>
                <a:off x="6567040" y="1950900"/>
                <a:ext cx="144000" cy="1389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91BC658-A7EB-FFDE-DB8A-03162156BF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58400" y="1941900"/>
                  <a:ext cx="161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D3DEFBE-F89D-6DDD-5E50-C9050837C99D}"/>
                    </a:ext>
                  </a:extLst>
                </p14:cNvPr>
                <p14:cNvContentPartPr/>
                <p14:nvPr/>
              </p14:nvContentPartPr>
              <p14:xfrm>
                <a:off x="6775480" y="2009220"/>
                <a:ext cx="171000" cy="4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D3DEFBE-F89D-6DDD-5E50-C9050837C9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66480" y="2000580"/>
                  <a:ext cx="18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A79621C-D86D-62C5-0545-2BB8987871C5}"/>
                    </a:ext>
                  </a:extLst>
                </p14:cNvPr>
                <p14:cNvContentPartPr/>
                <p14:nvPr/>
              </p14:nvContentPartPr>
              <p14:xfrm>
                <a:off x="6970240" y="1953780"/>
                <a:ext cx="79920" cy="2221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A79621C-D86D-62C5-0545-2BB8987871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1600" y="1945140"/>
                  <a:ext cx="97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CD77690-0F31-E65C-C733-7C0102CEFDDB}"/>
                    </a:ext>
                  </a:extLst>
                </p14:cNvPr>
                <p14:cNvContentPartPr/>
                <p14:nvPr/>
              </p14:nvContentPartPr>
              <p14:xfrm>
                <a:off x="7096240" y="1962060"/>
                <a:ext cx="115560" cy="185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CD77690-0F31-E65C-C733-7C0102CEFD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87240" y="1953420"/>
                  <a:ext cx="133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8BF5692-72B2-9810-A54B-7733DA445E51}"/>
                    </a:ext>
                  </a:extLst>
                </p14:cNvPr>
                <p14:cNvContentPartPr/>
                <p14:nvPr/>
              </p14:nvContentPartPr>
              <p14:xfrm>
                <a:off x="7201720" y="1909500"/>
                <a:ext cx="343440" cy="97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8BF5692-72B2-9810-A54B-7733DA445E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92720" y="1900500"/>
                  <a:ext cx="361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87E44D5-7370-EFB8-1FB2-C9FC98CE2602}"/>
                    </a:ext>
                  </a:extLst>
                </p14:cNvPr>
                <p14:cNvContentPartPr/>
                <p14:nvPr/>
              </p14:nvContentPartPr>
              <p14:xfrm>
                <a:off x="7465240" y="2079420"/>
                <a:ext cx="99000" cy="234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87E44D5-7370-EFB8-1FB2-C9FC98CE26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6600" y="2070420"/>
                  <a:ext cx="11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745F559-75CB-DD64-1457-927FBEB284DD}"/>
                    </a:ext>
                  </a:extLst>
                </p14:cNvPr>
                <p14:cNvContentPartPr/>
                <p14:nvPr/>
              </p14:nvContentPartPr>
              <p14:xfrm>
                <a:off x="4888360" y="1918140"/>
                <a:ext cx="105120" cy="1785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745F559-75CB-DD64-1457-927FBEB284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79720" y="1909500"/>
                  <a:ext cx="122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BDFF067-2CB4-93F8-0BFD-14BE8F24C031}"/>
                    </a:ext>
                  </a:extLst>
                </p14:cNvPr>
                <p14:cNvContentPartPr/>
                <p14:nvPr/>
              </p14:nvContentPartPr>
              <p14:xfrm>
                <a:off x="5078800" y="1977180"/>
                <a:ext cx="156600" cy="219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BDFF067-2CB4-93F8-0BFD-14BE8F24C0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9800" y="1968540"/>
                  <a:ext cx="174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8E06D8F-85F7-F977-29F1-86F506ABBB8B}"/>
                    </a:ext>
                  </a:extLst>
                </p14:cNvPr>
                <p14:cNvContentPartPr/>
                <p14:nvPr/>
              </p14:nvContentPartPr>
              <p14:xfrm>
                <a:off x="5125600" y="1886100"/>
                <a:ext cx="48240" cy="2012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8E06D8F-85F7-F977-29F1-86F506ABBB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16960" y="1877100"/>
                  <a:ext cx="65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27F21D1-68F9-87A6-5603-976902983763}"/>
                    </a:ext>
                  </a:extLst>
                </p14:cNvPr>
                <p14:cNvContentPartPr/>
                <p14:nvPr/>
              </p14:nvContentPartPr>
              <p14:xfrm>
                <a:off x="5790160" y="1975020"/>
                <a:ext cx="360" cy="3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27F21D1-68F9-87A6-5603-9769029837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1160" y="1966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75FC048-69F0-1B7E-F805-BE1A90DAB779}"/>
                    </a:ext>
                  </a:extLst>
                </p14:cNvPr>
                <p14:cNvContentPartPr/>
                <p14:nvPr/>
              </p14:nvContentPartPr>
              <p14:xfrm>
                <a:off x="5726440" y="2051700"/>
                <a:ext cx="79200" cy="17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75FC048-69F0-1B7E-F805-BE1A90DAB77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17440" y="2043060"/>
                  <a:ext cx="9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2D05BD5-447B-1F63-3774-3643CF072375}"/>
                    </a:ext>
                  </a:extLst>
                </p14:cNvPr>
                <p14:cNvContentPartPr/>
                <p14:nvPr/>
              </p14:nvContentPartPr>
              <p14:xfrm>
                <a:off x="5903200" y="1918140"/>
                <a:ext cx="237600" cy="1422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2D05BD5-447B-1F63-3774-3643CF07237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94560" y="1909500"/>
                  <a:ext cx="255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8BC5909-AD10-A216-CA4D-8D2501236C34}"/>
                    </a:ext>
                  </a:extLst>
                </p14:cNvPr>
                <p14:cNvContentPartPr/>
                <p14:nvPr/>
              </p14:nvContentPartPr>
              <p14:xfrm>
                <a:off x="5718160" y="2002380"/>
                <a:ext cx="131400" cy="2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8BC5909-AD10-A216-CA4D-8D2501236C3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09160" y="1993380"/>
                  <a:ext cx="149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FD02F0E-2447-35DF-D7F2-C2408BFA0C6A}"/>
                    </a:ext>
                  </a:extLst>
                </p14:cNvPr>
                <p14:cNvContentPartPr/>
                <p14:nvPr/>
              </p14:nvContentPartPr>
              <p14:xfrm>
                <a:off x="5962600" y="1930020"/>
                <a:ext cx="136440" cy="1076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FD02F0E-2447-35DF-D7F2-C2408BFA0C6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53960" y="1921020"/>
                  <a:ext cx="154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446B04A-D217-D776-7DE1-7D5AB6CD0263}"/>
                    </a:ext>
                  </a:extLst>
                </p14:cNvPr>
                <p14:cNvContentPartPr/>
                <p14:nvPr/>
              </p14:nvContentPartPr>
              <p14:xfrm>
                <a:off x="7739920" y="2064660"/>
                <a:ext cx="147600" cy="370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446B04A-D217-D776-7DE1-7D5AB6CD026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30920" y="2056020"/>
                  <a:ext cx="165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7A0A5AF-5E1B-5EDE-0767-9B75BF04C23E}"/>
                    </a:ext>
                  </a:extLst>
                </p14:cNvPr>
                <p14:cNvContentPartPr/>
                <p14:nvPr/>
              </p14:nvContentPartPr>
              <p14:xfrm>
                <a:off x="7999480" y="2033340"/>
                <a:ext cx="124560" cy="197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7A0A5AF-5E1B-5EDE-0767-9B75BF04C23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90480" y="2024340"/>
                  <a:ext cx="142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9A97293-4752-E674-129B-7A54D9BB42AC}"/>
                    </a:ext>
                  </a:extLst>
                </p14:cNvPr>
                <p14:cNvContentPartPr/>
                <p14:nvPr/>
              </p14:nvContentPartPr>
              <p14:xfrm>
                <a:off x="8112520" y="2004900"/>
                <a:ext cx="248040" cy="417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9A97293-4752-E674-129B-7A54D9BB42A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03880" y="1995900"/>
                  <a:ext cx="265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1C95A70-0436-CB7C-D56F-72DBCD65C8E6}"/>
                    </a:ext>
                  </a:extLst>
                </p14:cNvPr>
                <p14:cNvContentPartPr/>
                <p14:nvPr/>
              </p14:nvContentPartPr>
              <p14:xfrm>
                <a:off x="4994560" y="2364180"/>
                <a:ext cx="19800" cy="190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1C95A70-0436-CB7C-D56F-72DBCD65C8E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85560" y="2355180"/>
                  <a:ext cx="37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8C02E72-4643-FAE4-DD10-486030DE00C4}"/>
                    </a:ext>
                  </a:extLst>
                </p14:cNvPr>
                <p14:cNvContentPartPr/>
                <p14:nvPr/>
              </p14:nvContentPartPr>
              <p14:xfrm>
                <a:off x="5050360" y="2420700"/>
                <a:ext cx="100440" cy="889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8C02E72-4643-FAE4-DD10-486030DE00C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41720" y="2411700"/>
                  <a:ext cx="118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F871C41-F2A3-5579-46D9-E39F06AEDA9E}"/>
                    </a:ext>
                  </a:extLst>
                </p14:cNvPr>
                <p14:cNvContentPartPr/>
                <p14:nvPr/>
              </p14:nvContentPartPr>
              <p14:xfrm>
                <a:off x="5244040" y="2450220"/>
                <a:ext cx="66600" cy="19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F871C41-F2A3-5579-46D9-E39F06AEDA9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35040" y="2441220"/>
                  <a:ext cx="84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1ABB9DCA-99CB-4125-9E2D-8442518BB3B4}"/>
                    </a:ext>
                  </a:extLst>
                </p14:cNvPr>
                <p14:cNvContentPartPr/>
                <p14:nvPr/>
              </p14:nvContentPartPr>
              <p14:xfrm>
                <a:off x="5296240" y="2388660"/>
                <a:ext cx="229320" cy="1688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1ABB9DCA-99CB-4125-9E2D-8442518BB3B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87240" y="2380020"/>
                  <a:ext cx="246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9D97D3E-1926-07CF-0678-C33E92DE0059}"/>
                    </a:ext>
                  </a:extLst>
                </p14:cNvPr>
                <p14:cNvContentPartPr/>
                <p14:nvPr/>
              </p14:nvContentPartPr>
              <p14:xfrm>
                <a:off x="5464360" y="2321340"/>
                <a:ext cx="88920" cy="687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9D97D3E-1926-07CF-0678-C33E92DE00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55360" y="2312340"/>
                  <a:ext cx="106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4053B2E-66F6-F410-EEF8-8BC847C91A74}"/>
                    </a:ext>
                  </a:extLst>
                </p14:cNvPr>
                <p14:cNvContentPartPr/>
                <p14:nvPr/>
              </p14:nvContentPartPr>
              <p14:xfrm>
                <a:off x="5664520" y="2364900"/>
                <a:ext cx="280800" cy="151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4053B2E-66F6-F410-EEF8-8BC847C91A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55520" y="2355900"/>
                  <a:ext cx="298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7971D27-89A2-ED28-2DF6-E452F66DCF31}"/>
                    </a:ext>
                  </a:extLst>
                </p14:cNvPr>
                <p14:cNvContentPartPr/>
                <p14:nvPr/>
              </p14:nvContentPartPr>
              <p14:xfrm>
                <a:off x="5996440" y="2362380"/>
                <a:ext cx="122400" cy="1684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7971D27-89A2-ED28-2DF6-E452F66DCF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87440" y="2353380"/>
                  <a:ext cx="140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A0A5FD6-6D37-63A8-A4C4-EEE7E0F817DE}"/>
                    </a:ext>
                  </a:extLst>
                </p14:cNvPr>
                <p14:cNvContentPartPr/>
                <p14:nvPr/>
              </p14:nvContentPartPr>
              <p14:xfrm>
                <a:off x="6071320" y="2314500"/>
                <a:ext cx="100440" cy="734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A0A5FD6-6D37-63A8-A4C4-EEE7E0F817D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62680" y="2305860"/>
                  <a:ext cx="118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7829703-456C-9B2B-803D-1DDF78CD86DD}"/>
                    </a:ext>
                  </a:extLst>
                </p14:cNvPr>
                <p14:cNvContentPartPr/>
                <p14:nvPr/>
              </p14:nvContentPartPr>
              <p14:xfrm>
                <a:off x="6659560" y="2604660"/>
                <a:ext cx="54720" cy="214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7829703-456C-9B2B-803D-1DDF78CD86D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50560" y="2595660"/>
                  <a:ext cx="72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42E760A-2DDF-79A5-A0DC-17B66D67FFFD}"/>
                    </a:ext>
                  </a:extLst>
                </p14:cNvPr>
                <p14:cNvContentPartPr/>
                <p14:nvPr/>
              </p14:nvContentPartPr>
              <p14:xfrm>
                <a:off x="6791680" y="2587020"/>
                <a:ext cx="158760" cy="1494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42E760A-2DDF-79A5-A0DC-17B66D67FF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83040" y="2578020"/>
                  <a:ext cx="176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C24CC52-2995-C504-3F0B-3A3ECDA438B8}"/>
                    </a:ext>
                  </a:extLst>
                </p14:cNvPr>
                <p14:cNvContentPartPr/>
                <p14:nvPr/>
              </p14:nvContentPartPr>
              <p14:xfrm>
                <a:off x="6878080" y="2515020"/>
                <a:ext cx="312840" cy="842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C24CC52-2995-C504-3F0B-3A3ECDA438B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69440" y="2506380"/>
                  <a:ext cx="330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607755A-39F3-CA23-4B34-DB38DC0F9742}"/>
                    </a:ext>
                  </a:extLst>
                </p14:cNvPr>
                <p14:cNvContentPartPr/>
                <p14:nvPr/>
              </p14:nvContentPartPr>
              <p14:xfrm>
                <a:off x="7225840" y="2504220"/>
                <a:ext cx="19800" cy="2260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607755A-39F3-CA23-4B34-DB38DC0F974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16840" y="2495580"/>
                  <a:ext cx="37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37CA413-EDDF-DFA5-121C-8FFF3CB87F50}"/>
                    </a:ext>
                  </a:extLst>
                </p14:cNvPr>
                <p14:cNvContentPartPr/>
                <p14:nvPr/>
              </p14:nvContentPartPr>
              <p14:xfrm>
                <a:off x="7336000" y="2432580"/>
                <a:ext cx="305280" cy="3078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37CA413-EDDF-DFA5-121C-8FFF3CB87F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27000" y="2423580"/>
                  <a:ext cx="322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F4368E-68D8-205B-C164-750D25098D71}"/>
                    </a:ext>
                  </a:extLst>
                </p14:cNvPr>
                <p14:cNvContentPartPr/>
                <p14:nvPr/>
              </p14:nvContentPartPr>
              <p14:xfrm>
                <a:off x="7679440" y="2551380"/>
                <a:ext cx="230760" cy="1393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F4368E-68D8-205B-C164-750D25098D7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70800" y="2542740"/>
                  <a:ext cx="248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B3FF9A8-7CE8-67D9-DACA-D2C3D0E663DE}"/>
                    </a:ext>
                  </a:extLst>
                </p14:cNvPr>
                <p14:cNvContentPartPr/>
                <p14:nvPr/>
              </p14:nvContentPartPr>
              <p14:xfrm>
                <a:off x="8030080" y="2504580"/>
                <a:ext cx="182880" cy="200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B3FF9A8-7CE8-67D9-DACA-D2C3D0E663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021080" y="2495580"/>
                  <a:ext cx="200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0188476-4080-0D0E-E62C-D3BDC74ADDD8}"/>
                    </a:ext>
                  </a:extLst>
                </p14:cNvPr>
                <p14:cNvContentPartPr/>
                <p14:nvPr/>
              </p14:nvContentPartPr>
              <p14:xfrm>
                <a:off x="7083640" y="2722740"/>
                <a:ext cx="114120" cy="4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0188476-4080-0D0E-E62C-D3BDC74ADDD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74640" y="2713740"/>
                  <a:ext cx="131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D49B108-4B70-57EF-9282-D98804FEEF7D}"/>
                    </a:ext>
                  </a:extLst>
                </p14:cNvPr>
                <p14:cNvContentPartPr/>
                <p14:nvPr/>
              </p14:nvContentPartPr>
              <p14:xfrm>
                <a:off x="4905280" y="2925420"/>
                <a:ext cx="10080" cy="1364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D49B108-4B70-57EF-9282-D98804FEEF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96640" y="2916420"/>
                  <a:ext cx="27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C403E36-CD72-E07B-A9A3-8A15F65682D5}"/>
                    </a:ext>
                  </a:extLst>
                </p14:cNvPr>
                <p14:cNvContentPartPr/>
                <p14:nvPr/>
              </p14:nvContentPartPr>
              <p14:xfrm>
                <a:off x="5023000" y="2931900"/>
                <a:ext cx="58680" cy="1674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C403E36-CD72-E07B-A9A3-8A15F65682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014000" y="2923260"/>
                  <a:ext cx="76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0D807EA-CC88-CED5-4C0A-A6BAC87F1445}"/>
                    </a:ext>
                  </a:extLst>
                </p14:cNvPr>
                <p14:cNvContentPartPr/>
                <p14:nvPr/>
              </p14:nvContentPartPr>
              <p14:xfrm>
                <a:off x="5067640" y="2918940"/>
                <a:ext cx="228960" cy="62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0D807EA-CC88-CED5-4C0A-A6BAC87F144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59000" y="2910300"/>
                  <a:ext cx="246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0B7A251-63FF-07EC-2291-B6374BA48BAA}"/>
                    </a:ext>
                  </a:extLst>
                </p14:cNvPr>
                <p14:cNvContentPartPr/>
                <p14:nvPr/>
              </p14:nvContentPartPr>
              <p14:xfrm>
                <a:off x="5257360" y="2915340"/>
                <a:ext cx="38880" cy="1936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0B7A251-63FF-07EC-2291-B6374BA48BA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48720" y="2906340"/>
                  <a:ext cx="56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05ABC1E-9D6C-96D4-49B4-1D50AF3A48E4}"/>
                    </a:ext>
                  </a:extLst>
                </p14:cNvPr>
                <p14:cNvContentPartPr/>
                <p14:nvPr/>
              </p14:nvContentPartPr>
              <p14:xfrm>
                <a:off x="5351680" y="2943420"/>
                <a:ext cx="113040" cy="160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05ABC1E-9D6C-96D4-49B4-1D50AF3A48E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43040" y="293442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AE523C3-2DB9-6A14-0C56-EF47CB27E9C5}"/>
                    </a:ext>
                  </a:extLst>
                </p14:cNvPr>
                <p14:cNvContentPartPr/>
                <p14:nvPr/>
              </p14:nvContentPartPr>
              <p14:xfrm>
                <a:off x="5535640" y="2902020"/>
                <a:ext cx="267480" cy="1663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AE523C3-2DB9-6A14-0C56-EF47CB27E9C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26640" y="2893020"/>
                  <a:ext cx="285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69C5E322-1270-2D94-BE80-9757037563F9}"/>
                    </a:ext>
                  </a:extLst>
                </p14:cNvPr>
                <p14:cNvContentPartPr/>
                <p14:nvPr/>
              </p14:nvContentPartPr>
              <p14:xfrm>
                <a:off x="5854960" y="2913540"/>
                <a:ext cx="160200" cy="1832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69C5E322-1270-2D94-BE80-9757037563F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845960" y="2904900"/>
                  <a:ext cx="17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B121E2D-D847-DE59-CE97-3E4F21E04876}"/>
                    </a:ext>
                  </a:extLst>
                </p14:cNvPr>
                <p14:cNvContentPartPr/>
                <p14:nvPr/>
              </p14:nvContentPartPr>
              <p14:xfrm>
                <a:off x="5930200" y="3022980"/>
                <a:ext cx="138600" cy="37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B121E2D-D847-DE59-CE97-3E4F21E0487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21200" y="3013980"/>
                  <a:ext cx="156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FD7342B1-D7B3-823E-C234-86C6523D5052}"/>
                    </a:ext>
                  </a:extLst>
                </p14:cNvPr>
                <p14:cNvContentPartPr/>
                <p14:nvPr/>
              </p14:nvContentPartPr>
              <p14:xfrm>
                <a:off x="6692680" y="3077340"/>
                <a:ext cx="11520" cy="218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FD7342B1-D7B3-823E-C234-86C6523D505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84040" y="3068340"/>
                  <a:ext cx="29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C9ACA8B-2DAF-7AA2-E521-CC72FE685458}"/>
                    </a:ext>
                  </a:extLst>
                </p14:cNvPr>
                <p14:cNvContentPartPr/>
                <p14:nvPr/>
              </p14:nvContentPartPr>
              <p14:xfrm>
                <a:off x="6787360" y="3113340"/>
                <a:ext cx="120600" cy="196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C9ACA8B-2DAF-7AA2-E521-CC72FE68545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78720" y="3104340"/>
                  <a:ext cx="138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F07570D-8548-11E6-8920-AEF13CD016CB}"/>
                    </a:ext>
                  </a:extLst>
                </p14:cNvPr>
                <p14:cNvContentPartPr/>
                <p14:nvPr/>
              </p14:nvContentPartPr>
              <p14:xfrm>
                <a:off x="6813640" y="3216660"/>
                <a:ext cx="273960" cy="730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F07570D-8548-11E6-8920-AEF13CD016C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04640" y="3208020"/>
                  <a:ext cx="291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0B7D5D8-8DAD-96BA-38FB-6692CC16051B}"/>
                    </a:ext>
                  </a:extLst>
                </p14:cNvPr>
                <p14:cNvContentPartPr/>
                <p14:nvPr/>
              </p14:nvContentPartPr>
              <p14:xfrm>
                <a:off x="7200280" y="3149340"/>
                <a:ext cx="17640" cy="162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0B7D5D8-8DAD-96BA-38FB-6692CC16051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91280" y="3140340"/>
                  <a:ext cx="35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F2185B4-46CC-E315-E7FE-A1F5801FAABA}"/>
                    </a:ext>
                  </a:extLst>
                </p14:cNvPr>
                <p14:cNvContentPartPr/>
                <p14:nvPr/>
              </p14:nvContentPartPr>
              <p14:xfrm>
                <a:off x="7346080" y="3127380"/>
                <a:ext cx="123120" cy="1710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F2185B4-46CC-E315-E7FE-A1F5801FAA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37440" y="3118740"/>
                  <a:ext cx="140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6D618F3-DFDA-10E3-88AA-288CBA64B992}"/>
                    </a:ext>
                  </a:extLst>
                </p14:cNvPr>
                <p14:cNvContentPartPr/>
                <p14:nvPr/>
              </p14:nvContentPartPr>
              <p14:xfrm>
                <a:off x="7450840" y="3067260"/>
                <a:ext cx="181440" cy="104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6D618F3-DFDA-10E3-88AA-288CBA64B99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42200" y="3058260"/>
                  <a:ext cx="19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736F7AC-BFE2-FACB-BED3-9A951A2371F0}"/>
                    </a:ext>
                  </a:extLst>
                </p14:cNvPr>
                <p14:cNvContentPartPr/>
                <p14:nvPr/>
              </p14:nvContentPartPr>
              <p14:xfrm>
                <a:off x="7765120" y="3192180"/>
                <a:ext cx="164160" cy="817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736F7AC-BFE2-FACB-BED3-9A951A2371F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56120" y="3183540"/>
                  <a:ext cx="181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63846A8-3554-80D2-C076-9D3A8D3FBCB1}"/>
                    </a:ext>
                  </a:extLst>
                </p14:cNvPr>
                <p14:cNvContentPartPr/>
                <p14:nvPr/>
              </p14:nvContentPartPr>
              <p14:xfrm>
                <a:off x="8087320" y="3137820"/>
                <a:ext cx="267480" cy="1832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63846A8-3554-80D2-C076-9D3A8D3FBCB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78680" y="3129180"/>
                  <a:ext cx="285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0837BDB-FE45-86B9-2624-FF4FBC6BD2C0}"/>
                    </a:ext>
                  </a:extLst>
                </p14:cNvPr>
                <p14:cNvContentPartPr/>
                <p14:nvPr/>
              </p14:nvContentPartPr>
              <p14:xfrm>
                <a:off x="7372360" y="3204060"/>
                <a:ext cx="151560" cy="2437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0837BDB-FE45-86B9-2624-FF4FBC6BD2C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63360" y="3195060"/>
                  <a:ext cx="169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B81B05C-F030-5A74-7B93-1736D2A906DD}"/>
                    </a:ext>
                  </a:extLst>
                </p14:cNvPr>
                <p14:cNvContentPartPr/>
                <p14:nvPr/>
              </p14:nvContentPartPr>
              <p14:xfrm>
                <a:off x="7465960" y="3173460"/>
                <a:ext cx="181080" cy="46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B81B05C-F030-5A74-7B93-1736D2A906D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456960" y="3164820"/>
                  <a:ext cx="19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974D7DE-A769-4619-A390-2169DD6D5725}"/>
                    </a:ext>
                  </a:extLst>
                </p14:cNvPr>
                <p14:cNvContentPartPr/>
                <p14:nvPr/>
              </p14:nvContentPartPr>
              <p14:xfrm>
                <a:off x="9891640" y="2866380"/>
                <a:ext cx="42840" cy="243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974D7DE-A769-4619-A390-2169DD6D572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883000" y="2857380"/>
                  <a:ext cx="6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C105C4E-87DB-E537-5092-88253E9CAAE0}"/>
                    </a:ext>
                  </a:extLst>
                </p14:cNvPr>
                <p14:cNvContentPartPr/>
                <p14:nvPr/>
              </p14:nvContentPartPr>
              <p14:xfrm>
                <a:off x="10025920" y="2893380"/>
                <a:ext cx="132840" cy="219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C105C4E-87DB-E537-5092-88253E9CAA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7280" y="2884740"/>
                  <a:ext cx="150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F1C5AD7-A4AB-D78C-4369-A7B61C54A829}"/>
                    </a:ext>
                  </a:extLst>
                </p14:cNvPr>
                <p14:cNvContentPartPr/>
                <p14:nvPr/>
              </p14:nvContentPartPr>
              <p14:xfrm>
                <a:off x="9993880" y="3024420"/>
                <a:ext cx="187920" cy="241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F1C5AD7-A4AB-D78C-4369-A7B61C54A82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84880" y="3015780"/>
                  <a:ext cx="205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4F90CED-2C4A-78AE-FE68-B1B2E85A8260}"/>
                    </a:ext>
                  </a:extLst>
                </p14:cNvPr>
                <p14:cNvContentPartPr/>
                <p14:nvPr/>
              </p14:nvContentPartPr>
              <p14:xfrm>
                <a:off x="10147960" y="3107580"/>
                <a:ext cx="51480" cy="1605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4F90CED-2C4A-78AE-FE68-B1B2E85A8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38960" y="3098580"/>
                  <a:ext cx="69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A738106-C937-C78F-B5AD-4C92891ABF78}"/>
                    </a:ext>
                  </a:extLst>
                </p14:cNvPr>
                <p14:cNvContentPartPr/>
                <p14:nvPr/>
              </p14:nvContentPartPr>
              <p14:xfrm>
                <a:off x="10420840" y="2974380"/>
                <a:ext cx="39960" cy="2149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A738106-C937-C78F-B5AD-4C92891ABF7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12200" y="2965380"/>
                  <a:ext cx="57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43984261-4274-6A33-C2DF-7D81B21B9ABF}"/>
                    </a:ext>
                  </a:extLst>
                </p14:cNvPr>
                <p14:cNvContentPartPr/>
                <p14:nvPr/>
              </p14:nvContentPartPr>
              <p14:xfrm>
                <a:off x="10510120" y="2905980"/>
                <a:ext cx="210960" cy="2988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43984261-4274-6A33-C2DF-7D81B21B9AB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01480" y="2897340"/>
                  <a:ext cx="228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09864761-6D8C-7473-4E8B-A0B791A0EE2E}"/>
                    </a:ext>
                  </a:extLst>
                </p14:cNvPr>
                <p14:cNvContentPartPr/>
                <p14:nvPr/>
              </p14:nvContentPartPr>
              <p14:xfrm>
                <a:off x="9676720" y="2847300"/>
                <a:ext cx="106560" cy="3715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09864761-6D8C-7473-4E8B-A0B791A0EE2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668080" y="2838660"/>
                  <a:ext cx="124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0E57D1B-40D4-A874-255C-51847B6223CC}"/>
                    </a:ext>
                  </a:extLst>
                </p14:cNvPr>
                <p14:cNvContentPartPr/>
                <p14:nvPr/>
              </p14:nvContentPartPr>
              <p14:xfrm>
                <a:off x="2635120" y="1999140"/>
                <a:ext cx="12960" cy="2772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0E57D1B-40D4-A874-255C-51847B6223C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26480" y="1990500"/>
                  <a:ext cx="30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5A78283-DC2D-A63E-2CAE-BCB90E2774AA}"/>
                    </a:ext>
                  </a:extLst>
                </p14:cNvPr>
                <p14:cNvContentPartPr/>
                <p14:nvPr/>
              </p14:nvContentPartPr>
              <p14:xfrm>
                <a:off x="2778040" y="2038740"/>
                <a:ext cx="143280" cy="235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5A78283-DC2D-A63E-2CAE-BCB90E2774A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69040" y="2029740"/>
                  <a:ext cx="160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BC6360B-CCD0-F6C8-5644-8C306FF00515}"/>
                    </a:ext>
                  </a:extLst>
                </p14:cNvPr>
                <p14:cNvContentPartPr/>
                <p14:nvPr/>
              </p14:nvContentPartPr>
              <p14:xfrm>
                <a:off x="2814400" y="1953420"/>
                <a:ext cx="257760" cy="109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BC6360B-CCD0-F6C8-5644-8C306FF005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805400" y="1944420"/>
                  <a:ext cx="27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C3AEFBC-93C4-0F11-3EB0-369ABCC46562}"/>
                    </a:ext>
                  </a:extLst>
                </p14:cNvPr>
                <p14:cNvContentPartPr/>
                <p14:nvPr/>
              </p14:nvContentPartPr>
              <p14:xfrm>
                <a:off x="2578600" y="1837140"/>
                <a:ext cx="468360" cy="531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C3AEFBC-93C4-0F11-3EB0-369ABCC4656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69600" y="1828140"/>
                  <a:ext cx="4860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3C72E52-E6BE-C559-C5B6-52F0799348CF}"/>
                    </a:ext>
                  </a:extLst>
                </p14:cNvPr>
                <p14:cNvContentPartPr/>
                <p14:nvPr/>
              </p14:nvContentPartPr>
              <p14:xfrm>
                <a:off x="3204280" y="1694220"/>
                <a:ext cx="22680" cy="207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3C72E52-E6BE-C559-C5B6-52F0799348C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195640" y="1685580"/>
                  <a:ext cx="40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7372DC5-40BA-CE6D-C835-E185649AFE7F}"/>
                    </a:ext>
                  </a:extLst>
                </p14:cNvPr>
                <p14:cNvContentPartPr/>
                <p14:nvPr/>
              </p14:nvContentPartPr>
              <p14:xfrm>
                <a:off x="3291400" y="1710420"/>
                <a:ext cx="152280" cy="2307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7372DC5-40BA-CE6D-C835-E185649AFE7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282400" y="1701780"/>
                  <a:ext cx="169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A6E0796-3343-565E-4AB4-D90C3C3D4E64}"/>
                    </a:ext>
                  </a:extLst>
                </p14:cNvPr>
                <p14:cNvContentPartPr/>
                <p14:nvPr/>
              </p14:nvContentPartPr>
              <p14:xfrm>
                <a:off x="3360520" y="1817340"/>
                <a:ext cx="187920" cy="489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A6E0796-3343-565E-4AB4-D90C3C3D4E6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51520" y="1808700"/>
                  <a:ext cx="205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3F6CE48-7EC1-AEAF-323C-35F2614C21CB}"/>
                    </a:ext>
                  </a:extLst>
                </p14:cNvPr>
                <p14:cNvContentPartPr/>
                <p14:nvPr/>
              </p14:nvContentPartPr>
              <p14:xfrm>
                <a:off x="3291400" y="1724100"/>
                <a:ext cx="627480" cy="296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3F6CE48-7EC1-AEAF-323C-35F2614C21C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82400" y="1715100"/>
                  <a:ext cx="645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BF50726-BE8E-A927-B80C-49FE0D68C9FC}"/>
                    </a:ext>
                  </a:extLst>
                </p14:cNvPr>
                <p14:cNvContentPartPr/>
                <p14:nvPr/>
              </p14:nvContentPartPr>
              <p14:xfrm>
                <a:off x="4852720" y="3457140"/>
                <a:ext cx="141120" cy="1980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BF50726-BE8E-A927-B80C-49FE0D68C9F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43720" y="3448500"/>
                  <a:ext cx="158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063FE8E-27F2-D3C4-6EB0-D6E28F6C0AA1}"/>
                    </a:ext>
                  </a:extLst>
                </p14:cNvPr>
                <p14:cNvContentPartPr/>
                <p14:nvPr/>
              </p14:nvContentPartPr>
              <p14:xfrm>
                <a:off x="5069080" y="3504300"/>
                <a:ext cx="82080" cy="2066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063FE8E-27F2-D3C4-6EB0-D6E28F6C0AA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060440" y="3495300"/>
                  <a:ext cx="99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A7D25263-FAFE-180F-BB5A-315BD1B7F690}"/>
                    </a:ext>
                  </a:extLst>
                </p14:cNvPr>
                <p14:cNvContentPartPr/>
                <p14:nvPr/>
              </p14:nvContentPartPr>
              <p14:xfrm>
                <a:off x="5056480" y="3499260"/>
                <a:ext cx="150480" cy="939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A7D25263-FAFE-180F-BB5A-315BD1B7F69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047840" y="3490260"/>
                  <a:ext cx="16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ACA28463-CE14-F794-7C5D-C3B658658B44}"/>
                    </a:ext>
                  </a:extLst>
                </p14:cNvPr>
                <p14:cNvContentPartPr/>
                <p14:nvPr/>
              </p14:nvContentPartPr>
              <p14:xfrm>
                <a:off x="6478480" y="3593580"/>
                <a:ext cx="113760" cy="2250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ACA28463-CE14-F794-7C5D-C3B658658B4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69480" y="3584580"/>
                  <a:ext cx="131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0A55F42-B4A6-3F65-45B2-F7603F9C6FDE}"/>
                    </a:ext>
                  </a:extLst>
                </p14:cNvPr>
                <p14:cNvContentPartPr/>
                <p14:nvPr/>
              </p14:nvContentPartPr>
              <p14:xfrm>
                <a:off x="6720400" y="3650100"/>
                <a:ext cx="26280" cy="1634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0A55F42-B4A6-3F65-45B2-F7603F9C6FD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11400" y="3641460"/>
                  <a:ext cx="43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C1346AC7-D2D4-20E8-1FFA-D1ACBCB725CF}"/>
                    </a:ext>
                  </a:extLst>
                </p14:cNvPr>
                <p14:cNvContentPartPr/>
                <p14:nvPr/>
              </p14:nvContentPartPr>
              <p14:xfrm>
                <a:off x="6631480" y="3625980"/>
                <a:ext cx="125640" cy="1317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C1346AC7-D2D4-20E8-1FFA-D1ACBCB725C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22840" y="3617340"/>
                  <a:ext cx="143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3CB08BFB-910D-80DA-BB28-B74A8DA58CE9}"/>
                    </a:ext>
                  </a:extLst>
                </p14:cNvPr>
                <p14:cNvContentPartPr/>
                <p14:nvPr/>
              </p14:nvContentPartPr>
              <p14:xfrm>
                <a:off x="6861880" y="3639300"/>
                <a:ext cx="221400" cy="1990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3CB08BFB-910D-80DA-BB28-B74A8DA58CE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52880" y="3630660"/>
                  <a:ext cx="23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8C68F42-82A6-E23E-5F20-F04CBA1F48AB}"/>
                    </a:ext>
                  </a:extLst>
                </p14:cNvPr>
                <p14:cNvContentPartPr/>
                <p14:nvPr/>
              </p14:nvContentPartPr>
              <p14:xfrm>
                <a:off x="7171120" y="3668100"/>
                <a:ext cx="159120" cy="1918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8C68F42-82A6-E23E-5F20-F04CBA1F48A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62480" y="3659460"/>
                  <a:ext cx="176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E9CD00F-625E-FCB6-517C-9BEB14799836}"/>
                    </a:ext>
                  </a:extLst>
                </p14:cNvPr>
                <p14:cNvContentPartPr/>
                <p14:nvPr/>
              </p14:nvContentPartPr>
              <p14:xfrm>
                <a:off x="7318000" y="3641100"/>
                <a:ext cx="119160" cy="468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E9CD00F-625E-FCB6-517C-9BEB1479983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309360" y="3632100"/>
                  <a:ext cx="136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3B403D4-ADCE-0976-4DDA-64122BFEDF8E}"/>
                    </a:ext>
                  </a:extLst>
                </p14:cNvPr>
                <p14:cNvContentPartPr/>
                <p14:nvPr/>
              </p14:nvContentPartPr>
              <p14:xfrm>
                <a:off x="7509160" y="3723900"/>
                <a:ext cx="167040" cy="954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3B403D4-ADCE-0976-4DDA-64122BFEDF8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00160" y="3715260"/>
                  <a:ext cx="184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9CDF99A-0033-B1CD-1A8F-B81D74C1B63C}"/>
                    </a:ext>
                  </a:extLst>
                </p14:cNvPr>
                <p14:cNvContentPartPr/>
                <p14:nvPr/>
              </p14:nvContentPartPr>
              <p14:xfrm>
                <a:off x="7980040" y="3684300"/>
                <a:ext cx="118440" cy="248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9CDF99A-0033-B1CD-1A8F-B81D74C1B63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71400" y="3675300"/>
                  <a:ext cx="136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1B36050-C79B-34A4-911A-206C2FABDAEE}"/>
                    </a:ext>
                  </a:extLst>
                </p14:cNvPr>
                <p14:cNvContentPartPr/>
                <p14:nvPr/>
              </p14:nvContentPartPr>
              <p14:xfrm>
                <a:off x="9663760" y="3561900"/>
                <a:ext cx="130320" cy="2210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1B36050-C79B-34A4-911A-206C2FABDAE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54760" y="3553260"/>
                  <a:ext cx="147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54223EA-2DD6-4DB0-C79B-151726F3BC2C}"/>
                    </a:ext>
                  </a:extLst>
                </p14:cNvPr>
                <p14:cNvContentPartPr/>
                <p14:nvPr/>
              </p14:nvContentPartPr>
              <p14:xfrm>
                <a:off x="9790840" y="3615180"/>
                <a:ext cx="131040" cy="181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54223EA-2DD6-4DB0-C79B-151726F3BC2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782200" y="3606180"/>
                  <a:ext cx="148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9ED4F12-2B89-CBD0-7943-0DB2490FFB1B}"/>
                    </a:ext>
                  </a:extLst>
                </p14:cNvPr>
                <p14:cNvContentPartPr/>
                <p14:nvPr/>
              </p14:nvContentPartPr>
              <p14:xfrm>
                <a:off x="10047160" y="3611580"/>
                <a:ext cx="92520" cy="2559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9ED4F12-2B89-CBD0-7943-0DB2490FFB1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038520" y="3602940"/>
                  <a:ext cx="110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2767D60-76EC-F439-8699-1EADC21B581D}"/>
                    </a:ext>
                  </a:extLst>
                </p14:cNvPr>
                <p14:cNvContentPartPr/>
                <p14:nvPr/>
              </p14:nvContentPartPr>
              <p14:xfrm>
                <a:off x="10135360" y="3745500"/>
                <a:ext cx="86760" cy="1321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2767D60-76EC-F439-8699-1EADC21B581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26360" y="3736500"/>
                  <a:ext cx="104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08FFAD3-6FF2-6684-2D8E-B015770472C3}"/>
                    </a:ext>
                  </a:extLst>
                </p14:cNvPr>
                <p14:cNvContentPartPr/>
                <p14:nvPr/>
              </p14:nvContentPartPr>
              <p14:xfrm>
                <a:off x="10373320" y="3619860"/>
                <a:ext cx="56160" cy="226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08FFAD3-6FF2-6684-2D8E-B015770472C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64680" y="3610860"/>
                  <a:ext cx="73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C970FA8-AF3D-0169-7BC2-5CC3F3A94AB7}"/>
                    </a:ext>
                  </a:extLst>
                </p14:cNvPr>
                <p14:cNvContentPartPr/>
                <p14:nvPr/>
              </p14:nvContentPartPr>
              <p14:xfrm>
                <a:off x="10509400" y="3572700"/>
                <a:ext cx="168840" cy="3315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C970FA8-AF3D-0169-7BC2-5CC3F3A94AB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500400" y="3564060"/>
                  <a:ext cx="186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D9503A92-33A3-8B99-9C96-5853F43691F5}"/>
                    </a:ext>
                  </a:extLst>
                </p14:cNvPr>
                <p14:cNvContentPartPr/>
                <p14:nvPr/>
              </p14:nvContentPartPr>
              <p14:xfrm>
                <a:off x="4891600" y="4029900"/>
                <a:ext cx="176400" cy="2001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D9503A92-33A3-8B99-9C96-5853F43691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2960" y="4020900"/>
                  <a:ext cx="194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831ACD44-B9D4-F5EF-B127-ECE0280E7FA8}"/>
                    </a:ext>
                  </a:extLst>
                </p14:cNvPr>
                <p14:cNvContentPartPr/>
                <p14:nvPr/>
              </p14:nvContentPartPr>
              <p14:xfrm>
                <a:off x="5142880" y="4008300"/>
                <a:ext cx="128520" cy="21852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831ACD44-B9D4-F5EF-B127-ECE0280E7FA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133880" y="3999300"/>
                  <a:ext cx="146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3BB0878-31C5-A544-4F03-342F35165526}"/>
                    </a:ext>
                  </a:extLst>
                </p14:cNvPr>
                <p14:cNvContentPartPr/>
                <p14:nvPr/>
              </p14:nvContentPartPr>
              <p14:xfrm>
                <a:off x="5259520" y="3966540"/>
                <a:ext cx="221040" cy="320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3BB0878-31C5-A544-4F03-342F3516552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250880" y="3957900"/>
                  <a:ext cx="238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062B8B6-7AE4-3738-3A94-0709C319507F}"/>
                    </a:ext>
                  </a:extLst>
                </p14:cNvPr>
                <p14:cNvContentPartPr/>
                <p14:nvPr/>
              </p14:nvContentPartPr>
              <p14:xfrm>
                <a:off x="6689800" y="4094700"/>
                <a:ext cx="182160" cy="2653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062B8B6-7AE4-3738-3A94-0709C319507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81160" y="4085700"/>
                  <a:ext cx="199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787B061-FE1E-8DB1-3E77-16D06D118D0C}"/>
                    </a:ext>
                  </a:extLst>
                </p14:cNvPr>
                <p14:cNvContentPartPr/>
                <p14:nvPr/>
              </p14:nvContentPartPr>
              <p14:xfrm>
                <a:off x="6900400" y="4199460"/>
                <a:ext cx="117000" cy="18972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787B061-FE1E-8DB1-3E77-16D06D118D0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91760" y="4190460"/>
                  <a:ext cx="134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BAAB298-4E11-46B6-D13F-BBE7DD2C0178}"/>
                    </a:ext>
                  </a:extLst>
                </p14:cNvPr>
                <p14:cNvContentPartPr/>
                <p14:nvPr/>
              </p14:nvContentPartPr>
              <p14:xfrm>
                <a:off x="6980680" y="4151940"/>
                <a:ext cx="337680" cy="1209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BAAB298-4E11-46B6-D13F-BBE7DD2C017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972040" y="4143300"/>
                  <a:ext cx="355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6EB5AD2-5E13-7D74-A479-DAE3E22A60D6}"/>
                    </a:ext>
                  </a:extLst>
                </p14:cNvPr>
                <p14:cNvContentPartPr/>
                <p14:nvPr/>
              </p14:nvContentPartPr>
              <p14:xfrm>
                <a:off x="7356520" y="4196580"/>
                <a:ext cx="51480" cy="2088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6EB5AD2-5E13-7D74-A479-DAE3E22A60D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347880" y="4187580"/>
                  <a:ext cx="69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F0980EE8-81D9-6C9C-90FB-D701E3F38361}"/>
                    </a:ext>
                  </a:extLst>
                </p14:cNvPr>
                <p14:cNvContentPartPr/>
                <p14:nvPr/>
              </p14:nvContentPartPr>
              <p14:xfrm>
                <a:off x="7495120" y="4201620"/>
                <a:ext cx="220680" cy="2124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F0980EE8-81D9-6C9C-90FB-D701E3F3836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6120" y="4192980"/>
                  <a:ext cx="238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C815B55F-922B-C839-4A8F-935FC55FB1AC}"/>
                    </a:ext>
                  </a:extLst>
                </p14:cNvPr>
                <p14:cNvContentPartPr/>
                <p14:nvPr/>
              </p14:nvContentPartPr>
              <p14:xfrm>
                <a:off x="7795000" y="4309980"/>
                <a:ext cx="159480" cy="993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C815B55F-922B-C839-4A8F-935FC55FB1A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786000" y="4300980"/>
                  <a:ext cx="177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3028B4F-8891-D446-A680-B7C33D89570C}"/>
                    </a:ext>
                  </a:extLst>
                </p14:cNvPr>
                <p14:cNvContentPartPr/>
                <p14:nvPr/>
              </p14:nvContentPartPr>
              <p14:xfrm>
                <a:off x="8123320" y="4234020"/>
                <a:ext cx="36360" cy="283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3028B4F-8891-D446-A680-B7C33D89570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14680" y="4225380"/>
                  <a:ext cx="54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7EC9421-602E-C416-45FD-A7E62DD8EBC5}"/>
                    </a:ext>
                  </a:extLst>
                </p14:cNvPr>
                <p14:cNvContentPartPr/>
                <p14:nvPr/>
              </p14:nvContentPartPr>
              <p14:xfrm>
                <a:off x="8229880" y="4283340"/>
                <a:ext cx="235800" cy="173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7EC9421-602E-C416-45FD-A7E62DD8EBC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220880" y="4274700"/>
                  <a:ext cx="253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7EAC87D-610C-9452-4927-66542024853F}"/>
                    </a:ext>
                  </a:extLst>
                </p14:cNvPr>
                <p14:cNvContentPartPr/>
                <p14:nvPr/>
              </p14:nvContentPartPr>
              <p14:xfrm>
                <a:off x="9606880" y="1415220"/>
                <a:ext cx="114840" cy="3841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7EAC87D-610C-9452-4927-66542024853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598240" y="1406220"/>
                  <a:ext cx="132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B0EFDE2-A615-3DDC-82CA-06BB8DA123CF}"/>
                    </a:ext>
                  </a:extLst>
                </p14:cNvPr>
                <p14:cNvContentPartPr/>
                <p14:nvPr/>
              </p14:nvContentPartPr>
              <p14:xfrm>
                <a:off x="10069120" y="1516020"/>
                <a:ext cx="15840" cy="1998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B0EFDE2-A615-3DDC-82CA-06BB8DA123C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60120" y="1507020"/>
                  <a:ext cx="33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80DE2D3-A532-4E52-1744-D6B59EA64709}"/>
                    </a:ext>
                  </a:extLst>
                </p14:cNvPr>
                <p14:cNvContentPartPr/>
                <p14:nvPr/>
              </p14:nvContentPartPr>
              <p14:xfrm>
                <a:off x="10199080" y="1530060"/>
                <a:ext cx="120240" cy="133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80DE2D3-A532-4E52-1744-D6B59EA6470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90440" y="1521420"/>
                  <a:ext cx="137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C8D5EED-AAA6-85D7-6E7B-AABE4EFA6717}"/>
                    </a:ext>
                  </a:extLst>
                </p14:cNvPr>
                <p14:cNvContentPartPr/>
                <p14:nvPr/>
              </p14:nvContentPartPr>
              <p14:xfrm>
                <a:off x="10465840" y="1736340"/>
                <a:ext cx="35280" cy="149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C8D5EED-AAA6-85D7-6E7B-AABE4EFA67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56840" y="1727700"/>
                  <a:ext cx="5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C139188-B648-4A62-F9B4-E12A77E28942}"/>
                    </a:ext>
                  </a:extLst>
                </p14:cNvPr>
                <p14:cNvContentPartPr/>
                <p14:nvPr/>
              </p14:nvContentPartPr>
              <p14:xfrm>
                <a:off x="10732600" y="1552380"/>
                <a:ext cx="21240" cy="2444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C139188-B648-4A62-F9B4-E12A77E2894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23960" y="1543740"/>
                  <a:ext cx="38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5548EA5-68B2-B059-570C-B37B472D3A6E}"/>
                    </a:ext>
                  </a:extLst>
                </p14:cNvPr>
                <p14:cNvContentPartPr/>
                <p14:nvPr/>
              </p14:nvContentPartPr>
              <p14:xfrm>
                <a:off x="10831600" y="1423500"/>
                <a:ext cx="174960" cy="357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5548EA5-68B2-B059-570C-B37B472D3A6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22960" y="1414500"/>
                  <a:ext cx="192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1357D44-DAC3-A519-AEA0-A898D093CF1F}"/>
                    </a:ext>
                  </a:extLst>
                </p14:cNvPr>
                <p14:cNvContentPartPr/>
                <p14:nvPr/>
              </p14:nvContentPartPr>
              <p14:xfrm>
                <a:off x="9587440" y="2027940"/>
                <a:ext cx="171000" cy="3502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1357D44-DAC3-A519-AEA0-A898D093CF1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578440" y="2018940"/>
                  <a:ext cx="188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81183E1-A61A-C142-312D-3BEA267320F2}"/>
                    </a:ext>
                  </a:extLst>
                </p14:cNvPr>
                <p14:cNvContentPartPr/>
                <p14:nvPr/>
              </p14:nvContentPartPr>
              <p14:xfrm>
                <a:off x="10113040" y="2112900"/>
                <a:ext cx="73440" cy="2836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81183E1-A61A-C142-312D-3BEA267320F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104040" y="2103900"/>
                  <a:ext cx="91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2D0F0A62-1DE2-DC91-6A45-D0C7BDA292F0}"/>
                    </a:ext>
                  </a:extLst>
                </p14:cNvPr>
                <p14:cNvContentPartPr/>
                <p14:nvPr/>
              </p14:nvContentPartPr>
              <p14:xfrm>
                <a:off x="10237240" y="2213700"/>
                <a:ext cx="78480" cy="1720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2D0F0A62-1DE2-DC91-6A45-D0C7BDA292F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228240" y="2205060"/>
                  <a:ext cx="96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9EACBB1-6613-6C57-3170-A323D55384BF}"/>
                    </a:ext>
                  </a:extLst>
                </p14:cNvPr>
                <p14:cNvContentPartPr/>
                <p14:nvPr/>
              </p14:nvContentPartPr>
              <p14:xfrm>
                <a:off x="10234720" y="2089140"/>
                <a:ext cx="209520" cy="1058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9EACBB1-6613-6C57-3170-A323D55384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226080" y="2080500"/>
                  <a:ext cx="22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1F1460F-E05C-7A08-4EA8-FCD9BA3D8C48}"/>
                    </a:ext>
                  </a:extLst>
                </p14:cNvPr>
                <p14:cNvContentPartPr/>
                <p14:nvPr/>
              </p14:nvContentPartPr>
              <p14:xfrm>
                <a:off x="10402480" y="2327460"/>
                <a:ext cx="45720" cy="201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1F1460F-E05C-7A08-4EA8-FCD9BA3D8C4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393480" y="2318820"/>
                  <a:ext cx="6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363A92B-269E-0629-3018-B47B7B0C1A91}"/>
                    </a:ext>
                  </a:extLst>
                </p14:cNvPr>
                <p14:cNvContentPartPr/>
                <p14:nvPr/>
              </p14:nvContentPartPr>
              <p14:xfrm>
                <a:off x="10676800" y="2241060"/>
                <a:ext cx="76680" cy="3016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363A92B-269E-0629-3018-B47B7B0C1A9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668160" y="2232420"/>
                  <a:ext cx="94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5C5592A8-0D10-ACCF-512E-943B905BDA3E}"/>
                    </a:ext>
                  </a:extLst>
                </p14:cNvPr>
                <p14:cNvContentPartPr/>
                <p14:nvPr/>
              </p14:nvContentPartPr>
              <p14:xfrm>
                <a:off x="10804960" y="2174460"/>
                <a:ext cx="218160" cy="4024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5C5592A8-0D10-ACCF-512E-943B905BDA3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796320" y="2165460"/>
                  <a:ext cx="23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04377EB-1C16-72C1-5DCB-20862F810E02}"/>
                    </a:ext>
                  </a:extLst>
                </p14:cNvPr>
                <p14:cNvContentPartPr/>
                <p14:nvPr/>
              </p14:nvContentPartPr>
              <p14:xfrm>
                <a:off x="178480" y="2839020"/>
                <a:ext cx="533160" cy="252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04377EB-1C16-72C1-5DCB-20862F810E0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9840" y="2830380"/>
                  <a:ext cx="550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4F181AB-FCE1-2747-C9F4-FAC694D6D58B}"/>
                    </a:ext>
                  </a:extLst>
                </p14:cNvPr>
                <p14:cNvContentPartPr/>
                <p14:nvPr/>
              </p14:nvContentPartPr>
              <p14:xfrm>
                <a:off x="898480" y="2817060"/>
                <a:ext cx="221400" cy="22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4F181AB-FCE1-2747-C9F4-FAC694D6D58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89480" y="2808420"/>
                  <a:ext cx="239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4B4489D-755F-87E8-678A-837C02DB67A8}"/>
                    </a:ext>
                  </a:extLst>
                </p14:cNvPr>
                <p14:cNvContentPartPr/>
                <p14:nvPr/>
              </p14:nvContentPartPr>
              <p14:xfrm>
                <a:off x="928720" y="2941620"/>
                <a:ext cx="172080" cy="43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4B4489D-755F-87E8-678A-837C02DB67A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20080" y="2932980"/>
                  <a:ext cx="189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0698678-2ACF-FF01-3127-C78DF434EBA1}"/>
                    </a:ext>
                  </a:extLst>
                </p14:cNvPr>
                <p14:cNvContentPartPr/>
                <p14:nvPr/>
              </p14:nvContentPartPr>
              <p14:xfrm>
                <a:off x="1236160" y="2823900"/>
                <a:ext cx="215280" cy="280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0698678-2ACF-FF01-3127-C78DF434EBA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227160" y="2815260"/>
                  <a:ext cx="232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E31833E-C6B5-5961-DFB5-7E39550EBBCA}"/>
                    </a:ext>
                  </a:extLst>
                </p14:cNvPr>
                <p14:cNvContentPartPr/>
                <p14:nvPr/>
              </p14:nvContentPartPr>
              <p14:xfrm>
                <a:off x="1180360" y="2732820"/>
                <a:ext cx="496080" cy="560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E31833E-C6B5-5961-DFB5-7E39550EBBC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71360" y="2723820"/>
                  <a:ext cx="5137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0D534B4-E3BB-2D40-57B3-840BF9FA4FFD}"/>
                    </a:ext>
                  </a:extLst>
                </p14:cNvPr>
                <p14:cNvContentPartPr/>
                <p14:nvPr/>
              </p14:nvContentPartPr>
              <p14:xfrm>
                <a:off x="1808200" y="2856660"/>
                <a:ext cx="40320" cy="341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0D534B4-E3BB-2D40-57B3-840BF9FA4FF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799560" y="2847660"/>
                  <a:ext cx="57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2E9924FA-DE44-62AA-2A2D-77DF3982E453}"/>
                    </a:ext>
                  </a:extLst>
                </p14:cNvPr>
                <p14:cNvContentPartPr/>
                <p14:nvPr/>
              </p14:nvContentPartPr>
              <p14:xfrm>
                <a:off x="1672120" y="2892660"/>
                <a:ext cx="365040" cy="3744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2E9924FA-DE44-62AA-2A2D-77DF3982E45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63120" y="2884020"/>
                  <a:ext cx="3826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2C9A3FE-0F83-6FED-2284-5196F208E26E}"/>
                    </a:ext>
                  </a:extLst>
                </p14:cNvPr>
                <p14:cNvContentPartPr/>
                <p14:nvPr/>
              </p14:nvContentPartPr>
              <p14:xfrm>
                <a:off x="2256400" y="2891940"/>
                <a:ext cx="335880" cy="3268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2C9A3FE-0F83-6FED-2284-5196F208E26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47400" y="2882940"/>
                  <a:ext cx="353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ABDD289-6511-0B4E-F7EB-79725B1E58DE}"/>
                    </a:ext>
                  </a:extLst>
                </p14:cNvPr>
                <p14:cNvContentPartPr/>
                <p14:nvPr/>
              </p14:nvContentPartPr>
              <p14:xfrm>
                <a:off x="1669240" y="2651460"/>
                <a:ext cx="384120" cy="638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ABDD289-6511-0B4E-F7EB-79725B1E58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660240" y="2642820"/>
                  <a:ext cx="40176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B047358-91E7-2D40-2B5B-DF791A50E92F}"/>
                    </a:ext>
                  </a:extLst>
                </p14:cNvPr>
                <p14:cNvContentPartPr/>
                <p14:nvPr/>
              </p14:nvContentPartPr>
              <p14:xfrm>
                <a:off x="1202680" y="3778620"/>
                <a:ext cx="16920" cy="2671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B047358-91E7-2D40-2B5B-DF791A50E92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93680" y="3769980"/>
                  <a:ext cx="34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CE52D6C-87F3-B59E-32DC-08C193206B00}"/>
                    </a:ext>
                  </a:extLst>
                </p14:cNvPr>
                <p14:cNvContentPartPr/>
                <p14:nvPr/>
              </p14:nvContentPartPr>
              <p14:xfrm>
                <a:off x="1395280" y="3880500"/>
                <a:ext cx="146520" cy="489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CE52D6C-87F3-B59E-32DC-08C193206B0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86280" y="3871860"/>
                  <a:ext cx="164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010D8B75-D7CC-856F-640B-C96E5D8AA10E}"/>
                    </a:ext>
                  </a:extLst>
                </p14:cNvPr>
                <p14:cNvContentPartPr/>
                <p14:nvPr/>
              </p14:nvContentPartPr>
              <p14:xfrm>
                <a:off x="1476280" y="3805620"/>
                <a:ext cx="18720" cy="2912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010D8B75-D7CC-856F-640B-C96E5D8AA10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467280" y="3796620"/>
                  <a:ext cx="36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D5152170-0899-827F-3809-0EA6342CACBB}"/>
                    </a:ext>
                  </a:extLst>
                </p14:cNvPr>
                <p14:cNvContentPartPr/>
                <p14:nvPr/>
              </p14:nvContentPartPr>
              <p14:xfrm>
                <a:off x="1595440" y="3847380"/>
                <a:ext cx="13320" cy="2347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D5152170-0899-827F-3809-0EA6342CACB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586440" y="3838380"/>
                  <a:ext cx="30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E369C18-A7EC-5480-3248-AA8289CE8EF0}"/>
                    </a:ext>
                  </a:extLst>
                </p14:cNvPr>
                <p14:cNvContentPartPr/>
                <p14:nvPr/>
              </p14:nvContentPartPr>
              <p14:xfrm>
                <a:off x="1819720" y="3525540"/>
                <a:ext cx="521640" cy="3866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E369C18-A7EC-5480-3248-AA8289CE8EF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10720" y="3516540"/>
                  <a:ext cx="5392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9ED883E-4159-9D79-51E9-D87423532EDF}"/>
                    </a:ext>
                  </a:extLst>
                </p14:cNvPr>
                <p14:cNvContentPartPr/>
                <p14:nvPr/>
              </p14:nvContentPartPr>
              <p14:xfrm>
                <a:off x="3417040" y="2268060"/>
                <a:ext cx="116280" cy="2005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9ED883E-4159-9D79-51E9-D87423532ED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08400" y="2259420"/>
                  <a:ext cx="133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099DDB0-D669-A095-2DF5-E6F15750038C}"/>
                    </a:ext>
                  </a:extLst>
                </p14:cNvPr>
                <p14:cNvContentPartPr/>
                <p14:nvPr/>
              </p14:nvContentPartPr>
              <p14:xfrm>
                <a:off x="3606760" y="2298660"/>
                <a:ext cx="70560" cy="1839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099DDB0-D669-A095-2DF5-E6F15750038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598120" y="2289660"/>
                  <a:ext cx="88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2ECD2E9-39C6-2374-AD99-0F078ACABAAC}"/>
                    </a:ext>
                  </a:extLst>
                </p14:cNvPr>
                <p14:cNvContentPartPr/>
                <p14:nvPr/>
              </p14:nvContentPartPr>
              <p14:xfrm>
                <a:off x="3545200" y="2252940"/>
                <a:ext cx="158760" cy="1497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2ECD2E9-39C6-2374-AD99-0F078ACABAA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36200" y="2244300"/>
                  <a:ext cx="17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81D6ACA-8BE0-A62B-596A-20D3B9F5616B}"/>
                    </a:ext>
                  </a:extLst>
                </p14:cNvPr>
                <p14:cNvContentPartPr/>
                <p14:nvPr/>
              </p14:nvContentPartPr>
              <p14:xfrm>
                <a:off x="3569680" y="2163300"/>
                <a:ext cx="474840" cy="4334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81D6ACA-8BE0-A62B-596A-20D3B9F5616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561040" y="2154660"/>
                  <a:ext cx="492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204E118-EDC1-BE37-4345-A596286E06F3}"/>
                    </a:ext>
                  </a:extLst>
                </p14:cNvPr>
                <p14:cNvContentPartPr/>
                <p14:nvPr/>
              </p14:nvContentPartPr>
              <p14:xfrm>
                <a:off x="4026520" y="2419620"/>
                <a:ext cx="166320" cy="2221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204E118-EDC1-BE37-4345-A596286E06F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017520" y="2410980"/>
                  <a:ext cx="183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BA08C9C-34E6-4CA9-76B3-FD1F29EAF967}"/>
                    </a:ext>
                  </a:extLst>
                </p14:cNvPr>
                <p14:cNvContentPartPr/>
                <p14:nvPr/>
              </p14:nvContentPartPr>
              <p14:xfrm>
                <a:off x="4202920" y="2479740"/>
                <a:ext cx="141120" cy="2289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BA08C9C-34E6-4CA9-76B3-FD1F29EAF96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193920" y="2471100"/>
                  <a:ext cx="158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1D634A1-EEAC-3A01-E84E-8A3CE73ED01A}"/>
                    </a:ext>
                  </a:extLst>
                </p14:cNvPr>
                <p14:cNvContentPartPr/>
                <p14:nvPr/>
              </p14:nvContentPartPr>
              <p14:xfrm>
                <a:off x="4315240" y="2450940"/>
                <a:ext cx="127440" cy="738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1D634A1-EEAC-3A01-E84E-8A3CE73ED01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306600" y="2442300"/>
                  <a:ext cx="145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578DB20-7B72-32DB-B097-C6F1EDFD73FC}"/>
                    </a:ext>
                  </a:extLst>
                </p14:cNvPr>
                <p14:cNvContentPartPr/>
                <p14:nvPr/>
              </p14:nvContentPartPr>
              <p14:xfrm>
                <a:off x="4040920" y="2354460"/>
                <a:ext cx="468360" cy="3535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578DB20-7B72-32DB-B097-C6F1EDFD73F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31920" y="2345460"/>
                  <a:ext cx="486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BE8BD9D-75EB-297A-DC2E-51BE6DF4A119}"/>
                    </a:ext>
                  </a:extLst>
                </p14:cNvPr>
                <p14:cNvContentPartPr/>
                <p14:nvPr/>
              </p14:nvContentPartPr>
              <p14:xfrm>
                <a:off x="3863440" y="2913900"/>
                <a:ext cx="131400" cy="2836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BE8BD9D-75EB-297A-DC2E-51BE6DF4A11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854800" y="2905260"/>
                  <a:ext cx="149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46F707D-95D9-FC01-EB4B-10BA818D1283}"/>
                    </a:ext>
                  </a:extLst>
                </p14:cNvPr>
                <p14:cNvContentPartPr/>
                <p14:nvPr/>
              </p14:nvContentPartPr>
              <p14:xfrm>
                <a:off x="4145680" y="2963220"/>
                <a:ext cx="23400" cy="2718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46F707D-95D9-FC01-EB4B-10BA818D128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136680" y="2954580"/>
                  <a:ext cx="41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F72C298A-05DE-A868-C41B-2774F7528B0D}"/>
                    </a:ext>
                  </a:extLst>
                </p14:cNvPr>
                <p14:cNvContentPartPr/>
                <p14:nvPr/>
              </p14:nvContentPartPr>
              <p14:xfrm>
                <a:off x="4079440" y="2993100"/>
                <a:ext cx="200520" cy="1098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F72C298A-05DE-A868-C41B-2774F7528B0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070800" y="2984100"/>
                  <a:ext cx="21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FA09372-52BA-E94C-7D43-0B3534D5800E}"/>
                    </a:ext>
                  </a:extLst>
                </p14:cNvPr>
                <p14:cNvContentPartPr/>
                <p14:nvPr/>
              </p14:nvContentPartPr>
              <p14:xfrm>
                <a:off x="5069080" y="4624260"/>
                <a:ext cx="133560" cy="2790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FA09372-52BA-E94C-7D43-0B3534D5800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060440" y="4615260"/>
                  <a:ext cx="151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FAA8858-6F73-9816-C1AD-5404A6682076}"/>
                    </a:ext>
                  </a:extLst>
                </p14:cNvPr>
                <p14:cNvContentPartPr/>
                <p14:nvPr/>
              </p14:nvContentPartPr>
              <p14:xfrm>
                <a:off x="5381560" y="4651620"/>
                <a:ext cx="72360" cy="3099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FAA8858-6F73-9816-C1AD-5404A668207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372560" y="4642620"/>
                  <a:ext cx="90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C6BE0CE4-7DC8-6118-4FF4-31E5670AC39F}"/>
                    </a:ext>
                  </a:extLst>
                </p14:cNvPr>
                <p14:cNvContentPartPr/>
                <p14:nvPr/>
              </p14:nvContentPartPr>
              <p14:xfrm>
                <a:off x="5313160" y="4676460"/>
                <a:ext cx="212400" cy="1429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C6BE0CE4-7DC8-6118-4FF4-31E5670AC39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04520" y="4667460"/>
                  <a:ext cx="230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FA159295-E559-6706-836A-9D62A612E98F}"/>
                    </a:ext>
                  </a:extLst>
                </p14:cNvPr>
                <p14:cNvContentPartPr/>
                <p14:nvPr/>
              </p14:nvContentPartPr>
              <p14:xfrm>
                <a:off x="6464440" y="4783020"/>
                <a:ext cx="118440" cy="2325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FA159295-E559-6706-836A-9D62A612E98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455440" y="4774020"/>
                  <a:ext cx="136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3F0F2DA-4B70-5B0A-EBB4-429914467DF9}"/>
                    </a:ext>
                  </a:extLst>
                </p14:cNvPr>
                <p14:cNvContentPartPr/>
                <p14:nvPr/>
              </p14:nvContentPartPr>
              <p14:xfrm>
                <a:off x="6753520" y="4766100"/>
                <a:ext cx="41400" cy="2685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3F0F2DA-4B70-5B0A-EBB4-429914467DF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744520" y="4757460"/>
                  <a:ext cx="59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0A56F9FF-E74B-413D-C425-7E35777D3045}"/>
                    </a:ext>
                  </a:extLst>
                </p14:cNvPr>
                <p14:cNvContentPartPr/>
                <p14:nvPr/>
              </p14:nvContentPartPr>
              <p14:xfrm>
                <a:off x="6679720" y="4770060"/>
                <a:ext cx="160920" cy="1404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0A56F9FF-E74B-413D-C425-7E35777D304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670720" y="4761420"/>
                  <a:ext cx="178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0A95C3A-8103-2295-D243-0ECC05FA8A99}"/>
                    </a:ext>
                  </a:extLst>
                </p14:cNvPr>
                <p14:cNvContentPartPr/>
                <p14:nvPr/>
              </p14:nvContentPartPr>
              <p14:xfrm>
                <a:off x="6955120" y="4911540"/>
                <a:ext cx="110160" cy="356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0A95C3A-8103-2295-D243-0ECC05FA8A9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946120" y="4902540"/>
                  <a:ext cx="127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55D8DB2C-1D0D-10D8-66D2-8BD26BF646CE}"/>
                    </a:ext>
                  </a:extLst>
                </p14:cNvPr>
                <p14:cNvContentPartPr/>
                <p14:nvPr/>
              </p14:nvContentPartPr>
              <p14:xfrm>
                <a:off x="7096240" y="4848900"/>
                <a:ext cx="296280" cy="2257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5D8DB2C-1D0D-10D8-66D2-8BD26BF646C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087240" y="4840260"/>
                  <a:ext cx="313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A39F30E-837C-B6B3-0813-F16F561B9729}"/>
                    </a:ext>
                  </a:extLst>
                </p14:cNvPr>
                <p14:cNvContentPartPr/>
                <p14:nvPr/>
              </p14:nvContentPartPr>
              <p14:xfrm>
                <a:off x="7376680" y="4796700"/>
                <a:ext cx="147600" cy="651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A39F30E-837C-B6B3-0813-F16F561B972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367680" y="4788060"/>
                  <a:ext cx="16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70500B2-C9DE-F9FA-CA5E-8155C5FAA7A1}"/>
                    </a:ext>
                  </a:extLst>
                </p14:cNvPr>
                <p14:cNvContentPartPr/>
                <p14:nvPr/>
              </p14:nvContentPartPr>
              <p14:xfrm>
                <a:off x="7687000" y="4917300"/>
                <a:ext cx="118080" cy="104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70500B2-C9DE-F9FA-CA5E-8155C5FAA7A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678000" y="4908660"/>
                  <a:ext cx="135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2A7FFA-A8FD-2E56-0F1C-7AAB9BE6E1F7}"/>
                    </a:ext>
                  </a:extLst>
                </p14:cNvPr>
                <p14:cNvContentPartPr/>
                <p14:nvPr/>
              </p14:nvContentPartPr>
              <p14:xfrm>
                <a:off x="8095240" y="4879140"/>
                <a:ext cx="47520" cy="2296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2A7FFA-A8FD-2E56-0F1C-7AAB9BE6E1F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086600" y="4870500"/>
                  <a:ext cx="65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ED141D8-F1E4-F95C-3899-705FCF93C4CC}"/>
                    </a:ext>
                  </a:extLst>
                </p14:cNvPr>
                <p14:cNvContentPartPr/>
                <p14:nvPr/>
              </p14:nvContentPartPr>
              <p14:xfrm>
                <a:off x="8251840" y="4887060"/>
                <a:ext cx="153000" cy="2660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ED141D8-F1E4-F95C-3899-705FCF93C4C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242840" y="4878420"/>
                  <a:ext cx="17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0487E102-59D2-13C9-1826-0E9109218679}"/>
                    </a:ext>
                  </a:extLst>
                </p14:cNvPr>
                <p14:cNvContentPartPr/>
                <p14:nvPr/>
              </p14:nvContentPartPr>
              <p14:xfrm>
                <a:off x="8687800" y="4340940"/>
                <a:ext cx="229680" cy="11714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0487E102-59D2-13C9-1826-0E910921867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678800" y="4332300"/>
                  <a:ext cx="24732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816C89AA-03A4-D6E6-B6C2-7B4A90BC46CA}"/>
                    </a:ext>
                  </a:extLst>
                </p14:cNvPr>
                <p14:cNvContentPartPr/>
                <p14:nvPr/>
              </p14:nvContentPartPr>
              <p14:xfrm>
                <a:off x="10887760" y="4313940"/>
                <a:ext cx="417960" cy="9705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816C89AA-03A4-D6E6-B6C2-7B4A90BC46C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878760" y="4304940"/>
                  <a:ext cx="43560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0B5852CE-6EE2-C470-1E8C-7397F1D5D5F1}"/>
                    </a:ext>
                  </a:extLst>
                </p14:cNvPr>
                <p14:cNvContentPartPr/>
                <p14:nvPr/>
              </p14:nvContentPartPr>
              <p14:xfrm>
                <a:off x="9671680" y="4186140"/>
                <a:ext cx="200520" cy="2134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0B5852CE-6EE2-C470-1E8C-7397F1D5D5F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663040" y="4177140"/>
                  <a:ext cx="218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4CB9D62-78B4-34AF-18AF-4531F9E1B2CF}"/>
                    </a:ext>
                  </a:extLst>
                </p14:cNvPr>
                <p14:cNvContentPartPr/>
                <p14:nvPr/>
              </p14:nvContentPartPr>
              <p14:xfrm>
                <a:off x="9908200" y="4255980"/>
                <a:ext cx="158760" cy="2156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4CB9D62-78B4-34AF-18AF-4531F9E1B2C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899200" y="4246980"/>
                  <a:ext cx="176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BE246A42-E288-CA73-7BF9-79FBB3D4C2FB}"/>
                    </a:ext>
                  </a:extLst>
                </p14:cNvPr>
                <p14:cNvContentPartPr/>
                <p14:nvPr/>
              </p14:nvContentPartPr>
              <p14:xfrm>
                <a:off x="10014400" y="4214580"/>
                <a:ext cx="207360" cy="763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BE246A42-E288-CA73-7BF9-79FBB3D4C2F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005760" y="4205940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4B39296D-452C-C5D1-33B8-D716196CA5D8}"/>
                    </a:ext>
                  </a:extLst>
                </p14:cNvPr>
                <p14:cNvContentPartPr/>
                <p14:nvPr/>
              </p14:nvContentPartPr>
              <p14:xfrm>
                <a:off x="10051120" y="4489620"/>
                <a:ext cx="98280" cy="17532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4B39296D-452C-C5D1-33B8-D716196CA5D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42120" y="4480980"/>
                  <a:ext cx="11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0898A1F-1714-6FFE-F284-42C6708EA38C}"/>
                    </a:ext>
                  </a:extLst>
                </p14:cNvPr>
                <p14:cNvContentPartPr/>
                <p14:nvPr/>
              </p14:nvContentPartPr>
              <p14:xfrm>
                <a:off x="10319680" y="4377660"/>
                <a:ext cx="32040" cy="20916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0898A1F-1714-6FFE-F284-42C6708EA38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311040" y="4368660"/>
                  <a:ext cx="49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952326CA-278B-9D7A-C639-EE508A879C89}"/>
                    </a:ext>
                  </a:extLst>
                </p14:cNvPr>
                <p14:cNvContentPartPr/>
                <p14:nvPr/>
              </p14:nvContentPartPr>
              <p14:xfrm>
                <a:off x="10428400" y="4332300"/>
                <a:ext cx="194760" cy="3139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952326CA-278B-9D7A-C639-EE508A879C8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419760" y="4323300"/>
                  <a:ext cx="212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7D2F73E-F215-0065-AD0A-A2535B00FAD9}"/>
                    </a:ext>
                  </a:extLst>
                </p14:cNvPr>
                <p14:cNvContentPartPr/>
                <p14:nvPr/>
              </p14:nvContentPartPr>
              <p14:xfrm>
                <a:off x="9635320" y="4150140"/>
                <a:ext cx="123840" cy="4140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7D2F73E-F215-0065-AD0A-A2535B00FAD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26320" y="4141140"/>
                  <a:ext cx="1414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31F7B16-A329-45B2-DAAE-1BECD687397D}"/>
                    </a:ext>
                  </a:extLst>
                </p14:cNvPr>
                <p14:cNvContentPartPr/>
                <p14:nvPr/>
              </p14:nvContentPartPr>
              <p14:xfrm>
                <a:off x="9623440" y="4861140"/>
                <a:ext cx="188280" cy="2383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31F7B16-A329-45B2-DAAE-1BECD68739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614800" y="4852140"/>
                  <a:ext cx="205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0781F23-AE68-5D77-1E55-FE7E4E0CDA62}"/>
                    </a:ext>
                  </a:extLst>
                </p14:cNvPr>
                <p14:cNvContentPartPr/>
                <p14:nvPr/>
              </p14:nvContentPartPr>
              <p14:xfrm>
                <a:off x="9954280" y="4881660"/>
                <a:ext cx="61200" cy="2664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0781F23-AE68-5D77-1E55-FE7E4E0CDA6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945280" y="4872660"/>
                  <a:ext cx="7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81E3D51B-6D08-E507-8D1E-DA8E643B6791}"/>
                    </a:ext>
                  </a:extLst>
                </p14:cNvPr>
                <p14:cNvContentPartPr/>
                <p14:nvPr/>
              </p14:nvContentPartPr>
              <p14:xfrm>
                <a:off x="9880120" y="4914060"/>
                <a:ext cx="230760" cy="950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81E3D51B-6D08-E507-8D1E-DA8E643B679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871120" y="4905420"/>
                  <a:ext cx="248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84DA0AA-0D05-64E0-0CAF-5FC316149D9F}"/>
                    </a:ext>
                  </a:extLst>
                </p14:cNvPr>
                <p14:cNvContentPartPr/>
                <p14:nvPr/>
              </p14:nvContentPartPr>
              <p14:xfrm>
                <a:off x="10118080" y="5010900"/>
                <a:ext cx="315000" cy="2448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84DA0AA-0D05-64E0-0CAF-5FC316149D9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109440" y="5001900"/>
                  <a:ext cx="332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B4AAA70-54F1-4921-0B54-F19689A3EBFF}"/>
                    </a:ext>
                  </a:extLst>
                </p14:cNvPr>
                <p14:cNvContentPartPr/>
                <p14:nvPr/>
              </p14:nvContentPartPr>
              <p14:xfrm>
                <a:off x="10496080" y="4968060"/>
                <a:ext cx="177840" cy="271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B4AAA70-54F1-4921-0B54-F19689A3EBF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487440" y="4959060"/>
                  <a:ext cx="195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3EC212E-2E25-1FDF-0993-9092F64C31AD}"/>
                    </a:ext>
                  </a:extLst>
                </p14:cNvPr>
                <p14:cNvContentPartPr/>
                <p14:nvPr/>
              </p14:nvContentPartPr>
              <p14:xfrm>
                <a:off x="9687520" y="4734420"/>
                <a:ext cx="179280" cy="3906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3EC212E-2E25-1FDF-0993-9092F64C31A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678520" y="4725420"/>
                  <a:ext cx="1969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C9CC5DA-B063-29A3-4EF1-E794DF8288B7}"/>
                    </a:ext>
                  </a:extLst>
                </p14:cNvPr>
                <p14:cNvContentPartPr/>
                <p14:nvPr/>
              </p14:nvContentPartPr>
              <p14:xfrm>
                <a:off x="2394280" y="2754780"/>
                <a:ext cx="783360" cy="7336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C9CC5DA-B063-29A3-4EF1-E794DF8288B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385280" y="2745780"/>
                  <a:ext cx="80100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9E6D223-10ED-3C1B-D797-36478F41C904}"/>
                    </a:ext>
                  </a:extLst>
                </p14:cNvPr>
                <p14:cNvContentPartPr/>
                <p14:nvPr/>
              </p14:nvContentPartPr>
              <p14:xfrm>
                <a:off x="2407960" y="3405300"/>
                <a:ext cx="419400" cy="1076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9E6D223-10ED-3C1B-D797-36478F41C90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399320" y="3396660"/>
                  <a:ext cx="437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64A1BF3-E729-4A51-9FBD-ACA57A0830C1}"/>
                    </a:ext>
                  </a:extLst>
                </p14:cNvPr>
                <p14:cNvContentPartPr/>
                <p14:nvPr/>
              </p14:nvContentPartPr>
              <p14:xfrm>
                <a:off x="2769760" y="4702380"/>
                <a:ext cx="296280" cy="4122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64A1BF3-E729-4A51-9FBD-ACA57A0830C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761120" y="4693740"/>
                  <a:ext cx="3139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FF3292BA-5A2F-C9AB-F737-1BE818EA5E04}"/>
                    </a:ext>
                  </a:extLst>
                </p14:cNvPr>
                <p14:cNvContentPartPr/>
                <p14:nvPr/>
              </p14:nvContentPartPr>
              <p14:xfrm>
                <a:off x="2572840" y="4479180"/>
                <a:ext cx="849600" cy="7941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FF3292BA-5A2F-C9AB-F737-1BE818EA5E0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564200" y="4470540"/>
                  <a:ext cx="8672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B61557B-DAC3-3FD2-6B8A-1DD24A3011D6}"/>
                    </a:ext>
                  </a:extLst>
                </p14:cNvPr>
                <p14:cNvContentPartPr/>
                <p14:nvPr/>
              </p14:nvContentPartPr>
              <p14:xfrm>
                <a:off x="1037080" y="5205300"/>
                <a:ext cx="249120" cy="4950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B61557B-DAC3-3FD2-6B8A-1DD24A3011D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28440" y="5196300"/>
                  <a:ext cx="2667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0303C2AF-FD9F-6B16-56FD-620730333694}"/>
                    </a:ext>
                  </a:extLst>
                </p14:cNvPr>
                <p14:cNvContentPartPr/>
                <p14:nvPr/>
              </p14:nvContentPartPr>
              <p14:xfrm>
                <a:off x="1529920" y="5485380"/>
                <a:ext cx="4680" cy="204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0303C2AF-FD9F-6B16-56FD-62073033369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521280" y="5476380"/>
                  <a:ext cx="22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09E5D6B6-15D3-4A6A-5EF1-A8118FCFCF21}"/>
                    </a:ext>
                  </a:extLst>
                </p14:cNvPr>
                <p14:cNvContentPartPr/>
                <p14:nvPr/>
              </p14:nvContentPartPr>
              <p14:xfrm>
                <a:off x="1598320" y="5409060"/>
                <a:ext cx="190080" cy="2102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09E5D6B6-15D3-4A6A-5EF1-A8118FCFCF2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589320" y="5400060"/>
                  <a:ext cx="207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59643BBA-C703-C9BE-EB49-A7AD6231F22B}"/>
                    </a:ext>
                  </a:extLst>
                </p14:cNvPr>
                <p14:cNvContentPartPr/>
                <p14:nvPr/>
              </p14:nvContentPartPr>
              <p14:xfrm>
                <a:off x="1879480" y="5633340"/>
                <a:ext cx="77040" cy="169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59643BBA-C703-C9BE-EB49-A7AD6231F22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70840" y="5624700"/>
                  <a:ext cx="94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001774C-2C14-39BF-DF64-A49B4CA78D92}"/>
                    </a:ext>
                  </a:extLst>
                </p14:cNvPr>
                <p14:cNvContentPartPr/>
                <p14:nvPr/>
              </p14:nvContentPartPr>
              <p14:xfrm>
                <a:off x="2159920" y="5456940"/>
                <a:ext cx="265320" cy="311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001774C-2C14-39BF-DF64-A49B4CA78D9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151280" y="5447940"/>
                  <a:ext cx="282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B0B0E29-6A9B-54AF-DC3B-DCBC5E130ECC}"/>
                    </a:ext>
                  </a:extLst>
                </p14:cNvPr>
                <p14:cNvContentPartPr/>
                <p14:nvPr/>
              </p14:nvContentPartPr>
              <p14:xfrm>
                <a:off x="2528560" y="5683020"/>
                <a:ext cx="75600" cy="1414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B0B0E29-6A9B-54AF-DC3B-DCBC5E130EC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519560" y="5674020"/>
                  <a:ext cx="93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5AC6585-B8B4-56FE-8B5E-326B4E9F56CD}"/>
                    </a:ext>
                  </a:extLst>
                </p14:cNvPr>
                <p14:cNvContentPartPr/>
                <p14:nvPr/>
              </p14:nvContentPartPr>
              <p14:xfrm>
                <a:off x="2734120" y="5573940"/>
                <a:ext cx="407880" cy="3337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5AC6585-B8B4-56FE-8B5E-326B4E9F56C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725120" y="5565300"/>
                  <a:ext cx="425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FDD54DF4-A332-CB91-4885-CCC00F0DA32E}"/>
                    </a:ext>
                  </a:extLst>
                </p14:cNvPr>
                <p14:cNvContentPartPr/>
                <p14:nvPr/>
              </p14:nvContentPartPr>
              <p14:xfrm>
                <a:off x="3283120" y="5558460"/>
                <a:ext cx="192240" cy="20232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FDD54DF4-A332-CB91-4885-CCC00F0DA32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274480" y="5549820"/>
                  <a:ext cx="209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75BE7A9-8F68-AC72-B4C4-374BE8BE36EF}"/>
                    </a:ext>
                  </a:extLst>
                </p14:cNvPr>
                <p14:cNvContentPartPr/>
                <p14:nvPr/>
              </p14:nvContentPartPr>
              <p14:xfrm>
                <a:off x="3495160" y="5707500"/>
                <a:ext cx="117720" cy="15768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75BE7A9-8F68-AC72-B4C4-374BE8BE36E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486520" y="5698860"/>
                  <a:ext cx="135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45C6B41-6C19-F5E0-2946-7B34C356CA3F}"/>
                    </a:ext>
                  </a:extLst>
                </p14:cNvPr>
                <p14:cNvContentPartPr/>
                <p14:nvPr/>
              </p14:nvContentPartPr>
              <p14:xfrm>
                <a:off x="4479760" y="5541180"/>
                <a:ext cx="173880" cy="2822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45C6B41-6C19-F5E0-2946-7B34C356CA3F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471120" y="5532540"/>
                  <a:ext cx="191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8317FF04-D608-42C1-3D99-D07DBFAF27D4}"/>
                    </a:ext>
                  </a:extLst>
                </p14:cNvPr>
                <p14:cNvContentPartPr/>
                <p14:nvPr/>
              </p14:nvContentPartPr>
              <p14:xfrm>
                <a:off x="4779640" y="5434260"/>
                <a:ext cx="253800" cy="3970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8317FF04-D608-42C1-3D99-D07DBFAF27D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771000" y="5425260"/>
                  <a:ext cx="271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C19C0FB5-8539-84AD-3C66-C3275BE0B6A7}"/>
                    </a:ext>
                  </a:extLst>
                </p14:cNvPr>
                <p14:cNvContentPartPr/>
                <p14:nvPr/>
              </p14:nvContentPartPr>
              <p14:xfrm>
                <a:off x="3844360" y="5539740"/>
                <a:ext cx="293760" cy="2343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C19C0FB5-8539-84AD-3C66-C3275BE0B6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835360" y="5530740"/>
                  <a:ext cx="311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66023827-855E-F371-DF01-FCB3E88259BD}"/>
                    </a:ext>
                  </a:extLst>
                </p14:cNvPr>
                <p14:cNvContentPartPr/>
                <p14:nvPr/>
              </p14:nvContentPartPr>
              <p14:xfrm>
                <a:off x="4208680" y="5697420"/>
                <a:ext cx="60120" cy="1620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66023827-855E-F371-DF01-FCB3E88259B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199680" y="5688780"/>
                  <a:ext cx="7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46EE99F-7044-7F32-0ED7-F4734D1BD50B}"/>
                    </a:ext>
                  </a:extLst>
                </p14:cNvPr>
                <p14:cNvContentPartPr/>
                <p14:nvPr/>
              </p14:nvContentPartPr>
              <p14:xfrm>
                <a:off x="3961720" y="5517780"/>
                <a:ext cx="83520" cy="24228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46EE99F-7044-7F32-0ED7-F4734D1BD50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952720" y="5508780"/>
                  <a:ext cx="101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22986FD4-FDB3-D60F-92BB-23B690777609}"/>
                    </a:ext>
                  </a:extLst>
                </p14:cNvPr>
                <p14:cNvContentPartPr/>
                <p14:nvPr/>
              </p14:nvContentPartPr>
              <p14:xfrm>
                <a:off x="1562680" y="5932500"/>
                <a:ext cx="671040" cy="2433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22986FD4-FDB3-D60F-92BB-23B69077760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553680" y="5923500"/>
                  <a:ext cx="688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D5D3DDB0-2C5D-6A0A-4574-7B13BCAB3C47}"/>
                    </a:ext>
                  </a:extLst>
                </p14:cNvPr>
                <p14:cNvContentPartPr/>
                <p14:nvPr/>
              </p14:nvContentPartPr>
              <p14:xfrm>
                <a:off x="1624600" y="5436420"/>
                <a:ext cx="277920" cy="3038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D5D3DDB0-2C5D-6A0A-4574-7B13BCAB3C4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615600" y="5427420"/>
                  <a:ext cx="295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EDB0EEEE-92D9-82B3-AF02-2AF3EE65D3D0}"/>
                    </a:ext>
                  </a:extLst>
                </p14:cNvPr>
                <p14:cNvContentPartPr/>
                <p14:nvPr/>
              </p14:nvContentPartPr>
              <p14:xfrm>
                <a:off x="1676080" y="5467380"/>
                <a:ext cx="229320" cy="2581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EDB0EEEE-92D9-82B3-AF02-2AF3EE65D3D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667080" y="5458740"/>
                  <a:ext cx="246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EC594712-2B85-F995-1BDD-57E3802453D1}"/>
                    </a:ext>
                  </a:extLst>
                </p14:cNvPr>
                <p14:cNvContentPartPr/>
                <p14:nvPr/>
              </p14:nvContentPartPr>
              <p14:xfrm>
                <a:off x="1378720" y="5340660"/>
                <a:ext cx="1029600" cy="6321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EC594712-2B85-F995-1BDD-57E3802453D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369720" y="5331660"/>
                  <a:ext cx="10472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344B10E9-A083-A4BC-4DF8-4F7A68998B7C}"/>
                    </a:ext>
                  </a:extLst>
                </p14:cNvPr>
                <p14:cNvContentPartPr/>
                <p14:nvPr/>
              </p14:nvContentPartPr>
              <p14:xfrm>
                <a:off x="1690120" y="5460180"/>
                <a:ext cx="253440" cy="3780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344B10E9-A083-A4BC-4DF8-4F7A68998B7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681120" y="5451540"/>
                  <a:ext cx="271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334AC89-4FD1-0A57-0046-15AE42545C4F}"/>
                    </a:ext>
                  </a:extLst>
                </p14:cNvPr>
                <p14:cNvContentPartPr/>
                <p14:nvPr/>
              </p14:nvContentPartPr>
              <p14:xfrm>
                <a:off x="1619920" y="5796420"/>
                <a:ext cx="2227320" cy="3214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D334AC89-4FD1-0A57-0046-15AE42545C4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611280" y="5787420"/>
                  <a:ext cx="2244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2972921A-F2A5-6F53-DC0E-71118989DEAE}"/>
                    </a:ext>
                  </a:extLst>
                </p14:cNvPr>
                <p14:cNvContentPartPr/>
                <p14:nvPr/>
              </p14:nvContentPartPr>
              <p14:xfrm>
                <a:off x="4800880" y="6201780"/>
                <a:ext cx="297720" cy="178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2972921A-F2A5-6F53-DC0E-71118989DEA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791880" y="6193140"/>
                  <a:ext cx="315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91D31938-001B-476E-08F7-17E81DDCF0D3}"/>
                    </a:ext>
                  </a:extLst>
                </p14:cNvPr>
                <p14:cNvContentPartPr/>
                <p14:nvPr/>
              </p14:nvContentPartPr>
              <p14:xfrm>
                <a:off x="4998520" y="6188100"/>
                <a:ext cx="107280" cy="2062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91D31938-001B-476E-08F7-17E81DDCF0D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989880" y="6179460"/>
                  <a:ext cx="124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A92FA43-36FD-8873-DDD7-ABE1D39D5E23}"/>
                    </a:ext>
                  </a:extLst>
                </p14:cNvPr>
                <p14:cNvContentPartPr/>
                <p14:nvPr/>
              </p14:nvContentPartPr>
              <p14:xfrm>
                <a:off x="5094280" y="6125100"/>
                <a:ext cx="158760" cy="759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A92FA43-36FD-8873-DDD7-ABE1D39D5E23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085640" y="6116100"/>
                  <a:ext cx="176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1BA8B320-2D51-F242-4F03-E0EB2EC3C1A7}"/>
                    </a:ext>
                  </a:extLst>
                </p14:cNvPr>
                <p14:cNvContentPartPr/>
                <p14:nvPr/>
              </p14:nvContentPartPr>
              <p14:xfrm>
                <a:off x="5308840" y="6248220"/>
                <a:ext cx="318240" cy="608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1BA8B320-2D51-F242-4F03-E0EB2EC3C1A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300200" y="6239220"/>
                  <a:ext cx="33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FA9F83A5-ABF5-3934-BCB0-D2A855566984}"/>
                    </a:ext>
                  </a:extLst>
                </p14:cNvPr>
                <p14:cNvContentPartPr/>
                <p14:nvPr/>
              </p14:nvContentPartPr>
              <p14:xfrm>
                <a:off x="1285480" y="4965900"/>
                <a:ext cx="1134000" cy="964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FA9F83A5-ABF5-3934-BCB0-D2A85556698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276480" y="4956900"/>
                  <a:ext cx="115164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8B7ADF9-AE74-DC16-826D-D5D7E4BF52A0}"/>
                    </a:ext>
                  </a:extLst>
                </p14:cNvPr>
                <p14:cNvContentPartPr/>
                <p14:nvPr/>
              </p14:nvContentPartPr>
              <p14:xfrm>
                <a:off x="5897800" y="6181260"/>
                <a:ext cx="21960" cy="2048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8B7ADF9-AE74-DC16-826D-D5D7E4BF52A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89160" y="6172620"/>
                  <a:ext cx="3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7A20D85C-AA5B-3FE9-802B-F8122A3BF823}"/>
                    </a:ext>
                  </a:extLst>
                </p14:cNvPr>
                <p14:cNvContentPartPr/>
                <p14:nvPr/>
              </p14:nvContentPartPr>
              <p14:xfrm>
                <a:off x="5971960" y="6220140"/>
                <a:ext cx="129240" cy="110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7A20D85C-AA5B-3FE9-802B-F8122A3BF82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962960" y="6211140"/>
                  <a:ext cx="146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F4505E33-C3BC-57EE-670F-57E619280272}"/>
                    </a:ext>
                  </a:extLst>
                </p14:cNvPr>
                <p14:cNvContentPartPr/>
                <p14:nvPr/>
              </p14:nvContentPartPr>
              <p14:xfrm>
                <a:off x="6309640" y="6252180"/>
                <a:ext cx="234000" cy="964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F4505E33-C3BC-57EE-670F-57E61928027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300640" y="6243180"/>
                  <a:ext cx="251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A4EE2F43-D42D-51FD-490F-6F040D263E4D}"/>
                    </a:ext>
                  </a:extLst>
                </p14:cNvPr>
                <p14:cNvContentPartPr/>
                <p14:nvPr/>
              </p14:nvContentPartPr>
              <p14:xfrm>
                <a:off x="6807880" y="6184500"/>
                <a:ext cx="24480" cy="1418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A4EE2F43-D42D-51FD-490F-6F040D263E4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799240" y="6175500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3B4112A2-14AE-19BB-C283-93FAD2402D3C}"/>
                    </a:ext>
                  </a:extLst>
                </p14:cNvPr>
                <p14:cNvContentPartPr/>
                <p14:nvPr/>
              </p14:nvContentPartPr>
              <p14:xfrm>
                <a:off x="6900760" y="6095580"/>
                <a:ext cx="468360" cy="2876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3B4112A2-14AE-19BB-C283-93FAD2402D3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892120" y="6086580"/>
                  <a:ext cx="48600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FC80E084-0F51-8468-D978-DB7989890EDF}"/>
                  </a:ext>
                </a:extLst>
              </p14:cNvPr>
              <p14:cNvContentPartPr/>
              <p14:nvPr/>
            </p14:nvContentPartPr>
            <p14:xfrm>
              <a:off x="10659520" y="874140"/>
              <a:ext cx="390240" cy="2973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FC80E084-0F51-8468-D978-DB7989890EDF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10653400" y="868020"/>
                <a:ext cx="402480" cy="3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0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4B29840-D1D3-92C4-AD8E-7FF3551E715E}"/>
                  </a:ext>
                </a:extLst>
              </p14:cNvPr>
              <p14:cNvContentPartPr/>
              <p14:nvPr/>
            </p14:nvContentPartPr>
            <p14:xfrm>
              <a:off x="8197220" y="753660"/>
              <a:ext cx="18720" cy="2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4B29840-D1D3-92C4-AD8E-7FF3551E7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8580" y="744660"/>
                <a:ext cx="36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88323D-719C-19D4-EB96-7CFD3115F862}"/>
                  </a:ext>
                </a:extLst>
              </p14:cNvPr>
              <p14:cNvContentPartPr/>
              <p14:nvPr/>
            </p14:nvContentPartPr>
            <p14:xfrm>
              <a:off x="4323260" y="1577340"/>
              <a:ext cx="23400" cy="47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88323D-719C-19D4-EB96-7CFD3115F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4620" y="1568700"/>
                <a:ext cx="41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95447C9-6B7E-F00F-BB07-9C01E1CB7348}"/>
                  </a:ext>
                </a:extLst>
              </p14:cNvPr>
              <p14:cNvContentPartPr/>
              <p14:nvPr/>
            </p14:nvContentPartPr>
            <p14:xfrm>
              <a:off x="409700" y="158940"/>
              <a:ext cx="206640" cy="299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95447C9-6B7E-F00F-BB07-9C01E1CB7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60" y="149940"/>
                <a:ext cx="22428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C50A1A9-8688-3663-0D6D-E4E40F4A7F68}"/>
              </a:ext>
            </a:extLst>
          </p:cNvPr>
          <p:cNvGrpSpPr/>
          <p:nvPr/>
        </p:nvGrpSpPr>
        <p:grpSpPr>
          <a:xfrm>
            <a:off x="874100" y="194220"/>
            <a:ext cx="1127160" cy="392040"/>
            <a:chOff x="874100" y="194220"/>
            <a:chExt cx="11271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471225-9C3D-E935-C2DE-635CFEEA89AE}"/>
                    </a:ext>
                  </a:extLst>
                </p14:cNvPr>
                <p14:cNvContentPartPr/>
                <p14:nvPr/>
              </p14:nvContentPartPr>
              <p14:xfrm>
                <a:off x="968780" y="194220"/>
                <a:ext cx="41760" cy="268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471225-9C3D-E935-C2DE-635CFEEA89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780" y="185580"/>
                  <a:ext cx="59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289980-814F-A963-2D39-B07CB54D5C5D}"/>
                    </a:ext>
                  </a:extLst>
                </p14:cNvPr>
                <p14:cNvContentPartPr/>
                <p14:nvPr/>
              </p14:nvContentPartPr>
              <p14:xfrm>
                <a:off x="874100" y="220860"/>
                <a:ext cx="149040" cy="141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289980-814F-A963-2D39-B07CB54D5C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5460" y="211860"/>
                  <a:ext cx="166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82D008-F1FC-17DE-1A0C-E6FA95AE2CB1}"/>
                    </a:ext>
                  </a:extLst>
                </p14:cNvPr>
                <p14:cNvContentPartPr/>
                <p14:nvPr/>
              </p14:nvContentPartPr>
              <p14:xfrm>
                <a:off x="1141940" y="440820"/>
                <a:ext cx="44280" cy="105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82D008-F1FC-17DE-1A0C-E6FA95AE2C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2940" y="432180"/>
                  <a:ext cx="61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5049FB-4713-0D06-830E-A8E4B2C826A2}"/>
                    </a:ext>
                  </a:extLst>
                </p14:cNvPr>
                <p14:cNvContentPartPr/>
                <p14:nvPr/>
              </p14:nvContentPartPr>
              <p14:xfrm>
                <a:off x="1286300" y="267300"/>
                <a:ext cx="169560" cy="17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5049FB-4713-0D06-830E-A8E4B2C826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77660" y="258300"/>
                  <a:ext cx="187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A51058-A92B-87BF-E864-62412D86F8F7}"/>
                    </a:ext>
                  </a:extLst>
                </p14:cNvPr>
                <p14:cNvContentPartPr/>
                <p14:nvPr/>
              </p14:nvContentPartPr>
              <p14:xfrm>
                <a:off x="1493300" y="409500"/>
                <a:ext cx="56880" cy="148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A51058-A92B-87BF-E864-62412D86F8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84300" y="400500"/>
                  <a:ext cx="7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E2A4D0-E5D3-F93A-20AF-A1F3472D5293}"/>
                    </a:ext>
                  </a:extLst>
                </p14:cNvPr>
                <p14:cNvContentPartPr/>
                <p14:nvPr/>
              </p14:nvContentPartPr>
              <p14:xfrm>
                <a:off x="1643420" y="258660"/>
                <a:ext cx="199440" cy="227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E2A4D0-E5D3-F93A-20AF-A1F3472D52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4780" y="250020"/>
                  <a:ext cx="217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E04D71-053D-E1A7-F0A1-F569718374DD}"/>
                    </a:ext>
                  </a:extLst>
                </p14:cNvPr>
                <p14:cNvContentPartPr/>
                <p14:nvPr/>
              </p14:nvContentPartPr>
              <p14:xfrm>
                <a:off x="1920260" y="438660"/>
                <a:ext cx="81000" cy="14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E04D71-053D-E1A7-F0A1-F569718374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1620" y="430020"/>
                  <a:ext cx="9864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C4C87A-FEEC-C431-35FE-1C8C4B92AB4B}"/>
                  </a:ext>
                </a:extLst>
              </p14:cNvPr>
              <p14:cNvContentPartPr/>
              <p14:nvPr/>
            </p14:nvContentPartPr>
            <p14:xfrm>
              <a:off x="2148860" y="280620"/>
              <a:ext cx="84600" cy="216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C4C87A-FEEC-C431-35FE-1C8C4B92AB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9860" y="271620"/>
                <a:ext cx="102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43EB625-DDDF-A158-974D-B99FAAABCDDD}"/>
                  </a:ext>
                </a:extLst>
              </p14:cNvPr>
              <p14:cNvContentPartPr/>
              <p14:nvPr/>
            </p14:nvContentPartPr>
            <p14:xfrm>
              <a:off x="2374940" y="413820"/>
              <a:ext cx="72000" cy="142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43EB625-DDDF-A158-974D-B99FAAABCD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66300" y="404820"/>
                <a:ext cx="8964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526F091-431F-7FF8-DBA2-13BA104D199D}"/>
              </a:ext>
            </a:extLst>
          </p:cNvPr>
          <p:cNvGrpSpPr/>
          <p:nvPr/>
        </p:nvGrpSpPr>
        <p:grpSpPr>
          <a:xfrm>
            <a:off x="2599220" y="169740"/>
            <a:ext cx="344880" cy="410040"/>
            <a:chOff x="2599220" y="169740"/>
            <a:chExt cx="34488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DABD82-D102-EF26-ADBC-98671C5FF450}"/>
                    </a:ext>
                  </a:extLst>
                </p14:cNvPr>
                <p14:cNvContentPartPr/>
                <p14:nvPr/>
              </p14:nvContentPartPr>
              <p14:xfrm>
                <a:off x="2657180" y="259380"/>
                <a:ext cx="30960" cy="201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DABD82-D102-EF26-ADBC-98671C5FF4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180" y="250380"/>
                  <a:ext cx="48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26275F2-68BA-CF59-28C0-A044B2A75613}"/>
                    </a:ext>
                  </a:extLst>
                </p14:cNvPr>
                <p14:cNvContentPartPr/>
                <p14:nvPr/>
              </p14:nvContentPartPr>
              <p14:xfrm>
                <a:off x="2599220" y="257940"/>
                <a:ext cx="158040" cy="76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26275F2-68BA-CF59-28C0-A044B2A756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0220" y="249300"/>
                  <a:ext cx="17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CB08B5-5634-7603-75EF-0F6F129CB192}"/>
                    </a:ext>
                  </a:extLst>
                </p14:cNvPr>
                <p14:cNvContentPartPr/>
                <p14:nvPr/>
              </p14:nvContentPartPr>
              <p14:xfrm>
                <a:off x="2793260" y="169740"/>
                <a:ext cx="150840" cy="410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CB08B5-5634-7603-75EF-0F6F129CB1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4620" y="160740"/>
                  <a:ext cx="16848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C8B4F24-A38A-627C-BC81-6A2DEEE11B55}"/>
              </a:ext>
            </a:extLst>
          </p:cNvPr>
          <p:cNvGrpSpPr/>
          <p:nvPr/>
        </p:nvGrpSpPr>
        <p:grpSpPr>
          <a:xfrm>
            <a:off x="3471860" y="230220"/>
            <a:ext cx="740520" cy="208800"/>
            <a:chOff x="3471860" y="230220"/>
            <a:chExt cx="7405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C253DA-1CFB-D2DA-F8B4-B90024650B6C}"/>
                    </a:ext>
                  </a:extLst>
                </p14:cNvPr>
                <p14:cNvContentPartPr/>
                <p14:nvPr/>
              </p14:nvContentPartPr>
              <p14:xfrm>
                <a:off x="3488780" y="275580"/>
                <a:ext cx="60120" cy="153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C253DA-1CFB-D2DA-F8B4-B90024650B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0140" y="266940"/>
                  <a:ext cx="7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F3DA295-AABC-65D9-40FE-201BF90691A8}"/>
                    </a:ext>
                  </a:extLst>
                </p14:cNvPr>
                <p14:cNvContentPartPr/>
                <p14:nvPr/>
              </p14:nvContentPartPr>
              <p14:xfrm>
                <a:off x="3471860" y="230220"/>
                <a:ext cx="124560" cy="179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F3DA295-AABC-65D9-40FE-201BF90691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3220" y="221580"/>
                  <a:ext cx="142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7A28F8-1AA9-67BB-E312-9FCB09F4338C}"/>
                    </a:ext>
                  </a:extLst>
                </p14:cNvPr>
                <p14:cNvContentPartPr/>
                <p14:nvPr/>
              </p14:nvContentPartPr>
              <p14:xfrm>
                <a:off x="3699740" y="254340"/>
                <a:ext cx="100800" cy="138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7A28F8-1AA9-67BB-E312-9FCB09F433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1100" y="245340"/>
                  <a:ext cx="118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3A4AD7-8D88-F1C2-2586-27A74C798D8F}"/>
                    </a:ext>
                  </a:extLst>
                </p14:cNvPr>
                <p14:cNvContentPartPr/>
                <p14:nvPr/>
              </p14:nvContentPartPr>
              <p14:xfrm>
                <a:off x="3875780" y="253620"/>
                <a:ext cx="102240" cy="185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3A4AD7-8D88-F1C2-2586-27A74C798D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7140" y="244980"/>
                  <a:ext cx="119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BD4764-A980-F030-C00B-16AC08D36D10}"/>
                    </a:ext>
                  </a:extLst>
                </p14:cNvPr>
                <p14:cNvContentPartPr/>
                <p14:nvPr/>
              </p14:nvContentPartPr>
              <p14:xfrm>
                <a:off x="4083500" y="317340"/>
                <a:ext cx="128880" cy="65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BD4764-A980-F030-C00B-16AC08D36D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74860" y="308700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178D508-45F1-16D0-EF21-2F03F46C2F09}"/>
                  </a:ext>
                </a:extLst>
              </p14:cNvPr>
              <p14:cNvContentPartPr/>
              <p14:nvPr/>
            </p14:nvContentPartPr>
            <p14:xfrm>
              <a:off x="4381220" y="221940"/>
              <a:ext cx="123840" cy="170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178D508-45F1-16D0-EF21-2F03F46C2F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2580" y="212940"/>
                <a:ext cx="14148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72E6AED-87E1-A915-3CF7-9ECF3F4E1013}"/>
              </a:ext>
            </a:extLst>
          </p:cNvPr>
          <p:cNvGrpSpPr/>
          <p:nvPr/>
        </p:nvGrpSpPr>
        <p:grpSpPr>
          <a:xfrm>
            <a:off x="316980" y="1175200"/>
            <a:ext cx="521280" cy="248400"/>
            <a:chOff x="316980" y="1175200"/>
            <a:chExt cx="5212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1AA6DF-7FEA-BCD2-8776-01511C506635}"/>
                    </a:ext>
                  </a:extLst>
                </p14:cNvPr>
                <p14:cNvContentPartPr/>
                <p14:nvPr/>
              </p14:nvContentPartPr>
              <p14:xfrm>
                <a:off x="348300" y="1193560"/>
                <a:ext cx="106200" cy="207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1AA6DF-7FEA-BCD2-8776-01511C5066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300" y="1184920"/>
                  <a:ext cx="123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C4E5849-F389-175F-44CE-9201D62AEFA5}"/>
                    </a:ext>
                  </a:extLst>
                </p14:cNvPr>
                <p14:cNvContentPartPr/>
                <p14:nvPr/>
              </p14:nvContentPartPr>
              <p14:xfrm>
                <a:off x="316980" y="1175200"/>
                <a:ext cx="153720" cy="21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C4E5849-F389-175F-44CE-9201D62AEF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980" y="1166200"/>
                  <a:ext cx="171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B0ED056-2516-CA84-6E87-7AE3E80C169E}"/>
                    </a:ext>
                  </a:extLst>
                </p14:cNvPr>
                <p14:cNvContentPartPr/>
                <p14:nvPr/>
              </p14:nvContentPartPr>
              <p14:xfrm>
                <a:off x="517140" y="1204360"/>
                <a:ext cx="163080" cy="21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B0ED056-2516-CA84-6E87-7AE3E80C16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500" y="1195720"/>
                  <a:ext cx="180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0552D49-2739-29AB-630C-23ECF13DFE71}"/>
                    </a:ext>
                  </a:extLst>
                </p14:cNvPr>
                <p14:cNvContentPartPr/>
                <p14:nvPr/>
              </p14:nvContentPartPr>
              <p14:xfrm>
                <a:off x="728460" y="1181320"/>
                <a:ext cx="109800" cy="199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0552D49-2739-29AB-630C-23ECF13DFE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9820" y="1172680"/>
                  <a:ext cx="12744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44EB034-D4A8-B48E-9DBF-A9A3BE2793E6}"/>
                  </a:ext>
                </a:extLst>
              </p14:cNvPr>
              <p14:cNvContentPartPr/>
              <p14:nvPr/>
            </p14:nvContentPartPr>
            <p14:xfrm>
              <a:off x="985860" y="1260880"/>
              <a:ext cx="185040" cy="113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44EB034-D4A8-B48E-9DBF-A9A3BE2793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7220" y="1252240"/>
                <a:ext cx="202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A692701-8D7C-6576-3BC7-2DC1F8E377BC}"/>
                  </a:ext>
                </a:extLst>
              </p14:cNvPr>
              <p14:cNvContentPartPr/>
              <p14:nvPr/>
            </p14:nvContentPartPr>
            <p14:xfrm>
              <a:off x="1410300" y="1199680"/>
              <a:ext cx="179640" cy="275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A692701-8D7C-6576-3BC7-2DC1F8E377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01300" y="1190680"/>
                <a:ext cx="19728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565BBE1-5381-5836-B21C-D69694DD891C}"/>
              </a:ext>
            </a:extLst>
          </p:cNvPr>
          <p:cNvGrpSpPr/>
          <p:nvPr/>
        </p:nvGrpSpPr>
        <p:grpSpPr>
          <a:xfrm>
            <a:off x="5156820" y="150280"/>
            <a:ext cx="704160" cy="311040"/>
            <a:chOff x="5156820" y="150280"/>
            <a:chExt cx="7041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9C54AE2-5166-C285-2F7C-91A5B928F9F3}"/>
                    </a:ext>
                  </a:extLst>
                </p14:cNvPr>
                <p14:cNvContentPartPr/>
                <p14:nvPr/>
              </p14:nvContentPartPr>
              <p14:xfrm>
                <a:off x="5156820" y="150280"/>
                <a:ext cx="48240" cy="252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9C54AE2-5166-C285-2F7C-91A5B928F9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8180" y="141280"/>
                  <a:ext cx="65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19E48D-AAB7-F085-C838-DDA35AAF4BD8}"/>
                    </a:ext>
                  </a:extLst>
                </p14:cNvPr>
                <p14:cNvContentPartPr/>
                <p14:nvPr/>
              </p14:nvContentPartPr>
              <p14:xfrm>
                <a:off x="5207580" y="207880"/>
                <a:ext cx="105120" cy="179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19E48D-AAB7-F085-C838-DDA35AAF4B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8580" y="198880"/>
                  <a:ext cx="122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7B720B8-78FF-F637-B56C-2E4EC7972B9B}"/>
                    </a:ext>
                  </a:extLst>
                </p14:cNvPr>
                <p14:cNvContentPartPr/>
                <p14:nvPr/>
              </p14:nvContentPartPr>
              <p14:xfrm>
                <a:off x="5450940" y="272320"/>
                <a:ext cx="183960" cy="107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7B720B8-78FF-F637-B56C-2E4EC7972B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42300" y="263680"/>
                  <a:ext cx="20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C3719EF-4D21-0C5C-6844-C0CEB2E43CC2}"/>
                    </a:ext>
                  </a:extLst>
                </p14:cNvPr>
                <p14:cNvContentPartPr/>
                <p14:nvPr/>
              </p14:nvContentPartPr>
              <p14:xfrm>
                <a:off x="5724540" y="251080"/>
                <a:ext cx="136440" cy="210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C3719EF-4D21-0C5C-6844-C0CEB2E43C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5900" y="242080"/>
                  <a:ext cx="1540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B5A0F7D-6101-6C6D-6A4B-F50D6854D005}"/>
                  </a:ext>
                </a:extLst>
              </p14:cNvPr>
              <p14:cNvContentPartPr/>
              <p14:nvPr/>
            </p14:nvContentPartPr>
            <p14:xfrm>
              <a:off x="10199340" y="3904000"/>
              <a:ext cx="100440" cy="2430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B5A0F7D-6101-6C6D-6A4B-F50D6854D0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90340" y="3895000"/>
                <a:ext cx="1180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3333635-3A7A-246C-4F21-F18D1BCFB5B0}"/>
                  </a:ext>
                </a:extLst>
              </p14:cNvPr>
              <p14:cNvContentPartPr/>
              <p14:nvPr/>
            </p14:nvContentPartPr>
            <p14:xfrm>
              <a:off x="10888380" y="1000600"/>
              <a:ext cx="418320" cy="997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3333635-3A7A-246C-4F21-F18D1BCFB5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34380" y="892960"/>
                <a:ext cx="525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05063F0-623C-C67E-CA3F-87169449A198}"/>
                  </a:ext>
                </a:extLst>
              </p14:cNvPr>
              <p14:cNvContentPartPr/>
              <p14:nvPr/>
            </p14:nvContentPartPr>
            <p14:xfrm>
              <a:off x="7675020" y="3101560"/>
              <a:ext cx="1186560" cy="293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05063F0-623C-C67E-CA3F-87169449A1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21020" y="2993560"/>
                <a:ext cx="12942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3282833-E669-D94A-D08C-E18755D332BC}"/>
                  </a:ext>
                </a:extLst>
              </p14:cNvPr>
              <p14:cNvContentPartPr/>
              <p14:nvPr/>
            </p14:nvContentPartPr>
            <p14:xfrm>
              <a:off x="7801380" y="3175000"/>
              <a:ext cx="903600" cy="123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3282833-E669-D94A-D08C-E18755D332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7740" y="3067360"/>
                <a:ext cx="10112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13C6406-B69A-24ED-DF03-D4BCBF3D7425}"/>
                  </a:ext>
                </a:extLst>
              </p14:cNvPr>
              <p14:cNvContentPartPr/>
              <p14:nvPr/>
            </p14:nvContentPartPr>
            <p14:xfrm>
              <a:off x="8429580" y="3650920"/>
              <a:ext cx="273240" cy="238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13C6406-B69A-24ED-DF03-D4BCBF3D74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23460" y="3644800"/>
                <a:ext cx="285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826ED13-65C5-9C5B-31B7-3BE02AD176E5}"/>
                  </a:ext>
                </a:extLst>
              </p14:cNvPr>
              <p14:cNvContentPartPr/>
              <p14:nvPr/>
            </p14:nvContentPartPr>
            <p14:xfrm>
              <a:off x="10460340" y="5643880"/>
              <a:ext cx="126360" cy="928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826ED13-65C5-9C5B-31B7-3BE02AD176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51340" y="5635240"/>
                <a:ext cx="1440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7E399DB-7C33-EAF6-AF06-75A19EF2D4CA}"/>
              </a:ext>
            </a:extLst>
          </p:cNvPr>
          <p:cNvGrpSpPr/>
          <p:nvPr/>
        </p:nvGrpSpPr>
        <p:grpSpPr>
          <a:xfrm>
            <a:off x="1259820" y="1146400"/>
            <a:ext cx="2261880" cy="623880"/>
            <a:chOff x="1259820" y="1146400"/>
            <a:chExt cx="226188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0FD2FF4-B4CB-DB11-34C5-68C83815FB04}"/>
                    </a:ext>
                  </a:extLst>
                </p14:cNvPr>
                <p14:cNvContentPartPr/>
                <p14:nvPr/>
              </p14:nvContentPartPr>
              <p14:xfrm>
                <a:off x="1259820" y="1146400"/>
                <a:ext cx="405720" cy="504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0FD2FF4-B4CB-DB11-34C5-68C83815FB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51180" y="1137400"/>
                  <a:ext cx="4233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15AE9F6-8BEB-5E01-3682-5F6B10A846E8}"/>
                    </a:ext>
                  </a:extLst>
                </p14:cNvPr>
                <p14:cNvContentPartPr/>
                <p14:nvPr/>
              </p14:nvContentPartPr>
              <p14:xfrm>
                <a:off x="1891620" y="1219840"/>
                <a:ext cx="31680" cy="250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15AE9F6-8BEB-5E01-3682-5F6B10A846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82980" y="1211200"/>
                  <a:ext cx="49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2C7AA0-05E9-4FBD-72E0-FA2DE09EF444}"/>
                    </a:ext>
                  </a:extLst>
                </p14:cNvPr>
                <p14:cNvContentPartPr/>
                <p14:nvPr/>
              </p14:nvContentPartPr>
              <p14:xfrm>
                <a:off x="1776060" y="1188160"/>
                <a:ext cx="254880" cy="167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02C7AA0-05E9-4FBD-72E0-FA2DE09EF4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67420" y="1179520"/>
                  <a:ext cx="272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FD3AA10-FCDA-6D5D-FC05-C7556E02819D}"/>
                    </a:ext>
                  </a:extLst>
                </p14:cNvPr>
                <p14:cNvContentPartPr/>
                <p14:nvPr/>
              </p14:nvContentPartPr>
              <p14:xfrm>
                <a:off x="1754820" y="1161160"/>
                <a:ext cx="371520" cy="425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FD3AA10-FCDA-6D5D-FC05-C7556E0281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45820" y="1152520"/>
                  <a:ext cx="389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01BB350-1118-672A-388D-9A2D4D5EF3EA}"/>
                    </a:ext>
                  </a:extLst>
                </p14:cNvPr>
                <p14:cNvContentPartPr/>
                <p14:nvPr/>
              </p14:nvContentPartPr>
              <p14:xfrm>
                <a:off x="2256300" y="1245400"/>
                <a:ext cx="183960" cy="281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01BB350-1118-672A-388D-9A2D4D5EF3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7660" y="1236760"/>
                  <a:ext cx="201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502CB97-A3B1-3859-9CC3-A6848ED5CCAF}"/>
                    </a:ext>
                  </a:extLst>
                </p14:cNvPr>
                <p14:cNvContentPartPr/>
                <p14:nvPr/>
              </p14:nvContentPartPr>
              <p14:xfrm>
                <a:off x="2240100" y="1206880"/>
                <a:ext cx="324000" cy="482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502CB97-A3B1-3859-9CC3-A6848ED5CC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1100" y="1198240"/>
                  <a:ext cx="341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F02475-1FA3-17B0-7546-5A7F596131C3}"/>
                    </a:ext>
                  </a:extLst>
                </p14:cNvPr>
                <p14:cNvContentPartPr/>
                <p14:nvPr/>
              </p14:nvContentPartPr>
              <p14:xfrm>
                <a:off x="2710620" y="1293280"/>
                <a:ext cx="41400" cy="250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F02475-1FA3-17B0-7546-5A7F596131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01980" y="1284640"/>
                  <a:ext cx="59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D5443DC-4292-0A17-BB1A-42C9E5BCC762}"/>
                    </a:ext>
                  </a:extLst>
                </p14:cNvPr>
                <p14:cNvContentPartPr/>
                <p14:nvPr/>
              </p14:nvContentPartPr>
              <p14:xfrm>
                <a:off x="2615580" y="1299400"/>
                <a:ext cx="327960" cy="156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D5443DC-4292-0A17-BB1A-42C9E5BCC7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06580" y="1290760"/>
                  <a:ext cx="345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934D973-42B2-8DF0-B186-813ABB07DCF3}"/>
                    </a:ext>
                  </a:extLst>
                </p14:cNvPr>
                <p14:cNvContentPartPr/>
                <p14:nvPr/>
              </p14:nvContentPartPr>
              <p14:xfrm>
                <a:off x="2666340" y="1177720"/>
                <a:ext cx="362880" cy="591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934D973-42B2-8DF0-B186-813ABB07DC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7340" y="1168720"/>
                  <a:ext cx="3805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835A021-BD69-E406-C14F-F140A6E580B7}"/>
                    </a:ext>
                  </a:extLst>
                </p14:cNvPr>
                <p14:cNvContentPartPr/>
                <p14:nvPr/>
              </p14:nvContentPartPr>
              <p14:xfrm>
                <a:off x="3193020" y="1382560"/>
                <a:ext cx="227520" cy="2318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835A021-BD69-E406-C14F-F140A6E580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4020" y="1373560"/>
                  <a:ext cx="245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251D98D-58EF-2A91-C423-2E1C39FCD336}"/>
                    </a:ext>
                  </a:extLst>
                </p14:cNvPr>
                <p14:cNvContentPartPr/>
                <p14:nvPr/>
              </p14:nvContentPartPr>
              <p14:xfrm>
                <a:off x="3051900" y="1350160"/>
                <a:ext cx="469800" cy="420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251D98D-58EF-2A91-C423-2E1C39FCD3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2900" y="1341520"/>
                  <a:ext cx="48744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02088AC-40DD-ECC7-1888-5E21037C22E4}"/>
                  </a:ext>
                </a:extLst>
              </p14:cNvPr>
              <p14:cNvContentPartPr/>
              <p14:nvPr/>
            </p14:nvContentPartPr>
            <p14:xfrm>
              <a:off x="3722220" y="1385440"/>
              <a:ext cx="160200" cy="2808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02088AC-40DD-ECC7-1888-5E21037C22E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13220" y="1376440"/>
                <a:ext cx="17784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E7E64B4-743E-356E-FD4A-0C2B7E75535F}"/>
              </a:ext>
            </a:extLst>
          </p:cNvPr>
          <p:cNvGrpSpPr/>
          <p:nvPr/>
        </p:nvGrpSpPr>
        <p:grpSpPr>
          <a:xfrm>
            <a:off x="6618980" y="-38360"/>
            <a:ext cx="5428600" cy="6931800"/>
            <a:chOff x="6618980" y="-38360"/>
            <a:chExt cx="5428600" cy="69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0FB2317-D0B5-A3BE-8101-1554B4FE0C23}"/>
                    </a:ext>
                  </a:extLst>
                </p14:cNvPr>
                <p14:cNvContentPartPr/>
                <p14:nvPr/>
              </p14:nvContentPartPr>
              <p14:xfrm>
                <a:off x="6886820" y="2926260"/>
                <a:ext cx="69840" cy="2667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0FB2317-D0B5-A3BE-8101-1554B4FE0C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77820" y="2917620"/>
                  <a:ext cx="87480" cy="26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BAC75A-180B-0F92-65DB-91F4D40590DB}"/>
                    </a:ext>
                  </a:extLst>
                </p14:cNvPr>
                <p14:cNvContentPartPr/>
                <p14:nvPr/>
              </p14:nvContentPartPr>
              <p14:xfrm>
                <a:off x="6882860" y="2884500"/>
                <a:ext cx="2842200" cy="57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BAC75A-180B-0F92-65DB-91F4D40590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4220" y="2875500"/>
                  <a:ext cx="285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17208F-A288-3604-2165-5E636970FA2F}"/>
                    </a:ext>
                  </a:extLst>
                </p14:cNvPr>
                <p14:cNvContentPartPr/>
                <p14:nvPr/>
              </p14:nvContentPartPr>
              <p14:xfrm>
                <a:off x="7353380" y="2475900"/>
                <a:ext cx="142920" cy="319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17208F-A288-3604-2165-5E636970FA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4380" y="2467260"/>
                  <a:ext cx="160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AF5168-96E0-FB87-670E-CC8AF891D15D}"/>
                    </a:ext>
                  </a:extLst>
                </p14:cNvPr>
                <p14:cNvContentPartPr/>
                <p14:nvPr/>
              </p14:nvContentPartPr>
              <p14:xfrm>
                <a:off x="7750100" y="2631780"/>
                <a:ext cx="155160" cy="189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AF5168-96E0-FB87-670E-CC8AF891D1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41100" y="2622780"/>
                  <a:ext cx="17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DF90F19-E058-B0E3-1329-55BAD41E0A54}"/>
                    </a:ext>
                  </a:extLst>
                </p14:cNvPr>
                <p14:cNvContentPartPr/>
                <p14:nvPr/>
              </p14:nvContentPartPr>
              <p14:xfrm>
                <a:off x="7741820" y="2647620"/>
                <a:ext cx="176040" cy="14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DF90F19-E058-B0E3-1329-55BAD41E0A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32820" y="2638620"/>
                  <a:ext cx="193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FA4C1C8-7BB5-A8A3-6865-A61C990C2C85}"/>
                    </a:ext>
                  </a:extLst>
                </p14:cNvPr>
                <p14:cNvContentPartPr/>
                <p14:nvPr/>
              </p14:nvContentPartPr>
              <p14:xfrm>
                <a:off x="7987340" y="2640060"/>
                <a:ext cx="104760" cy="138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FA4C1C8-7BB5-A8A3-6865-A61C990C2C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78340" y="2631420"/>
                  <a:ext cx="122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D491634-9044-5990-B118-C0B9E7DDE6C6}"/>
                    </a:ext>
                  </a:extLst>
                </p14:cNvPr>
                <p14:cNvContentPartPr/>
                <p14:nvPr/>
              </p14:nvContentPartPr>
              <p14:xfrm>
                <a:off x="8137820" y="2621700"/>
                <a:ext cx="158760" cy="20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D491634-9044-5990-B118-C0B9E7DDE6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9180" y="2613060"/>
                  <a:ext cx="17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BE6D37-CB82-A17B-A431-E85C8EB813A4}"/>
                    </a:ext>
                  </a:extLst>
                </p14:cNvPr>
                <p14:cNvContentPartPr/>
                <p14:nvPr/>
              </p14:nvContentPartPr>
              <p14:xfrm>
                <a:off x="8331860" y="2765700"/>
                <a:ext cx="78120" cy="106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BE6D37-CB82-A17B-A431-E85C8EB813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22860" y="2757060"/>
                  <a:ext cx="95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9DBDFF-55A5-F8B9-CC3E-1C974B1442E1}"/>
                    </a:ext>
                  </a:extLst>
                </p14:cNvPr>
                <p14:cNvContentPartPr/>
                <p14:nvPr/>
              </p14:nvContentPartPr>
              <p14:xfrm>
                <a:off x="8559740" y="2644020"/>
                <a:ext cx="754920" cy="191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9DBDFF-55A5-F8B9-CC3E-1C974B1442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50740" y="2635020"/>
                  <a:ext cx="772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08A9BB-0921-CB7A-FA12-2018A6CBB9DD}"/>
                    </a:ext>
                  </a:extLst>
                </p14:cNvPr>
                <p14:cNvContentPartPr/>
                <p14:nvPr/>
              </p14:nvContentPartPr>
              <p14:xfrm>
                <a:off x="9124580" y="2693700"/>
                <a:ext cx="115560" cy="25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08A9BB-0921-CB7A-FA12-2018A6CBB9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15580" y="2685060"/>
                  <a:ext cx="133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EF88F09-A32E-FA2F-51F8-88EA53EFAE74}"/>
                    </a:ext>
                  </a:extLst>
                </p14:cNvPr>
                <p14:cNvContentPartPr/>
                <p14:nvPr/>
              </p14:nvContentPartPr>
              <p14:xfrm>
                <a:off x="9289100" y="2578140"/>
                <a:ext cx="145080" cy="267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EF88F09-A32E-FA2F-51F8-88EA53EFAE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0100" y="2569500"/>
                  <a:ext cx="162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16B37AD-11A8-58BF-7A81-A9146953AF56}"/>
                    </a:ext>
                  </a:extLst>
                </p14:cNvPr>
                <p14:cNvContentPartPr/>
                <p14:nvPr/>
              </p14:nvContentPartPr>
              <p14:xfrm>
                <a:off x="7663700" y="3061620"/>
                <a:ext cx="105120" cy="316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16B37AD-11A8-58BF-7A81-A9146953AF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55060" y="3052620"/>
                  <a:ext cx="122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2572EAB-208D-FC79-37DA-5E06784F9005}"/>
                    </a:ext>
                  </a:extLst>
                </p14:cNvPr>
                <p14:cNvContentPartPr/>
                <p14:nvPr/>
              </p14:nvContentPartPr>
              <p14:xfrm>
                <a:off x="7957820" y="3162420"/>
                <a:ext cx="188280" cy="163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2572EAB-208D-FC79-37DA-5E06784F90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48820" y="3153780"/>
                  <a:ext cx="205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910DE97-61A7-73CC-D00D-79ACBA278FCC}"/>
                    </a:ext>
                  </a:extLst>
                </p14:cNvPr>
                <p14:cNvContentPartPr/>
                <p14:nvPr/>
              </p14:nvContentPartPr>
              <p14:xfrm>
                <a:off x="8289740" y="3369060"/>
                <a:ext cx="58320" cy="77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910DE97-61A7-73CC-D00D-79ACBA278F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80740" y="3360420"/>
                  <a:ext cx="75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5E70CDD-C6EC-8855-7276-5909FCF52981}"/>
                    </a:ext>
                  </a:extLst>
                </p14:cNvPr>
                <p14:cNvContentPartPr/>
                <p14:nvPr/>
              </p14:nvContentPartPr>
              <p14:xfrm>
                <a:off x="8529860" y="3133980"/>
                <a:ext cx="75960" cy="249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5E70CDD-C6EC-8855-7276-5909FCF529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0860" y="3125340"/>
                  <a:ext cx="93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9CF9A05-8FE9-6DFE-DAF8-48C1E24E299E}"/>
                    </a:ext>
                  </a:extLst>
                </p14:cNvPr>
                <p14:cNvContentPartPr/>
                <p14:nvPr/>
              </p14:nvContentPartPr>
              <p14:xfrm>
                <a:off x="8675660" y="3068460"/>
                <a:ext cx="201960" cy="344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9CF9A05-8FE9-6DFE-DAF8-48C1E24E29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7020" y="3059460"/>
                  <a:ext cx="219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49467A1-48EA-329F-291E-05CDCC0D9F36}"/>
                    </a:ext>
                  </a:extLst>
                </p14:cNvPr>
                <p14:cNvContentPartPr/>
                <p14:nvPr/>
              </p14:nvContentPartPr>
              <p14:xfrm>
                <a:off x="9184860" y="10240"/>
                <a:ext cx="679680" cy="6883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49467A1-48EA-329F-291E-05CDCC0D9F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76220" y="1600"/>
                  <a:ext cx="697320" cy="69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9A58F0E-81B2-E9A3-815E-12B149EE5045}"/>
                    </a:ext>
                  </a:extLst>
                </p14:cNvPr>
                <p14:cNvContentPartPr/>
                <p14:nvPr/>
              </p14:nvContentPartPr>
              <p14:xfrm>
                <a:off x="6776820" y="5047000"/>
                <a:ext cx="123480" cy="145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9A58F0E-81B2-E9A3-815E-12B149EE504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68180" y="5038360"/>
                  <a:ext cx="14112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728A528-4FB7-DE99-C96A-869288312E25}"/>
                    </a:ext>
                  </a:extLst>
                </p14:cNvPr>
                <p14:cNvContentPartPr/>
                <p14:nvPr/>
              </p14:nvContentPartPr>
              <p14:xfrm>
                <a:off x="7627500" y="3606640"/>
                <a:ext cx="88200" cy="266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728A528-4FB7-DE99-C96A-869288312E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18860" y="3598000"/>
                  <a:ext cx="105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0F17902-C7FC-ACD9-C4B9-40AE053A57DF}"/>
                    </a:ext>
                  </a:extLst>
                </p14:cNvPr>
                <p14:cNvContentPartPr/>
                <p14:nvPr/>
              </p14:nvContentPartPr>
              <p14:xfrm>
                <a:off x="8045100" y="3661000"/>
                <a:ext cx="104400" cy="267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0F17902-C7FC-ACD9-C4B9-40AE053A57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36100" y="3652000"/>
                  <a:ext cx="122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883CD08-5923-A099-A4E6-6252A47293E6}"/>
                    </a:ext>
                  </a:extLst>
                </p14:cNvPr>
                <p14:cNvContentPartPr/>
                <p14:nvPr/>
              </p14:nvContentPartPr>
              <p14:xfrm>
                <a:off x="7975620" y="3658120"/>
                <a:ext cx="192600" cy="142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883CD08-5923-A099-A4E6-6252A47293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620" y="3649120"/>
                  <a:ext cx="210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81000E7-EEA5-5CDB-0A89-EA138DD71EE8}"/>
                    </a:ext>
                  </a:extLst>
                </p14:cNvPr>
                <p14:cNvContentPartPr/>
                <p14:nvPr/>
              </p14:nvContentPartPr>
              <p14:xfrm>
                <a:off x="8250300" y="3858640"/>
                <a:ext cx="72000" cy="123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81000E7-EEA5-5CDB-0A89-EA138DD71E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41300" y="3850000"/>
                  <a:ext cx="89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BC10589-AC01-5A8A-35E7-34D8216E337F}"/>
                    </a:ext>
                  </a:extLst>
                </p14:cNvPr>
                <p14:cNvContentPartPr/>
                <p14:nvPr/>
              </p14:nvContentPartPr>
              <p14:xfrm>
                <a:off x="8615700" y="3682600"/>
                <a:ext cx="235800" cy="327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BC10589-AC01-5A8A-35E7-34D8216E33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06700" y="3673960"/>
                  <a:ext cx="253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0F882C3-D52C-D1EA-4499-19BA98EA5D27}"/>
                    </a:ext>
                  </a:extLst>
                </p14:cNvPr>
                <p14:cNvContentPartPr/>
                <p14:nvPr/>
              </p14:nvContentPartPr>
              <p14:xfrm>
                <a:off x="9552780" y="2967640"/>
                <a:ext cx="249480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0F882C3-D52C-D1EA-4499-19BA98EA5D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43780" y="2958640"/>
                  <a:ext cx="2512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B209C77-2729-32A3-BFE4-AF4B35F601F7}"/>
                    </a:ext>
                  </a:extLst>
                </p14:cNvPr>
                <p14:cNvContentPartPr/>
                <p14:nvPr/>
              </p14:nvContentPartPr>
              <p14:xfrm>
                <a:off x="9970740" y="3270400"/>
                <a:ext cx="12240" cy="131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B209C77-2729-32A3-BFE4-AF4B35F601F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61740" y="3261400"/>
                  <a:ext cx="2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9C189D0-60B0-8DFE-5EE5-5651DCB1B95B}"/>
                    </a:ext>
                  </a:extLst>
                </p14:cNvPr>
                <p14:cNvContentPartPr/>
                <p14:nvPr/>
              </p14:nvContentPartPr>
              <p14:xfrm>
                <a:off x="10216980" y="3301360"/>
                <a:ext cx="82080" cy="99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9C189D0-60B0-8DFE-5EE5-5651DCB1B9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08340" y="3292360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6BDE04-CD57-CEE1-5820-1B4081A2927D}"/>
                    </a:ext>
                  </a:extLst>
                </p14:cNvPr>
                <p14:cNvContentPartPr/>
                <p14:nvPr/>
              </p14:nvContentPartPr>
              <p14:xfrm>
                <a:off x="10409940" y="3337720"/>
                <a:ext cx="167760" cy="108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6BDE04-CD57-CEE1-5820-1B4081A292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00940" y="3328720"/>
                  <a:ext cx="18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7E555A7-9882-4578-72EE-745ED583DD1C}"/>
                    </a:ext>
                  </a:extLst>
                </p14:cNvPr>
                <p14:cNvContentPartPr/>
                <p14:nvPr/>
              </p14:nvContentPartPr>
              <p14:xfrm>
                <a:off x="10204380" y="3508000"/>
                <a:ext cx="47880" cy="160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7E555A7-9882-4578-72EE-745ED583DD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95740" y="3499000"/>
                  <a:ext cx="65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6103F88-ED0E-48E2-022F-5CE274C48A16}"/>
                    </a:ext>
                  </a:extLst>
                </p14:cNvPr>
                <p14:cNvContentPartPr/>
                <p14:nvPr/>
              </p14:nvContentPartPr>
              <p14:xfrm>
                <a:off x="10459260" y="3584680"/>
                <a:ext cx="123120" cy="106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6103F88-ED0E-48E2-022F-5CE274C48A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50260" y="3575680"/>
                  <a:ext cx="140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2591BEF-95C5-FC84-E666-E840485814C7}"/>
                    </a:ext>
                  </a:extLst>
                </p14:cNvPr>
                <p14:cNvContentPartPr/>
                <p14:nvPr/>
              </p14:nvContentPartPr>
              <p14:xfrm>
                <a:off x="9770580" y="3719680"/>
                <a:ext cx="817560" cy="48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2591BEF-95C5-FC84-E666-E840485814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61940" y="3711040"/>
                  <a:ext cx="835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CD9381A-293B-6284-0E23-FD8277A3D643}"/>
                    </a:ext>
                  </a:extLst>
                </p14:cNvPr>
                <p14:cNvContentPartPr/>
                <p14:nvPr/>
              </p14:nvContentPartPr>
              <p14:xfrm>
                <a:off x="10389780" y="3867640"/>
                <a:ext cx="129600" cy="139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CD9381A-293B-6284-0E23-FD8277A3D6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80780" y="3858640"/>
                  <a:ext cx="147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1A74F2C-2A6B-1BE7-ACFA-A6C893DBC718}"/>
                    </a:ext>
                  </a:extLst>
                </p14:cNvPr>
                <p14:cNvContentPartPr/>
                <p14:nvPr/>
              </p14:nvContentPartPr>
              <p14:xfrm>
                <a:off x="10138140" y="3921280"/>
                <a:ext cx="171720" cy="122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1A74F2C-2A6B-1BE7-ACFA-A6C893DBC7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29140" y="3912280"/>
                  <a:ext cx="189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41BFD08-9574-BF76-9A39-F9FDA01449DC}"/>
                    </a:ext>
                  </a:extLst>
                </p14:cNvPr>
                <p14:cNvContentPartPr/>
                <p14:nvPr/>
              </p14:nvContentPartPr>
              <p14:xfrm>
                <a:off x="9981180" y="3887800"/>
                <a:ext cx="52560" cy="165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41BFD08-9574-BF76-9A39-F9FDA01449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72540" y="3878800"/>
                  <a:ext cx="70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1F66E33-11C3-1655-931A-ED3FC85335B8}"/>
                    </a:ext>
                  </a:extLst>
                </p14:cNvPr>
                <p14:cNvContentPartPr/>
                <p14:nvPr/>
              </p14:nvContentPartPr>
              <p14:xfrm>
                <a:off x="7948980" y="4188040"/>
                <a:ext cx="169560" cy="279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F66E33-11C3-1655-931A-ED3FC85335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39980" y="4179400"/>
                  <a:ext cx="187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D6C2F88-169F-86A3-317D-CCC5304C4F5A}"/>
                    </a:ext>
                  </a:extLst>
                </p14:cNvPr>
                <p14:cNvContentPartPr/>
                <p14:nvPr/>
              </p14:nvContentPartPr>
              <p14:xfrm>
                <a:off x="8262900" y="4420240"/>
                <a:ext cx="116280" cy="128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D6C2F88-169F-86A3-317D-CCC5304C4F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54260" y="4411600"/>
                  <a:ext cx="133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9A8113-2E9C-4B99-F53D-4EEBD0C49782}"/>
                    </a:ext>
                  </a:extLst>
                </p14:cNvPr>
                <p14:cNvContentPartPr/>
                <p14:nvPr/>
              </p14:nvContentPartPr>
              <p14:xfrm>
                <a:off x="8572860" y="4252120"/>
                <a:ext cx="39960" cy="217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9A8113-2E9C-4B99-F53D-4EEBD0C497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64220" y="4243120"/>
                  <a:ext cx="57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9F4068A-1DAE-571D-E882-D0FA2EB421D5}"/>
                    </a:ext>
                  </a:extLst>
                </p14:cNvPr>
                <p14:cNvContentPartPr/>
                <p14:nvPr/>
              </p14:nvContentPartPr>
              <p14:xfrm>
                <a:off x="8591220" y="4215760"/>
                <a:ext cx="198360" cy="326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9F4068A-1DAE-571D-E882-D0FA2EB421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82220" y="4206760"/>
                  <a:ext cx="216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E9516E7-F5EE-709C-B8BD-4A324D4CA46A}"/>
                    </a:ext>
                  </a:extLst>
                </p14:cNvPr>
                <p14:cNvContentPartPr/>
                <p14:nvPr/>
              </p14:nvContentPartPr>
              <p14:xfrm>
                <a:off x="7659180" y="4154200"/>
                <a:ext cx="119880" cy="369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E9516E7-F5EE-709C-B8BD-4A324D4CA4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50540" y="4145560"/>
                  <a:ext cx="137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AA53CDF-0169-FA9E-4208-BE5FD1D40D51}"/>
                    </a:ext>
                  </a:extLst>
                </p14:cNvPr>
                <p14:cNvContentPartPr/>
                <p14:nvPr/>
              </p14:nvContentPartPr>
              <p14:xfrm>
                <a:off x="10213740" y="4306120"/>
                <a:ext cx="12240" cy="125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AA53CDF-0169-FA9E-4208-BE5FD1D40D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05100" y="4297480"/>
                  <a:ext cx="29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D980751-9C2F-91D8-FFC9-9065838AFDE4}"/>
                    </a:ext>
                  </a:extLst>
                </p14:cNvPr>
                <p14:cNvContentPartPr/>
                <p14:nvPr/>
              </p14:nvContentPartPr>
              <p14:xfrm>
                <a:off x="10409580" y="4301080"/>
                <a:ext cx="125280" cy="1166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D980751-9C2F-91D8-FFC9-9065838AFD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00580" y="4292080"/>
                  <a:ext cx="142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9C4D43D-719B-5A11-D256-452A2E105348}"/>
                    </a:ext>
                  </a:extLst>
                </p14:cNvPr>
                <p14:cNvContentPartPr/>
                <p14:nvPr/>
              </p14:nvContentPartPr>
              <p14:xfrm>
                <a:off x="9719820" y="4538680"/>
                <a:ext cx="920160" cy="103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9C4D43D-719B-5A11-D256-452A2E10534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11180" y="4529680"/>
                  <a:ext cx="937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FB9CD5B-2007-77CE-009A-CEAB85248BC7}"/>
                    </a:ext>
                  </a:extLst>
                </p14:cNvPr>
                <p14:cNvContentPartPr/>
                <p14:nvPr/>
              </p14:nvContentPartPr>
              <p14:xfrm>
                <a:off x="10431900" y="4782040"/>
                <a:ext cx="208440" cy="175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FB9CD5B-2007-77CE-009A-CEAB85248B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23260" y="4773400"/>
                  <a:ext cx="226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64E375E-E68E-4037-8A36-D3E5A5115A2F}"/>
                    </a:ext>
                  </a:extLst>
                </p14:cNvPr>
                <p14:cNvContentPartPr/>
                <p14:nvPr/>
              </p14:nvContentPartPr>
              <p14:xfrm>
                <a:off x="10104300" y="4716160"/>
                <a:ext cx="1533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64E375E-E68E-4037-8A36-D3E5A5115A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95300" y="4707520"/>
                  <a:ext cx="171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C03E5AA-6EE7-9203-EB99-39F4818A0A17}"/>
                    </a:ext>
                  </a:extLst>
                </p14:cNvPr>
                <p14:cNvContentPartPr/>
                <p14:nvPr/>
              </p14:nvContentPartPr>
              <p14:xfrm>
                <a:off x="9913140" y="4715080"/>
                <a:ext cx="75240" cy="224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C03E5AA-6EE7-9203-EB99-39F4818A0A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04140" y="4706440"/>
                  <a:ext cx="92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F715C56-419C-A1F5-4D77-4D19DB429421}"/>
                    </a:ext>
                  </a:extLst>
                </p14:cNvPr>
                <p14:cNvContentPartPr/>
                <p14:nvPr/>
              </p14:nvContentPartPr>
              <p14:xfrm>
                <a:off x="9897300" y="5133760"/>
                <a:ext cx="32400" cy="1702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F715C56-419C-A1F5-4D77-4D19DB4294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88300" y="5125120"/>
                  <a:ext cx="50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630DD06-BA59-2105-519E-B2A8D0DD94BC}"/>
                    </a:ext>
                  </a:extLst>
                </p14:cNvPr>
                <p14:cNvContentPartPr/>
                <p14:nvPr/>
              </p14:nvContentPartPr>
              <p14:xfrm>
                <a:off x="10259460" y="5159680"/>
                <a:ext cx="34560" cy="1501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630DD06-BA59-2105-519E-B2A8D0DD94B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50820" y="5150680"/>
                  <a:ext cx="52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8EE757E-5B4A-36B8-3F4A-1D7925FD9D57}"/>
                    </a:ext>
                  </a:extLst>
                </p14:cNvPr>
                <p14:cNvContentPartPr/>
                <p14:nvPr/>
              </p14:nvContentPartPr>
              <p14:xfrm>
                <a:off x="10458180" y="5180560"/>
                <a:ext cx="172080" cy="1515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8EE757E-5B4A-36B8-3F4A-1D7925FD9D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49540" y="5171920"/>
                  <a:ext cx="189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5C119E1-2D97-338E-633F-D3C920FFE7E1}"/>
                    </a:ext>
                  </a:extLst>
                </p14:cNvPr>
                <p14:cNvContentPartPr/>
                <p14:nvPr/>
              </p14:nvContentPartPr>
              <p14:xfrm>
                <a:off x="9728820" y="5461360"/>
                <a:ext cx="913320" cy="50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5C119E1-2D97-338E-633F-D3C920FFE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20180" y="5452360"/>
                  <a:ext cx="930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3AFEF86-CD33-DE31-B978-0B2FE682AD67}"/>
                    </a:ext>
                  </a:extLst>
                </p14:cNvPr>
                <p14:cNvContentPartPr/>
                <p14:nvPr/>
              </p14:nvContentPartPr>
              <p14:xfrm>
                <a:off x="10384020" y="5617240"/>
                <a:ext cx="248760" cy="176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3AFEF86-CD33-DE31-B978-0B2FE682AD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75380" y="5608600"/>
                  <a:ext cx="266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C9B6F0-E437-B21B-C05A-60DE21B3EE15}"/>
                    </a:ext>
                  </a:extLst>
                </p14:cNvPr>
                <p14:cNvContentPartPr/>
                <p14:nvPr/>
              </p14:nvContentPartPr>
              <p14:xfrm>
                <a:off x="10120500" y="5620120"/>
                <a:ext cx="62640" cy="227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C9B6F0-E437-B21B-C05A-60DE21B3EE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11500" y="5611120"/>
                  <a:ext cx="80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C403E82-9BEB-F365-6766-5834DDA6879E}"/>
                    </a:ext>
                  </a:extLst>
                </p14:cNvPr>
                <p14:cNvContentPartPr/>
                <p14:nvPr/>
              </p14:nvContentPartPr>
              <p14:xfrm>
                <a:off x="9742140" y="5556400"/>
                <a:ext cx="196920" cy="216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C403E82-9BEB-F365-6766-5834DDA687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33140" y="5547760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FD0C1A-B684-DC88-9F9E-C9F2A751EEB4}"/>
                    </a:ext>
                  </a:extLst>
                </p14:cNvPr>
                <p14:cNvContentPartPr/>
                <p14:nvPr/>
              </p14:nvContentPartPr>
              <p14:xfrm>
                <a:off x="9325100" y="283860"/>
                <a:ext cx="147600" cy="167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FD0C1A-B684-DC88-9F9E-C9F2A751EE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16460" y="275220"/>
                  <a:ext cx="165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461CB9E-8494-C9AC-FEB3-5BAF8449951D}"/>
                    </a:ext>
                  </a:extLst>
                </p14:cNvPr>
                <p14:cNvContentPartPr/>
                <p14:nvPr/>
              </p14:nvContentPartPr>
              <p14:xfrm>
                <a:off x="9537500" y="222300"/>
                <a:ext cx="106560" cy="11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461CB9E-8494-C9AC-FEB3-5BAF8449951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28500" y="213660"/>
                  <a:ext cx="124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208738-BB88-3255-6BDE-11D1800062E0}"/>
                    </a:ext>
                  </a:extLst>
                </p14:cNvPr>
                <p14:cNvContentPartPr/>
                <p14:nvPr/>
              </p14:nvContentPartPr>
              <p14:xfrm>
                <a:off x="7361300" y="225540"/>
                <a:ext cx="160200" cy="170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208738-BB88-3255-6BDE-11D1800062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52660" y="216540"/>
                  <a:ext cx="177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966DC9C-8FDB-B015-91A3-FFAA48769D4D}"/>
                    </a:ext>
                  </a:extLst>
                </p14:cNvPr>
                <p14:cNvContentPartPr/>
                <p14:nvPr/>
              </p14:nvContentPartPr>
              <p14:xfrm>
                <a:off x="7642820" y="149580"/>
                <a:ext cx="42120" cy="166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966DC9C-8FDB-B015-91A3-FFAA48769D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33820" y="140580"/>
                  <a:ext cx="5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9E9FB6-4D23-372A-93BB-9EB8AFE92394}"/>
                    </a:ext>
                  </a:extLst>
                </p14:cNvPr>
                <p14:cNvContentPartPr/>
                <p14:nvPr/>
              </p14:nvContentPartPr>
              <p14:xfrm>
                <a:off x="7552820" y="165060"/>
                <a:ext cx="109080" cy="76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9E9FB6-4D23-372A-93BB-9EB8AFE923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43820" y="156060"/>
                  <a:ext cx="126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9AE020-75F5-FABB-B621-5A1FA8230BBD}"/>
                    </a:ext>
                  </a:extLst>
                </p14:cNvPr>
                <p14:cNvContentPartPr/>
                <p14:nvPr/>
              </p14:nvContentPartPr>
              <p14:xfrm>
                <a:off x="7663700" y="463500"/>
                <a:ext cx="10440" cy="78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9AE020-75F5-FABB-B621-5A1FA8230BB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55060" y="454860"/>
                  <a:ext cx="28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A6A91B-28FA-CE20-C860-1A837840366D}"/>
                    </a:ext>
                  </a:extLst>
                </p14:cNvPr>
                <p14:cNvContentPartPr/>
                <p14:nvPr/>
              </p14:nvContentPartPr>
              <p14:xfrm>
                <a:off x="8849180" y="285300"/>
                <a:ext cx="154080" cy="154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A6A91B-28FA-CE20-C860-1A83784036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40180" y="276300"/>
                  <a:ext cx="171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E9BD47-D305-3A7C-3432-8B48CBBFC56B}"/>
                    </a:ext>
                  </a:extLst>
                </p14:cNvPr>
                <p14:cNvContentPartPr/>
                <p14:nvPr/>
              </p14:nvContentPartPr>
              <p14:xfrm>
                <a:off x="9077420" y="175500"/>
                <a:ext cx="23040" cy="132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E9BD47-D305-3A7C-3432-8B48CBBFC5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68420" y="166860"/>
                  <a:ext cx="40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F2990F-1AE5-1156-06E5-C7909471C0FB}"/>
                    </a:ext>
                  </a:extLst>
                </p14:cNvPr>
                <p14:cNvContentPartPr/>
                <p14:nvPr/>
              </p14:nvContentPartPr>
              <p14:xfrm>
                <a:off x="8317100" y="309420"/>
                <a:ext cx="167040" cy="151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F2990F-1AE5-1156-06E5-C7909471C0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08460" y="300420"/>
                  <a:ext cx="184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ACD98E-3DB2-6AC1-1605-F0D0EFCF924A}"/>
                    </a:ext>
                  </a:extLst>
                </p14:cNvPr>
                <p14:cNvContentPartPr/>
                <p14:nvPr/>
              </p14:nvContentPartPr>
              <p14:xfrm>
                <a:off x="8592140" y="146700"/>
                <a:ext cx="123480" cy="159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ACD98E-3DB2-6AC1-1605-F0D0EFCF92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83500" y="137700"/>
                  <a:ext cx="14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8B1991-F529-B40B-0537-A69523E27EE5}"/>
                    </a:ext>
                  </a:extLst>
                </p14:cNvPr>
                <p14:cNvContentPartPr/>
                <p14:nvPr/>
              </p14:nvContentPartPr>
              <p14:xfrm>
                <a:off x="7895900" y="247860"/>
                <a:ext cx="166320" cy="202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8B1991-F529-B40B-0537-A69523E27EE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86900" y="239220"/>
                  <a:ext cx="183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517BB6-2836-F544-D37D-0B758AF1E510}"/>
                    </a:ext>
                  </a:extLst>
                </p14:cNvPr>
                <p14:cNvContentPartPr/>
                <p14:nvPr/>
              </p14:nvContentPartPr>
              <p14:xfrm>
                <a:off x="8059700" y="116100"/>
                <a:ext cx="149040" cy="22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517BB6-2836-F544-D37D-0B758AF1E51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50700" y="107460"/>
                  <a:ext cx="166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BE9CB6-6E38-A92C-822C-49A350A2C125}"/>
                    </a:ext>
                  </a:extLst>
                </p14:cNvPr>
                <p14:cNvContentPartPr/>
                <p14:nvPr/>
              </p14:nvContentPartPr>
              <p14:xfrm>
                <a:off x="8181020" y="517500"/>
                <a:ext cx="51480" cy="76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BE9CB6-6E38-A92C-822C-49A350A2C12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72020" y="508860"/>
                  <a:ext cx="69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631E366-974D-5EBF-B454-5E634E06C5CC}"/>
                    </a:ext>
                  </a:extLst>
                </p14:cNvPr>
                <p14:cNvContentPartPr/>
                <p14:nvPr/>
              </p14:nvContentPartPr>
              <p14:xfrm>
                <a:off x="8642180" y="481500"/>
                <a:ext cx="13680" cy="76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631E366-974D-5EBF-B454-5E634E06C5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33540" y="472500"/>
                  <a:ext cx="31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774B28-0A8D-36CE-EA63-082914D3572E}"/>
                    </a:ext>
                  </a:extLst>
                </p14:cNvPr>
                <p14:cNvContentPartPr/>
                <p14:nvPr/>
              </p14:nvContentPartPr>
              <p14:xfrm>
                <a:off x="9104780" y="501300"/>
                <a:ext cx="60120" cy="109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774B28-0A8D-36CE-EA63-082914D3572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96140" y="492300"/>
                  <a:ext cx="77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6C7D39-918C-9651-EF2D-9389999579B7}"/>
                    </a:ext>
                  </a:extLst>
                </p14:cNvPr>
                <p14:cNvContentPartPr/>
                <p14:nvPr/>
              </p14:nvContentPartPr>
              <p14:xfrm>
                <a:off x="7031900" y="56340"/>
                <a:ext cx="74520" cy="1248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6C7D39-918C-9651-EF2D-9389999579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22900" y="47340"/>
                  <a:ext cx="9216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DBFCEF-FDEC-1C4C-DE66-A91EFBA15770}"/>
                    </a:ext>
                  </a:extLst>
                </p14:cNvPr>
                <p14:cNvContentPartPr/>
                <p14:nvPr/>
              </p14:nvContentPartPr>
              <p14:xfrm>
                <a:off x="6879980" y="638100"/>
                <a:ext cx="33120" cy="193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DBFCEF-FDEC-1C4C-DE66-A91EFBA1577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71340" y="629100"/>
                  <a:ext cx="50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1117631-F859-758F-AE7F-CEC17768DBB3}"/>
                    </a:ext>
                  </a:extLst>
                </p14:cNvPr>
                <p14:cNvContentPartPr/>
                <p14:nvPr/>
              </p14:nvContentPartPr>
              <p14:xfrm>
                <a:off x="6783860" y="609660"/>
                <a:ext cx="164160" cy="135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1117631-F859-758F-AE7F-CEC17768DBB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75220" y="600660"/>
                  <a:ext cx="181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4C94D4-2AB3-7121-DD55-88A6AE58BCB3}"/>
                    </a:ext>
                  </a:extLst>
                </p14:cNvPr>
                <p14:cNvContentPartPr/>
                <p14:nvPr/>
              </p14:nvContentPartPr>
              <p14:xfrm>
                <a:off x="8420420" y="697140"/>
                <a:ext cx="32760" cy="145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4C94D4-2AB3-7121-DD55-88A6AE58BC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11780" y="688140"/>
                  <a:ext cx="50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B526514-37C6-2B64-7436-699D91992747}"/>
                    </a:ext>
                  </a:extLst>
                </p14:cNvPr>
                <p14:cNvContentPartPr/>
                <p14:nvPr/>
              </p14:nvContentPartPr>
              <p14:xfrm>
                <a:off x="8852060" y="748260"/>
                <a:ext cx="150480" cy="138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B526514-37C6-2B64-7436-699D9199274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43420" y="739260"/>
                  <a:ext cx="168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A3B9B-E7EF-3EAE-C504-F5CDCDD5B432}"/>
                    </a:ext>
                  </a:extLst>
                </p14:cNvPr>
                <p14:cNvContentPartPr/>
                <p14:nvPr/>
              </p14:nvContentPartPr>
              <p14:xfrm>
                <a:off x="9303860" y="801540"/>
                <a:ext cx="132840" cy="123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A3B9B-E7EF-3EAE-C504-F5CDCDD5B43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95220" y="792900"/>
                  <a:ext cx="150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520C76E-6647-419F-5553-FAAF1751D200}"/>
                    </a:ext>
                  </a:extLst>
                </p14:cNvPr>
                <p14:cNvContentPartPr/>
                <p14:nvPr/>
              </p14:nvContentPartPr>
              <p14:xfrm>
                <a:off x="6727340" y="940140"/>
                <a:ext cx="2691360" cy="212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520C76E-6647-419F-5553-FAAF1751D2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18700" y="931500"/>
                  <a:ext cx="2709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9E6DD91-B415-C734-6B3E-BE8BA280E88F}"/>
                    </a:ext>
                  </a:extLst>
                </p14:cNvPr>
                <p14:cNvContentPartPr/>
                <p14:nvPr/>
              </p14:nvContentPartPr>
              <p14:xfrm>
                <a:off x="6794660" y="1116540"/>
                <a:ext cx="211680" cy="168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9E6DD91-B415-C734-6B3E-BE8BA280E8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85660" y="1107540"/>
                  <a:ext cx="229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4EF9B81-7448-9E95-2F61-7A79AA6C5E21}"/>
                    </a:ext>
                  </a:extLst>
                </p14:cNvPr>
                <p14:cNvContentPartPr/>
                <p14:nvPr/>
              </p14:nvContentPartPr>
              <p14:xfrm>
                <a:off x="8969420" y="1281780"/>
                <a:ext cx="45360" cy="106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4EF9B81-7448-9E95-2F61-7A79AA6C5E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60780" y="1273140"/>
                  <a:ext cx="63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AFD15E-2161-5C33-5678-2FE3170F67DF}"/>
                    </a:ext>
                  </a:extLst>
                </p14:cNvPr>
                <p14:cNvContentPartPr/>
                <p14:nvPr/>
              </p14:nvContentPartPr>
              <p14:xfrm>
                <a:off x="9053660" y="1289340"/>
                <a:ext cx="230400" cy="10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AFD15E-2161-5C33-5678-2FE3170F67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45020" y="1280340"/>
                  <a:ext cx="24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8166675-1AE5-B655-2689-4C89DA756F33}"/>
                    </a:ext>
                  </a:extLst>
                </p14:cNvPr>
                <p14:cNvContentPartPr/>
                <p14:nvPr/>
              </p14:nvContentPartPr>
              <p14:xfrm>
                <a:off x="6618980" y="1481580"/>
                <a:ext cx="2900880" cy="116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8166675-1AE5-B655-2689-4C89DA756F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10340" y="1472580"/>
                  <a:ext cx="2918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0428FC7-215E-8E9B-64EB-B760F53367D9}"/>
                    </a:ext>
                  </a:extLst>
                </p14:cNvPr>
                <p14:cNvContentPartPr/>
                <p14:nvPr/>
              </p14:nvContentPartPr>
              <p14:xfrm>
                <a:off x="7027940" y="1229220"/>
                <a:ext cx="115200" cy="1047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0428FC7-215E-8E9B-64EB-B760F5336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19300" y="1220220"/>
                  <a:ext cx="13284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828BBE6-FEE6-F45C-8678-A8924921861A}"/>
                    </a:ext>
                  </a:extLst>
                </p14:cNvPr>
                <p14:cNvContentPartPr/>
                <p14:nvPr/>
              </p14:nvContentPartPr>
              <p14:xfrm>
                <a:off x="6830300" y="1610820"/>
                <a:ext cx="86040" cy="195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828BBE6-FEE6-F45C-8678-A8924921861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21300" y="1602180"/>
                  <a:ext cx="103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31951FE-4455-A58A-1E6E-B29BAC472292}"/>
                    </a:ext>
                  </a:extLst>
                </p14:cNvPr>
                <p14:cNvContentPartPr/>
                <p14:nvPr/>
              </p14:nvContentPartPr>
              <p14:xfrm>
                <a:off x="8460740" y="1612620"/>
                <a:ext cx="20160" cy="21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31951FE-4455-A58A-1E6E-B29BAC47229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1740" y="1603620"/>
                  <a:ext cx="37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02ECB8-977F-98A3-1F7C-104A0D3FA531}"/>
                    </a:ext>
                  </a:extLst>
                </p14:cNvPr>
                <p14:cNvContentPartPr/>
                <p14:nvPr/>
              </p14:nvContentPartPr>
              <p14:xfrm>
                <a:off x="8922620" y="1653660"/>
                <a:ext cx="42840" cy="198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02ECB8-977F-98A3-1F7C-104A0D3FA53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13980" y="1644660"/>
                  <a:ext cx="6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644C2CB-6711-C12E-F404-683C0CC1A536}"/>
                    </a:ext>
                  </a:extLst>
                </p14:cNvPr>
                <p14:cNvContentPartPr/>
                <p14:nvPr/>
              </p14:nvContentPartPr>
              <p14:xfrm>
                <a:off x="9304580" y="1776060"/>
                <a:ext cx="169560" cy="155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44C2CB-6711-C12E-F404-683C0CC1A5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95580" y="1767420"/>
                  <a:ext cx="187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58190EE-1F96-8A7F-1D98-07E70E7E4D04}"/>
                    </a:ext>
                  </a:extLst>
                </p14:cNvPr>
                <p14:cNvContentPartPr/>
                <p14:nvPr/>
              </p14:nvContentPartPr>
              <p14:xfrm>
                <a:off x="10222380" y="16000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58190EE-1F96-8A7F-1D98-07E70E7E4D0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13380" y="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B025ABF-4D62-E704-7309-4D11F114DBD1}"/>
                    </a:ext>
                  </a:extLst>
                </p14:cNvPr>
                <p14:cNvContentPartPr/>
                <p14:nvPr/>
              </p14:nvContentPartPr>
              <p14:xfrm>
                <a:off x="10178460" y="91960"/>
                <a:ext cx="56160" cy="8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B025ABF-4D62-E704-7309-4D11F114DB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69460" y="82960"/>
                  <a:ext cx="7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A010109-6CE2-DFD7-F731-64CA63A946E3}"/>
                    </a:ext>
                  </a:extLst>
                </p14:cNvPr>
                <p14:cNvContentPartPr/>
                <p14:nvPr/>
              </p14:nvContentPartPr>
              <p14:xfrm>
                <a:off x="10126980" y="90160"/>
                <a:ext cx="130320" cy="91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A010109-6CE2-DFD7-F731-64CA63A946E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18340" y="81520"/>
                  <a:ext cx="147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4D5AA8F-ECAC-B7E8-D020-CEBA6388C9AE}"/>
                    </a:ext>
                  </a:extLst>
                </p14:cNvPr>
                <p14:cNvContentPartPr/>
                <p14:nvPr/>
              </p14:nvContentPartPr>
              <p14:xfrm>
                <a:off x="10278180" y="123640"/>
                <a:ext cx="111960" cy="94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4D5AA8F-ECAC-B7E8-D020-CEBA6388C9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69180" y="11500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31BFD46-6DFB-362E-A858-39277C40FB29}"/>
                    </a:ext>
                  </a:extLst>
                </p14:cNvPr>
                <p14:cNvContentPartPr/>
                <p14:nvPr/>
              </p14:nvContentPartPr>
              <p14:xfrm>
                <a:off x="10427580" y="85120"/>
                <a:ext cx="127440" cy="156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31BFD46-6DFB-362E-A858-39277C40FB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18940" y="76480"/>
                  <a:ext cx="145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963411D-A312-2A42-8251-BA547E3E7B92}"/>
                    </a:ext>
                  </a:extLst>
                </p14:cNvPr>
                <p14:cNvContentPartPr/>
                <p14:nvPr/>
              </p14:nvContentPartPr>
              <p14:xfrm>
                <a:off x="10767420" y="46240"/>
                <a:ext cx="82440" cy="241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963411D-A312-2A42-8251-BA547E3E7B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58780" y="37600"/>
                  <a:ext cx="100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E5471F-E6C0-0C36-3690-1090C834CADA}"/>
                    </a:ext>
                  </a:extLst>
                </p14:cNvPr>
                <p14:cNvContentPartPr/>
                <p14:nvPr/>
              </p14:nvContentPartPr>
              <p14:xfrm>
                <a:off x="9961740" y="202120"/>
                <a:ext cx="1873440" cy="194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E5471F-E6C0-0C36-3690-1090C834CA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53100" y="193120"/>
                  <a:ext cx="1891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9B50360-F468-3812-5306-4B4378A4B140}"/>
                    </a:ext>
                  </a:extLst>
                </p14:cNvPr>
                <p14:cNvContentPartPr/>
                <p14:nvPr/>
              </p14:nvContentPartPr>
              <p14:xfrm>
                <a:off x="11133900" y="117520"/>
                <a:ext cx="24840" cy="96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9B50360-F468-3812-5306-4B4378A4B1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124900" y="108520"/>
                  <a:ext cx="42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D4D1CD9-1BC3-E02D-CE51-FCE8ECB3D24F}"/>
                    </a:ext>
                  </a:extLst>
                </p14:cNvPr>
                <p14:cNvContentPartPr/>
                <p14:nvPr/>
              </p14:nvContentPartPr>
              <p14:xfrm>
                <a:off x="11065140" y="121120"/>
                <a:ext cx="137880" cy="89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D4D1CD9-1BC3-E02D-CE51-FCE8ECB3D24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56500" y="112480"/>
                  <a:ext cx="155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CAEFC10-700C-9259-482A-AB0C7A29C24D}"/>
                    </a:ext>
                  </a:extLst>
                </p14:cNvPr>
                <p14:cNvContentPartPr/>
                <p14:nvPr/>
              </p14:nvContentPartPr>
              <p14:xfrm>
                <a:off x="11215980" y="107800"/>
                <a:ext cx="94680" cy="129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CAEFC10-700C-9259-482A-AB0C7A29C24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206980" y="98800"/>
                  <a:ext cx="11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A2C417-07ED-C7AC-BAA0-F97FF16E0A86}"/>
                    </a:ext>
                  </a:extLst>
                </p14:cNvPr>
                <p14:cNvContentPartPr/>
                <p14:nvPr/>
              </p14:nvContentPartPr>
              <p14:xfrm>
                <a:off x="11302020" y="99880"/>
                <a:ext cx="141840" cy="156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A2C417-07ED-C7AC-BAA0-F97FF16E0A8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93380" y="90880"/>
                  <a:ext cx="159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1F3F43D-100A-5BF3-75F1-3FC49153869C}"/>
                    </a:ext>
                  </a:extLst>
                </p14:cNvPr>
                <p14:cNvContentPartPr/>
                <p14:nvPr/>
              </p14:nvContentPartPr>
              <p14:xfrm>
                <a:off x="11513340" y="204280"/>
                <a:ext cx="103680" cy="18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1F3F43D-100A-5BF3-75F1-3FC4915386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504700" y="195280"/>
                  <a:ext cx="121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3B64C82-9ADF-CD23-B431-69151782BB36}"/>
                    </a:ext>
                  </a:extLst>
                </p14:cNvPr>
                <p14:cNvContentPartPr/>
                <p14:nvPr/>
              </p14:nvContentPartPr>
              <p14:xfrm>
                <a:off x="11636100" y="138040"/>
                <a:ext cx="79920" cy="160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3B64C82-9ADF-CD23-B431-69151782BB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627460" y="129040"/>
                  <a:ext cx="97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85D2349-723A-F22C-4762-906A9F33E7C6}"/>
                    </a:ext>
                  </a:extLst>
                </p14:cNvPr>
                <p14:cNvContentPartPr/>
                <p14:nvPr/>
              </p14:nvContentPartPr>
              <p14:xfrm>
                <a:off x="11692980" y="169000"/>
                <a:ext cx="107280" cy="149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85D2349-723A-F22C-4762-906A9F33E7C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683980" y="160000"/>
                  <a:ext cx="12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5C7CE24-0EAE-E943-C89B-3A741A2D3513}"/>
                    </a:ext>
                  </a:extLst>
                </p14:cNvPr>
                <p14:cNvContentPartPr/>
                <p14:nvPr/>
              </p14:nvContentPartPr>
              <p14:xfrm>
                <a:off x="10632060" y="-38360"/>
                <a:ext cx="313920" cy="986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5C7CE24-0EAE-E943-C89B-3A741A2D351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23420" y="-47000"/>
                  <a:ext cx="33156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3148B98-4671-25C6-E600-9368E335E257}"/>
                    </a:ext>
                  </a:extLst>
                </p14:cNvPr>
                <p14:cNvContentPartPr/>
                <p14:nvPr/>
              </p14:nvContentPartPr>
              <p14:xfrm>
                <a:off x="10135260" y="391480"/>
                <a:ext cx="42480" cy="142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3148B98-4671-25C6-E600-9368E335E25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26620" y="382840"/>
                  <a:ext cx="60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26E1CB5-15CC-52F5-0E26-685EBAFECD44}"/>
                    </a:ext>
                  </a:extLst>
                </p14:cNvPr>
                <p14:cNvContentPartPr/>
                <p14:nvPr/>
              </p14:nvContentPartPr>
              <p14:xfrm>
                <a:off x="10071900" y="360880"/>
                <a:ext cx="181080" cy="97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26E1CB5-15CC-52F5-0E26-685EBAFECD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63260" y="351880"/>
                  <a:ext cx="198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9DD0E7D-513C-A5DF-9E06-D137EBE7734C}"/>
                    </a:ext>
                  </a:extLst>
                </p14:cNvPr>
                <p14:cNvContentPartPr/>
                <p14:nvPr/>
              </p14:nvContentPartPr>
              <p14:xfrm>
                <a:off x="11056500" y="566080"/>
                <a:ext cx="124560" cy="5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9DD0E7D-513C-A5DF-9E06-D137EBE7734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47500" y="557440"/>
                  <a:ext cx="142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673E181-0134-4F67-238A-A73A506DA063}"/>
                    </a:ext>
                  </a:extLst>
                </p14:cNvPr>
                <p14:cNvContentPartPr/>
                <p14:nvPr/>
              </p14:nvContentPartPr>
              <p14:xfrm>
                <a:off x="11274300" y="506680"/>
                <a:ext cx="248040" cy="173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673E181-0134-4F67-238A-A73A506DA06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265660" y="498040"/>
                  <a:ext cx="26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B41773D-92A7-07C8-24C2-81EEC3C0D228}"/>
                    </a:ext>
                  </a:extLst>
                </p14:cNvPr>
                <p14:cNvContentPartPr/>
                <p14:nvPr/>
              </p14:nvContentPartPr>
              <p14:xfrm>
                <a:off x="9698580" y="642400"/>
                <a:ext cx="1905120" cy="204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B41773D-92A7-07C8-24C2-81EEC3C0D2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9580" y="633400"/>
                  <a:ext cx="1922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2253D95-96EF-C56D-4CE5-764D208AF93F}"/>
                    </a:ext>
                  </a:extLst>
                </p14:cNvPr>
                <p14:cNvContentPartPr/>
                <p14:nvPr/>
              </p14:nvContentPartPr>
              <p14:xfrm>
                <a:off x="9931500" y="825640"/>
                <a:ext cx="189360" cy="164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2253D95-96EF-C56D-4CE5-764D208AF93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22500" y="816640"/>
                  <a:ext cx="207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3C7F812-235B-67D1-7B32-6D6A47B06DAB}"/>
                    </a:ext>
                  </a:extLst>
                </p14:cNvPr>
                <p14:cNvContentPartPr/>
                <p14:nvPr/>
              </p14:nvContentPartPr>
              <p14:xfrm>
                <a:off x="10534140" y="837520"/>
                <a:ext cx="171360" cy="397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3C7F812-235B-67D1-7B32-6D6A47B06DA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25140" y="828520"/>
                  <a:ext cx="189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B081A56-F867-557D-05EF-95187D128412}"/>
                    </a:ext>
                  </a:extLst>
                </p14:cNvPr>
                <p14:cNvContentPartPr/>
                <p14:nvPr/>
              </p14:nvContentPartPr>
              <p14:xfrm>
                <a:off x="9620460" y="1132000"/>
                <a:ext cx="2103480" cy="136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B081A56-F867-557D-05EF-95187D12841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11460" y="1123360"/>
                  <a:ext cx="2121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9DEF7E4-2892-56C6-972A-FD79E07B081E}"/>
                    </a:ext>
                  </a:extLst>
                </p14:cNvPr>
                <p14:cNvContentPartPr/>
                <p14:nvPr/>
              </p14:nvContentPartPr>
              <p14:xfrm>
                <a:off x="11039940" y="1003480"/>
                <a:ext cx="219240" cy="159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9DEF7E4-2892-56C6-972A-FD79E07B08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31300" y="994840"/>
                  <a:ext cx="236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101F570-41E5-FCD3-70D3-213E6647EEB4}"/>
                    </a:ext>
                  </a:extLst>
                </p14:cNvPr>
                <p14:cNvContentPartPr/>
                <p14:nvPr/>
              </p14:nvContentPartPr>
              <p14:xfrm>
                <a:off x="9601020" y="1530160"/>
                <a:ext cx="2153160" cy="112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101F570-41E5-FCD3-70D3-213E6647EE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92020" y="1521160"/>
                  <a:ext cx="2170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7F034FB-FA16-A700-3A8E-468D89C4A07A}"/>
                    </a:ext>
                  </a:extLst>
                </p14:cNvPr>
                <p14:cNvContentPartPr/>
                <p14:nvPr/>
              </p14:nvContentPartPr>
              <p14:xfrm>
                <a:off x="10469340" y="1164040"/>
                <a:ext cx="141120" cy="358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7F034FB-FA16-A700-3A8E-468D89C4A07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60340" y="1155040"/>
                  <a:ext cx="158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633FA33-206D-69F9-7369-408A1A0EB6AA}"/>
                    </a:ext>
                  </a:extLst>
                </p14:cNvPr>
                <p14:cNvContentPartPr/>
                <p14:nvPr/>
              </p14:nvContentPartPr>
              <p14:xfrm>
                <a:off x="10059300" y="1293640"/>
                <a:ext cx="51120" cy="200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633FA33-206D-69F9-7369-408A1A0EB6A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50300" y="1285000"/>
                  <a:ext cx="68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21B56E0-5FF0-284C-5181-CBA33B59BBFA}"/>
                    </a:ext>
                  </a:extLst>
                </p14:cNvPr>
                <p14:cNvContentPartPr/>
                <p14:nvPr/>
              </p14:nvContentPartPr>
              <p14:xfrm>
                <a:off x="9975060" y="1259800"/>
                <a:ext cx="241560" cy="131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21B56E0-5FF0-284C-5181-CBA33B59BBF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966420" y="1250800"/>
                  <a:ext cx="259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949033D-4254-7B9C-4625-181EDA6EBC50}"/>
                    </a:ext>
                  </a:extLst>
                </p14:cNvPr>
                <p14:cNvContentPartPr/>
                <p14:nvPr/>
              </p14:nvContentPartPr>
              <p14:xfrm>
                <a:off x="10960380" y="1503880"/>
                <a:ext cx="126360" cy="72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949033D-4254-7B9C-4625-181EDA6EBC5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51380" y="1494880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6092DE9-0B23-8298-C777-F1A753DD5AF0}"/>
                    </a:ext>
                  </a:extLst>
                </p14:cNvPr>
                <p14:cNvContentPartPr/>
                <p14:nvPr/>
              </p14:nvContentPartPr>
              <p14:xfrm>
                <a:off x="11246220" y="1362040"/>
                <a:ext cx="181800" cy="173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6092DE9-0B23-8298-C777-F1A753DD5AF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37580" y="1353040"/>
                  <a:ext cx="199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956AEC9-9E03-36B7-33ED-DCDF55833FA8}"/>
                    </a:ext>
                  </a:extLst>
                </p14:cNvPr>
                <p14:cNvContentPartPr/>
                <p14:nvPr/>
              </p14:nvContentPartPr>
              <p14:xfrm>
                <a:off x="9594180" y="2042080"/>
                <a:ext cx="1943280" cy="136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956AEC9-9E03-36B7-33ED-DCDF55833FA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85540" y="2033080"/>
                  <a:ext cx="1960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280A16A-160C-6EAA-82B2-47A76144B46C}"/>
                    </a:ext>
                  </a:extLst>
                </p14:cNvPr>
                <p14:cNvContentPartPr/>
                <p14:nvPr/>
              </p14:nvContentPartPr>
              <p14:xfrm>
                <a:off x="9903780" y="1739320"/>
                <a:ext cx="273240" cy="162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280A16A-160C-6EAA-82B2-47A76144B46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895140" y="1730680"/>
                  <a:ext cx="29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190B93A-137C-4A13-EABC-519DA1D8736F}"/>
                    </a:ext>
                  </a:extLst>
                </p14:cNvPr>
                <p14:cNvContentPartPr/>
                <p14:nvPr/>
              </p14:nvContentPartPr>
              <p14:xfrm>
                <a:off x="10362060" y="1486960"/>
                <a:ext cx="256320" cy="546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190B93A-137C-4A13-EABC-519DA1D873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53420" y="1478320"/>
                  <a:ext cx="273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D1B15E1-77F8-11DD-983F-CEB4AB59D0B6}"/>
                    </a:ext>
                  </a:extLst>
                </p14:cNvPr>
                <p14:cNvContentPartPr/>
                <p14:nvPr/>
              </p14:nvContentPartPr>
              <p14:xfrm>
                <a:off x="10845180" y="1888720"/>
                <a:ext cx="188280" cy="23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D1B15E1-77F8-11DD-983F-CEB4AB59D0B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36540" y="1880080"/>
                  <a:ext cx="205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4A70EE4-1114-1E73-73EE-946C09C670D3}"/>
                    </a:ext>
                  </a:extLst>
                </p14:cNvPr>
                <p14:cNvContentPartPr/>
                <p14:nvPr/>
              </p14:nvContentPartPr>
              <p14:xfrm>
                <a:off x="11240100" y="1825720"/>
                <a:ext cx="69840" cy="246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4A70EE4-1114-1E73-73EE-946C09C670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231460" y="1816720"/>
                  <a:ext cx="87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403A2E1-8B7B-E56E-EF0F-EDC3BAA80A2F}"/>
                    </a:ext>
                  </a:extLst>
                </p14:cNvPr>
                <p14:cNvContentPartPr/>
                <p14:nvPr/>
              </p14:nvContentPartPr>
              <p14:xfrm>
                <a:off x="11139660" y="1807000"/>
                <a:ext cx="354600" cy="121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403A2E1-8B7B-E56E-EF0F-EDC3BAA80A2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31020" y="1798000"/>
                  <a:ext cx="372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4653FD6-8892-30A8-6DC0-496EC6C89817}"/>
                    </a:ext>
                  </a:extLst>
                </p14:cNvPr>
                <p14:cNvContentPartPr/>
                <p14:nvPr/>
              </p14:nvContentPartPr>
              <p14:xfrm>
                <a:off x="7519860" y="4695640"/>
                <a:ext cx="92160" cy="258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4653FD6-8892-30A8-6DC0-496EC6C898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10860" y="4687000"/>
                  <a:ext cx="109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817296F-5639-AEF5-B10D-E154671E2AF1}"/>
                    </a:ext>
                  </a:extLst>
                </p14:cNvPr>
                <p14:cNvContentPartPr/>
                <p14:nvPr/>
              </p14:nvContentPartPr>
              <p14:xfrm>
                <a:off x="7829820" y="4799680"/>
                <a:ext cx="216000" cy="214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817296F-5639-AEF5-B10D-E154671E2A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821180" y="4790680"/>
                  <a:ext cx="233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D6A66F1-CA44-1AB6-48C9-34B7C4CA6D8B}"/>
                    </a:ext>
                  </a:extLst>
                </p14:cNvPr>
                <p14:cNvContentPartPr/>
                <p14:nvPr/>
              </p14:nvContentPartPr>
              <p14:xfrm>
                <a:off x="8073180" y="4930720"/>
                <a:ext cx="57600" cy="18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D6A66F1-CA44-1AB6-48C9-34B7C4CA6D8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64180" y="4921720"/>
                  <a:ext cx="75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37FE158-598A-ED03-DE2D-BB3DC3377D19}"/>
                    </a:ext>
                  </a:extLst>
                </p14:cNvPr>
                <p14:cNvContentPartPr/>
                <p14:nvPr/>
              </p14:nvContentPartPr>
              <p14:xfrm>
                <a:off x="8419140" y="4774840"/>
                <a:ext cx="30600" cy="206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37FE158-598A-ED03-DE2D-BB3DC3377D1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10140" y="4765840"/>
                  <a:ext cx="48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FC34801-E9E0-0FFB-C8DA-B9A51487B019}"/>
                    </a:ext>
                  </a:extLst>
                </p14:cNvPr>
                <p14:cNvContentPartPr/>
                <p14:nvPr/>
              </p14:nvContentPartPr>
              <p14:xfrm>
                <a:off x="8475660" y="4701400"/>
                <a:ext cx="232560" cy="344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FC34801-E9E0-0FFB-C8DA-B9A51487B01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66660" y="4692400"/>
                  <a:ext cx="250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0771016-6084-A866-E447-383A6C912741}"/>
                    </a:ext>
                  </a:extLst>
                </p14:cNvPr>
                <p14:cNvContentPartPr/>
                <p14:nvPr/>
              </p14:nvContentPartPr>
              <p14:xfrm>
                <a:off x="9692460" y="5989120"/>
                <a:ext cx="13680" cy="231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0771016-6084-A866-E447-383A6C91274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83460" y="5980120"/>
                  <a:ext cx="31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3DE302E-2B17-9B3C-D6E8-CF1F2DDEADA5}"/>
                    </a:ext>
                  </a:extLst>
                </p14:cNvPr>
                <p14:cNvContentPartPr/>
                <p14:nvPr/>
              </p14:nvContentPartPr>
              <p14:xfrm>
                <a:off x="9986580" y="6121240"/>
                <a:ext cx="204840" cy="172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3DE302E-2B17-9B3C-D6E8-CF1F2DDEADA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77940" y="6112240"/>
                  <a:ext cx="22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17329B4-1366-8B69-CB9F-A3B2CC705601}"/>
                    </a:ext>
                  </a:extLst>
                </p14:cNvPr>
                <p14:cNvContentPartPr/>
                <p14:nvPr/>
              </p14:nvContentPartPr>
              <p14:xfrm>
                <a:off x="10469700" y="6140320"/>
                <a:ext cx="131040" cy="149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17329B4-1366-8B69-CB9F-A3B2CC70560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461060" y="6131680"/>
                  <a:ext cx="148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0BB16ED-4642-B9DB-570C-625C6F66C4AC}"/>
                    </a:ext>
                  </a:extLst>
                </p14:cNvPr>
                <p14:cNvContentPartPr/>
                <p14:nvPr/>
              </p14:nvContentPartPr>
              <p14:xfrm>
                <a:off x="9581580" y="6353800"/>
                <a:ext cx="978480" cy="194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0BB16ED-4642-B9DB-570C-625C6F66C4A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72940" y="6344800"/>
                  <a:ext cx="996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699BBFB-D1BD-A65E-771D-8AC290FBA2EB}"/>
                    </a:ext>
                  </a:extLst>
                </p14:cNvPr>
                <p14:cNvContentPartPr/>
                <p14:nvPr/>
              </p14:nvContentPartPr>
              <p14:xfrm>
                <a:off x="10400940" y="6496000"/>
                <a:ext cx="165600" cy="1911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699BBFB-D1BD-A65E-771D-8AC290FBA2E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392300" y="6487000"/>
                  <a:ext cx="183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9A82C45-C96C-D46E-E2A2-6E6BEFF2462E}"/>
                    </a:ext>
                  </a:extLst>
                </p14:cNvPr>
                <p14:cNvContentPartPr/>
                <p14:nvPr/>
              </p14:nvContentPartPr>
              <p14:xfrm>
                <a:off x="10036260" y="6527320"/>
                <a:ext cx="29160" cy="246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9A82C45-C96C-D46E-E2A2-6E6BEFF2462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27260" y="6518320"/>
                  <a:ext cx="46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364777C-CF6F-6D0D-FA20-695A4D0B3D4F}"/>
                    </a:ext>
                  </a:extLst>
                </p14:cNvPr>
                <p14:cNvContentPartPr/>
                <p14:nvPr/>
              </p14:nvContentPartPr>
              <p14:xfrm>
                <a:off x="9680580" y="6537760"/>
                <a:ext cx="38160" cy="2509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364777C-CF6F-6D0D-FA20-695A4D0B3D4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671940" y="6529120"/>
                  <a:ext cx="55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5A1507B-102B-7458-80AF-A048C99F6D93}"/>
                    </a:ext>
                  </a:extLst>
                </p14:cNvPr>
                <p14:cNvContentPartPr/>
                <p14:nvPr/>
              </p14:nvContentPartPr>
              <p14:xfrm>
                <a:off x="9832860" y="2217040"/>
                <a:ext cx="184320" cy="2307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5A1507B-102B-7458-80AF-A048C99F6D9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24220" y="2208040"/>
                  <a:ext cx="201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0DD676E-AAE5-BE5F-4A36-E3FD2C4162D0}"/>
                    </a:ext>
                  </a:extLst>
                </p14:cNvPr>
                <p14:cNvContentPartPr/>
                <p14:nvPr/>
              </p14:nvContentPartPr>
              <p14:xfrm>
                <a:off x="10139580" y="1390480"/>
                <a:ext cx="416520" cy="1145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0DD676E-AAE5-BE5F-4A36-E3FD2C4162D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30940" y="1381480"/>
                  <a:ext cx="434160" cy="11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57B9CB9-2170-641D-B338-C3AE11407E0C}"/>
                  </a:ext>
                </a:extLst>
              </p14:cNvPr>
              <p14:cNvContentPartPr/>
              <p14:nvPr/>
            </p14:nvContentPartPr>
            <p14:xfrm>
              <a:off x="11023740" y="2326840"/>
              <a:ext cx="174600" cy="201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57B9CB9-2170-641D-B338-C3AE11407E0C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1014740" y="2317840"/>
                <a:ext cx="19224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33968F0-F489-A802-4B55-F36B7300D798}"/>
              </a:ext>
            </a:extLst>
          </p:cNvPr>
          <p:cNvGrpSpPr/>
          <p:nvPr/>
        </p:nvGrpSpPr>
        <p:grpSpPr>
          <a:xfrm>
            <a:off x="85500" y="2090320"/>
            <a:ext cx="2790720" cy="536040"/>
            <a:chOff x="85500" y="2090320"/>
            <a:chExt cx="279072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A3EB0E5-6841-E9FD-1EED-D7BB7F529AB1}"/>
                    </a:ext>
                  </a:extLst>
                </p14:cNvPr>
                <p14:cNvContentPartPr/>
                <p14:nvPr/>
              </p14:nvContentPartPr>
              <p14:xfrm>
                <a:off x="85500" y="2147200"/>
                <a:ext cx="885960" cy="264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A3EB0E5-6841-E9FD-1EED-D7BB7F529AB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6500" y="2138200"/>
                  <a:ext cx="903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92C98DD-5ED4-D8E2-BD77-76BCD53B92EE}"/>
                    </a:ext>
                  </a:extLst>
                </p14:cNvPr>
                <p14:cNvContentPartPr/>
                <p14:nvPr/>
              </p14:nvContentPartPr>
              <p14:xfrm>
                <a:off x="815580" y="2194000"/>
                <a:ext cx="86760" cy="37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92C98DD-5ED4-D8E2-BD77-76BCD53B92E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06580" y="2185000"/>
                  <a:ext cx="104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9FA27AE-FB90-FEC5-E161-CD7C43D1209E}"/>
                    </a:ext>
                  </a:extLst>
                </p14:cNvPr>
                <p14:cNvContentPartPr/>
                <p14:nvPr/>
              </p14:nvContentPartPr>
              <p14:xfrm>
                <a:off x="1140660" y="2178160"/>
                <a:ext cx="233280" cy="106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9FA27AE-FB90-FEC5-E161-CD7C43D1209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32020" y="2169160"/>
                  <a:ext cx="250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5B9963C-37F9-25BD-2078-EB9165A93739}"/>
                    </a:ext>
                  </a:extLst>
                </p14:cNvPr>
                <p14:cNvContentPartPr/>
                <p14:nvPr/>
              </p14:nvContentPartPr>
              <p14:xfrm>
                <a:off x="1503180" y="2106160"/>
                <a:ext cx="162720" cy="255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5B9963C-37F9-25BD-2078-EB9165A937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494180" y="2097160"/>
                  <a:ext cx="180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C844A00-02A7-CC3C-7469-6E2F5FEDFE54}"/>
                    </a:ext>
                  </a:extLst>
                </p14:cNvPr>
                <p14:cNvContentPartPr/>
                <p14:nvPr/>
              </p14:nvContentPartPr>
              <p14:xfrm>
                <a:off x="1454940" y="2090320"/>
                <a:ext cx="300240" cy="39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C844A00-02A7-CC3C-7469-6E2F5FEDFE5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45940" y="2081320"/>
                  <a:ext cx="317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EDB2FDE-4A85-63B5-223F-56CA2AB644F3}"/>
                    </a:ext>
                  </a:extLst>
                </p14:cNvPr>
                <p14:cNvContentPartPr/>
                <p14:nvPr/>
              </p14:nvContentPartPr>
              <p14:xfrm>
                <a:off x="1992780" y="2187520"/>
                <a:ext cx="109080" cy="315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EDB2FDE-4A85-63B5-223F-56CA2AB644F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983780" y="2178520"/>
                  <a:ext cx="126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49D5004-4A3B-A88E-13FB-09929ED5E521}"/>
                    </a:ext>
                  </a:extLst>
                </p14:cNvPr>
                <p14:cNvContentPartPr/>
                <p14:nvPr/>
              </p14:nvContentPartPr>
              <p14:xfrm>
                <a:off x="1835820" y="2365720"/>
                <a:ext cx="534600" cy="260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49D5004-4A3B-A88E-13FB-09929ED5E52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827180" y="2356720"/>
                  <a:ext cx="552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B50F0CA-319C-EAD5-5725-0F649383701E}"/>
                    </a:ext>
                  </a:extLst>
                </p14:cNvPr>
                <p14:cNvContentPartPr/>
                <p14:nvPr/>
              </p14:nvContentPartPr>
              <p14:xfrm>
                <a:off x="2528460" y="2230000"/>
                <a:ext cx="347760" cy="283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B50F0CA-319C-EAD5-5725-0F649383701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19820" y="2221360"/>
                  <a:ext cx="36540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F736BD65-8C34-E09F-4481-40CA66C3C712}"/>
                  </a:ext>
                </a:extLst>
              </p14:cNvPr>
              <p14:cNvContentPartPr/>
              <p14:nvPr/>
            </p14:nvContentPartPr>
            <p14:xfrm>
              <a:off x="8431740" y="4225480"/>
              <a:ext cx="254520" cy="2934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F736BD65-8C34-E09F-4481-40CA66C3C71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425620" y="4219360"/>
                <a:ext cx="26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1981041-3E67-F1CB-5B95-44610C455DFF}"/>
                  </a:ext>
                </a:extLst>
              </p14:cNvPr>
              <p14:cNvContentPartPr/>
              <p14:nvPr/>
            </p14:nvContentPartPr>
            <p14:xfrm>
              <a:off x="10871460" y="2256640"/>
              <a:ext cx="401400" cy="270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1981041-3E67-F1CB-5B95-44610C455DF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0817460" y="2149000"/>
                <a:ext cx="5090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F8784C2-CC0F-FE96-0486-3A70FF0DB052}"/>
                  </a:ext>
                </a:extLst>
              </p14:cNvPr>
              <p14:cNvContentPartPr/>
              <p14:nvPr/>
            </p14:nvContentPartPr>
            <p14:xfrm>
              <a:off x="2303820" y="1942360"/>
              <a:ext cx="653040" cy="7758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F8784C2-CC0F-FE96-0486-3A70FF0DB05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297700" y="1936240"/>
                <a:ext cx="665280" cy="78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6E3D080B-B9E5-5D9A-5370-79073D8D6DEE}"/>
              </a:ext>
            </a:extLst>
          </p:cNvPr>
          <p:cNvGrpSpPr/>
          <p:nvPr/>
        </p:nvGrpSpPr>
        <p:grpSpPr>
          <a:xfrm>
            <a:off x="4575060" y="799720"/>
            <a:ext cx="1044360" cy="409680"/>
            <a:chOff x="4575060" y="799720"/>
            <a:chExt cx="104436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E6BA39F-695F-6C51-6B03-492FFA38EC1C}"/>
                    </a:ext>
                  </a:extLst>
                </p14:cNvPr>
                <p14:cNvContentPartPr/>
                <p14:nvPr/>
              </p14:nvContentPartPr>
              <p14:xfrm>
                <a:off x="4575060" y="852640"/>
                <a:ext cx="140400" cy="254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E6BA39F-695F-6C51-6B03-492FFA38EC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68940" y="846520"/>
                  <a:ext cx="152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AE725CB-AF3C-079D-8126-6E481649487C}"/>
                    </a:ext>
                  </a:extLst>
                </p14:cNvPr>
                <p14:cNvContentPartPr/>
                <p14:nvPr/>
              </p14:nvContentPartPr>
              <p14:xfrm>
                <a:off x="4969260" y="879640"/>
                <a:ext cx="37440" cy="248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AE725CB-AF3C-079D-8126-6E481649487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63140" y="873520"/>
                  <a:ext cx="49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D002830-7100-C0C8-BFE0-D805223452C9}"/>
                    </a:ext>
                  </a:extLst>
                </p14:cNvPr>
                <p14:cNvContentPartPr/>
                <p14:nvPr/>
              </p14:nvContentPartPr>
              <p14:xfrm>
                <a:off x="4890420" y="840760"/>
                <a:ext cx="181080" cy="151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D002830-7100-C0C8-BFE0-D805223452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84300" y="834640"/>
                  <a:ext cx="193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B5CCFED-9B78-4797-4F2A-4EFB2C448DB8}"/>
                    </a:ext>
                  </a:extLst>
                </p14:cNvPr>
                <p14:cNvContentPartPr/>
                <p14:nvPr/>
              </p14:nvContentPartPr>
              <p14:xfrm>
                <a:off x="5120460" y="1021120"/>
                <a:ext cx="57600" cy="1882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B5CCFED-9B78-4797-4F2A-4EFB2C448DB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114340" y="1015000"/>
                  <a:ext cx="69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7DE8158-584C-1B11-1991-289C43EE74F1}"/>
                    </a:ext>
                  </a:extLst>
                </p14:cNvPr>
                <p14:cNvContentPartPr/>
                <p14:nvPr/>
              </p14:nvContentPartPr>
              <p14:xfrm>
                <a:off x="5282820" y="944440"/>
                <a:ext cx="162360" cy="1785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7DE8158-584C-1B11-1991-289C43EE74F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276700" y="938320"/>
                  <a:ext cx="174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F55AD32-6CD9-3909-889A-B147A266CA13}"/>
                    </a:ext>
                  </a:extLst>
                </p14:cNvPr>
                <p14:cNvContentPartPr/>
                <p14:nvPr/>
              </p14:nvContentPartPr>
              <p14:xfrm>
                <a:off x="5405580" y="799720"/>
                <a:ext cx="213840" cy="387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F55AD32-6CD9-3909-889A-B147A266CA1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99460" y="793600"/>
                  <a:ext cx="22608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C9EDE0B1-EEAD-D56C-9AD5-811B0CCC8B71}"/>
              </a:ext>
            </a:extLst>
          </p:cNvPr>
          <p:cNvGrpSpPr/>
          <p:nvPr/>
        </p:nvGrpSpPr>
        <p:grpSpPr>
          <a:xfrm>
            <a:off x="4489740" y="1375000"/>
            <a:ext cx="2008440" cy="465480"/>
            <a:chOff x="4489740" y="1375000"/>
            <a:chExt cx="200844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1C83565-D2E3-D242-45D2-A00197FE1468}"/>
                    </a:ext>
                  </a:extLst>
                </p14:cNvPr>
                <p14:cNvContentPartPr/>
                <p14:nvPr/>
              </p14:nvContentPartPr>
              <p14:xfrm>
                <a:off x="4489740" y="1408480"/>
                <a:ext cx="150480" cy="316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1C83565-D2E3-D242-45D2-A00197FE146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483620" y="1402360"/>
                  <a:ext cx="162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E5B6C3A-5629-EDCB-B519-C71867DF1665}"/>
                    </a:ext>
                  </a:extLst>
                </p14:cNvPr>
                <p14:cNvContentPartPr/>
                <p14:nvPr/>
              </p14:nvContentPartPr>
              <p14:xfrm>
                <a:off x="4755060" y="1499920"/>
                <a:ext cx="55440" cy="2282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E5B6C3A-5629-EDCB-B519-C71867DF166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748940" y="1493800"/>
                  <a:ext cx="67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2362435-8B49-FA2D-91FA-F22F82271B25}"/>
                    </a:ext>
                  </a:extLst>
                </p14:cNvPr>
                <p14:cNvContentPartPr/>
                <p14:nvPr/>
              </p14:nvContentPartPr>
              <p14:xfrm>
                <a:off x="4690260" y="1443760"/>
                <a:ext cx="127440" cy="144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2362435-8B49-FA2D-91FA-F22F82271B2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84140" y="1437640"/>
                  <a:ext cx="139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F93951A-E521-63BA-D4D8-93AFE259B827}"/>
                    </a:ext>
                  </a:extLst>
                </p14:cNvPr>
                <p14:cNvContentPartPr/>
                <p14:nvPr/>
              </p14:nvContentPartPr>
              <p14:xfrm>
                <a:off x="4868820" y="1609000"/>
                <a:ext cx="47160" cy="1674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F93951A-E521-63BA-D4D8-93AFE259B82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862700" y="1602880"/>
                  <a:ext cx="59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A57275B-554F-AA17-9C48-A8C2A3000C39}"/>
                    </a:ext>
                  </a:extLst>
                </p14:cNvPr>
                <p14:cNvContentPartPr/>
                <p14:nvPr/>
              </p14:nvContentPartPr>
              <p14:xfrm>
                <a:off x="5036580" y="1486600"/>
                <a:ext cx="247320" cy="1958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A57275B-554F-AA17-9C48-A8C2A3000C3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030460" y="1480480"/>
                  <a:ext cx="259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D1FDB08-72BC-A1A1-A8B8-2AF970F4D017}"/>
                    </a:ext>
                  </a:extLst>
                </p14:cNvPr>
                <p14:cNvContentPartPr/>
                <p14:nvPr/>
              </p14:nvContentPartPr>
              <p14:xfrm>
                <a:off x="5255820" y="1674520"/>
                <a:ext cx="80640" cy="1627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D1FDB08-72BC-A1A1-A8B8-2AF970F4D01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49700" y="1668400"/>
                  <a:ext cx="92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03DDA32-F2FA-91F0-9F7A-0FD69433BCDD}"/>
                    </a:ext>
                  </a:extLst>
                </p14:cNvPr>
                <p14:cNvContentPartPr/>
                <p14:nvPr/>
              </p14:nvContentPartPr>
              <p14:xfrm>
                <a:off x="5429340" y="1501360"/>
                <a:ext cx="139680" cy="1897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03DDA32-F2FA-91F0-9F7A-0FD69433BCD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423220" y="1495240"/>
                  <a:ext cx="151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7E5229C-7341-16AA-D161-AD8F6E418379}"/>
                    </a:ext>
                  </a:extLst>
                </p14:cNvPr>
                <p14:cNvContentPartPr/>
                <p14:nvPr/>
              </p14:nvContentPartPr>
              <p14:xfrm>
                <a:off x="5509620" y="1636000"/>
                <a:ext cx="114480" cy="2044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7E5229C-7341-16AA-D161-AD8F6E41837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03500" y="1629880"/>
                  <a:ext cx="126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CEBF9E5-60C5-D37B-F362-F10AA973CE78}"/>
                    </a:ext>
                  </a:extLst>
                </p14:cNvPr>
                <p14:cNvContentPartPr/>
                <p14:nvPr/>
              </p14:nvContentPartPr>
              <p14:xfrm>
                <a:off x="5728500" y="1476520"/>
                <a:ext cx="140040" cy="2404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CEBF9E5-60C5-D37B-F362-F10AA973CE7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722380" y="1470400"/>
                  <a:ext cx="152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D714101-D941-5139-E435-3E4DA6C89F13}"/>
                    </a:ext>
                  </a:extLst>
                </p14:cNvPr>
                <p14:cNvContentPartPr/>
                <p14:nvPr/>
              </p14:nvContentPartPr>
              <p14:xfrm>
                <a:off x="5900940" y="1684600"/>
                <a:ext cx="68760" cy="130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D714101-D941-5139-E435-3E4DA6C89F1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894820" y="1678480"/>
                  <a:ext cx="81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C20F0D5-17E2-63F1-A079-00A6935040F7}"/>
                    </a:ext>
                  </a:extLst>
                </p14:cNvPr>
                <p14:cNvContentPartPr/>
                <p14:nvPr/>
              </p14:nvContentPartPr>
              <p14:xfrm>
                <a:off x="6234300" y="1510360"/>
                <a:ext cx="20520" cy="2642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C20F0D5-17E2-63F1-A079-00A6935040F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28180" y="1504240"/>
                  <a:ext cx="32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0FC5E50-D161-6F10-AEF8-84E0288762DD}"/>
                    </a:ext>
                  </a:extLst>
                </p14:cNvPr>
                <p14:cNvContentPartPr/>
                <p14:nvPr/>
              </p14:nvContentPartPr>
              <p14:xfrm>
                <a:off x="6128460" y="1484080"/>
                <a:ext cx="173880" cy="1360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0FC5E50-D161-6F10-AEF8-84E0288762D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22340" y="1477960"/>
                  <a:ext cx="186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A53AE4D-95AF-A70D-C381-D9B64F450A52}"/>
                    </a:ext>
                  </a:extLst>
                </p14:cNvPr>
                <p14:cNvContentPartPr/>
                <p14:nvPr/>
              </p14:nvContentPartPr>
              <p14:xfrm>
                <a:off x="6267780" y="1375000"/>
                <a:ext cx="230400" cy="435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A53AE4D-95AF-A70D-C381-D9B64F450A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61660" y="1368880"/>
                  <a:ext cx="24264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FE140A2-3A12-7248-DB34-BE0619E4FC65}"/>
              </a:ext>
            </a:extLst>
          </p:cNvPr>
          <p:cNvGrpSpPr/>
          <p:nvPr/>
        </p:nvGrpSpPr>
        <p:grpSpPr>
          <a:xfrm>
            <a:off x="4662900" y="1992760"/>
            <a:ext cx="1423080" cy="323280"/>
            <a:chOff x="4662900" y="1992760"/>
            <a:chExt cx="142308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24F8B2D-CAA8-4FCE-7F13-2DB1965B3D34}"/>
                    </a:ext>
                  </a:extLst>
                </p14:cNvPr>
                <p14:cNvContentPartPr/>
                <p14:nvPr/>
              </p14:nvContentPartPr>
              <p14:xfrm>
                <a:off x="4662900" y="2000680"/>
                <a:ext cx="117000" cy="256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24F8B2D-CAA8-4FCE-7F13-2DB1965B3D3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56780" y="1994560"/>
                  <a:ext cx="129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87B9899-7991-C7DC-6180-78A72E8593E7}"/>
                    </a:ext>
                  </a:extLst>
                </p14:cNvPr>
                <p14:cNvContentPartPr/>
                <p14:nvPr/>
              </p14:nvContentPartPr>
              <p14:xfrm>
                <a:off x="4919580" y="2046400"/>
                <a:ext cx="158400" cy="1749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87B9899-7991-C7DC-6180-78A72E8593E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13460" y="2040280"/>
                  <a:ext cx="170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A296B54-FC79-26F0-F081-1C0825C884B0}"/>
                    </a:ext>
                  </a:extLst>
                </p14:cNvPr>
                <p14:cNvContentPartPr/>
                <p14:nvPr/>
              </p14:nvContentPartPr>
              <p14:xfrm>
                <a:off x="5132340" y="2180320"/>
                <a:ext cx="54720" cy="108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A296B54-FC79-26F0-F081-1C0825C884B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126220" y="2174200"/>
                  <a:ext cx="66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7DD8DA2-EA15-F274-017E-0E1378372A86}"/>
                    </a:ext>
                  </a:extLst>
                </p14:cNvPr>
                <p14:cNvContentPartPr/>
                <p14:nvPr/>
              </p14:nvContentPartPr>
              <p14:xfrm>
                <a:off x="5345820" y="2014360"/>
                <a:ext cx="133200" cy="181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7DD8DA2-EA15-F274-017E-0E1378372A8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39700" y="2008240"/>
                  <a:ext cx="145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E4D9BB-1077-CE7F-7EB3-07ADA18FD6CF}"/>
                    </a:ext>
                  </a:extLst>
                </p14:cNvPr>
                <p14:cNvContentPartPr/>
                <p14:nvPr/>
              </p14:nvContentPartPr>
              <p14:xfrm>
                <a:off x="5481540" y="2163040"/>
                <a:ext cx="89640" cy="153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E4D9BB-1077-CE7F-7EB3-07ADA18FD6C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475420" y="2156920"/>
                  <a:ext cx="101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2B1B384-E34B-9F00-ABBC-4010805B1509}"/>
                    </a:ext>
                  </a:extLst>
                </p14:cNvPr>
                <p14:cNvContentPartPr/>
                <p14:nvPr/>
              </p14:nvContentPartPr>
              <p14:xfrm>
                <a:off x="5695020" y="2016880"/>
                <a:ext cx="115560" cy="2361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2B1B384-E34B-9F00-ABBC-4010805B150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88900" y="2010760"/>
                  <a:ext cx="12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D0DA6D9-552C-C37F-852B-093F319BE82F}"/>
                    </a:ext>
                  </a:extLst>
                </p14:cNvPr>
                <p14:cNvContentPartPr/>
                <p14:nvPr/>
              </p14:nvContentPartPr>
              <p14:xfrm>
                <a:off x="5919660" y="1992760"/>
                <a:ext cx="166320" cy="282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D0DA6D9-552C-C37F-852B-093F319BE82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13540" y="1986640"/>
                  <a:ext cx="17856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353F8C2-3A62-2842-71B2-5D67A9209BEF}"/>
                  </a:ext>
                </a:extLst>
              </p14:cNvPr>
              <p14:cNvContentPartPr/>
              <p14:nvPr/>
            </p14:nvContentPartPr>
            <p14:xfrm>
              <a:off x="4743540" y="2599720"/>
              <a:ext cx="151200" cy="3128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353F8C2-3A62-2842-71B2-5D67A9209BEF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37420" y="2593600"/>
                <a:ext cx="16344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6ACC006-ECC9-F0CE-3D93-79B7769D391D}"/>
              </a:ext>
            </a:extLst>
          </p:cNvPr>
          <p:cNvGrpSpPr/>
          <p:nvPr/>
        </p:nvGrpSpPr>
        <p:grpSpPr>
          <a:xfrm>
            <a:off x="5253660" y="2554000"/>
            <a:ext cx="324000" cy="356040"/>
            <a:chOff x="5253660" y="2554000"/>
            <a:chExt cx="3240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3A42AC3-645A-FBF3-67F4-1BF35F6D60C2}"/>
                    </a:ext>
                  </a:extLst>
                </p14:cNvPr>
                <p14:cNvContentPartPr/>
                <p14:nvPr/>
              </p14:nvContentPartPr>
              <p14:xfrm>
                <a:off x="5253660" y="2580280"/>
                <a:ext cx="93600" cy="257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3A42AC3-645A-FBF3-67F4-1BF35F6D60C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247540" y="2574160"/>
                  <a:ext cx="105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823A416-45DB-8F16-2297-AF1A027E71BC}"/>
                    </a:ext>
                  </a:extLst>
                </p14:cNvPr>
                <p14:cNvContentPartPr/>
                <p14:nvPr/>
              </p14:nvContentPartPr>
              <p14:xfrm>
                <a:off x="5398740" y="2554000"/>
                <a:ext cx="178920" cy="3560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823A416-45DB-8F16-2297-AF1A027E71B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392620" y="2547880"/>
                  <a:ext cx="191160" cy="36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45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5E43C4-6B26-DA72-EB1F-AEE32B513175}"/>
                  </a:ext>
                </a:extLst>
              </p14:cNvPr>
              <p14:cNvContentPartPr/>
              <p14:nvPr/>
            </p14:nvContentPartPr>
            <p14:xfrm>
              <a:off x="1779860" y="3385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5E43C4-6B26-DA72-EB1F-AEE32B513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40" y="3324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8D77A04-5CAF-42CF-CC9E-7425AD4F45F8}"/>
                  </a:ext>
                </a:extLst>
              </p14:cNvPr>
              <p14:cNvContentPartPr/>
              <p14:nvPr/>
            </p14:nvContentPartPr>
            <p14:xfrm>
              <a:off x="4840580" y="2063340"/>
              <a:ext cx="3240" cy="35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8D77A04-5CAF-42CF-CC9E-7425AD4F4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1940" y="2054700"/>
                <a:ext cx="20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5B998D-813A-DFBE-2B91-AC54EC03C356}"/>
                  </a:ext>
                </a:extLst>
              </p14:cNvPr>
              <p14:cNvContentPartPr/>
              <p14:nvPr/>
            </p14:nvContentPartPr>
            <p14:xfrm>
              <a:off x="7736060" y="2034540"/>
              <a:ext cx="3960" cy="36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5B998D-813A-DFBE-2B91-AC54EC03C3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7420" y="2025540"/>
                <a:ext cx="21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A83B595-5D08-973A-883C-3E39BEE21BEB}"/>
                  </a:ext>
                </a:extLst>
              </p14:cNvPr>
              <p14:cNvContentPartPr/>
              <p14:nvPr/>
            </p14:nvContentPartPr>
            <p14:xfrm>
              <a:off x="2187740" y="141930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A83B595-5D08-973A-883C-3E39BEE21B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9100" y="1410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65071DB-7EE7-C756-7AC7-4983B3447028}"/>
                  </a:ext>
                </a:extLst>
              </p14:cNvPr>
              <p14:cNvContentPartPr/>
              <p14:nvPr/>
            </p14:nvContentPartPr>
            <p14:xfrm>
              <a:off x="3772100" y="2450340"/>
              <a:ext cx="125280" cy="349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65071DB-7EE7-C756-7AC7-4983B34470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3100" y="2441700"/>
                <a:ext cx="14292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F4C0F49-8D60-1A95-B4F3-2A8EB134A1AC}"/>
              </a:ext>
            </a:extLst>
          </p:cNvPr>
          <p:cNvGrpSpPr/>
          <p:nvPr/>
        </p:nvGrpSpPr>
        <p:grpSpPr>
          <a:xfrm>
            <a:off x="1030700" y="39420"/>
            <a:ext cx="10401120" cy="3318480"/>
            <a:chOff x="1030700" y="39420"/>
            <a:chExt cx="10401120" cy="33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78D4A0-A5AC-887E-0FEC-D8363D0EDEB9}"/>
                    </a:ext>
                  </a:extLst>
                </p14:cNvPr>
                <p14:cNvContentPartPr/>
                <p14:nvPr/>
              </p14:nvContentPartPr>
              <p14:xfrm>
                <a:off x="1030700" y="162900"/>
                <a:ext cx="158760" cy="39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78D4A0-A5AC-887E-0FEC-D8363D0EDE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700" y="154260"/>
                  <a:ext cx="176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81E99-BD9A-3EA0-DBED-6DD019C7A352}"/>
                    </a:ext>
                  </a:extLst>
                </p14:cNvPr>
                <p14:cNvContentPartPr/>
                <p14:nvPr/>
              </p14:nvContentPartPr>
              <p14:xfrm>
                <a:off x="1374860" y="314820"/>
                <a:ext cx="21240" cy="17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81E99-BD9A-3EA0-DBED-6DD019C7A3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6220" y="306180"/>
                  <a:ext cx="38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FC17D8-9FF5-21B8-B9E6-1F87CE94A039}"/>
                    </a:ext>
                  </a:extLst>
                </p14:cNvPr>
                <p14:cNvContentPartPr/>
                <p14:nvPr/>
              </p14:nvContentPartPr>
              <p14:xfrm>
                <a:off x="1545500" y="424980"/>
                <a:ext cx="8640" cy="1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FC17D8-9FF5-21B8-B9E6-1F87CE94A0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6860" y="415980"/>
                  <a:ext cx="26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ACA2FD-02E6-2DBA-0F36-63E8704F85E9}"/>
                    </a:ext>
                  </a:extLst>
                </p14:cNvPr>
                <p14:cNvContentPartPr/>
                <p14:nvPr/>
              </p14:nvContentPartPr>
              <p14:xfrm>
                <a:off x="1652780" y="260100"/>
                <a:ext cx="151200" cy="17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ACA2FD-02E6-2DBA-0F36-63E8704F8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4140" y="251460"/>
                  <a:ext cx="168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C0ECC9-7DE8-5C57-6E43-FD48878DB6D3}"/>
                    </a:ext>
                  </a:extLst>
                </p14:cNvPr>
                <p14:cNvContentPartPr/>
                <p14:nvPr/>
              </p14:nvContentPartPr>
              <p14:xfrm>
                <a:off x="1895420" y="376020"/>
                <a:ext cx="40320" cy="18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C0ECC9-7DE8-5C57-6E43-FD48878DB6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6420" y="367020"/>
                  <a:ext cx="5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1F8AE0-300D-D36E-E3F1-17C6F67F2B2F}"/>
                    </a:ext>
                  </a:extLst>
                </p14:cNvPr>
                <p14:cNvContentPartPr/>
                <p14:nvPr/>
              </p14:nvContentPartPr>
              <p14:xfrm>
                <a:off x="2007020" y="291420"/>
                <a:ext cx="170640" cy="18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1F8AE0-300D-D36E-E3F1-17C6F67F2B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8020" y="282780"/>
                  <a:ext cx="188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51B779-2D5E-89A7-2655-92981138F214}"/>
                    </a:ext>
                  </a:extLst>
                </p14:cNvPr>
                <p14:cNvContentPartPr/>
                <p14:nvPr/>
              </p14:nvContentPartPr>
              <p14:xfrm>
                <a:off x="2221940" y="424980"/>
                <a:ext cx="17280" cy="15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51B779-2D5E-89A7-2655-92981138F2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13300" y="415980"/>
                  <a:ext cx="34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4532E3-E6EE-6EFF-538D-5300923BA8CD}"/>
                    </a:ext>
                  </a:extLst>
                </p14:cNvPr>
                <p14:cNvContentPartPr/>
                <p14:nvPr/>
              </p14:nvContentPartPr>
              <p14:xfrm>
                <a:off x="2500940" y="125820"/>
                <a:ext cx="61200" cy="28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4532E3-E6EE-6EFF-538D-5300923BA8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2300" y="116820"/>
                  <a:ext cx="78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D1B96F-31B7-4908-25C6-8AAD7F3652C5}"/>
                    </a:ext>
                  </a:extLst>
                </p14:cNvPr>
                <p14:cNvContentPartPr/>
                <p14:nvPr/>
              </p14:nvContentPartPr>
              <p14:xfrm>
                <a:off x="2631260" y="350460"/>
                <a:ext cx="32760" cy="13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D1B96F-31B7-4908-25C6-8AAD7F3652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2620" y="341460"/>
                  <a:ext cx="50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BB37C4-CF23-576B-5F20-10C9D4514593}"/>
                    </a:ext>
                  </a:extLst>
                </p14:cNvPr>
                <p14:cNvContentPartPr/>
                <p14:nvPr/>
              </p14:nvContentPartPr>
              <p14:xfrm>
                <a:off x="2847980" y="169020"/>
                <a:ext cx="92520" cy="25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BB37C4-CF23-576B-5F20-10C9D45145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980" y="160020"/>
                  <a:ext cx="110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A007DE-434A-949D-DD23-1490EA1E1C7B}"/>
                    </a:ext>
                  </a:extLst>
                </p14:cNvPr>
                <p14:cNvContentPartPr/>
                <p14:nvPr/>
              </p14:nvContentPartPr>
              <p14:xfrm>
                <a:off x="3042740" y="403020"/>
                <a:ext cx="40320" cy="14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A007DE-434A-949D-DD23-1490EA1E1C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33740" y="394380"/>
                  <a:ext cx="57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83BF29-801D-71BA-C9EE-02C294766FA8}"/>
                    </a:ext>
                  </a:extLst>
                </p14:cNvPr>
                <p14:cNvContentPartPr/>
                <p14:nvPr/>
              </p14:nvContentPartPr>
              <p14:xfrm>
                <a:off x="3249380" y="192780"/>
                <a:ext cx="146160" cy="24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83BF29-801D-71BA-C9EE-02C294766F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0740" y="183780"/>
                  <a:ext cx="163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CFACF3-FCD9-BDEF-E17C-BAF1A17D3D52}"/>
                    </a:ext>
                  </a:extLst>
                </p14:cNvPr>
                <p14:cNvContentPartPr/>
                <p14:nvPr/>
              </p14:nvContentPartPr>
              <p14:xfrm>
                <a:off x="3518300" y="39420"/>
                <a:ext cx="24120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CFACF3-FCD9-BDEF-E17C-BAF1A17D3D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09300" y="30420"/>
                  <a:ext cx="2588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9BE3CC-1871-CF86-E884-60B2BA51F617}"/>
                    </a:ext>
                  </a:extLst>
                </p14:cNvPr>
                <p14:cNvContentPartPr/>
                <p14:nvPr/>
              </p14:nvContentPartPr>
              <p14:xfrm>
                <a:off x="8551460" y="406980"/>
                <a:ext cx="59400" cy="103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9BE3CC-1871-CF86-E884-60B2BA51F6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2820" y="397980"/>
                  <a:ext cx="7704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6D21EA-76D4-23BE-5690-6487D52ADFC3}"/>
                    </a:ext>
                  </a:extLst>
                </p14:cNvPr>
                <p14:cNvContentPartPr/>
                <p14:nvPr/>
              </p14:nvContentPartPr>
              <p14:xfrm>
                <a:off x="8643260" y="415620"/>
                <a:ext cx="2316960" cy="14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6D21EA-76D4-23BE-5690-6487D52ADF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260" y="406980"/>
                  <a:ext cx="2334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C70751-BF9F-D86A-9812-65A6EC37EC92}"/>
                    </a:ext>
                  </a:extLst>
                </p14:cNvPr>
                <p14:cNvContentPartPr/>
                <p14:nvPr/>
              </p14:nvContentPartPr>
              <p14:xfrm>
                <a:off x="9019820" y="204660"/>
                <a:ext cx="1141200" cy="28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C70751-BF9F-D86A-9812-65A6EC37EC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10820" y="196020"/>
                  <a:ext cx="1158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F96B3F-2E3C-18CB-01FD-D9D7A38F3516}"/>
                    </a:ext>
                  </a:extLst>
                </p14:cNvPr>
                <p14:cNvContentPartPr/>
                <p14:nvPr/>
              </p14:nvContentPartPr>
              <p14:xfrm>
                <a:off x="10063820" y="361980"/>
                <a:ext cx="82080" cy="2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F96B3F-2E3C-18CB-01FD-D9D7A38F35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55180" y="352980"/>
                  <a:ext cx="99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B1C152-B85B-3975-DE6A-21403F857B60}"/>
                    </a:ext>
                  </a:extLst>
                </p14:cNvPr>
                <p14:cNvContentPartPr/>
                <p14:nvPr/>
              </p14:nvContentPartPr>
              <p14:xfrm>
                <a:off x="10217540" y="460260"/>
                <a:ext cx="85320" cy="10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B1C152-B85B-3975-DE6A-21403F857B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08900" y="451260"/>
                  <a:ext cx="102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885FCB-8A61-4721-7821-A884E0E2B470}"/>
                    </a:ext>
                  </a:extLst>
                </p14:cNvPr>
                <p14:cNvContentPartPr/>
                <p14:nvPr/>
              </p14:nvContentPartPr>
              <p14:xfrm>
                <a:off x="10465580" y="193860"/>
                <a:ext cx="617400" cy="36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885FCB-8A61-4721-7821-A884E0E2B4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56580" y="185220"/>
                  <a:ext cx="635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D5A366-4ACB-7389-5446-AB4AC0FFC427}"/>
                    </a:ext>
                  </a:extLst>
                </p14:cNvPr>
                <p14:cNvContentPartPr/>
                <p14:nvPr/>
              </p14:nvContentPartPr>
              <p14:xfrm>
                <a:off x="10956980" y="203940"/>
                <a:ext cx="288000" cy="31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D5A366-4ACB-7389-5446-AB4AC0FFC4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47980" y="195300"/>
                  <a:ext cx="305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82BA65-3F04-456F-20BA-9298EAEF197E}"/>
                    </a:ext>
                  </a:extLst>
                </p14:cNvPr>
                <p14:cNvContentPartPr/>
                <p14:nvPr/>
              </p14:nvContentPartPr>
              <p14:xfrm>
                <a:off x="8901380" y="72180"/>
                <a:ext cx="213480" cy="45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82BA65-3F04-456F-20BA-9298EAEF19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92380" y="63180"/>
                  <a:ext cx="2311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1942E4-4158-5518-25C4-DD44224582AB}"/>
                    </a:ext>
                  </a:extLst>
                </p14:cNvPr>
                <p14:cNvContentPartPr/>
                <p14:nvPr/>
              </p14:nvContentPartPr>
              <p14:xfrm>
                <a:off x="10743140" y="539820"/>
                <a:ext cx="68868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1942E4-4158-5518-25C4-DD44224582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34500" y="531180"/>
                  <a:ext cx="706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78D980-1F08-88CF-ADCC-BFFC6FFC80AE}"/>
                    </a:ext>
                  </a:extLst>
                </p14:cNvPr>
                <p14:cNvContentPartPr/>
                <p14:nvPr/>
              </p14:nvContentPartPr>
              <p14:xfrm>
                <a:off x="11029700" y="537300"/>
                <a:ext cx="344880" cy="109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78D980-1F08-88CF-ADCC-BFFC6FFC80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21060" y="528300"/>
                  <a:ext cx="362520" cy="11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8454F5-B159-250C-E157-3107D9B615F3}"/>
                    </a:ext>
                  </a:extLst>
                </p14:cNvPr>
                <p14:cNvContentPartPr/>
                <p14:nvPr/>
              </p14:nvContentPartPr>
              <p14:xfrm>
                <a:off x="11167940" y="1404180"/>
                <a:ext cx="24120" cy="2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8454F5-B159-250C-E157-3107D9B615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9300" y="1395180"/>
                  <a:ext cx="4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422936-222C-9BFF-7609-9B59123EA62A}"/>
                    </a:ext>
                  </a:extLst>
                </p14:cNvPr>
                <p14:cNvContentPartPr/>
                <p14:nvPr/>
              </p14:nvContentPartPr>
              <p14:xfrm>
                <a:off x="11035100" y="1098540"/>
                <a:ext cx="309240" cy="218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422936-222C-9BFF-7609-9B59123EA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26100" y="1089540"/>
                  <a:ext cx="326880" cy="22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7B7C88-38DF-7A93-EBE1-6D49CB23E8D4}"/>
                    </a:ext>
                  </a:extLst>
                </p14:cNvPr>
                <p14:cNvContentPartPr/>
                <p14:nvPr/>
              </p14:nvContentPartPr>
              <p14:xfrm>
                <a:off x="1191980" y="907020"/>
                <a:ext cx="443880" cy="40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7B7C88-38DF-7A93-EBE1-6D49CB23E8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2980" y="898380"/>
                  <a:ext cx="461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D6187D-648C-669C-011D-ABED72F18262}"/>
                    </a:ext>
                  </a:extLst>
                </p14:cNvPr>
                <p14:cNvContentPartPr/>
                <p14:nvPr/>
              </p14:nvContentPartPr>
              <p14:xfrm>
                <a:off x="1767980" y="904500"/>
                <a:ext cx="63360" cy="28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D6187D-648C-669C-011D-ABED72F182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9340" y="895860"/>
                  <a:ext cx="81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823B4F-D884-92AF-1F81-C1A8C8AB995C}"/>
                    </a:ext>
                  </a:extLst>
                </p14:cNvPr>
                <p14:cNvContentPartPr/>
                <p14:nvPr/>
              </p14:nvContentPartPr>
              <p14:xfrm>
                <a:off x="1971740" y="972540"/>
                <a:ext cx="472320" cy="19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823B4F-D884-92AF-1F81-C1A8C8AB99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63100" y="963900"/>
                  <a:ext cx="489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CA5F9E-0202-9EE2-DD5E-8CCA55D9ACB8}"/>
                    </a:ext>
                  </a:extLst>
                </p14:cNvPr>
                <p14:cNvContentPartPr/>
                <p14:nvPr/>
              </p14:nvContentPartPr>
              <p14:xfrm>
                <a:off x="2348300" y="1018980"/>
                <a:ext cx="81000" cy="2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CA5F9E-0202-9EE2-DD5E-8CCA55D9AC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39660" y="1010340"/>
                  <a:ext cx="98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A7B4D8-4802-593D-54B0-7792DD1668C7}"/>
                    </a:ext>
                  </a:extLst>
                </p14:cNvPr>
                <p14:cNvContentPartPr/>
                <p14:nvPr/>
              </p14:nvContentPartPr>
              <p14:xfrm>
                <a:off x="1975700" y="99018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A7B4D8-4802-593D-54B0-7792DD1668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6700" y="981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E40A6F-E577-7C61-61FA-FB1665FCCAE1}"/>
                    </a:ext>
                  </a:extLst>
                </p14:cNvPr>
                <p14:cNvContentPartPr/>
                <p14:nvPr/>
              </p14:nvContentPartPr>
              <p14:xfrm>
                <a:off x="2623700" y="1026540"/>
                <a:ext cx="44280" cy="208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E40A6F-E577-7C61-61FA-FB1665FCCA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15060" y="1017540"/>
                  <a:ext cx="61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461437-A566-6441-EEF6-356444E049AB}"/>
                    </a:ext>
                  </a:extLst>
                </p14:cNvPr>
                <p14:cNvContentPartPr/>
                <p14:nvPr/>
              </p14:nvContentPartPr>
              <p14:xfrm>
                <a:off x="2662580" y="954900"/>
                <a:ext cx="13320" cy="29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461437-A566-6441-EEF6-356444E049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53580" y="946260"/>
                  <a:ext cx="30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AFEB68-AE0E-8ADA-7EB3-F9CA10D83CE6}"/>
                    </a:ext>
                  </a:extLst>
                </p14:cNvPr>
                <p14:cNvContentPartPr/>
                <p14:nvPr/>
              </p14:nvContentPartPr>
              <p14:xfrm>
                <a:off x="2821700" y="1089900"/>
                <a:ext cx="146160" cy="12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AFEB68-AE0E-8ADA-7EB3-F9CA10D83C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13060" y="1081260"/>
                  <a:ext cx="163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9B28F3-CE11-1655-3E22-29A9769F6611}"/>
                    </a:ext>
                  </a:extLst>
                </p14:cNvPr>
                <p14:cNvContentPartPr/>
                <p14:nvPr/>
              </p14:nvContentPartPr>
              <p14:xfrm>
                <a:off x="3072620" y="1019700"/>
                <a:ext cx="141840" cy="20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9B28F3-CE11-1655-3E22-29A9769F66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63620" y="1011060"/>
                  <a:ext cx="159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42EF30-A0AE-8725-4B81-24DABF1FCE54}"/>
                    </a:ext>
                  </a:extLst>
                </p14:cNvPr>
                <p14:cNvContentPartPr/>
                <p14:nvPr/>
              </p14:nvContentPartPr>
              <p14:xfrm>
                <a:off x="3279980" y="1031220"/>
                <a:ext cx="50400" cy="27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42EF30-A0AE-8725-4B81-24DABF1FCE5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71340" y="1022220"/>
                  <a:ext cx="68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4EAD92-69EB-7EEF-4245-2295D3E66B0C}"/>
                    </a:ext>
                  </a:extLst>
                </p14:cNvPr>
                <p14:cNvContentPartPr/>
                <p14:nvPr/>
              </p14:nvContentPartPr>
              <p14:xfrm>
                <a:off x="3458180" y="1084140"/>
                <a:ext cx="24840" cy="17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4EAD92-69EB-7EEF-4245-2295D3E66B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49180" y="1075500"/>
                  <a:ext cx="4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46B0C9-913B-60B2-73BA-BA6FEB99328A}"/>
                    </a:ext>
                  </a:extLst>
                </p14:cNvPr>
                <p14:cNvContentPartPr/>
                <p14:nvPr/>
              </p14:nvContentPartPr>
              <p14:xfrm>
                <a:off x="3528020" y="9984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46B0C9-913B-60B2-73BA-BA6FEB9932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9020" y="989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1E653C-8F9B-C350-7343-6DC14DAF5AE6}"/>
                    </a:ext>
                  </a:extLst>
                </p14:cNvPr>
                <p14:cNvContentPartPr/>
                <p14:nvPr/>
              </p14:nvContentPartPr>
              <p14:xfrm>
                <a:off x="3681380" y="1098180"/>
                <a:ext cx="142920" cy="14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1E653C-8F9B-C350-7343-6DC14DAF5A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2380" y="1089180"/>
                  <a:ext cx="160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5F9260-DBE7-84D1-6776-2302D8F7D738}"/>
                    </a:ext>
                  </a:extLst>
                </p14:cNvPr>
                <p14:cNvContentPartPr/>
                <p14:nvPr/>
              </p14:nvContentPartPr>
              <p14:xfrm>
                <a:off x="4022660" y="1103220"/>
                <a:ext cx="144360" cy="201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5F9260-DBE7-84D1-6776-2302D8F7D7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4020" y="1094220"/>
                  <a:ext cx="162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97482C-0651-DB3B-6940-9CFD8CB1E6F1}"/>
                    </a:ext>
                  </a:extLst>
                </p14:cNvPr>
                <p14:cNvContentPartPr/>
                <p14:nvPr/>
              </p14:nvContentPartPr>
              <p14:xfrm>
                <a:off x="4328660" y="109602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97482C-0651-DB3B-6940-9CFD8CB1E6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9660" y="1087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F18D42-4EBE-EDE9-6DF2-D60F6345303D}"/>
                    </a:ext>
                  </a:extLst>
                </p14:cNvPr>
                <p14:cNvContentPartPr/>
                <p14:nvPr/>
              </p14:nvContentPartPr>
              <p14:xfrm>
                <a:off x="4350260" y="1056780"/>
                <a:ext cx="210240" cy="281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F18D42-4EBE-EDE9-6DF2-D60F634530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41260" y="1047780"/>
                  <a:ext cx="227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A2BF9C-5D3E-64FE-9147-574A0EF27F34}"/>
                    </a:ext>
                  </a:extLst>
                </p14:cNvPr>
                <p14:cNvContentPartPr/>
                <p14:nvPr/>
              </p14:nvContentPartPr>
              <p14:xfrm>
                <a:off x="4555460" y="945180"/>
                <a:ext cx="39960" cy="6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A2BF9C-5D3E-64FE-9147-574A0EF27F3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46820" y="936540"/>
                  <a:ext cx="57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BA0D84-30BE-E9F3-E747-77A7B648DFA7}"/>
                    </a:ext>
                  </a:extLst>
                </p14:cNvPr>
                <p14:cNvContentPartPr/>
                <p14:nvPr/>
              </p14:nvContentPartPr>
              <p14:xfrm>
                <a:off x="4690820" y="1011780"/>
                <a:ext cx="166320" cy="20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BA0D84-30BE-E9F3-E747-77A7B648DFA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82180" y="1003140"/>
                  <a:ext cx="183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69C806-91AF-D7EB-8BEE-B6A8E06B9DA1}"/>
                    </a:ext>
                  </a:extLst>
                </p14:cNvPr>
                <p14:cNvContentPartPr/>
                <p14:nvPr/>
              </p14:nvContentPartPr>
              <p14:xfrm>
                <a:off x="4889180" y="1100700"/>
                <a:ext cx="12564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69C806-91AF-D7EB-8BEE-B6A8E06B9D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80180" y="1091700"/>
                  <a:ext cx="143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AED539-B0C7-7859-A4FC-64B22C24B591}"/>
                    </a:ext>
                  </a:extLst>
                </p14:cNvPr>
                <p14:cNvContentPartPr/>
                <p14:nvPr/>
              </p14:nvContentPartPr>
              <p14:xfrm>
                <a:off x="4944980" y="1042020"/>
                <a:ext cx="28800" cy="24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AED539-B0C7-7859-A4FC-64B22C24B5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35980" y="1033020"/>
                  <a:ext cx="46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8E0DF3-98F7-91A7-71C7-2755A1FD31FA}"/>
                    </a:ext>
                  </a:extLst>
                </p14:cNvPr>
                <p14:cNvContentPartPr/>
                <p14:nvPr/>
              </p14:nvContentPartPr>
              <p14:xfrm>
                <a:off x="5063780" y="993780"/>
                <a:ext cx="119160" cy="28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8E0DF3-98F7-91A7-71C7-2755A1FD31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55140" y="985140"/>
                  <a:ext cx="136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1BF8A9-DE90-2036-B31C-3F86E88DA0AC}"/>
                    </a:ext>
                  </a:extLst>
                </p14:cNvPr>
                <p14:cNvContentPartPr/>
                <p14:nvPr/>
              </p14:nvContentPartPr>
              <p14:xfrm>
                <a:off x="5376620" y="913500"/>
                <a:ext cx="98640" cy="411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1BF8A9-DE90-2036-B31C-3F86E88DA0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67620" y="904500"/>
                  <a:ext cx="1162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8A251D-716F-516E-2737-3E723E4CF277}"/>
                    </a:ext>
                  </a:extLst>
                </p14:cNvPr>
                <p14:cNvContentPartPr/>
                <p14:nvPr/>
              </p14:nvContentPartPr>
              <p14:xfrm>
                <a:off x="8839460" y="2014020"/>
                <a:ext cx="168840" cy="32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8A251D-716F-516E-2737-3E723E4CF2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30820" y="2005020"/>
                  <a:ext cx="186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9B535A-D5F6-B12A-AFE2-614E2EF124CC}"/>
                    </a:ext>
                  </a:extLst>
                </p14:cNvPr>
                <p14:cNvContentPartPr/>
                <p14:nvPr/>
              </p14:nvContentPartPr>
              <p14:xfrm>
                <a:off x="9067340" y="2222820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9B535A-D5F6-B12A-AFE2-614E2EF124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8700" y="2213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145078-C05C-489B-B215-7B3A3A45496B}"/>
                    </a:ext>
                  </a:extLst>
                </p14:cNvPr>
                <p14:cNvContentPartPr/>
                <p14:nvPr/>
              </p14:nvContentPartPr>
              <p14:xfrm>
                <a:off x="8900660" y="2340540"/>
                <a:ext cx="133200" cy="199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145078-C05C-489B-B215-7B3A3A4549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92020" y="2331540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638A55-5AC0-04C2-4109-3D0333C02485}"/>
                    </a:ext>
                  </a:extLst>
                </p14:cNvPr>
                <p14:cNvContentPartPr/>
                <p14:nvPr/>
              </p14:nvContentPartPr>
              <p14:xfrm>
                <a:off x="8884820" y="637380"/>
                <a:ext cx="618120" cy="2402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638A55-5AC0-04C2-4109-3D0333C024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6180" y="628380"/>
                  <a:ext cx="635760" cy="24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71EB55-40EE-6E36-F8D5-9C5F3B0051D0}"/>
                    </a:ext>
                  </a:extLst>
                </p14:cNvPr>
                <p14:cNvContentPartPr/>
                <p14:nvPr/>
              </p14:nvContentPartPr>
              <p14:xfrm>
                <a:off x="9176060" y="2867580"/>
                <a:ext cx="1694520" cy="240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71EB55-40EE-6E36-F8D5-9C5F3B0051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67420" y="2858580"/>
                  <a:ext cx="1712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6BAC9D6-18EA-018D-D913-1AD5030CCFF3}"/>
                    </a:ext>
                  </a:extLst>
                </p14:cNvPr>
                <p14:cNvContentPartPr/>
                <p14:nvPr/>
              </p14:nvContentPartPr>
              <p14:xfrm>
                <a:off x="1643060" y="1558260"/>
                <a:ext cx="256320" cy="414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6BAC9D6-18EA-018D-D913-1AD5030CCF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4060" y="1549260"/>
                  <a:ext cx="2739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5DA948E-34D3-6ECD-C211-68E97D247063}"/>
                    </a:ext>
                  </a:extLst>
                </p14:cNvPr>
                <p14:cNvContentPartPr/>
                <p14:nvPr/>
              </p14:nvContentPartPr>
              <p14:xfrm>
                <a:off x="1576100" y="1683180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5DA948E-34D3-6ECD-C211-68E97D2470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7100" y="1674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C6E1E8-BB69-CEA3-615A-C433A1F60541}"/>
                    </a:ext>
                  </a:extLst>
                </p14:cNvPr>
                <p14:cNvContentPartPr/>
                <p14:nvPr/>
              </p14:nvContentPartPr>
              <p14:xfrm>
                <a:off x="2161820" y="1537020"/>
                <a:ext cx="129600" cy="39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C6E1E8-BB69-CEA3-615A-C433A1F605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53180" y="1528380"/>
                  <a:ext cx="14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53F7F2-3AAD-A7F5-B0B2-A3A3FD83B3C8}"/>
                    </a:ext>
                  </a:extLst>
                </p14:cNvPr>
                <p14:cNvContentPartPr/>
                <p14:nvPr/>
              </p14:nvContentPartPr>
              <p14:xfrm>
                <a:off x="2383940" y="1654740"/>
                <a:ext cx="428400" cy="27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53F7F2-3AAD-A7F5-B0B2-A3A3FD83B3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75300" y="1646100"/>
                  <a:ext cx="446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55760A-CD1F-76DF-7D44-6F02C0A54533}"/>
                    </a:ext>
                  </a:extLst>
                </p14:cNvPr>
                <p14:cNvContentPartPr/>
                <p14:nvPr/>
              </p14:nvContentPartPr>
              <p14:xfrm>
                <a:off x="2901980" y="1901700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55760A-CD1F-76DF-7D44-6F02C0A54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3340" y="1892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643B20-EE83-373D-554D-2D2CF31F9E17}"/>
                    </a:ext>
                  </a:extLst>
                </p14:cNvPr>
                <p14:cNvContentPartPr/>
                <p14:nvPr/>
              </p14:nvContentPartPr>
              <p14:xfrm>
                <a:off x="3117260" y="1758780"/>
                <a:ext cx="462600" cy="206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643B20-EE83-373D-554D-2D2CF31F9E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08260" y="1749780"/>
                  <a:ext cx="48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87DD7B8-CE1C-EF6E-40F8-85F8558C958E}"/>
                    </a:ext>
                  </a:extLst>
                </p14:cNvPr>
                <p14:cNvContentPartPr/>
                <p14:nvPr/>
              </p14:nvContentPartPr>
              <p14:xfrm>
                <a:off x="3493100" y="1810980"/>
                <a:ext cx="84960" cy="32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87DD7B8-CE1C-EF6E-40F8-85F8558C95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4100" y="1801980"/>
                  <a:ext cx="102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80DEEF-3BFD-B71A-81E9-C609D0B586B5}"/>
                    </a:ext>
                  </a:extLst>
                </p14:cNvPr>
                <p14:cNvContentPartPr/>
                <p14:nvPr/>
              </p14:nvContentPartPr>
              <p14:xfrm>
                <a:off x="3648980" y="1811340"/>
                <a:ext cx="569880" cy="187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80DEEF-3BFD-B71A-81E9-C609D0B586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0340" y="1802700"/>
                  <a:ext cx="58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BA7A2C-E457-4806-3F20-87FB26297AD0}"/>
                    </a:ext>
                  </a:extLst>
                </p14:cNvPr>
                <p14:cNvContentPartPr/>
                <p14:nvPr/>
              </p14:nvContentPartPr>
              <p14:xfrm>
                <a:off x="3946340" y="1759500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BA7A2C-E457-4806-3F20-87FB26297A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7340" y="1750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B471B6-8CD3-E5AF-EE10-14F6F7631195}"/>
                    </a:ext>
                  </a:extLst>
                </p14:cNvPr>
                <p14:cNvContentPartPr/>
                <p14:nvPr/>
              </p14:nvContentPartPr>
              <p14:xfrm>
                <a:off x="2937260" y="1885140"/>
                <a:ext cx="45000" cy="30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B471B6-8CD3-E5AF-EE10-14F6F76311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28260" y="1876140"/>
                  <a:ext cx="62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34B406-903A-07A7-21E2-6CDC39814EBB}"/>
                    </a:ext>
                  </a:extLst>
                </p14:cNvPr>
                <p14:cNvContentPartPr/>
                <p14:nvPr/>
              </p14:nvContentPartPr>
              <p14:xfrm>
                <a:off x="4307420" y="1742580"/>
                <a:ext cx="40320" cy="22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34B406-903A-07A7-21E2-6CDC39814EB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98420" y="1733940"/>
                  <a:ext cx="57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D73070-49F7-D038-955D-3F3F2151B440}"/>
                    </a:ext>
                  </a:extLst>
                </p14:cNvPr>
                <p14:cNvContentPartPr/>
                <p14:nvPr/>
              </p14:nvContentPartPr>
              <p14:xfrm>
                <a:off x="4394900" y="1794420"/>
                <a:ext cx="336600" cy="46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D73070-49F7-D038-955D-3F3F2151B4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85900" y="1785780"/>
                  <a:ext cx="354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30625E-1521-D6C0-9162-F67AF6A93816}"/>
                    </a:ext>
                  </a:extLst>
                </p14:cNvPr>
                <p14:cNvContentPartPr/>
                <p14:nvPr/>
              </p14:nvContentPartPr>
              <p14:xfrm>
                <a:off x="4911140" y="1649700"/>
                <a:ext cx="103320" cy="359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30625E-1521-D6C0-9162-F67AF6A938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02500" y="1641060"/>
                  <a:ext cx="120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906270-237E-BBF3-5D13-9C9CC3E073BE}"/>
                    </a:ext>
                  </a:extLst>
                </p14:cNvPr>
                <p14:cNvContentPartPr/>
                <p14:nvPr/>
              </p14:nvContentPartPr>
              <p14:xfrm>
                <a:off x="5040740" y="1761300"/>
                <a:ext cx="529560" cy="224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906270-237E-BBF3-5D13-9C9CC3E073B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32100" y="1752660"/>
                  <a:ext cx="547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B572E1-10C4-A5FE-FF97-2EDC6F1855A0}"/>
                    </a:ext>
                  </a:extLst>
                </p14:cNvPr>
                <p14:cNvContentPartPr/>
                <p14:nvPr/>
              </p14:nvContentPartPr>
              <p14:xfrm>
                <a:off x="5686940" y="1763100"/>
                <a:ext cx="84960" cy="225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B572E1-10C4-A5FE-FF97-2EDC6F1855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77940" y="1754460"/>
                  <a:ext cx="102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4A1BBA9-59D3-7BB2-2191-242172A78D78}"/>
                    </a:ext>
                  </a:extLst>
                </p14:cNvPr>
                <p14:cNvContentPartPr/>
                <p14:nvPr/>
              </p14:nvContentPartPr>
              <p14:xfrm>
                <a:off x="5848220" y="1861380"/>
                <a:ext cx="26280" cy="148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4A1BBA9-59D3-7BB2-2191-242172A78D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39220" y="1852740"/>
                  <a:ext cx="43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9E7FDA-8750-F077-ADD6-C89885E31DDA}"/>
                    </a:ext>
                  </a:extLst>
                </p14:cNvPr>
                <p14:cNvContentPartPr/>
                <p14:nvPr/>
              </p14:nvContentPartPr>
              <p14:xfrm>
                <a:off x="5871260" y="1791540"/>
                <a:ext cx="25560" cy="1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9E7FDA-8750-F077-ADD6-C89885E31DD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62620" y="1782900"/>
                  <a:ext cx="4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888261-CEC2-C76B-D8CD-2F5ED207D554}"/>
                    </a:ext>
                  </a:extLst>
                </p14:cNvPr>
                <p14:cNvContentPartPr/>
                <p14:nvPr/>
              </p14:nvContentPartPr>
              <p14:xfrm>
                <a:off x="5935340" y="1771380"/>
                <a:ext cx="133560" cy="29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888261-CEC2-C76B-D8CD-2F5ED207D5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26340" y="1762740"/>
                  <a:ext cx="151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CD5481-7170-2A6A-9937-2537BC244540}"/>
                    </a:ext>
                  </a:extLst>
                </p14:cNvPr>
                <p14:cNvContentPartPr/>
                <p14:nvPr/>
              </p14:nvContentPartPr>
              <p14:xfrm>
                <a:off x="6130820" y="1744380"/>
                <a:ext cx="109800" cy="37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CD5481-7170-2A6A-9937-2537BC24454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22180" y="1735380"/>
                  <a:ext cx="1274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C430141-38D7-7EC4-1222-88181FACF7B2}"/>
                    </a:ext>
                  </a:extLst>
                </p14:cNvPr>
                <p14:cNvContentPartPr/>
                <p14:nvPr/>
              </p14:nvContentPartPr>
              <p14:xfrm>
                <a:off x="6381740" y="1639260"/>
                <a:ext cx="123840" cy="470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C430141-38D7-7EC4-1222-88181FACF7B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72740" y="1630620"/>
                  <a:ext cx="1414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913744E-F732-B298-02B0-3C6E557AE193}"/>
                    </a:ext>
                  </a:extLst>
                </p14:cNvPr>
                <p14:cNvContentPartPr/>
                <p14:nvPr/>
              </p14:nvContentPartPr>
              <p14:xfrm>
                <a:off x="1729100" y="1597500"/>
                <a:ext cx="45360" cy="46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913744E-F732-B298-02B0-3C6E557AE1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20460" y="1588500"/>
                  <a:ext cx="63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AA4D8BD-DAE3-F004-4D1E-1A73A763CB91}"/>
                    </a:ext>
                  </a:extLst>
                </p14:cNvPr>
                <p14:cNvContentPartPr/>
                <p14:nvPr/>
              </p14:nvContentPartPr>
              <p14:xfrm>
                <a:off x="2346860" y="2210220"/>
                <a:ext cx="38520" cy="321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AA4D8BD-DAE3-F004-4D1E-1A73A763CB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38220" y="2201220"/>
                  <a:ext cx="561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195433-8D39-EA43-1777-30E57DC43082}"/>
                    </a:ext>
                  </a:extLst>
                </p14:cNvPr>
                <p14:cNvContentPartPr/>
                <p14:nvPr/>
              </p14:nvContentPartPr>
              <p14:xfrm>
                <a:off x="2347580" y="2461140"/>
                <a:ext cx="437760" cy="162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195433-8D39-EA43-1777-30E57DC4308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38940" y="2452140"/>
                  <a:ext cx="455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0C0EA3-65FE-3A2C-1D83-0E8F03D8F814}"/>
                    </a:ext>
                  </a:extLst>
                </p14:cNvPr>
                <p14:cNvContentPartPr/>
                <p14:nvPr/>
              </p14:nvContentPartPr>
              <p14:xfrm>
                <a:off x="2903420" y="2593980"/>
                <a:ext cx="24480" cy="44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0C0EA3-65FE-3A2C-1D83-0E8F03D8F81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94780" y="2585340"/>
                  <a:ext cx="42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D62E67F-F710-18DA-11E7-F3B620214CB3}"/>
                    </a:ext>
                  </a:extLst>
                </p14:cNvPr>
                <p14:cNvContentPartPr/>
                <p14:nvPr/>
              </p14:nvContentPartPr>
              <p14:xfrm>
                <a:off x="3088820" y="2516580"/>
                <a:ext cx="13680" cy="290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D62E67F-F710-18DA-11E7-F3B620214CB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80180" y="2507580"/>
                  <a:ext cx="31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B5B1014-ADC7-D5CE-A655-1459111079D8}"/>
                    </a:ext>
                  </a:extLst>
                </p14:cNvPr>
                <p14:cNvContentPartPr/>
                <p14:nvPr/>
              </p14:nvContentPartPr>
              <p14:xfrm>
                <a:off x="3119420" y="2459700"/>
                <a:ext cx="467640" cy="222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B5B1014-ADC7-D5CE-A655-1459111079D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10780" y="2451060"/>
                  <a:ext cx="48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1B2A57-10C1-03DD-419C-78210FEB83E2}"/>
                    </a:ext>
                  </a:extLst>
                </p14:cNvPr>
                <p14:cNvContentPartPr/>
                <p14:nvPr/>
              </p14:nvContentPartPr>
              <p14:xfrm>
                <a:off x="3486260" y="2526660"/>
                <a:ext cx="65880" cy="25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1B2A57-10C1-03DD-419C-78210FEB83E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77260" y="2517660"/>
                  <a:ext cx="8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127B79-8836-0342-CC88-CD35B124F304}"/>
                    </a:ext>
                  </a:extLst>
                </p14:cNvPr>
                <p14:cNvContentPartPr/>
                <p14:nvPr/>
              </p14:nvContentPartPr>
              <p14:xfrm>
                <a:off x="3952820" y="2596140"/>
                <a:ext cx="579240" cy="225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127B79-8836-0342-CC88-CD35B124F3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44180" y="2587500"/>
                  <a:ext cx="596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6AC3D2-440F-9457-C16C-F3D4A1DBDE27}"/>
                    </a:ext>
                  </a:extLst>
                </p14:cNvPr>
                <p14:cNvContentPartPr/>
                <p14:nvPr/>
              </p14:nvContentPartPr>
              <p14:xfrm>
                <a:off x="4619540" y="2571300"/>
                <a:ext cx="69840" cy="214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6AC3D2-440F-9457-C16C-F3D4A1DBDE2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10540" y="2562660"/>
                  <a:ext cx="87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FA47221-F162-762E-7F79-FAA9EA386C07}"/>
                    </a:ext>
                  </a:extLst>
                </p14:cNvPr>
                <p14:cNvContentPartPr/>
                <p14:nvPr/>
              </p14:nvContentPartPr>
              <p14:xfrm>
                <a:off x="4782620" y="2694420"/>
                <a:ext cx="17280" cy="143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FA47221-F162-762E-7F79-FAA9EA386C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73980" y="2685780"/>
                  <a:ext cx="34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7251D0-EA12-59DB-6280-6F5E8EB1B347}"/>
                    </a:ext>
                  </a:extLst>
                </p14:cNvPr>
                <p14:cNvContentPartPr/>
                <p14:nvPr/>
              </p14:nvContentPartPr>
              <p14:xfrm>
                <a:off x="4861460" y="2583540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7251D0-EA12-59DB-6280-6F5E8EB1B3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2820" y="2574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593ED4-3839-11AA-4F54-6239A2006677}"/>
                    </a:ext>
                  </a:extLst>
                </p14:cNvPr>
                <p14:cNvContentPartPr/>
                <p14:nvPr/>
              </p14:nvContentPartPr>
              <p14:xfrm>
                <a:off x="4875500" y="2554380"/>
                <a:ext cx="146160" cy="311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593ED4-3839-11AA-4F54-6239A20066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66860" y="2545380"/>
                  <a:ext cx="163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E3C7BB2-47B5-8FEE-BB41-3A0A0DCA04F7}"/>
                    </a:ext>
                  </a:extLst>
                </p14:cNvPr>
                <p14:cNvContentPartPr/>
                <p14:nvPr/>
              </p14:nvContentPartPr>
              <p14:xfrm>
                <a:off x="5123540" y="2804940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E3C7BB2-47B5-8FEE-BB41-3A0A0DCA04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4540" y="279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C00E20B-DBFE-C159-CACC-37D1331CE475}"/>
                    </a:ext>
                  </a:extLst>
                </p14:cNvPr>
                <p14:cNvContentPartPr/>
                <p14:nvPr/>
              </p14:nvContentPartPr>
              <p14:xfrm>
                <a:off x="5401820" y="2520900"/>
                <a:ext cx="379080" cy="315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C00E20B-DBFE-C159-CACC-37D1331CE4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92820" y="2511900"/>
                  <a:ext cx="396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C870CE1-34D0-5146-C9FB-FEBDBE913775}"/>
                    </a:ext>
                  </a:extLst>
                </p14:cNvPr>
                <p14:cNvContentPartPr/>
                <p14:nvPr/>
              </p14:nvContentPartPr>
              <p14:xfrm>
                <a:off x="5902580" y="2817180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C870CE1-34D0-5146-C9FB-FEBDBE913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93580" y="2808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24FE6C-1DDF-30DB-6710-76C90FD89354}"/>
                    </a:ext>
                  </a:extLst>
                </p14:cNvPr>
                <p14:cNvContentPartPr/>
                <p14:nvPr/>
              </p14:nvContentPartPr>
              <p14:xfrm>
                <a:off x="5961980" y="2690820"/>
                <a:ext cx="340560" cy="311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24FE6C-1DDF-30DB-6710-76C90FD893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52980" y="2681820"/>
                  <a:ext cx="358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E82E39A-CFA0-808D-4972-0D7E17FB7B49}"/>
                    </a:ext>
                  </a:extLst>
                </p14:cNvPr>
                <p14:cNvContentPartPr/>
                <p14:nvPr/>
              </p14:nvContentPartPr>
              <p14:xfrm>
                <a:off x="6240260" y="2725740"/>
                <a:ext cx="165600" cy="3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E82E39A-CFA0-808D-4972-0D7E17FB7B4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1260" y="2717100"/>
                  <a:ext cx="183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59D48F-8D55-BE7E-BA62-D80601C5ABBD}"/>
                    </a:ext>
                  </a:extLst>
                </p14:cNvPr>
                <p14:cNvContentPartPr/>
                <p14:nvPr/>
              </p14:nvContentPartPr>
              <p14:xfrm>
                <a:off x="6364820" y="2714580"/>
                <a:ext cx="284400" cy="177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59D48F-8D55-BE7E-BA62-D80601C5AB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5820" y="2705940"/>
                  <a:ext cx="302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739C9F9-2301-9AEB-5BAD-76D6C8C9B310}"/>
                    </a:ext>
                  </a:extLst>
                </p14:cNvPr>
                <p14:cNvContentPartPr/>
                <p14:nvPr/>
              </p14:nvContentPartPr>
              <p14:xfrm>
                <a:off x="6707540" y="2693700"/>
                <a:ext cx="23040" cy="188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739C9F9-2301-9AEB-5BAD-76D6C8C9B3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98540" y="2685060"/>
                  <a:ext cx="4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95471D3-D459-2FF6-A165-6C5060F88B3B}"/>
                    </a:ext>
                  </a:extLst>
                </p14:cNvPr>
                <p14:cNvContentPartPr/>
                <p14:nvPr/>
              </p14:nvContentPartPr>
              <p14:xfrm>
                <a:off x="6741740" y="2680020"/>
                <a:ext cx="228960" cy="254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95471D3-D459-2FF6-A165-6C5060F88B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33100" y="2671020"/>
                  <a:ext cx="246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0A0BED4-25F9-2726-2970-E3DCD7F45D93}"/>
                    </a:ext>
                  </a:extLst>
                </p14:cNvPr>
                <p14:cNvContentPartPr/>
                <p14:nvPr/>
              </p14:nvContentPartPr>
              <p14:xfrm>
                <a:off x="6910940" y="2675340"/>
                <a:ext cx="289800" cy="384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0A0BED4-25F9-2726-2970-E3DCD7F45D9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01940" y="2666340"/>
                  <a:ext cx="307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BDD9C10-C49C-6FB2-CDE4-1FDAB16257CC}"/>
                    </a:ext>
                  </a:extLst>
                </p14:cNvPr>
                <p14:cNvContentPartPr/>
                <p14:nvPr/>
              </p14:nvContentPartPr>
              <p14:xfrm>
                <a:off x="7284260" y="2596140"/>
                <a:ext cx="140040" cy="309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BDD9C10-C49C-6FB2-CDE4-1FDAB16257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75620" y="2587500"/>
                  <a:ext cx="157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F97E36-B428-BA26-4385-83C2C7002556}"/>
                    </a:ext>
                  </a:extLst>
                </p14:cNvPr>
                <p14:cNvContentPartPr/>
                <p14:nvPr/>
              </p14:nvContentPartPr>
              <p14:xfrm>
                <a:off x="7495580" y="2701260"/>
                <a:ext cx="353880" cy="220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F97E36-B428-BA26-4385-83C2C700255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86940" y="2692620"/>
                  <a:ext cx="371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23AFF4-0088-4175-51C3-4428163C30EC}"/>
                    </a:ext>
                  </a:extLst>
                </p14:cNvPr>
                <p14:cNvContentPartPr/>
                <p14:nvPr/>
              </p14:nvContentPartPr>
              <p14:xfrm>
                <a:off x="7980860" y="2736540"/>
                <a:ext cx="64440" cy="229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23AFF4-0088-4175-51C3-4428163C30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1860" y="2727540"/>
                  <a:ext cx="82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396F9C3-8C33-3296-1B2A-539B6AAD610D}"/>
                    </a:ext>
                  </a:extLst>
                </p14:cNvPr>
                <p14:cNvContentPartPr/>
                <p14:nvPr/>
              </p14:nvContentPartPr>
              <p14:xfrm>
                <a:off x="8061860" y="2766780"/>
                <a:ext cx="130680" cy="203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396F9C3-8C33-3296-1B2A-539B6AAD61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53220" y="2758140"/>
                  <a:ext cx="148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E1FF3CF-ACFE-95B6-9138-20B36A1B913D}"/>
                    </a:ext>
                  </a:extLst>
                </p14:cNvPr>
                <p14:cNvContentPartPr/>
                <p14:nvPr/>
              </p14:nvContentPartPr>
              <p14:xfrm>
                <a:off x="8188580" y="2744100"/>
                <a:ext cx="87840" cy="315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E1FF3CF-ACFE-95B6-9138-20B36A1B91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79580" y="2735100"/>
                  <a:ext cx="105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5A108A-D269-3EA7-B86F-44A42FC2D9E1}"/>
                    </a:ext>
                  </a:extLst>
                </p14:cNvPr>
                <p14:cNvContentPartPr/>
                <p14:nvPr/>
              </p14:nvContentPartPr>
              <p14:xfrm>
                <a:off x="8356700" y="3015540"/>
                <a:ext cx="48600" cy="118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5A108A-D269-3EA7-B86F-44A42FC2D9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700" y="3006900"/>
                  <a:ext cx="66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FEA8A3B-C0DB-A21E-5ED6-11AEA708A7B3}"/>
                    </a:ext>
                  </a:extLst>
                </p14:cNvPr>
                <p14:cNvContentPartPr/>
                <p14:nvPr/>
              </p14:nvContentPartPr>
              <p14:xfrm>
                <a:off x="8467580" y="2861820"/>
                <a:ext cx="114480" cy="198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FEA8A3B-C0DB-A21E-5ED6-11AEA708A7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58580" y="2853180"/>
                  <a:ext cx="132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304CA4-60C4-EA3E-2FBF-BE3D93DD18E7}"/>
                    </a:ext>
                  </a:extLst>
                </p14:cNvPr>
                <p14:cNvContentPartPr/>
                <p14:nvPr/>
              </p14:nvContentPartPr>
              <p14:xfrm>
                <a:off x="8636420" y="2771460"/>
                <a:ext cx="73800" cy="332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304CA4-60C4-EA3E-2FBF-BE3D93DD18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27780" y="2762820"/>
                  <a:ext cx="91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CCD2576-D4BA-C7FB-DC70-A891945DE41A}"/>
                    </a:ext>
                  </a:extLst>
                </p14:cNvPr>
                <p14:cNvContentPartPr/>
                <p14:nvPr/>
              </p14:nvContentPartPr>
              <p14:xfrm>
                <a:off x="8785460" y="2986740"/>
                <a:ext cx="132120" cy="31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CCD2576-D4BA-C7FB-DC70-A891945DE41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76460" y="2977740"/>
                  <a:ext cx="149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6D51F29-B178-D331-A057-07120E48A062}"/>
                    </a:ext>
                  </a:extLst>
                </p14:cNvPr>
                <p14:cNvContentPartPr/>
                <p14:nvPr/>
              </p14:nvContentPartPr>
              <p14:xfrm>
                <a:off x="8803100" y="2938140"/>
                <a:ext cx="132840" cy="285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6D51F29-B178-D331-A057-07120E48A0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4460" y="2929140"/>
                  <a:ext cx="150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3DB4B3-0823-94BF-2EC6-BCDB13A1467A}"/>
                    </a:ext>
                  </a:extLst>
                </p14:cNvPr>
                <p14:cNvContentPartPr/>
                <p14:nvPr/>
              </p14:nvContentPartPr>
              <p14:xfrm>
                <a:off x="9002540" y="2975940"/>
                <a:ext cx="209160" cy="381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3DB4B3-0823-94BF-2EC6-BCDB13A146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93900" y="2966940"/>
                  <a:ext cx="2268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2C3F560-A9D4-5111-F757-8CE4F93E3F42}"/>
                  </a:ext>
                </a:extLst>
              </p14:cNvPr>
              <p14:cNvContentPartPr/>
              <p14:nvPr/>
            </p14:nvContentPartPr>
            <p14:xfrm>
              <a:off x="2811260" y="3121380"/>
              <a:ext cx="118080" cy="408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2C3F560-A9D4-5111-F757-8CE4F93E3F4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802260" y="3112740"/>
                <a:ext cx="135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A226316-6984-3007-C3D4-3F294F38C6DE}"/>
                  </a:ext>
                </a:extLst>
              </p14:cNvPr>
              <p14:cNvContentPartPr/>
              <p14:nvPr/>
            </p14:nvContentPartPr>
            <p14:xfrm>
              <a:off x="6340700" y="1381500"/>
              <a:ext cx="537120" cy="180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A226316-6984-3007-C3D4-3F294F38C6D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332060" y="1372500"/>
                <a:ext cx="5547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83ED782-CC87-466E-6C42-C1E9628040C8}"/>
              </a:ext>
            </a:extLst>
          </p:cNvPr>
          <p:cNvGrpSpPr/>
          <p:nvPr/>
        </p:nvGrpSpPr>
        <p:grpSpPr>
          <a:xfrm>
            <a:off x="9407900" y="757980"/>
            <a:ext cx="1213560" cy="1099440"/>
            <a:chOff x="9407900" y="757980"/>
            <a:chExt cx="1213560" cy="10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FFAE12B-9426-4A12-9DDF-B1256C3FCA9E}"/>
                    </a:ext>
                  </a:extLst>
                </p14:cNvPr>
                <p14:cNvContentPartPr/>
                <p14:nvPr/>
              </p14:nvContentPartPr>
              <p14:xfrm>
                <a:off x="9650900" y="767340"/>
                <a:ext cx="259200" cy="228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FFAE12B-9426-4A12-9DDF-B1256C3FCA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41900" y="758700"/>
                  <a:ext cx="276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BB4848-4B00-037A-FEA4-6019B8C058D1}"/>
                    </a:ext>
                  </a:extLst>
                </p14:cNvPr>
                <p14:cNvContentPartPr/>
                <p14:nvPr/>
              </p14:nvContentPartPr>
              <p14:xfrm>
                <a:off x="9878420" y="1061820"/>
                <a:ext cx="178200" cy="15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BB4848-4B00-037A-FEA4-6019B8C058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69420" y="1052820"/>
                  <a:ext cx="195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1942D47-256B-50D5-3FF5-091D2A74F2FC}"/>
                    </a:ext>
                  </a:extLst>
                </p14:cNvPr>
                <p14:cNvContentPartPr/>
                <p14:nvPr/>
              </p14:nvContentPartPr>
              <p14:xfrm>
                <a:off x="10203140" y="842580"/>
                <a:ext cx="217440" cy="257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1942D47-256B-50D5-3FF5-091D2A74F2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94140" y="833940"/>
                  <a:ext cx="235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7F0F82-5CCE-142A-B3FD-60F84CE7CBB4}"/>
                    </a:ext>
                  </a:extLst>
                </p14:cNvPr>
                <p14:cNvContentPartPr/>
                <p14:nvPr/>
              </p14:nvContentPartPr>
              <p14:xfrm>
                <a:off x="10395020" y="859500"/>
                <a:ext cx="185400" cy="270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7F0F82-5CCE-142A-B3FD-60F84CE7CB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86020" y="850860"/>
                  <a:ext cx="203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50A6669-3195-E17E-8E58-204A88F52C42}"/>
                    </a:ext>
                  </a:extLst>
                </p14:cNvPr>
                <p14:cNvContentPartPr/>
                <p14:nvPr/>
              </p14:nvContentPartPr>
              <p14:xfrm>
                <a:off x="9608420" y="757980"/>
                <a:ext cx="222120" cy="363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50A6669-3195-E17E-8E58-204A88F52C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99420" y="748980"/>
                  <a:ext cx="239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418B065-C763-EDB9-FDA7-5F22D15D182C}"/>
                    </a:ext>
                  </a:extLst>
                </p14:cNvPr>
                <p14:cNvContentPartPr/>
                <p14:nvPr/>
              </p14:nvContentPartPr>
              <p14:xfrm>
                <a:off x="10191980" y="1394460"/>
                <a:ext cx="43560" cy="203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418B065-C763-EDB9-FDA7-5F22D15D18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82980" y="1385460"/>
                  <a:ext cx="61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0CDBAA4-59F6-987B-D60A-3416E549411C}"/>
                    </a:ext>
                  </a:extLst>
                </p14:cNvPr>
                <p14:cNvContentPartPr/>
                <p14:nvPr/>
              </p14:nvContentPartPr>
              <p14:xfrm>
                <a:off x="10246700" y="1378260"/>
                <a:ext cx="177480" cy="287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0CDBAA4-59F6-987B-D60A-3416E54941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37700" y="1369260"/>
                  <a:ext cx="195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BEBB830-25AF-7380-0DF6-8940514F8D77}"/>
                    </a:ext>
                  </a:extLst>
                </p14:cNvPr>
                <p14:cNvContentPartPr/>
                <p14:nvPr/>
              </p14:nvContentPartPr>
              <p14:xfrm>
                <a:off x="9594740" y="1366020"/>
                <a:ext cx="182160" cy="20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BEBB830-25AF-7380-0DF6-8940514F8D7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86100" y="1357020"/>
                  <a:ext cx="199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1F1AEF-2A34-6B21-2377-F841EA53BC06}"/>
                    </a:ext>
                  </a:extLst>
                </p14:cNvPr>
                <p14:cNvContentPartPr/>
                <p14:nvPr/>
              </p14:nvContentPartPr>
              <p14:xfrm>
                <a:off x="9786980" y="1593900"/>
                <a:ext cx="86400" cy="129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1F1AEF-2A34-6B21-2377-F841EA53B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77980" y="1585260"/>
                  <a:ext cx="104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DD874EE-8192-5B2A-8817-4866A3296558}"/>
                    </a:ext>
                  </a:extLst>
                </p14:cNvPr>
                <p14:cNvContentPartPr/>
                <p14:nvPr/>
              </p14:nvContentPartPr>
              <p14:xfrm>
                <a:off x="9407900" y="1292220"/>
                <a:ext cx="81720" cy="358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DD874EE-8192-5B2A-8817-4866A32965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99260" y="1283580"/>
                  <a:ext cx="99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4B76D0E-332B-1301-E7AC-88BD0D668BF1}"/>
                    </a:ext>
                  </a:extLst>
                </p14:cNvPr>
                <p14:cNvContentPartPr/>
                <p14:nvPr/>
              </p14:nvContentPartPr>
              <p14:xfrm>
                <a:off x="10165700" y="1398420"/>
                <a:ext cx="24840" cy="16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4B76D0E-332B-1301-E7AC-88BD0D668B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57060" y="1389780"/>
                  <a:ext cx="4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53AA339-AFDC-EF17-7AAF-866CE6DF06F2}"/>
                    </a:ext>
                  </a:extLst>
                </p14:cNvPr>
                <p14:cNvContentPartPr/>
                <p14:nvPr/>
              </p14:nvContentPartPr>
              <p14:xfrm>
                <a:off x="9798140" y="1242180"/>
                <a:ext cx="823320" cy="615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53AA339-AFDC-EF17-7AAF-866CE6DF06F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9140" y="1233180"/>
                  <a:ext cx="840960" cy="63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4ED892A-C26B-DF47-0AD8-13BA7DBD2855}"/>
                  </a:ext>
                </a:extLst>
              </p14:cNvPr>
              <p14:cNvContentPartPr/>
              <p14:nvPr/>
            </p14:nvContentPartPr>
            <p14:xfrm>
              <a:off x="8075540" y="2093940"/>
              <a:ext cx="158760" cy="349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4ED892A-C26B-DF47-0AD8-13BA7DBD285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069420" y="2087820"/>
                <a:ext cx="171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4F4D4F9-AB6C-E384-16CB-5D71255AA573}"/>
                  </a:ext>
                </a:extLst>
              </p14:cNvPr>
              <p14:cNvContentPartPr/>
              <p14:nvPr/>
            </p14:nvContentPartPr>
            <p14:xfrm>
              <a:off x="10128620" y="1434780"/>
              <a:ext cx="234720" cy="278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4F4D4F9-AB6C-E384-16CB-5D71255AA57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122500" y="1428660"/>
                <a:ext cx="246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A054967-B65A-EBFD-44E5-1C980C5173F9}"/>
                  </a:ext>
                </a:extLst>
              </p14:cNvPr>
              <p14:cNvContentPartPr/>
              <p14:nvPr/>
            </p14:nvContentPartPr>
            <p14:xfrm>
              <a:off x="2667260" y="554940"/>
              <a:ext cx="36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A054967-B65A-EBFD-44E5-1C980C5173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8260" y="545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663051C-F80A-DC2C-0C85-B8A990A061AC}"/>
                  </a:ext>
                </a:extLst>
              </p14:cNvPr>
              <p14:cNvContentPartPr/>
              <p14:nvPr/>
            </p14:nvContentPartPr>
            <p14:xfrm>
              <a:off x="2502380" y="685260"/>
              <a:ext cx="209520" cy="3416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663051C-F80A-DC2C-0C85-B8A990A061A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496260" y="679140"/>
                <a:ext cx="2217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EB7227C-2C17-9B6C-059B-F9E5A58598F1}"/>
                  </a:ext>
                </a:extLst>
              </p14:cNvPr>
              <p14:cNvContentPartPr/>
              <p14:nvPr/>
            </p14:nvContentPartPr>
            <p14:xfrm>
              <a:off x="2905940" y="674100"/>
              <a:ext cx="177480" cy="221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EB7227C-2C17-9B6C-059B-F9E5A58598F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896940" y="665460"/>
                <a:ext cx="195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DD01EE4-D52E-6620-D526-AFFF8D6B3F9C}"/>
                  </a:ext>
                </a:extLst>
              </p14:cNvPr>
              <p14:cNvContentPartPr/>
              <p14:nvPr/>
            </p14:nvContentPartPr>
            <p14:xfrm>
              <a:off x="10050500" y="1884420"/>
              <a:ext cx="258480" cy="301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DD01EE4-D52E-6620-D526-AFFF8D6B3F9C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044380" y="1878300"/>
                <a:ext cx="270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0B0542-5F34-EF33-DC4F-425DBF93DA65}"/>
                  </a:ext>
                </a:extLst>
              </p14:cNvPr>
              <p14:cNvContentPartPr/>
              <p14:nvPr/>
            </p14:nvContentPartPr>
            <p14:xfrm>
              <a:off x="3387260" y="625140"/>
              <a:ext cx="205200" cy="195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0B0542-5F34-EF33-DC4F-425DBF93DA65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381140" y="619020"/>
                <a:ext cx="21744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61E1494-07BD-10EE-3419-165434549FB1}"/>
              </a:ext>
            </a:extLst>
          </p:cNvPr>
          <p:cNvGrpSpPr/>
          <p:nvPr/>
        </p:nvGrpSpPr>
        <p:grpSpPr>
          <a:xfrm>
            <a:off x="9236180" y="1772460"/>
            <a:ext cx="1164960" cy="441720"/>
            <a:chOff x="9236180" y="1772460"/>
            <a:chExt cx="116496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25F2C2-7CDC-F1CD-B857-938A842C8124}"/>
                    </a:ext>
                  </a:extLst>
                </p14:cNvPr>
                <p14:cNvContentPartPr/>
                <p14:nvPr/>
              </p14:nvContentPartPr>
              <p14:xfrm>
                <a:off x="9236180" y="1772460"/>
                <a:ext cx="148680" cy="286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25F2C2-7CDC-F1CD-B857-938A842C81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230060" y="1766340"/>
                  <a:ext cx="160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08E0BD-7381-D0CA-A104-81071962BADB}"/>
                    </a:ext>
                  </a:extLst>
                </p14:cNvPr>
                <p14:cNvContentPartPr/>
                <p14:nvPr/>
              </p14:nvContentPartPr>
              <p14:xfrm>
                <a:off x="9516980" y="1823220"/>
                <a:ext cx="135720" cy="232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08E0BD-7381-D0CA-A104-81071962BAD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510860" y="1817100"/>
                  <a:ext cx="147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52A9453-C34F-3E9E-513B-D3DACA398960}"/>
                    </a:ext>
                  </a:extLst>
                </p14:cNvPr>
                <p14:cNvContentPartPr/>
                <p14:nvPr/>
              </p14:nvContentPartPr>
              <p14:xfrm>
                <a:off x="9737660" y="2073780"/>
                <a:ext cx="48600" cy="120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52A9453-C34F-3E9E-513B-D3DACA39896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31540" y="2067660"/>
                  <a:ext cx="60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967A090-5CA1-807A-BFCD-335A74336C98}"/>
                    </a:ext>
                  </a:extLst>
                </p14:cNvPr>
                <p14:cNvContentPartPr/>
                <p14:nvPr/>
              </p14:nvContentPartPr>
              <p14:xfrm>
                <a:off x="10148060" y="1965780"/>
                <a:ext cx="68040" cy="154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967A090-5CA1-807A-BFCD-335A74336C9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141940" y="1959660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E876DA7-D0B6-4B42-A454-34BCE89CA688}"/>
                    </a:ext>
                  </a:extLst>
                </p14:cNvPr>
                <p14:cNvContentPartPr/>
                <p14:nvPr/>
              </p14:nvContentPartPr>
              <p14:xfrm>
                <a:off x="10220060" y="1852740"/>
                <a:ext cx="181080" cy="312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E876DA7-D0B6-4B42-A454-34BCE89CA68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213940" y="1846620"/>
                  <a:ext cx="193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527A707-3C60-0F9D-C6FC-18F66763BF5B}"/>
                    </a:ext>
                  </a:extLst>
                </p14:cNvPr>
                <p14:cNvContentPartPr/>
                <p14:nvPr/>
              </p14:nvContentPartPr>
              <p14:xfrm>
                <a:off x="9876260" y="1866420"/>
                <a:ext cx="320760" cy="347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527A707-3C60-0F9D-C6FC-18F66763BF5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70140" y="1860300"/>
                  <a:ext cx="3330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F594867-2987-716B-CF90-1F7AC9657484}"/>
              </a:ext>
            </a:extLst>
          </p:cNvPr>
          <p:cNvGrpSpPr/>
          <p:nvPr/>
        </p:nvGrpSpPr>
        <p:grpSpPr>
          <a:xfrm>
            <a:off x="2012780" y="3787020"/>
            <a:ext cx="6135840" cy="1130400"/>
            <a:chOff x="2012780" y="3787020"/>
            <a:chExt cx="6135840" cy="11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6A16F52-5642-E509-3341-5F89C1E9F635}"/>
                    </a:ext>
                  </a:extLst>
                </p14:cNvPr>
                <p14:cNvContentPartPr/>
                <p14:nvPr/>
              </p14:nvContentPartPr>
              <p14:xfrm>
                <a:off x="2159300" y="3969900"/>
                <a:ext cx="424800" cy="400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6A16F52-5642-E509-3341-5F89C1E9F63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150660" y="3961260"/>
                  <a:ext cx="442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951C5A-5AA2-05D6-AFDA-2ECCAA567274}"/>
                    </a:ext>
                  </a:extLst>
                </p14:cNvPr>
                <p14:cNvContentPartPr/>
                <p14:nvPr/>
              </p14:nvContentPartPr>
              <p14:xfrm>
                <a:off x="2673380" y="4335300"/>
                <a:ext cx="34560" cy="57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951C5A-5AA2-05D6-AFDA-2ECCAA56727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664740" y="4326660"/>
                  <a:ext cx="52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5BB139B-07CB-480C-6E04-AAE1D97B637E}"/>
                    </a:ext>
                  </a:extLst>
                </p14:cNvPr>
                <p14:cNvContentPartPr/>
                <p14:nvPr/>
              </p14:nvContentPartPr>
              <p14:xfrm>
                <a:off x="2725220" y="4342860"/>
                <a:ext cx="15120" cy="31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5BB139B-07CB-480C-6E04-AAE1D97B63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716220" y="4334220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1D9790A-D611-7C08-E8FA-F2580E4E80F2}"/>
                    </a:ext>
                  </a:extLst>
                </p14:cNvPr>
                <p14:cNvContentPartPr/>
                <p14:nvPr/>
              </p14:nvContentPartPr>
              <p14:xfrm>
                <a:off x="2878940" y="4173660"/>
                <a:ext cx="92520" cy="29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1D9790A-D611-7C08-E8FA-F2580E4E80F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69940" y="4165020"/>
                  <a:ext cx="110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D9D6E69-D7F6-D198-3EDD-ED49429D1C31}"/>
                    </a:ext>
                  </a:extLst>
                </p14:cNvPr>
                <p14:cNvContentPartPr/>
                <p14:nvPr/>
              </p14:nvContentPartPr>
              <p14:xfrm>
                <a:off x="2910260" y="4036140"/>
                <a:ext cx="489240" cy="218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D9D6E69-D7F6-D198-3EDD-ED49429D1C3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01260" y="4027140"/>
                  <a:ext cx="50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DBB7C90-D8AD-1B87-41F6-E7447E4AE5ED}"/>
                    </a:ext>
                  </a:extLst>
                </p14:cNvPr>
                <p14:cNvContentPartPr/>
                <p14:nvPr/>
              </p14:nvContentPartPr>
              <p14:xfrm>
                <a:off x="3256220" y="3976740"/>
                <a:ext cx="165240" cy="125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DBB7C90-D8AD-1B87-41F6-E7447E4AE5E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47220" y="3967740"/>
                  <a:ext cx="18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5297127-242C-DDF6-F811-7738C23BE761}"/>
                    </a:ext>
                  </a:extLst>
                </p14:cNvPr>
                <p14:cNvContentPartPr/>
                <p14:nvPr/>
              </p14:nvContentPartPr>
              <p14:xfrm>
                <a:off x="3605420" y="3872340"/>
                <a:ext cx="120960" cy="327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5297127-242C-DDF6-F811-7738C23BE76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96780" y="3863700"/>
                  <a:ext cx="138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A94917F-AFA9-B4B1-46AC-822A3363B1A0}"/>
                    </a:ext>
                  </a:extLst>
                </p14:cNvPr>
                <p14:cNvContentPartPr/>
                <p14:nvPr/>
              </p14:nvContentPartPr>
              <p14:xfrm>
                <a:off x="3802700" y="3900420"/>
                <a:ext cx="549360" cy="274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A94917F-AFA9-B4B1-46AC-822A3363B1A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93700" y="3891780"/>
                  <a:ext cx="567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B1CF220-2D57-B467-34AD-88EF93B01673}"/>
                    </a:ext>
                  </a:extLst>
                </p14:cNvPr>
                <p14:cNvContentPartPr/>
                <p14:nvPr/>
              </p14:nvContentPartPr>
              <p14:xfrm>
                <a:off x="4426220" y="3829500"/>
                <a:ext cx="84600" cy="258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B1CF220-2D57-B467-34AD-88EF93B0167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417220" y="3820500"/>
                  <a:ext cx="102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14117CE-B5E0-5FEE-0C5A-F7A78BAF0B17}"/>
                    </a:ext>
                  </a:extLst>
                </p14:cNvPr>
                <p14:cNvContentPartPr/>
                <p14:nvPr/>
              </p14:nvContentPartPr>
              <p14:xfrm>
                <a:off x="4580660" y="3956220"/>
                <a:ext cx="58320" cy="167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14117CE-B5E0-5FEE-0C5A-F7A78BAF0B1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572020" y="3947220"/>
                  <a:ext cx="75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89E6D70-E606-0964-79B1-6745C5BA7342}"/>
                    </a:ext>
                  </a:extLst>
                </p14:cNvPr>
                <p14:cNvContentPartPr/>
                <p14:nvPr/>
              </p14:nvContentPartPr>
              <p14:xfrm>
                <a:off x="4644380" y="3846060"/>
                <a:ext cx="15840" cy="14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89E6D70-E606-0964-79B1-6745C5BA734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35380" y="3837060"/>
                  <a:ext cx="3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F2F7480-C126-7DBC-0EFE-7DCF2CF91D0F}"/>
                    </a:ext>
                  </a:extLst>
                </p14:cNvPr>
                <p14:cNvContentPartPr/>
                <p14:nvPr/>
              </p14:nvContentPartPr>
              <p14:xfrm>
                <a:off x="4701980" y="3787020"/>
                <a:ext cx="174600" cy="358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F2F7480-C126-7DBC-0EFE-7DCF2CF91D0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693340" y="3778020"/>
                  <a:ext cx="192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2537FC8-E8F0-F618-363D-3D9FBB3B0973}"/>
                    </a:ext>
                  </a:extLst>
                </p14:cNvPr>
                <p14:cNvContentPartPr/>
                <p14:nvPr/>
              </p14:nvContentPartPr>
              <p14:xfrm>
                <a:off x="5054060" y="4096980"/>
                <a:ext cx="50760" cy="17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2537FC8-E8F0-F618-363D-3D9FBB3B097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45060" y="4087980"/>
                  <a:ext cx="68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38E3B9F-A404-F72B-2666-A1F59523013B}"/>
                    </a:ext>
                  </a:extLst>
                </p14:cNvPr>
                <p14:cNvContentPartPr/>
                <p14:nvPr/>
              </p14:nvContentPartPr>
              <p14:xfrm>
                <a:off x="5396420" y="3887820"/>
                <a:ext cx="21240" cy="255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38E3B9F-A404-F72B-2666-A1F59523013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387780" y="3879180"/>
                  <a:ext cx="38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30DB278-AE52-80FD-64D2-6E27A149314F}"/>
                    </a:ext>
                  </a:extLst>
                </p14:cNvPr>
                <p14:cNvContentPartPr/>
                <p14:nvPr/>
              </p14:nvContentPartPr>
              <p14:xfrm>
                <a:off x="5492540" y="3848220"/>
                <a:ext cx="118800" cy="362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30DB278-AE52-80FD-64D2-6E27A149314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483900" y="3839580"/>
                  <a:ext cx="136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3F37BC1-07D1-7304-2524-36F944974769}"/>
                    </a:ext>
                  </a:extLst>
                </p14:cNvPr>
                <p14:cNvContentPartPr/>
                <p14:nvPr/>
              </p14:nvContentPartPr>
              <p14:xfrm>
                <a:off x="5742380" y="3990060"/>
                <a:ext cx="9360" cy="19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3F37BC1-07D1-7304-2524-36F94497476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733740" y="3981060"/>
                  <a:ext cx="27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E3DD30D-C67C-9136-2183-7D26E2A01E7F}"/>
                    </a:ext>
                  </a:extLst>
                </p14:cNvPr>
                <p14:cNvContentPartPr/>
                <p14:nvPr/>
              </p14:nvContentPartPr>
              <p14:xfrm>
                <a:off x="5681180" y="4091220"/>
                <a:ext cx="69480" cy="173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E3DD30D-C67C-9136-2183-7D26E2A01E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72180" y="4082580"/>
                  <a:ext cx="87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1DAB20-0A78-B3A9-B523-78A8CAE07DE8}"/>
                    </a:ext>
                  </a:extLst>
                </p14:cNvPr>
                <p14:cNvContentPartPr/>
                <p14:nvPr/>
              </p14:nvContentPartPr>
              <p14:xfrm>
                <a:off x="2055980" y="4518540"/>
                <a:ext cx="487800" cy="284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1DAB20-0A78-B3A9-B523-78A8CAE07DE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047340" y="4509900"/>
                  <a:ext cx="505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F340ADB-48ED-D07F-12D9-908503C50556}"/>
                    </a:ext>
                  </a:extLst>
                </p14:cNvPr>
                <p14:cNvContentPartPr/>
                <p14:nvPr/>
              </p14:nvContentPartPr>
              <p14:xfrm>
                <a:off x="2399780" y="4590180"/>
                <a:ext cx="107280" cy="51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F340ADB-48ED-D07F-12D9-908503C5055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391140" y="4581540"/>
                  <a:ext cx="124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4A5C0E3-6C56-25CD-AFA6-339E2F3B6B3C}"/>
                    </a:ext>
                  </a:extLst>
                </p14:cNvPr>
                <p14:cNvContentPartPr/>
                <p14:nvPr/>
              </p14:nvContentPartPr>
              <p14:xfrm>
                <a:off x="2012780" y="4412700"/>
                <a:ext cx="33840" cy="37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4A5C0E3-6C56-25CD-AFA6-339E2F3B6B3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004140" y="4404060"/>
                  <a:ext cx="5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4F99C6E-73BA-B153-9921-1122E26BCED5}"/>
                    </a:ext>
                  </a:extLst>
                </p14:cNvPr>
                <p14:cNvContentPartPr/>
                <p14:nvPr/>
              </p14:nvContentPartPr>
              <p14:xfrm>
                <a:off x="2220500" y="4667940"/>
                <a:ext cx="117000" cy="171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4F99C6E-73BA-B153-9921-1122E26BCED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211500" y="4658940"/>
                  <a:ext cx="134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21A175F-BAE3-FD91-5E03-B8B7F14F1B61}"/>
                    </a:ext>
                  </a:extLst>
                </p14:cNvPr>
                <p14:cNvContentPartPr/>
                <p14:nvPr/>
              </p14:nvContentPartPr>
              <p14:xfrm>
                <a:off x="2977220" y="4613940"/>
                <a:ext cx="263880" cy="168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21A175F-BAE3-FD91-5E03-B8B7F14F1B6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68220" y="4605300"/>
                  <a:ext cx="28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FA3FBC5-F9E6-CBE6-B1F5-2CB15A55323A}"/>
                    </a:ext>
                  </a:extLst>
                </p14:cNvPr>
                <p14:cNvContentPartPr/>
                <p14:nvPr/>
              </p14:nvContentPartPr>
              <p14:xfrm>
                <a:off x="3331820" y="4640580"/>
                <a:ext cx="447840" cy="205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FA3FBC5-F9E6-CBE6-B1F5-2CB15A55323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323180" y="4631580"/>
                  <a:ext cx="465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6501D63-5391-A274-BFDB-72220BC4F0C6}"/>
                    </a:ext>
                  </a:extLst>
                </p14:cNvPr>
                <p14:cNvContentPartPr/>
                <p14:nvPr/>
              </p14:nvContentPartPr>
              <p14:xfrm>
                <a:off x="3594620" y="4610340"/>
                <a:ext cx="176040" cy="205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6501D63-5391-A274-BFDB-72220BC4F0C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585620" y="4601340"/>
                  <a:ext cx="19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3D40F34-B3A7-8D8F-BAF7-51E56D7CE877}"/>
                    </a:ext>
                  </a:extLst>
                </p14:cNvPr>
                <p14:cNvContentPartPr/>
                <p14:nvPr/>
              </p14:nvContentPartPr>
              <p14:xfrm>
                <a:off x="3922940" y="4653900"/>
                <a:ext cx="213840" cy="111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3D40F34-B3A7-8D8F-BAF7-51E56D7CE87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14300" y="4644900"/>
                  <a:ext cx="231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A19D1EC-21B4-A1D7-6DD9-8B57E2AE0D6C}"/>
                    </a:ext>
                  </a:extLst>
                </p14:cNvPr>
                <p14:cNvContentPartPr/>
                <p14:nvPr/>
              </p14:nvContentPartPr>
              <p14:xfrm>
                <a:off x="4627460" y="4501980"/>
                <a:ext cx="120240" cy="240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A19D1EC-21B4-A1D7-6DD9-8B57E2AE0D6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618820" y="4493340"/>
                  <a:ext cx="137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06B8724-B306-81DE-1D0A-BC2C1E3924C8}"/>
                    </a:ext>
                  </a:extLst>
                </p14:cNvPr>
                <p14:cNvContentPartPr/>
                <p14:nvPr/>
              </p14:nvContentPartPr>
              <p14:xfrm>
                <a:off x="4517660" y="4505580"/>
                <a:ext cx="147600" cy="29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06B8724-B306-81DE-1D0A-BC2C1E3924C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09020" y="4496940"/>
                  <a:ext cx="165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0F5A33-0FCC-DE79-90BC-06E98626A15A}"/>
                    </a:ext>
                  </a:extLst>
                </p14:cNvPr>
                <p14:cNvContentPartPr/>
                <p14:nvPr/>
              </p14:nvContentPartPr>
              <p14:xfrm>
                <a:off x="4800980" y="4573620"/>
                <a:ext cx="350280" cy="2426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0F5A33-0FCC-DE79-90BC-06E98626A15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792340" y="4564980"/>
                  <a:ext cx="367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2F2535-C844-EFB0-801A-357CEE378442}"/>
                    </a:ext>
                  </a:extLst>
                </p14:cNvPr>
                <p14:cNvContentPartPr/>
                <p14:nvPr/>
              </p14:nvContentPartPr>
              <p14:xfrm>
                <a:off x="4997900" y="4623300"/>
                <a:ext cx="66240" cy="334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2F2535-C844-EFB0-801A-357CEE37844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88900" y="4614660"/>
                  <a:ext cx="83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01DCEDE-5C72-8C2E-4EDD-11978245CE1C}"/>
                    </a:ext>
                  </a:extLst>
                </p14:cNvPr>
                <p14:cNvContentPartPr/>
                <p14:nvPr/>
              </p14:nvContentPartPr>
              <p14:xfrm>
                <a:off x="5177180" y="4626900"/>
                <a:ext cx="142920" cy="159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01DCEDE-5C72-8C2E-4EDD-11978245CE1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68180" y="4617900"/>
                  <a:ext cx="160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C481174-ADD3-3E7B-5BF7-6A5DC5A51680}"/>
                    </a:ext>
                  </a:extLst>
                </p14:cNvPr>
                <p14:cNvContentPartPr/>
                <p14:nvPr/>
              </p14:nvContentPartPr>
              <p14:xfrm>
                <a:off x="5313260" y="4606380"/>
                <a:ext cx="418320" cy="291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C481174-ADD3-3E7B-5BF7-6A5DC5A5168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304620" y="4597740"/>
                  <a:ext cx="435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D88C742-F6A5-1A77-5774-8EA5D8D33A26}"/>
                    </a:ext>
                  </a:extLst>
                </p14:cNvPr>
                <p14:cNvContentPartPr/>
                <p14:nvPr/>
              </p14:nvContentPartPr>
              <p14:xfrm>
                <a:off x="5844260" y="4725900"/>
                <a:ext cx="12600" cy="21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D88C742-F6A5-1A77-5774-8EA5D8D33A2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35260" y="4716900"/>
                  <a:ext cx="30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C1DFC4B-994A-ABD2-7AF4-A3484A4A7F16}"/>
                    </a:ext>
                  </a:extLst>
                </p14:cNvPr>
                <p14:cNvContentPartPr/>
                <p14:nvPr/>
              </p14:nvContentPartPr>
              <p14:xfrm>
                <a:off x="5995460" y="4525380"/>
                <a:ext cx="175680" cy="249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C1DFC4B-994A-ABD2-7AF4-A3484A4A7F1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86820" y="4516740"/>
                  <a:ext cx="193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2F00A66-EB76-EDF4-C086-60F10CBA14E6}"/>
                    </a:ext>
                  </a:extLst>
                </p14:cNvPr>
                <p14:cNvContentPartPr/>
                <p14:nvPr/>
              </p14:nvContentPartPr>
              <p14:xfrm>
                <a:off x="6294620" y="4538700"/>
                <a:ext cx="131760" cy="25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2F00A66-EB76-EDF4-C086-60F10CBA14E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85980" y="4529700"/>
                  <a:ext cx="149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9FA89BC-8C06-33D4-E538-7911027166CB}"/>
                    </a:ext>
                  </a:extLst>
                </p14:cNvPr>
                <p14:cNvContentPartPr/>
                <p14:nvPr/>
              </p14:nvContentPartPr>
              <p14:xfrm>
                <a:off x="6297500" y="4569300"/>
                <a:ext cx="120240" cy="66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9FA89BC-8C06-33D4-E538-7911027166C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288860" y="4560300"/>
                  <a:ext cx="137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DE38EC0-A9B8-E9AA-360C-CB668DF4FF32}"/>
                    </a:ext>
                  </a:extLst>
                </p14:cNvPr>
                <p14:cNvContentPartPr/>
                <p14:nvPr/>
              </p14:nvContentPartPr>
              <p14:xfrm>
                <a:off x="6539420" y="4545900"/>
                <a:ext cx="322200" cy="327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DE38EC0-A9B8-E9AA-360C-CB668DF4FF3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30420" y="4536900"/>
                  <a:ext cx="3398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ED355FB-A666-710B-8AFE-FF4FC64B5BBE}"/>
                    </a:ext>
                  </a:extLst>
                </p14:cNvPr>
                <p14:cNvContentPartPr/>
                <p14:nvPr/>
              </p14:nvContentPartPr>
              <p14:xfrm>
                <a:off x="6873140" y="4802940"/>
                <a:ext cx="156960" cy="37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ED355FB-A666-710B-8AFE-FF4FC64B5BB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64140" y="4794300"/>
                  <a:ext cx="174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A7A9BD0-C0B7-68ED-2D40-E58B3D2A737E}"/>
                    </a:ext>
                  </a:extLst>
                </p14:cNvPr>
                <p14:cNvContentPartPr/>
                <p14:nvPr/>
              </p14:nvContentPartPr>
              <p14:xfrm>
                <a:off x="7093820" y="4596300"/>
                <a:ext cx="197640" cy="246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A7A9BD0-C0B7-68ED-2D40-E58B3D2A737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85180" y="4587300"/>
                  <a:ext cx="215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FCA4465-9D1C-086A-522C-2F4DCEF6CF00}"/>
                    </a:ext>
                  </a:extLst>
                </p14:cNvPr>
                <p14:cNvContentPartPr/>
                <p14:nvPr/>
              </p14:nvContentPartPr>
              <p14:xfrm>
                <a:off x="7300820" y="4609980"/>
                <a:ext cx="130320" cy="250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FCA4465-9D1C-086A-522C-2F4DCEF6CF0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291820" y="4601340"/>
                  <a:ext cx="147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88D3746-69D2-73E2-3B86-6C65838C248B}"/>
                    </a:ext>
                  </a:extLst>
                </p14:cNvPr>
                <p14:cNvContentPartPr/>
                <p14:nvPr/>
              </p14:nvContentPartPr>
              <p14:xfrm>
                <a:off x="7321700" y="4602420"/>
                <a:ext cx="365040" cy="204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88D3746-69D2-73E2-3B86-6C65838C248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12700" y="4593420"/>
                  <a:ext cx="382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60F633F-A40C-5300-7070-D4493410D065}"/>
                    </a:ext>
                  </a:extLst>
                </p14:cNvPr>
                <p14:cNvContentPartPr/>
                <p14:nvPr/>
              </p14:nvContentPartPr>
              <p14:xfrm>
                <a:off x="7718420" y="4572180"/>
                <a:ext cx="79920" cy="255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60F633F-A40C-5300-7070-D4493410D06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709420" y="4563540"/>
                  <a:ext cx="97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67F46F4-1002-C62C-8BD0-5ECBD53EAD13}"/>
                    </a:ext>
                  </a:extLst>
                </p14:cNvPr>
                <p14:cNvContentPartPr/>
                <p14:nvPr/>
              </p14:nvContentPartPr>
              <p14:xfrm>
                <a:off x="7882220" y="4658580"/>
                <a:ext cx="115920" cy="188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67F46F4-1002-C62C-8BD0-5ECBD53EAD1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873580" y="4649580"/>
                  <a:ext cx="133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C62624-608C-A19A-32C5-267EDC92CC71}"/>
                    </a:ext>
                  </a:extLst>
                </p14:cNvPr>
                <p14:cNvContentPartPr/>
                <p14:nvPr/>
              </p14:nvContentPartPr>
              <p14:xfrm>
                <a:off x="7952780" y="4607820"/>
                <a:ext cx="73440" cy="155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C62624-608C-A19A-32C5-267EDC92CC7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43780" y="4599180"/>
                  <a:ext cx="91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943FDAE-D5EF-DE47-4E63-561533EF103E}"/>
                    </a:ext>
                  </a:extLst>
                </p14:cNvPr>
                <p14:cNvContentPartPr/>
                <p14:nvPr/>
              </p14:nvContentPartPr>
              <p14:xfrm>
                <a:off x="8070860" y="4636620"/>
                <a:ext cx="77760" cy="280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943FDAE-D5EF-DE47-4E63-561533EF103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062220" y="4627980"/>
                  <a:ext cx="954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053AC14-CF2A-5892-69E3-23B65E8FED72}"/>
              </a:ext>
            </a:extLst>
          </p:cNvPr>
          <p:cNvGrpSpPr/>
          <p:nvPr/>
        </p:nvGrpSpPr>
        <p:grpSpPr>
          <a:xfrm>
            <a:off x="2676980" y="4809060"/>
            <a:ext cx="680040" cy="591480"/>
            <a:chOff x="2676980" y="4809060"/>
            <a:chExt cx="68004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4DAC5CC-EEDD-7221-DDCC-29301B486603}"/>
                    </a:ext>
                  </a:extLst>
                </p14:cNvPr>
                <p14:cNvContentPartPr/>
                <p14:nvPr/>
              </p14:nvContentPartPr>
              <p14:xfrm>
                <a:off x="2676980" y="4809060"/>
                <a:ext cx="467640" cy="591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4DAC5CC-EEDD-7221-DDCC-29301B48660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670860" y="4802940"/>
                  <a:ext cx="4798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292FA94-ADCD-1DD4-1D7F-7474C6D8A459}"/>
                    </a:ext>
                  </a:extLst>
                </p14:cNvPr>
                <p14:cNvContentPartPr/>
                <p14:nvPr/>
              </p14:nvContentPartPr>
              <p14:xfrm>
                <a:off x="3260180" y="4966020"/>
                <a:ext cx="96840" cy="248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292FA94-ADCD-1DD4-1D7F-7474C6D8A4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54060" y="4959900"/>
                  <a:ext cx="10908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CD66891-50C2-6AC1-8BCF-A3D34EB0E1BA}"/>
              </a:ext>
            </a:extLst>
          </p:cNvPr>
          <p:cNvGrpSpPr/>
          <p:nvPr/>
        </p:nvGrpSpPr>
        <p:grpSpPr>
          <a:xfrm>
            <a:off x="3631340" y="4959180"/>
            <a:ext cx="2175480" cy="449640"/>
            <a:chOff x="3631340" y="4959180"/>
            <a:chExt cx="217548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7B1EE90-A2D2-6FF8-5E61-24194B599717}"/>
                    </a:ext>
                  </a:extLst>
                </p14:cNvPr>
                <p14:cNvContentPartPr/>
                <p14:nvPr/>
              </p14:nvContentPartPr>
              <p14:xfrm>
                <a:off x="3701540" y="4959180"/>
                <a:ext cx="185400" cy="311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7B1EE90-A2D2-6FF8-5E61-24194B59971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95420" y="4953060"/>
                  <a:ext cx="197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55AF494-8A37-09A6-D18E-1B67F3A49EEE}"/>
                    </a:ext>
                  </a:extLst>
                </p14:cNvPr>
                <p14:cNvContentPartPr/>
                <p14:nvPr/>
              </p14:nvContentPartPr>
              <p14:xfrm>
                <a:off x="3631340" y="5005980"/>
                <a:ext cx="213480" cy="91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55AF494-8A37-09A6-D18E-1B67F3A49EE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25220" y="4999860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4B17FB3-D375-AA8F-DCA1-A08E5D2E5A22}"/>
                    </a:ext>
                  </a:extLst>
                </p14:cNvPr>
                <p14:cNvContentPartPr/>
                <p14:nvPr/>
              </p14:nvContentPartPr>
              <p14:xfrm>
                <a:off x="3868940" y="5076900"/>
                <a:ext cx="349200" cy="206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4B17FB3-D375-AA8F-DCA1-A08E5D2E5A2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62820" y="5070780"/>
                  <a:ext cx="361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039C3AF-25B0-31DA-FBE1-A92C93158832}"/>
                    </a:ext>
                  </a:extLst>
                </p14:cNvPr>
                <p14:cNvContentPartPr/>
                <p14:nvPr/>
              </p14:nvContentPartPr>
              <p14:xfrm>
                <a:off x="4094300" y="5129820"/>
                <a:ext cx="138600" cy="37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039C3AF-25B0-31DA-FBE1-A92C9315883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88180" y="5123700"/>
                  <a:ext cx="150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262BD48-A5C1-6B6E-92C3-1B225BAA4A31}"/>
                    </a:ext>
                  </a:extLst>
                </p14:cNvPr>
                <p14:cNvContentPartPr/>
                <p14:nvPr/>
              </p14:nvContentPartPr>
              <p14:xfrm>
                <a:off x="4539980" y="5129820"/>
                <a:ext cx="23760" cy="7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262BD48-A5C1-6B6E-92C3-1B225BAA4A3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533860" y="5123700"/>
                  <a:ext cx="36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BD609A7-995C-C08C-5154-A3108C548C88}"/>
                    </a:ext>
                  </a:extLst>
                </p14:cNvPr>
                <p14:cNvContentPartPr/>
                <p14:nvPr/>
              </p14:nvContentPartPr>
              <p14:xfrm>
                <a:off x="4247300" y="5129820"/>
                <a:ext cx="668160" cy="279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BD609A7-995C-C08C-5154-A3108C548C8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41180" y="5123700"/>
                  <a:ext cx="680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4F113BF-F556-DA06-E757-100999D2D923}"/>
                    </a:ext>
                  </a:extLst>
                </p14:cNvPr>
                <p14:cNvContentPartPr/>
                <p14:nvPr/>
              </p14:nvContentPartPr>
              <p14:xfrm>
                <a:off x="5079260" y="5103900"/>
                <a:ext cx="520920" cy="207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4F113BF-F556-DA06-E757-100999D2D92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073140" y="5097780"/>
                  <a:ext cx="533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20E25C1-BCA5-B797-B257-0FC9D841C16A}"/>
                    </a:ext>
                  </a:extLst>
                </p14:cNvPr>
                <p14:cNvContentPartPr/>
                <p14:nvPr/>
              </p14:nvContentPartPr>
              <p14:xfrm>
                <a:off x="5500820" y="5164380"/>
                <a:ext cx="101160" cy="435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20E25C1-BCA5-B797-B257-0FC9D841C16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494700" y="5158260"/>
                  <a:ext cx="113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881FD6F-5660-5CDD-4EE8-8B2DB8CEEBDC}"/>
                    </a:ext>
                  </a:extLst>
                </p14:cNvPr>
                <p14:cNvContentPartPr/>
                <p14:nvPr/>
              </p14:nvContentPartPr>
              <p14:xfrm>
                <a:off x="5173220" y="5034420"/>
                <a:ext cx="15840" cy="26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881FD6F-5660-5CDD-4EE8-8B2DB8CEEBD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167100" y="5028300"/>
                  <a:ext cx="28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6E306A8-1C31-B1CF-673E-8BE4D844821C}"/>
                    </a:ext>
                  </a:extLst>
                </p14:cNvPr>
                <p14:cNvContentPartPr/>
                <p14:nvPr/>
              </p14:nvContentPartPr>
              <p14:xfrm>
                <a:off x="5806460" y="5206500"/>
                <a:ext cx="360" cy="14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6E306A8-1C31-B1CF-673E-8BE4D844821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00340" y="5200380"/>
                  <a:ext cx="12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D295F72-1902-F2B2-E8E9-0A1F0D641D96}"/>
                    </a:ext>
                  </a:extLst>
                </p14:cNvPr>
                <p14:cNvContentPartPr/>
                <p14:nvPr/>
              </p14:nvContentPartPr>
              <p14:xfrm>
                <a:off x="5765420" y="5374260"/>
                <a:ext cx="19440" cy="30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D295F72-1902-F2B2-E8E9-0A1F0D641D9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759300" y="5368140"/>
                  <a:ext cx="316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8CD8B9B-38F9-39B2-DA63-8C954261CBB7}"/>
              </a:ext>
            </a:extLst>
          </p:cNvPr>
          <p:cNvGrpSpPr/>
          <p:nvPr/>
        </p:nvGrpSpPr>
        <p:grpSpPr>
          <a:xfrm>
            <a:off x="6022820" y="5060340"/>
            <a:ext cx="2114280" cy="482760"/>
            <a:chOff x="6022820" y="5060340"/>
            <a:chExt cx="21142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0218B64-79A5-3434-0F2B-6965DD5D03AC}"/>
                    </a:ext>
                  </a:extLst>
                </p14:cNvPr>
                <p14:cNvContentPartPr/>
                <p14:nvPr/>
              </p14:nvContentPartPr>
              <p14:xfrm>
                <a:off x="6022820" y="5060340"/>
                <a:ext cx="372240" cy="258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0218B64-79A5-3434-0F2B-6965DD5D03A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014180" y="5051700"/>
                  <a:ext cx="389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43DAC72-CBB0-E614-7A43-ADAA5F34D1E9}"/>
                    </a:ext>
                  </a:extLst>
                </p14:cNvPr>
                <p14:cNvContentPartPr/>
                <p14:nvPr/>
              </p14:nvContentPartPr>
              <p14:xfrm>
                <a:off x="6517820" y="5264460"/>
                <a:ext cx="18360" cy="50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43DAC72-CBB0-E614-7A43-ADAA5F34D1E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509180" y="5255820"/>
                  <a:ext cx="36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58C360C-A6C2-A02B-05D7-C0B89DFC5551}"/>
                    </a:ext>
                  </a:extLst>
                </p14:cNvPr>
                <p14:cNvContentPartPr/>
                <p14:nvPr/>
              </p14:nvContentPartPr>
              <p14:xfrm>
                <a:off x="6638420" y="5107860"/>
                <a:ext cx="58320" cy="228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58C360C-A6C2-A02B-05D7-C0B89DFC555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629780" y="5099220"/>
                  <a:ext cx="75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EEDADC7-02DD-72CF-7311-BE47B4C4203C}"/>
                    </a:ext>
                  </a:extLst>
                </p14:cNvPr>
                <p14:cNvContentPartPr/>
                <p14:nvPr/>
              </p14:nvContentPartPr>
              <p14:xfrm>
                <a:off x="6667220" y="5153580"/>
                <a:ext cx="429120" cy="389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EEDADC7-02DD-72CF-7311-BE47B4C4203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58580" y="5144940"/>
                  <a:ext cx="446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64E15A-02F7-5A0F-EE8B-EBB3F2C0900D}"/>
                    </a:ext>
                  </a:extLst>
                </p14:cNvPr>
                <p14:cNvContentPartPr/>
                <p14:nvPr/>
              </p14:nvContentPartPr>
              <p14:xfrm>
                <a:off x="7182380" y="5162220"/>
                <a:ext cx="346320" cy="227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64E15A-02F7-5A0F-EE8B-EBB3F2C0900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173380" y="5153580"/>
                  <a:ext cx="363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D656E46-9963-BED3-11C9-6AFD7EFA7DAF}"/>
                    </a:ext>
                  </a:extLst>
                </p14:cNvPr>
                <p14:cNvContentPartPr/>
                <p14:nvPr/>
              </p14:nvContentPartPr>
              <p14:xfrm>
                <a:off x="7443740" y="5231700"/>
                <a:ext cx="148320" cy="43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D656E46-9963-BED3-11C9-6AFD7EFA7DA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434740" y="5222700"/>
                  <a:ext cx="165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95DEFB5-660D-84FE-DCF7-86E5D93BC43E}"/>
                    </a:ext>
                  </a:extLst>
                </p14:cNvPr>
                <p14:cNvContentPartPr/>
                <p14:nvPr/>
              </p14:nvContentPartPr>
              <p14:xfrm>
                <a:off x="7648580" y="5181660"/>
                <a:ext cx="236520" cy="3067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95DEFB5-660D-84FE-DCF7-86E5D93BC43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39580" y="5173020"/>
                  <a:ext cx="254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FA15F02-DD06-1DC2-CE82-E83AD1B7B6A9}"/>
                    </a:ext>
                  </a:extLst>
                </p14:cNvPr>
                <p14:cNvContentPartPr/>
                <p14:nvPr/>
              </p14:nvContentPartPr>
              <p14:xfrm>
                <a:off x="8011100" y="5142420"/>
                <a:ext cx="126000" cy="2505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FA15F02-DD06-1DC2-CE82-E83AD1B7B6A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02100" y="5133780"/>
                  <a:ext cx="14364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E1BF7BE-2782-11CA-8974-220FDD119588}"/>
                  </a:ext>
                </a:extLst>
              </p14:cNvPr>
              <p14:cNvContentPartPr/>
              <p14:nvPr/>
            </p14:nvContentPartPr>
            <p14:xfrm>
              <a:off x="8340140" y="5054940"/>
              <a:ext cx="145440" cy="5356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E1BF7BE-2782-11CA-8974-220FDD119588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331500" y="5046300"/>
                <a:ext cx="163080" cy="55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519425B-10C9-A286-1D92-160EFC91C3AF}"/>
              </a:ext>
            </a:extLst>
          </p:cNvPr>
          <p:cNvGrpSpPr/>
          <p:nvPr/>
        </p:nvGrpSpPr>
        <p:grpSpPr>
          <a:xfrm>
            <a:off x="3934820" y="5555340"/>
            <a:ext cx="635040" cy="437760"/>
            <a:chOff x="3934820" y="5555340"/>
            <a:chExt cx="63504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D162FC8-8C65-F8F5-1FA5-A0CAE0CDECF0}"/>
                    </a:ext>
                  </a:extLst>
                </p14:cNvPr>
                <p14:cNvContentPartPr/>
                <p14:nvPr/>
              </p14:nvContentPartPr>
              <p14:xfrm>
                <a:off x="3934820" y="5603940"/>
                <a:ext cx="317880" cy="389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D162FC8-8C65-F8F5-1FA5-A0CAE0CDECF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925820" y="5594940"/>
                  <a:ext cx="335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134C2F5-25A5-78FA-B76E-767B4317E997}"/>
                    </a:ext>
                  </a:extLst>
                </p14:cNvPr>
                <p14:cNvContentPartPr/>
                <p14:nvPr/>
              </p14:nvContentPartPr>
              <p14:xfrm>
                <a:off x="3972980" y="5582700"/>
                <a:ext cx="8640" cy="13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134C2F5-25A5-78FA-B76E-767B4317E9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963980" y="5574060"/>
                  <a:ext cx="26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3DA58AE-249C-D040-C2AE-F97DE7050E31}"/>
                    </a:ext>
                  </a:extLst>
                </p14:cNvPr>
                <p14:cNvContentPartPr/>
                <p14:nvPr/>
              </p14:nvContentPartPr>
              <p14:xfrm>
                <a:off x="4462940" y="5555340"/>
                <a:ext cx="106920" cy="3535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3DA58AE-249C-D040-C2AE-F97DE7050E3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454300" y="5546700"/>
                  <a:ext cx="1245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55E5D32D-DFCA-5A47-9BC4-C690F75BC458}"/>
              </a:ext>
            </a:extLst>
          </p:cNvPr>
          <p:cNvGrpSpPr/>
          <p:nvPr/>
        </p:nvGrpSpPr>
        <p:grpSpPr>
          <a:xfrm>
            <a:off x="4851380" y="5598540"/>
            <a:ext cx="677160" cy="370800"/>
            <a:chOff x="4851380" y="5598540"/>
            <a:chExt cx="6771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7A9DDFB-B961-8794-1924-1511DEE0D188}"/>
                    </a:ext>
                  </a:extLst>
                </p14:cNvPr>
                <p14:cNvContentPartPr/>
                <p14:nvPr/>
              </p14:nvContentPartPr>
              <p14:xfrm>
                <a:off x="4851380" y="5598540"/>
                <a:ext cx="50760" cy="264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7A9DDFB-B961-8794-1924-1511DEE0D18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842380" y="5589900"/>
                  <a:ext cx="68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0C7A305-D404-A526-97B6-BAB249E302E9}"/>
                    </a:ext>
                  </a:extLst>
                </p14:cNvPr>
                <p14:cNvContentPartPr/>
                <p14:nvPr/>
              </p14:nvContentPartPr>
              <p14:xfrm>
                <a:off x="4901780" y="5785020"/>
                <a:ext cx="487440" cy="1843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0C7A305-D404-A526-97B6-BAB249E302E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92780" y="5776020"/>
                  <a:ext cx="505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4B715D7-B81D-3569-5457-3DF4F9817EB6}"/>
                    </a:ext>
                  </a:extLst>
                </p14:cNvPr>
                <p14:cNvContentPartPr/>
                <p14:nvPr/>
              </p14:nvContentPartPr>
              <p14:xfrm>
                <a:off x="5501180" y="5886180"/>
                <a:ext cx="27360" cy="39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4B715D7-B81D-3569-5457-3DF4F9817EB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92540" y="5877540"/>
                  <a:ext cx="45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21E210D-E54C-B47D-8040-2BFCC1862DDC}"/>
              </a:ext>
            </a:extLst>
          </p:cNvPr>
          <p:cNvGrpSpPr/>
          <p:nvPr/>
        </p:nvGrpSpPr>
        <p:grpSpPr>
          <a:xfrm>
            <a:off x="5754620" y="5769180"/>
            <a:ext cx="1856520" cy="406800"/>
            <a:chOff x="5754620" y="5769180"/>
            <a:chExt cx="185652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477D5B8-A94D-206F-220B-BA2700CEF5FE}"/>
                    </a:ext>
                  </a:extLst>
                </p14:cNvPr>
                <p14:cNvContentPartPr/>
                <p14:nvPr/>
              </p14:nvContentPartPr>
              <p14:xfrm>
                <a:off x="5754620" y="5813820"/>
                <a:ext cx="669960" cy="291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477D5B8-A94D-206F-220B-BA2700CEF5F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45620" y="5805180"/>
                  <a:ext cx="687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A4B3A69-836E-63E8-045C-DFBB76789AF5}"/>
                    </a:ext>
                  </a:extLst>
                </p14:cNvPr>
                <p14:cNvContentPartPr/>
                <p14:nvPr/>
              </p14:nvContentPartPr>
              <p14:xfrm>
                <a:off x="6321980" y="5848380"/>
                <a:ext cx="174600" cy="52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A4B3A69-836E-63E8-045C-DFBB76789AF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13340" y="5839740"/>
                  <a:ext cx="19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ECACF1A-6274-5116-F38A-10FBFCDDDCA8}"/>
                    </a:ext>
                  </a:extLst>
                </p14:cNvPr>
                <p14:cNvContentPartPr/>
                <p14:nvPr/>
              </p14:nvContentPartPr>
              <p14:xfrm>
                <a:off x="6549860" y="5788260"/>
                <a:ext cx="145080" cy="239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ECACF1A-6274-5116-F38A-10FBFCDDDCA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40860" y="5779620"/>
                  <a:ext cx="162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3EE9E36-888B-B47A-1849-D9C7AAAD8395}"/>
                    </a:ext>
                  </a:extLst>
                </p14:cNvPr>
                <p14:cNvContentPartPr/>
                <p14:nvPr/>
              </p14:nvContentPartPr>
              <p14:xfrm>
                <a:off x="6772340" y="5893380"/>
                <a:ext cx="636480" cy="161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3EE9E36-888B-B47A-1849-D9C7AAAD839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63340" y="5884380"/>
                  <a:ext cx="654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A74DEA8-57D5-2835-170D-6DDC97483224}"/>
                    </a:ext>
                  </a:extLst>
                </p14:cNvPr>
                <p14:cNvContentPartPr/>
                <p14:nvPr/>
              </p14:nvContentPartPr>
              <p14:xfrm>
                <a:off x="7069340" y="5769180"/>
                <a:ext cx="432000" cy="199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A74DEA8-57D5-2835-170D-6DDC9748322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060340" y="5760180"/>
                  <a:ext cx="449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EBF66B3-86C0-33D9-A2DF-CE42C80731D5}"/>
                    </a:ext>
                  </a:extLst>
                </p14:cNvPr>
                <p14:cNvContentPartPr/>
                <p14:nvPr/>
              </p14:nvContentPartPr>
              <p14:xfrm>
                <a:off x="7489820" y="5845860"/>
                <a:ext cx="121320" cy="330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EBF66B3-86C0-33D9-A2DF-CE42C80731D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80820" y="5837220"/>
                  <a:ext cx="13896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57B50CE-D5BC-3C67-43D1-58E7C94029FF}"/>
                  </a:ext>
                </a:extLst>
              </p14:cNvPr>
              <p14:cNvContentPartPr/>
              <p14:nvPr/>
            </p14:nvContentPartPr>
            <p14:xfrm>
              <a:off x="7966100" y="5873580"/>
              <a:ext cx="162720" cy="180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57B50CE-D5BC-3C67-43D1-58E7C94029F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957460" y="5864940"/>
                <a:ext cx="1803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6F3301-1EB4-F885-20F0-842A78EDFDFB}"/>
              </a:ext>
            </a:extLst>
          </p:cNvPr>
          <p:cNvGrpSpPr/>
          <p:nvPr/>
        </p:nvGrpSpPr>
        <p:grpSpPr>
          <a:xfrm>
            <a:off x="8427260" y="5725980"/>
            <a:ext cx="1355760" cy="430200"/>
            <a:chOff x="8427260" y="5725980"/>
            <a:chExt cx="135576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917D12F-DD7C-C533-F59C-0A55C56F7888}"/>
                    </a:ext>
                  </a:extLst>
                </p14:cNvPr>
                <p14:cNvContentPartPr/>
                <p14:nvPr/>
              </p14:nvContentPartPr>
              <p14:xfrm>
                <a:off x="8427260" y="5869260"/>
                <a:ext cx="283680" cy="194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917D12F-DD7C-C533-F59C-0A55C56F788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18620" y="5860620"/>
                  <a:ext cx="301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21784CF-89E5-1AE6-CF90-5A272471656C}"/>
                    </a:ext>
                  </a:extLst>
                </p14:cNvPr>
                <p14:cNvContentPartPr/>
                <p14:nvPr/>
              </p14:nvContentPartPr>
              <p14:xfrm>
                <a:off x="8759540" y="5870340"/>
                <a:ext cx="183960" cy="195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21784CF-89E5-1AE6-CF90-5A272471656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50900" y="5861700"/>
                  <a:ext cx="201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23D9F4F-5D49-1342-539D-BC3C6831D7E1}"/>
                    </a:ext>
                  </a:extLst>
                </p14:cNvPr>
                <p14:cNvContentPartPr/>
                <p14:nvPr/>
              </p14:nvContentPartPr>
              <p14:xfrm>
                <a:off x="8817140" y="5960340"/>
                <a:ext cx="207360" cy="48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23D9F4F-5D49-1342-539D-BC3C6831D7E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08500" y="5951700"/>
                  <a:ext cx="225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99CBC3B-D96A-C4E8-0180-62C4B070A461}"/>
                    </a:ext>
                  </a:extLst>
                </p14:cNvPr>
                <p14:cNvContentPartPr/>
                <p14:nvPr/>
              </p14:nvContentPartPr>
              <p14:xfrm>
                <a:off x="9114140" y="5935140"/>
                <a:ext cx="89280" cy="193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99CBC3B-D96A-C4E8-0180-62C4B070A46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105500" y="5926140"/>
                  <a:ext cx="106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F82D0C9-CD38-E313-4CC5-1EE7F7D42BEE}"/>
                    </a:ext>
                  </a:extLst>
                </p14:cNvPr>
                <p14:cNvContentPartPr/>
                <p14:nvPr/>
              </p14:nvContentPartPr>
              <p14:xfrm>
                <a:off x="9062300" y="5923980"/>
                <a:ext cx="249840" cy="1821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F82D0C9-CD38-E313-4CC5-1EE7F7D42BE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53300" y="5914980"/>
                  <a:ext cx="267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52D4B97-0C0A-41D1-197A-B87A8834A0D3}"/>
                    </a:ext>
                  </a:extLst>
                </p14:cNvPr>
                <p14:cNvContentPartPr/>
                <p14:nvPr/>
              </p14:nvContentPartPr>
              <p14:xfrm>
                <a:off x="9259580" y="5884740"/>
                <a:ext cx="187560" cy="271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52D4B97-0C0A-41D1-197A-B87A8834A0D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250580" y="5876100"/>
                  <a:ext cx="205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EFFFDF7-0158-BC44-5A6E-DFC11CF6860E}"/>
                    </a:ext>
                  </a:extLst>
                </p14:cNvPr>
                <p14:cNvContentPartPr/>
                <p14:nvPr/>
              </p14:nvContentPartPr>
              <p14:xfrm>
                <a:off x="9578900" y="5725980"/>
                <a:ext cx="204120" cy="3823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EFFFDF7-0158-BC44-5A6E-DFC11CF6860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569900" y="5716980"/>
                  <a:ext cx="2217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16B833D-414F-B09D-6358-A00E291ABC1C}"/>
              </a:ext>
            </a:extLst>
          </p:cNvPr>
          <p:cNvGrpSpPr/>
          <p:nvPr/>
        </p:nvGrpSpPr>
        <p:grpSpPr>
          <a:xfrm>
            <a:off x="5747060" y="6349500"/>
            <a:ext cx="1296720" cy="326520"/>
            <a:chOff x="5747060" y="6349500"/>
            <a:chExt cx="12967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CC57DD5-4404-1479-2C62-4BDCCE48C462}"/>
                    </a:ext>
                  </a:extLst>
                </p14:cNvPr>
                <p14:cNvContentPartPr/>
                <p14:nvPr/>
              </p14:nvContentPartPr>
              <p14:xfrm>
                <a:off x="5747060" y="6349500"/>
                <a:ext cx="306720" cy="2275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CC57DD5-4404-1479-2C62-4BDCCE48C46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38420" y="6340500"/>
                  <a:ext cx="32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2A2F115-7EC0-AE69-716A-9C0D3146AE52}"/>
                    </a:ext>
                  </a:extLst>
                </p14:cNvPr>
                <p14:cNvContentPartPr/>
                <p14:nvPr/>
              </p14:nvContentPartPr>
              <p14:xfrm>
                <a:off x="6100580" y="6433740"/>
                <a:ext cx="399960" cy="201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2A2F115-7EC0-AE69-716A-9C0D3146AE5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091580" y="6425100"/>
                  <a:ext cx="417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4632855-121C-EF87-BAE3-D64468ED4676}"/>
                    </a:ext>
                  </a:extLst>
                </p14:cNvPr>
                <p14:cNvContentPartPr/>
                <p14:nvPr/>
              </p14:nvContentPartPr>
              <p14:xfrm>
                <a:off x="6370580" y="6479820"/>
                <a:ext cx="204840" cy="196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4632855-121C-EF87-BAE3-D64468ED467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361940" y="6470820"/>
                  <a:ext cx="222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6696DAC-B094-7D38-B168-319B9F31D748}"/>
                    </a:ext>
                  </a:extLst>
                </p14:cNvPr>
                <p14:cNvContentPartPr/>
                <p14:nvPr/>
              </p14:nvContentPartPr>
              <p14:xfrm>
                <a:off x="6730220" y="6496020"/>
                <a:ext cx="313560" cy="94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6696DAC-B094-7D38-B168-319B9F31D74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721220" y="6487380"/>
                  <a:ext cx="3312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DC7FF99-3FA6-5E86-5D93-9B808DA3D8AF}"/>
              </a:ext>
            </a:extLst>
          </p:cNvPr>
          <p:cNvGrpSpPr/>
          <p:nvPr/>
        </p:nvGrpSpPr>
        <p:grpSpPr>
          <a:xfrm>
            <a:off x="7280660" y="6365340"/>
            <a:ext cx="2034720" cy="464040"/>
            <a:chOff x="7280660" y="6365340"/>
            <a:chExt cx="203472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0461206-2F4E-926A-B229-0B902F8D9B12}"/>
                    </a:ext>
                  </a:extLst>
                </p14:cNvPr>
                <p14:cNvContentPartPr/>
                <p14:nvPr/>
              </p14:nvContentPartPr>
              <p14:xfrm>
                <a:off x="7280660" y="6365340"/>
                <a:ext cx="435600" cy="293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0461206-2F4E-926A-B229-0B902F8D9B1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271660" y="6356700"/>
                  <a:ext cx="453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FF8B96F-0E48-474B-5F6B-B3233CAEDCDA}"/>
                    </a:ext>
                  </a:extLst>
                </p14:cNvPr>
                <p14:cNvContentPartPr/>
                <p14:nvPr/>
              </p14:nvContentPartPr>
              <p14:xfrm>
                <a:off x="7848380" y="6596460"/>
                <a:ext cx="59760" cy="36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FF8B96F-0E48-474B-5F6B-B3233CAEDCD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839380" y="6587820"/>
                  <a:ext cx="77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749CE81-539C-E9EC-7A8E-3C826359F5B7}"/>
                    </a:ext>
                  </a:extLst>
                </p14:cNvPr>
                <p14:cNvContentPartPr/>
                <p14:nvPr/>
              </p14:nvContentPartPr>
              <p14:xfrm>
                <a:off x="7893020" y="6532020"/>
                <a:ext cx="423000" cy="248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749CE81-539C-E9EC-7A8E-3C826359F5B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884380" y="6523380"/>
                  <a:ext cx="440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8A521DE-9EDD-F42E-2B33-D62323F1BB41}"/>
                    </a:ext>
                  </a:extLst>
                </p14:cNvPr>
                <p14:cNvContentPartPr/>
                <p14:nvPr/>
              </p14:nvContentPartPr>
              <p14:xfrm>
                <a:off x="8214500" y="6489180"/>
                <a:ext cx="347400" cy="194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8A521DE-9EDD-F42E-2B33-D62323F1BB4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205860" y="6480180"/>
                  <a:ext cx="365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084E24A-17ED-F87B-CC94-44FCAFA39EF1}"/>
                    </a:ext>
                  </a:extLst>
                </p14:cNvPr>
                <p14:cNvContentPartPr/>
                <p14:nvPr/>
              </p14:nvContentPartPr>
              <p14:xfrm>
                <a:off x="8586740" y="6544980"/>
                <a:ext cx="507240" cy="153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084E24A-17ED-F87B-CC94-44FCAFA39EF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577740" y="6536340"/>
                  <a:ext cx="524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350C498-A85C-B865-3966-69C969962A7B}"/>
                    </a:ext>
                  </a:extLst>
                </p14:cNvPr>
                <p14:cNvContentPartPr/>
                <p14:nvPr/>
              </p14:nvContentPartPr>
              <p14:xfrm>
                <a:off x="8757740" y="6405300"/>
                <a:ext cx="441720" cy="216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350C498-A85C-B865-3966-69C969962A7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749100" y="6396660"/>
                  <a:ext cx="459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4B1D236-2A5D-B8EE-E2EE-3987A0D0FC75}"/>
                    </a:ext>
                  </a:extLst>
                </p14:cNvPr>
                <p14:cNvContentPartPr/>
                <p14:nvPr/>
              </p14:nvContentPartPr>
              <p14:xfrm>
                <a:off x="9148700" y="6446700"/>
                <a:ext cx="163440" cy="382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4B1D236-2A5D-B8EE-E2EE-3987A0D0FC7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139700" y="6437700"/>
                  <a:ext cx="181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E71CED5-46D5-5269-31E7-4A69D046641B}"/>
                    </a:ext>
                  </a:extLst>
                </p14:cNvPr>
                <p14:cNvContentPartPr/>
                <p14:nvPr/>
              </p14:nvContentPartPr>
              <p14:xfrm>
                <a:off x="9307100" y="6808500"/>
                <a:ext cx="8280" cy="6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E71CED5-46D5-5269-31E7-4A69D046641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298100" y="6799500"/>
                  <a:ext cx="259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3DA697E-E547-C4E4-0952-CEBF84D733FF}"/>
                  </a:ext>
                </a:extLst>
              </p14:cNvPr>
              <p14:cNvContentPartPr/>
              <p14:nvPr/>
            </p14:nvContentPartPr>
            <p14:xfrm>
              <a:off x="8227100" y="4256100"/>
              <a:ext cx="480960" cy="324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3DA697E-E547-C4E4-0952-CEBF84D733F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8218460" y="4247100"/>
                <a:ext cx="498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746C4DF-1C6A-A3C6-979E-BD9A42629A7F}"/>
                  </a:ext>
                </a:extLst>
              </p14:cNvPr>
              <p14:cNvContentPartPr/>
              <p14:nvPr/>
            </p14:nvContentPartPr>
            <p14:xfrm>
              <a:off x="9759980" y="6284700"/>
              <a:ext cx="552240" cy="4446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746C4DF-1C6A-A3C6-979E-BD9A42629A7F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751340" y="6275700"/>
                <a:ext cx="56988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872BF9E-D10C-6696-69F7-324094D390D7}"/>
              </a:ext>
            </a:extLst>
          </p:cNvPr>
          <p:cNvGrpSpPr/>
          <p:nvPr/>
        </p:nvGrpSpPr>
        <p:grpSpPr>
          <a:xfrm>
            <a:off x="7001660" y="3354660"/>
            <a:ext cx="3063960" cy="387720"/>
            <a:chOff x="7001660" y="3354660"/>
            <a:chExt cx="30639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C00FAC0-CE83-BFC8-42C8-5A724EE3ED82}"/>
                    </a:ext>
                  </a:extLst>
                </p14:cNvPr>
                <p14:cNvContentPartPr/>
                <p14:nvPr/>
              </p14:nvContentPartPr>
              <p14:xfrm>
                <a:off x="7001660" y="3461220"/>
                <a:ext cx="255600" cy="228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C00FAC0-CE83-BFC8-42C8-5A724EE3ED8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995540" y="3455100"/>
                  <a:ext cx="267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EADF06D-D7AB-99A4-87E8-58410EE8AC0E}"/>
                    </a:ext>
                  </a:extLst>
                </p14:cNvPr>
                <p14:cNvContentPartPr/>
                <p14:nvPr/>
              </p14:nvContentPartPr>
              <p14:xfrm>
                <a:off x="7261220" y="3516660"/>
                <a:ext cx="357480" cy="183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EADF06D-D7AB-99A4-87E8-58410EE8AC0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5100" y="3510540"/>
                  <a:ext cx="369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8EC02FA-BE59-CFD7-F9F9-B282BA1CD0CD}"/>
                    </a:ext>
                  </a:extLst>
                </p14:cNvPr>
                <p14:cNvContentPartPr/>
                <p14:nvPr/>
              </p14:nvContentPartPr>
              <p14:xfrm>
                <a:off x="7486940" y="3557700"/>
                <a:ext cx="199080" cy="1846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8EC02FA-BE59-CFD7-F9F9-B282BA1CD0C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480820" y="3551580"/>
                  <a:ext cx="211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B00F53C-2FB7-471B-7DF2-406C77B05C55}"/>
                    </a:ext>
                  </a:extLst>
                </p14:cNvPr>
                <p14:cNvContentPartPr/>
                <p14:nvPr/>
              </p14:nvContentPartPr>
              <p14:xfrm>
                <a:off x="7802300" y="3529980"/>
                <a:ext cx="223560" cy="135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B00F53C-2FB7-471B-7DF2-406C77B05C5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796180" y="3523860"/>
                  <a:ext cx="235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828FB31-4D1C-6F06-7CC2-E44063C1864B}"/>
                    </a:ext>
                  </a:extLst>
                </p14:cNvPr>
                <p14:cNvContentPartPr/>
                <p14:nvPr/>
              </p14:nvContentPartPr>
              <p14:xfrm>
                <a:off x="8253740" y="3354660"/>
                <a:ext cx="205920" cy="285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828FB31-4D1C-6F06-7CC2-E44063C1864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247620" y="3348540"/>
                  <a:ext cx="218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D0B31D8-87FC-49CE-73F6-9282DA76F08E}"/>
                    </a:ext>
                  </a:extLst>
                </p14:cNvPr>
                <p14:cNvContentPartPr/>
                <p14:nvPr/>
              </p14:nvContentPartPr>
              <p14:xfrm>
                <a:off x="8510780" y="3446820"/>
                <a:ext cx="502560" cy="1810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D0B31D8-87FC-49CE-73F6-9282DA76F08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504660" y="3440700"/>
                  <a:ext cx="514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C4A148F-8E5B-5AC7-16D6-5DAE899B1D35}"/>
                    </a:ext>
                  </a:extLst>
                </p14:cNvPr>
                <p14:cNvContentPartPr/>
                <p14:nvPr/>
              </p14:nvContentPartPr>
              <p14:xfrm>
                <a:off x="8749460" y="3447900"/>
                <a:ext cx="312840" cy="179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C4A148F-8E5B-5AC7-16D6-5DAE899B1D3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743340" y="3441780"/>
                  <a:ext cx="325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B19179B-4CC9-0DBC-78A3-60FFF623C9D8}"/>
                    </a:ext>
                  </a:extLst>
                </p14:cNvPr>
                <p14:cNvContentPartPr/>
                <p14:nvPr/>
              </p14:nvContentPartPr>
              <p14:xfrm>
                <a:off x="9219260" y="3483900"/>
                <a:ext cx="742320" cy="2052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B19179B-4CC9-0DBC-78A3-60FFF623C9D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213140" y="3477780"/>
                  <a:ext cx="75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38B8DEC-CB84-D7B5-321F-CC048C38DB43}"/>
                    </a:ext>
                  </a:extLst>
                </p14:cNvPr>
                <p14:cNvContentPartPr/>
                <p14:nvPr/>
              </p14:nvContentPartPr>
              <p14:xfrm>
                <a:off x="9776540" y="3572100"/>
                <a:ext cx="250560" cy="155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38B8DEC-CB84-D7B5-321F-CC048C38DB4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70420" y="3565980"/>
                  <a:ext cx="262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0E9F27C-ECA7-CB75-CDFC-679144103A59}"/>
                    </a:ext>
                  </a:extLst>
                </p14:cNvPr>
                <p14:cNvContentPartPr/>
                <p14:nvPr/>
              </p14:nvContentPartPr>
              <p14:xfrm>
                <a:off x="9972020" y="3508740"/>
                <a:ext cx="93600" cy="230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0E9F27C-ECA7-CB75-CDFC-679144103A5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965900" y="3502620"/>
                  <a:ext cx="105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DAD5F1FA-DFCE-9CBA-0534-2E8293E31B80}"/>
              </a:ext>
            </a:extLst>
          </p:cNvPr>
          <p:cNvGrpSpPr/>
          <p:nvPr/>
        </p:nvGrpSpPr>
        <p:grpSpPr>
          <a:xfrm>
            <a:off x="10326260" y="3563100"/>
            <a:ext cx="705600" cy="370080"/>
            <a:chOff x="10326260" y="3563100"/>
            <a:chExt cx="70560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BFD79A3-347A-A2E2-6EFE-73E2325B6435}"/>
                    </a:ext>
                  </a:extLst>
                </p14:cNvPr>
                <p14:cNvContentPartPr/>
                <p14:nvPr/>
              </p14:nvContentPartPr>
              <p14:xfrm>
                <a:off x="10326260" y="3563100"/>
                <a:ext cx="230400" cy="139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BFD79A3-347A-A2E2-6EFE-73E2325B643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320140" y="3556980"/>
                  <a:ext cx="242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B583556-1120-B71A-6DA5-610B329684AA}"/>
                    </a:ext>
                  </a:extLst>
                </p14:cNvPr>
                <p14:cNvContentPartPr/>
                <p14:nvPr/>
              </p14:nvContentPartPr>
              <p14:xfrm>
                <a:off x="10533260" y="3632580"/>
                <a:ext cx="260640" cy="928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B583556-1120-B71A-6DA5-610B329684A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527140" y="3626460"/>
                  <a:ext cx="272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C75E860-CD65-20C3-C8CC-2A3CD75EFFF2}"/>
                    </a:ext>
                  </a:extLst>
                </p14:cNvPr>
                <p14:cNvContentPartPr/>
                <p14:nvPr/>
              </p14:nvContentPartPr>
              <p14:xfrm>
                <a:off x="10848260" y="3630060"/>
                <a:ext cx="67320" cy="1371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C75E860-CD65-20C3-C8CC-2A3CD75EFFF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842140" y="3623940"/>
                  <a:ext cx="79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63EAB1A-459E-FF11-75D2-B064C7789959}"/>
                    </a:ext>
                  </a:extLst>
                </p14:cNvPr>
                <p14:cNvContentPartPr/>
                <p14:nvPr/>
              </p14:nvContentPartPr>
              <p14:xfrm>
                <a:off x="10751420" y="3643020"/>
                <a:ext cx="219960" cy="177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63EAB1A-459E-FF11-75D2-B064C778995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745300" y="3636900"/>
                  <a:ext cx="232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B85A996-EBF7-7D8D-E35A-A99E6AE1F0D3}"/>
                    </a:ext>
                  </a:extLst>
                </p14:cNvPr>
                <p14:cNvContentPartPr/>
                <p14:nvPr/>
              </p14:nvContentPartPr>
              <p14:xfrm>
                <a:off x="10933580" y="3763260"/>
                <a:ext cx="98280" cy="169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B85A996-EBF7-7D8D-E35A-A99E6AE1F0D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927460" y="3757140"/>
                  <a:ext cx="1105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7622510-5CD3-265C-89C9-135B061CA28E}"/>
              </a:ext>
            </a:extLst>
          </p:cNvPr>
          <p:cNvGrpSpPr/>
          <p:nvPr/>
        </p:nvGrpSpPr>
        <p:grpSpPr>
          <a:xfrm>
            <a:off x="9739100" y="4107060"/>
            <a:ext cx="1426320" cy="730800"/>
            <a:chOff x="9739100" y="4107060"/>
            <a:chExt cx="14263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9A12E86-DC48-D4CD-AC26-10335FBC8569}"/>
                    </a:ext>
                  </a:extLst>
                </p14:cNvPr>
                <p14:cNvContentPartPr/>
                <p14:nvPr/>
              </p14:nvContentPartPr>
              <p14:xfrm>
                <a:off x="9739100" y="4135500"/>
                <a:ext cx="421920" cy="265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9A12E86-DC48-D4CD-AC26-10335FBC856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732980" y="4129380"/>
                  <a:ext cx="43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24F10D5-A38A-C4D2-9B95-DFC646D4A6F0}"/>
                    </a:ext>
                  </a:extLst>
                </p14:cNvPr>
                <p14:cNvContentPartPr/>
                <p14:nvPr/>
              </p14:nvContentPartPr>
              <p14:xfrm>
                <a:off x="10278740" y="4319820"/>
                <a:ext cx="30960" cy="29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24F10D5-A38A-C4D2-9B95-DFC646D4A6F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272620" y="4313700"/>
                  <a:ext cx="4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A65F6DD-C3C3-5237-4561-1771C528B17A}"/>
                    </a:ext>
                  </a:extLst>
                </p14:cNvPr>
                <p14:cNvContentPartPr/>
                <p14:nvPr/>
              </p14:nvContentPartPr>
              <p14:xfrm>
                <a:off x="10414460" y="4186980"/>
                <a:ext cx="416880" cy="261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A65F6DD-C3C3-5237-4561-1771C528B17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408340" y="4180860"/>
                  <a:ext cx="429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328FAA6-6ACC-DCCE-BC6D-6C62B1011745}"/>
                    </a:ext>
                  </a:extLst>
                </p14:cNvPr>
                <p14:cNvContentPartPr/>
                <p14:nvPr/>
              </p14:nvContentPartPr>
              <p14:xfrm>
                <a:off x="10798220" y="4157100"/>
                <a:ext cx="133200" cy="705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328FAA6-6ACC-DCCE-BC6D-6C62B101174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792100" y="4150980"/>
                  <a:ext cx="145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71224C4-D349-84EB-16C7-9A8039427673}"/>
                    </a:ext>
                  </a:extLst>
                </p14:cNvPr>
                <p14:cNvContentPartPr/>
                <p14:nvPr/>
              </p14:nvContentPartPr>
              <p14:xfrm>
                <a:off x="10901900" y="4107060"/>
                <a:ext cx="73800" cy="2095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71224C4-D349-84EB-16C7-9A803942767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895780" y="4100940"/>
                  <a:ext cx="86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D8DDEC5-784C-CD1B-BFAD-0986A4127EB3}"/>
                    </a:ext>
                  </a:extLst>
                </p14:cNvPr>
                <p14:cNvContentPartPr/>
                <p14:nvPr/>
              </p14:nvContentPartPr>
              <p14:xfrm>
                <a:off x="10225820" y="4519620"/>
                <a:ext cx="476640" cy="2235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D8DDEC5-784C-CD1B-BFAD-0986A4127EB3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219700" y="4513500"/>
                  <a:ext cx="488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F120777-E961-C45E-763C-B4AC686614BC}"/>
                    </a:ext>
                  </a:extLst>
                </p14:cNvPr>
                <p14:cNvContentPartPr/>
                <p14:nvPr/>
              </p14:nvContentPartPr>
              <p14:xfrm>
                <a:off x="10312940" y="4478940"/>
                <a:ext cx="497160" cy="93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F120777-E961-C45E-763C-B4AC686614B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306820" y="4472820"/>
                  <a:ext cx="509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E2D9D8C-F750-8792-C34B-A84CB0D13C58}"/>
                    </a:ext>
                  </a:extLst>
                </p14:cNvPr>
                <p14:cNvContentPartPr/>
                <p14:nvPr/>
              </p14:nvContentPartPr>
              <p14:xfrm>
                <a:off x="10789940" y="4472820"/>
                <a:ext cx="129960" cy="365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E2D9D8C-F750-8792-C34B-A84CB0D13C5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783820" y="4466700"/>
                  <a:ext cx="142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88331C4-2243-8C46-DF4D-7B34DFED94C4}"/>
                    </a:ext>
                  </a:extLst>
                </p14:cNvPr>
                <p14:cNvContentPartPr/>
                <p14:nvPr/>
              </p14:nvContentPartPr>
              <p14:xfrm>
                <a:off x="11033300" y="4405500"/>
                <a:ext cx="132120" cy="3675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88331C4-2243-8C46-DF4D-7B34DFED94C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027180" y="4399380"/>
                  <a:ext cx="144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92F5AD6-868D-B74D-555B-8FF1049A07E8}"/>
                    </a:ext>
                  </a:extLst>
                </p14:cNvPr>
                <p14:cNvContentPartPr/>
                <p14:nvPr/>
              </p14:nvContentPartPr>
              <p14:xfrm>
                <a:off x="11023580" y="4762260"/>
                <a:ext cx="25920" cy="11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92F5AD6-868D-B74D-555B-8FF1049A07E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017460" y="4756140"/>
                  <a:ext cx="381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55F65984-EF3F-7518-74E1-C9ABC7170703}"/>
                  </a:ext>
                </a:extLst>
              </p14:cNvPr>
              <p14:cNvContentPartPr/>
              <p14:nvPr/>
            </p14:nvContentPartPr>
            <p14:xfrm>
              <a:off x="8857100" y="5015340"/>
              <a:ext cx="281160" cy="4392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55F65984-EF3F-7518-74E1-C9ABC7170703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8850980" y="5009220"/>
                <a:ext cx="293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BB31757F-4F38-5FD6-EBF5-289F5174A862}"/>
                  </a:ext>
                </a:extLst>
              </p14:cNvPr>
              <p14:cNvContentPartPr/>
              <p14:nvPr/>
            </p14:nvContentPartPr>
            <p14:xfrm>
              <a:off x="8835140" y="5009580"/>
              <a:ext cx="27360" cy="212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BB31757F-4F38-5FD6-EBF5-289F5174A862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8829020" y="5003460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E5CFD87-97B3-9DE9-C34A-6D35CB90A9AE}"/>
                  </a:ext>
                </a:extLst>
              </p14:cNvPr>
              <p14:cNvContentPartPr/>
              <p14:nvPr/>
            </p14:nvContentPartPr>
            <p14:xfrm>
              <a:off x="9252020" y="4950180"/>
              <a:ext cx="194400" cy="4006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E5CFD87-97B3-9DE9-C34A-6D35CB90A9AE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9245900" y="4944060"/>
                <a:ext cx="206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B4DF7302-0D57-1D3A-B802-71779DB4A00E}"/>
                  </a:ext>
                </a:extLst>
              </p14:cNvPr>
              <p14:cNvContentPartPr/>
              <p14:nvPr/>
            </p14:nvContentPartPr>
            <p14:xfrm>
              <a:off x="9530300" y="5104620"/>
              <a:ext cx="291600" cy="1875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B4DF7302-0D57-1D3A-B802-71779DB4A00E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9524180" y="5098500"/>
                <a:ext cx="3038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7474411-8543-FFD3-048E-05D52E6C0001}"/>
                  </a:ext>
                </a:extLst>
              </p14:cNvPr>
              <p14:cNvContentPartPr/>
              <p14:nvPr/>
            </p14:nvContentPartPr>
            <p14:xfrm>
              <a:off x="9830180" y="5131260"/>
              <a:ext cx="428760" cy="2127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7474411-8543-FFD3-048E-05D52E6C000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9824060" y="5125140"/>
                <a:ext cx="441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1831F3A-4439-6D8F-2B60-43F1BA8E2D73}"/>
                  </a:ext>
                </a:extLst>
              </p14:cNvPr>
              <p14:cNvContentPartPr/>
              <p14:nvPr/>
            </p14:nvContentPartPr>
            <p14:xfrm>
              <a:off x="10063460" y="5152500"/>
              <a:ext cx="248400" cy="20772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1831F3A-4439-6D8F-2B60-43F1BA8E2D73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0057340" y="5146380"/>
                <a:ext cx="260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60489FD-54CA-400A-7E5A-6C01FDEA4512}"/>
                  </a:ext>
                </a:extLst>
              </p14:cNvPr>
              <p14:cNvContentPartPr/>
              <p14:nvPr/>
            </p14:nvContentPartPr>
            <p14:xfrm>
              <a:off x="10431380" y="5175180"/>
              <a:ext cx="149760" cy="165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60489FD-54CA-400A-7E5A-6C01FDEA451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0425260" y="5169060"/>
                <a:ext cx="162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3468FD3-F98E-6909-642D-5EDA75414081}"/>
                  </a:ext>
                </a:extLst>
              </p14:cNvPr>
              <p14:cNvContentPartPr/>
              <p14:nvPr/>
            </p14:nvContentPartPr>
            <p14:xfrm>
              <a:off x="10363700" y="5285340"/>
              <a:ext cx="153000" cy="295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3468FD3-F98E-6909-642D-5EDA75414081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0357580" y="5279220"/>
                <a:ext cx="165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4AC2F195-8F10-D874-0F75-EB19EB0E3C85}"/>
                  </a:ext>
                </a:extLst>
              </p14:cNvPr>
              <p14:cNvContentPartPr/>
              <p14:nvPr/>
            </p14:nvContentPartPr>
            <p14:xfrm>
              <a:off x="10710380" y="5031180"/>
              <a:ext cx="379080" cy="3225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4AC2F195-8F10-D874-0F75-EB19EB0E3C85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0704260" y="5025060"/>
                <a:ext cx="3913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6DD7038-B234-51C1-02B1-5065DC8206AA}"/>
                  </a:ext>
                </a:extLst>
              </p14:cNvPr>
              <p14:cNvContentPartPr/>
              <p14:nvPr/>
            </p14:nvContentPartPr>
            <p14:xfrm>
              <a:off x="11133740" y="5326740"/>
              <a:ext cx="15480" cy="331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6DD7038-B234-51C1-02B1-5065DC8206AA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1127620" y="5320620"/>
                <a:ext cx="277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4ADBA0A5-50A5-F08A-1682-876EA5598331}"/>
              </a:ext>
            </a:extLst>
          </p:cNvPr>
          <p:cNvGrpSpPr/>
          <p:nvPr/>
        </p:nvGrpSpPr>
        <p:grpSpPr>
          <a:xfrm>
            <a:off x="9531020" y="5506020"/>
            <a:ext cx="1848960" cy="966960"/>
            <a:chOff x="9531020" y="5506020"/>
            <a:chExt cx="1848960" cy="9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00BF65B-AF04-41F0-A8BE-2C97A5FF8A41}"/>
                    </a:ext>
                  </a:extLst>
                </p14:cNvPr>
                <p14:cNvContentPartPr/>
                <p14:nvPr/>
              </p14:nvContentPartPr>
              <p14:xfrm>
                <a:off x="10716140" y="5506020"/>
                <a:ext cx="409680" cy="279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00BF65B-AF04-41F0-A8BE-2C97A5FF8A4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710020" y="5499900"/>
                  <a:ext cx="421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03351C6-875F-AEC8-A134-FAE963076271}"/>
                    </a:ext>
                  </a:extLst>
                </p14:cNvPr>
                <p14:cNvContentPartPr/>
                <p14:nvPr/>
              </p14:nvContentPartPr>
              <p14:xfrm>
                <a:off x="11046620" y="5569740"/>
                <a:ext cx="153720" cy="410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03351C6-875F-AEC8-A134-FAE96307627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1040500" y="5563620"/>
                  <a:ext cx="165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29F6A8F-B430-DD68-8508-8DCB7B817775}"/>
                    </a:ext>
                  </a:extLst>
                </p14:cNvPr>
                <p14:cNvContentPartPr/>
                <p14:nvPr/>
              </p14:nvContentPartPr>
              <p14:xfrm>
                <a:off x="10525340" y="5800500"/>
                <a:ext cx="82800" cy="1868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29F6A8F-B430-DD68-8508-8DCB7B817775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519220" y="5794380"/>
                  <a:ext cx="9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BCCE0AC-252D-A48E-9D82-76B27BD02A93}"/>
                    </a:ext>
                  </a:extLst>
                </p14:cNvPr>
                <p14:cNvContentPartPr/>
                <p14:nvPr/>
              </p14:nvContentPartPr>
              <p14:xfrm>
                <a:off x="10773380" y="5812020"/>
                <a:ext cx="441000" cy="1828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BCCE0AC-252D-A48E-9D82-76B27BD02A9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767260" y="5805900"/>
                  <a:ext cx="453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298F738-625C-54E0-9F53-32F01958AA7C}"/>
                    </a:ext>
                  </a:extLst>
                </p14:cNvPr>
                <p14:cNvContentPartPr/>
                <p14:nvPr/>
              </p14:nvContentPartPr>
              <p14:xfrm>
                <a:off x="11133020" y="5836500"/>
                <a:ext cx="123840" cy="626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298F738-625C-54E0-9F53-32F01958AA7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126900" y="5830380"/>
                  <a:ext cx="136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863B617-45ED-6548-306C-E0B88257E808}"/>
                    </a:ext>
                  </a:extLst>
                </p14:cNvPr>
                <p14:cNvContentPartPr/>
                <p14:nvPr/>
              </p14:nvContentPartPr>
              <p14:xfrm>
                <a:off x="10839620" y="5743980"/>
                <a:ext cx="19080" cy="17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863B617-45ED-6548-306C-E0B88257E80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833500" y="5737860"/>
                  <a:ext cx="31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D61C51A-F75F-DDE6-56F5-04FA692D7E10}"/>
                    </a:ext>
                  </a:extLst>
                </p14:cNvPr>
                <p14:cNvContentPartPr/>
                <p14:nvPr/>
              </p14:nvContentPartPr>
              <p14:xfrm>
                <a:off x="11167940" y="5776740"/>
                <a:ext cx="212040" cy="2905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D61C51A-F75F-DDE6-56F5-04FA692D7E1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161820" y="5770620"/>
                  <a:ext cx="224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33282A8-0BCC-D501-48C3-CBCC8DA3B9CE}"/>
                    </a:ext>
                  </a:extLst>
                </p14:cNvPr>
                <p14:cNvContentPartPr/>
                <p14:nvPr/>
              </p14:nvContentPartPr>
              <p14:xfrm>
                <a:off x="9531020" y="6229620"/>
                <a:ext cx="270360" cy="216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33282A8-0BCC-D501-48C3-CBCC8DA3B9C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524900" y="6223500"/>
                  <a:ext cx="28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10DBE64-6328-1F9A-8544-A2A543DADA63}"/>
                    </a:ext>
                  </a:extLst>
                </p14:cNvPr>
                <p14:cNvContentPartPr/>
                <p14:nvPr/>
              </p14:nvContentPartPr>
              <p14:xfrm>
                <a:off x="9795260" y="6238620"/>
                <a:ext cx="3240" cy="140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10DBE64-6328-1F9A-8544-A2A543DADA6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789140" y="6232500"/>
                  <a:ext cx="1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15E956E-8D4C-CE48-6D90-48ED85FD0A9C}"/>
                    </a:ext>
                  </a:extLst>
                </p14:cNvPr>
                <p14:cNvContentPartPr/>
                <p14:nvPr/>
              </p14:nvContentPartPr>
              <p14:xfrm>
                <a:off x="9833060" y="6264900"/>
                <a:ext cx="230760" cy="191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15E956E-8D4C-CE48-6D90-48ED85FD0A9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826940" y="6258780"/>
                  <a:ext cx="243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1F972FB-CC11-8091-AA18-BD96CDD53E77}"/>
                    </a:ext>
                  </a:extLst>
                </p14:cNvPr>
                <p14:cNvContentPartPr/>
                <p14:nvPr/>
              </p14:nvContentPartPr>
              <p14:xfrm>
                <a:off x="9987140" y="6300540"/>
                <a:ext cx="216720" cy="673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1F972FB-CC11-8091-AA18-BD96CDD53E7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981020" y="6294420"/>
                  <a:ext cx="228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B9186B7-6F8D-97E6-F396-E462CEE9C247}"/>
                    </a:ext>
                  </a:extLst>
                </p14:cNvPr>
                <p14:cNvContentPartPr/>
                <p14:nvPr/>
              </p14:nvContentPartPr>
              <p14:xfrm>
                <a:off x="10299620" y="6262020"/>
                <a:ext cx="74160" cy="122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B9186B7-6F8D-97E6-F396-E462CEE9C24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293500" y="6255900"/>
                  <a:ext cx="86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975DD6D-3148-8B92-9067-7DE7F90E0D71}"/>
                    </a:ext>
                  </a:extLst>
                </p14:cNvPr>
                <p14:cNvContentPartPr/>
                <p14:nvPr/>
              </p14:nvContentPartPr>
              <p14:xfrm>
                <a:off x="10246700" y="6230340"/>
                <a:ext cx="86040" cy="2426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975DD6D-3148-8B92-9067-7DE7F90E0D71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240580" y="6224220"/>
                  <a:ext cx="98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A2AB7CE-3678-8217-34BA-EF4A0FFF7C1E}"/>
                    </a:ext>
                  </a:extLst>
                </p14:cNvPr>
                <p14:cNvContentPartPr/>
                <p14:nvPr/>
              </p14:nvContentPartPr>
              <p14:xfrm>
                <a:off x="10198460" y="6246900"/>
                <a:ext cx="183600" cy="198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A2AB7CE-3678-8217-34BA-EF4A0FFF7C1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192340" y="6240780"/>
                  <a:ext cx="195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5C317DF-365F-02C2-A509-5B81DA3C0D12}"/>
                    </a:ext>
                  </a:extLst>
                </p14:cNvPr>
                <p14:cNvContentPartPr/>
                <p14:nvPr/>
              </p14:nvContentPartPr>
              <p14:xfrm>
                <a:off x="10450100" y="6308460"/>
                <a:ext cx="168480" cy="817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5C317DF-365F-02C2-A509-5B81DA3C0D1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443980" y="6302340"/>
                  <a:ext cx="18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0AE0016-89B6-F5A9-92C0-E01728328E30}"/>
                    </a:ext>
                  </a:extLst>
                </p14:cNvPr>
                <p14:cNvContentPartPr/>
                <p14:nvPr/>
              </p14:nvContentPartPr>
              <p14:xfrm>
                <a:off x="10754300" y="6128820"/>
                <a:ext cx="77760" cy="3268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0AE0016-89B6-F5A9-92C0-E01728328E3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748180" y="6122700"/>
                  <a:ext cx="90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7A42055-AF12-7151-DAD0-811957EEA08B}"/>
                    </a:ext>
                  </a:extLst>
                </p14:cNvPr>
                <p14:cNvContentPartPr/>
                <p14:nvPr/>
              </p14:nvContentPartPr>
              <p14:xfrm>
                <a:off x="10969580" y="6255180"/>
                <a:ext cx="229320" cy="50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7A42055-AF12-7151-DAD0-811957EEA08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963460" y="6249060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0EE4D30-1EE0-DC8F-BD3F-C71E25C83C5A}"/>
                    </a:ext>
                  </a:extLst>
                </p14:cNvPr>
                <p14:cNvContentPartPr/>
                <p14:nvPr/>
              </p14:nvContentPartPr>
              <p14:xfrm>
                <a:off x="11176940" y="6070860"/>
                <a:ext cx="183960" cy="399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0EE4D30-1EE0-DC8F-BD3F-C71E25C83C5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170820" y="6064740"/>
                  <a:ext cx="19620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26DC699-2DEF-66BA-1C17-5479F00E7473}"/>
              </a:ext>
            </a:extLst>
          </p:cNvPr>
          <p:cNvGrpSpPr/>
          <p:nvPr/>
        </p:nvGrpSpPr>
        <p:grpSpPr>
          <a:xfrm>
            <a:off x="2266580" y="250380"/>
            <a:ext cx="164160" cy="385200"/>
            <a:chOff x="2266580" y="250380"/>
            <a:chExt cx="16416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4E87707-5183-9250-804F-373239774E78}"/>
                    </a:ext>
                  </a:extLst>
                </p14:cNvPr>
                <p14:cNvContentPartPr/>
                <p14:nvPr/>
              </p14:nvContentPartPr>
              <p14:xfrm>
                <a:off x="2266580" y="250380"/>
                <a:ext cx="92160" cy="2185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4E87707-5183-9250-804F-373239774E7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260460" y="244260"/>
                  <a:ext cx="104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7735052-EDCA-81A8-F301-3CDC780B7B34}"/>
                    </a:ext>
                  </a:extLst>
                </p14:cNvPr>
                <p14:cNvContentPartPr/>
                <p14:nvPr/>
              </p14:nvContentPartPr>
              <p14:xfrm>
                <a:off x="2406620" y="506340"/>
                <a:ext cx="24120" cy="129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7735052-EDCA-81A8-F301-3CDC780B7B3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400500" y="500220"/>
                  <a:ext cx="363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902C7C89-BA35-2FB4-A0F7-C7780881F2EC}"/>
              </a:ext>
            </a:extLst>
          </p:cNvPr>
          <p:cNvGrpSpPr/>
          <p:nvPr/>
        </p:nvGrpSpPr>
        <p:grpSpPr>
          <a:xfrm>
            <a:off x="10471700" y="1368540"/>
            <a:ext cx="762840" cy="444960"/>
            <a:chOff x="10471700" y="1368540"/>
            <a:chExt cx="76284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ED789A3-C940-2C87-ED2E-DE9434A7D5F7}"/>
                    </a:ext>
                  </a:extLst>
                </p14:cNvPr>
                <p14:cNvContentPartPr/>
                <p14:nvPr/>
              </p14:nvContentPartPr>
              <p14:xfrm>
                <a:off x="10531100" y="1368540"/>
                <a:ext cx="187920" cy="313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ED789A3-C940-2C87-ED2E-DE9434A7D5F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524980" y="1362420"/>
                  <a:ext cx="200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34A878F-508D-0F5B-4DF2-7EA9673BE620}"/>
                    </a:ext>
                  </a:extLst>
                </p14:cNvPr>
                <p14:cNvContentPartPr/>
                <p14:nvPr/>
              </p14:nvContentPartPr>
              <p14:xfrm>
                <a:off x="10698500" y="1538100"/>
                <a:ext cx="109800" cy="1414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34A878F-508D-0F5B-4DF2-7EA9673BE62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692380" y="1531980"/>
                  <a:ext cx="122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FE938AA-CCE0-7286-48C8-A08DABE20A4B}"/>
                    </a:ext>
                  </a:extLst>
                </p14:cNvPr>
                <p14:cNvContentPartPr/>
                <p14:nvPr/>
              </p14:nvContentPartPr>
              <p14:xfrm>
                <a:off x="10774460" y="1682100"/>
                <a:ext cx="88200" cy="1314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FE938AA-CCE0-7286-48C8-A08DABE20A4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768340" y="1675980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3BDF37D-8115-DFF8-3DD4-95A77B5F3DDC}"/>
                    </a:ext>
                  </a:extLst>
                </p14:cNvPr>
                <p14:cNvContentPartPr/>
                <p14:nvPr/>
              </p14:nvContentPartPr>
              <p14:xfrm>
                <a:off x="10972460" y="1560060"/>
                <a:ext cx="113400" cy="1699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3BDF37D-8115-DFF8-3DD4-95A77B5F3DD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966340" y="1553940"/>
                  <a:ext cx="125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F2E4A01-24AC-234A-5CBB-C3442D389A75}"/>
                    </a:ext>
                  </a:extLst>
                </p14:cNvPr>
                <p14:cNvContentPartPr/>
                <p14:nvPr/>
              </p14:nvContentPartPr>
              <p14:xfrm>
                <a:off x="10876340" y="1525140"/>
                <a:ext cx="173160" cy="2232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F2E4A01-24AC-234A-5CBB-C3442D389A7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870220" y="1519020"/>
                  <a:ext cx="185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FB2D2EF-8BAA-8F2D-FD01-BAE416723E19}"/>
                    </a:ext>
                  </a:extLst>
                </p14:cNvPr>
                <p14:cNvContentPartPr/>
                <p14:nvPr/>
              </p14:nvContentPartPr>
              <p14:xfrm>
                <a:off x="10985780" y="1433340"/>
                <a:ext cx="248760" cy="3531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FB2D2EF-8BAA-8F2D-FD01-BAE416723E1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979660" y="1427220"/>
                  <a:ext cx="261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FDBF736-D70A-5FF9-359D-D4944A5D6B96}"/>
                    </a:ext>
                  </a:extLst>
                </p14:cNvPr>
                <p14:cNvContentPartPr/>
                <p14:nvPr/>
              </p14:nvContentPartPr>
              <p14:xfrm>
                <a:off x="10471700" y="1414620"/>
                <a:ext cx="207360" cy="379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FDBF736-D70A-5FF9-359D-D4944A5D6B9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465580" y="1408500"/>
                  <a:ext cx="21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BDB8708-6C50-5A57-AA58-E53E2A1CCE73}"/>
                    </a:ext>
                  </a:extLst>
                </p14:cNvPr>
                <p14:cNvContentPartPr/>
                <p14:nvPr/>
              </p14:nvContentPartPr>
              <p14:xfrm>
                <a:off x="10955180" y="1417500"/>
                <a:ext cx="212040" cy="3484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BDB8708-6C50-5A57-AA58-E53E2A1CCE7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949060" y="1411380"/>
                  <a:ext cx="22428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1D70BA99-B60C-4715-FCC2-C9817726C0B3}"/>
                  </a:ext>
                </a:extLst>
              </p14:cNvPr>
              <p14:cNvContentPartPr/>
              <p14:nvPr/>
            </p14:nvContentPartPr>
            <p14:xfrm>
              <a:off x="138260" y="4352580"/>
              <a:ext cx="10479240" cy="2491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1D70BA99-B60C-4715-FCC2-C9817726C0B3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32140" y="4346460"/>
                <a:ext cx="10491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DE6AA61-82C2-4D00-DF49-52A2BBCEE6F1}"/>
                  </a:ext>
                </a:extLst>
              </p14:cNvPr>
              <p14:cNvContentPartPr/>
              <p14:nvPr/>
            </p14:nvContentPartPr>
            <p14:xfrm>
              <a:off x="7683140" y="6238260"/>
              <a:ext cx="162720" cy="3538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DE6AA61-82C2-4D00-DF49-52A2BBCEE6F1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7677020" y="6232140"/>
                <a:ext cx="174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EB7C39A2-B8BA-3CE5-99D0-1302A052B157}"/>
                  </a:ext>
                </a:extLst>
              </p14:cNvPr>
              <p14:cNvContentPartPr/>
              <p14:nvPr/>
            </p14:nvContentPartPr>
            <p14:xfrm>
              <a:off x="10409060" y="3888180"/>
              <a:ext cx="68400" cy="2084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EB7C39A2-B8BA-3CE5-99D0-1302A052B157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402940" y="3882060"/>
                <a:ext cx="806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" name="Group 425">
            <a:extLst>
              <a:ext uri="{FF2B5EF4-FFF2-40B4-BE49-F238E27FC236}">
                <a16:creationId xmlns:a16="http://schemas.microsoft.com/office/drawing/2014/main" id="{0E76CF2D-8B55-B220-A586-553DB0A9E1B0}"/>
              </a:ext>
            </a:extLst>
          </p:cNvPr>
          <p:cNvGrpSpPr/>
          <p:nvPr/>
        </p:nvGrpSpPr>
        <p:grpSpPr>
          <a:xfrm>
            <a:off x="7510700" y="170820"/>
            <a:ext cx="1110600" cy="349200"/>
            <a:chOff x="7510700" y="170820"/>
            <a:chExt cx="11106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C610B4B-0848-DA39-ED93-F9AC6AE1800C}"/>
                    </a:ext>
                  </a:extLst>
                </p14:cNvPr>
                <p14:cNvContentPartPr/>
                <p14:nvPr/>
              </p14:nvContentPartPr>
              <p14:xfrm>
                <a:off x="7510700" y="397620"/>
                <a:ext cx="243720" cy="1188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C610B4B-0848-DA39-ED93-F9AC6AE1800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504580" y="391500"/>
                  <a:ext cx="255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FC699E9-B3C6-C3DC-73EE-CE9FBFD5D5B5}"/>
                    </a:ext>
                  </a:extLst>
                </p14:cNvPr>
                <p14:cNvContentPartPr/>
                <p14:nvPr/>
              </p14:nvContentPartPr>
              <p14:xfrm>
                <a:off x="7768100" y="378540"/>
                <a:ext cx="289080" cy="867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FC699E9-B3C6-C3DC-73EE-CE9FBFD5D5B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761980" y="372420"/>
                  <a:ext cx="301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3F6D3F0-6F7E-9702-3898-1E235B3CE05B}"/>
                    </a:ext>
                  </a:extLst>
                </p14:cNvPr>
                <p14:cNvContentPartPr/>
                <p14:nvPr/>
              </p14:nvContentPartPr>
              <p14:xfrm>
                <a:off x="7951340" y="360180"/>
                <a:ext cx="152640" cy="1598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3F6D3F0-6F7E-9702-3898-1E235B3CE05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945220" y="354060"/>
                  <a:ext cx="164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8F53390F-8D13-7ECC-FC36-168849843B4C}"/>
                    </a:ext>
                  </a:extLst>
                </p14:cNvPr>
                <p14:cNvContentPartPr/>
                <p14:nvPr/>
              </p14:nvContentPartPr>
              <p14:xfrm>
                <a:off x="8247980" y="332820"/>
                <a:ext cx="128520" cy="85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8F53390F-8D13-7ECC-FC36-168849843B4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241860" y="326700"/>
                  <a:ext cx="140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70C0051-A808-D0A8-5ECD-76BEEEC64308}"/>
                    </a:ext>
                  </a:extLst>
                </p14:cNvPr>
                <p14:cNvContentPartPr/>
                <p14:nvPr/>
              </p14:nvContentPartPr>
              <p14:xfrm>
                <a:off x="8536700" y="170820"/>
                <a:ext cx="84600" cy="321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70C0051-A808-D0A8-5ECD-76BEEEC6430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530580" y="164700"/>
                  <a:ext cx="9684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6805CB9-A2BC-0861-9CB3-168FF7AEA911}"/>
                  </a:ext>
                </a:extLst>
              </p14:cNvPr>
              <p14:cNvContentPartPr/>
              <p14:nvPr/>
            </p14:nvContentPartPr>
            <p14:xfrm>
              <a:off x="7693580" y="5441220"/>
              <a:ext cx="104760" cy="18396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6805CB9-A2BC-0861-9CB3-168FF7AEA911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687460" y="5435100"/>
                <a:ext cx="11700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F8C8F7D-F118-999C-3E0A-D1DD934D3B18}"/>
              </a:ext>
            </a:extLst>
          </p:cNvPr>
          <p:cNvGrpSpPr/>
          <p:nvPr/>
        </p:nvGrpSpPr>
        <p:grpSpPr>
          <a:xfrm>
            <a:off x="8015780" y="5461380"/>
            <a:ext cx="248040" cy="205920"/>
            <a:chOff x="8015780" y="5461380"/>
            <a:chExt cx="2480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10C801F-701C-E333-0699-FF0A8E86C3A6}"/>
                    </a:ext>
                  </a:extLst>
                </p14:cNvPr>
                <p14:cNvContentPartPr/>
                <p14:nvPr/>
              </p14:nvContentPartPr>
              <p14:xfrm>
                <a:off x="8015780" y="5507820"/>
                <a:ext cx="71640" cy="1170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10C801F-701C-E333-0699-FF0A8E86C3A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009660" y="5501700"/>
                  <a:ext cx="8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C11D08D-F8B2-89BF-546E-9EFB7AEACB9C}"/>
                    </a:ext>
                  </a:extLst>
                </p14:cNvPr>
                <p14:cNvContentPartPr/>
                <p14:nvPr/>
              </p14:nvContentPartPr>
              <p14:xfrm>
                <a:off x="8233940" y="5461380"/>
                <a:ext cx="29880" cy="205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C11D08D-F8B2-89BF-546E-9EFB7AEACB9C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227820" y="5455260"/>
                  <a:ext cx="421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BC41B9C5-C431-90F0-39F0-D05D693717A6}"/>
              </a:ext>
            </a:extLst>
          </p:cNvPr>
          <p:cNvGrpSpPr/>
          <p:nvPr/>
        </p:nvGrpSpPr>
        <p:grpSpPr>
          <a:xfrm>
            <a:off x="6415220" y="5407740"/>
            <a:ext cx="629640" cy="273240"/>
            <a:chOff x="6415220" y="5407740"/>
            <a:chExt cx="62964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F1234F27-8D3E-DBB3-586C-473309793E17}"/>
                    </a:ext>
                  </a:extLst>
                </p14:cNvPr>
                <p14:cNvContentPartPr/>
                <p14:nvPr/>
              </p14:nvContentPartPr>
              <p14:xfrm>
                <a:off x="6415220" y="5413500"/>
                <a:ext cx="76320" cy="2185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F1234F27-8D3E-DBB3-586C-473309793E1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409100" y="5407380"/>
                  <a:ext cx="88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9F1E52B-0790-0B43-ACB7-6080B09DE658}"/>
                    </a:ext>
                  </a:extLst>
                </p14:cNvPr>
                <p14:cNvContentPartPr/>
                <p14:nvPr/>
              </p14:nvContentPartPr>
              <p14:xfrm>
                <a:off x="6659300" y="5415300"/>
                <a:ext cx="110520" cy="1062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9F1E52B-0790-0B43-ACB7-6080B09DE658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653180" y="5409180"/>
                  <a:ext cx="12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830B072-C2B8-CE5A-5DCD-9220FC420C46}"/>
                    </a:ext>
                  </a:extLst>
                </p14:cNvPr>
                <p14:cNvContentPartPr/>
                <p14:nvPr/>
              </p14:nvContentPartPr>
              <p14:xfrm>
                <a:off x="6912020" y="5407740"/>
                <a:ext cx="28800" cy="241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830B072-C2B8-CE5A-5DCD-9220FC420C4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905900" y="5401620"/>
                  <a:ext cx="41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9EA0179-98DF-64D2-055B-D337D4FC5996}"/>
                    </a:ext>
                  </a:extLst>
                </p14:cNvPr>
                <p14:cNvContentPartPr/>
                <p14:nvPr/>
              </p14:nvContentPartPr>
              <p14:xfrm>
                <a:off x="6849380" y="5418900"/>
                <a:ext cx="195480" cy="2620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9EA0179-98DF-64D2-055B-D337D4FC599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843260" y="5412780"/>
                  <a:ext cx="20772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72570A8D-7180-D6FA-7351-094FAB2480E3}"/>
                  </a:ext>
                </a:extLst>
              </p14:cNvPr>
              <p14:cNvContentPartPr/>
              <p14:nvPr/>
            </p14:nvContentPartPr>
            <p14:xfrm>
              <a:off x="7642460" y="874620"/>
              <a:ext cx="268200" cy="1497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72570A8D-7180-D6FA-7351-094FAB2480E3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636340" y="868500"/>
                <a:ext cx="280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666A1EE4-0DD4-CBA4-C7EC-69348AD46839}"/>
                  </a:ext>
                </a:extLst>
              </p14:cNvPr>
              <p14:cNvContentPartPr/>
              <p14:nvPr/>
            </p14:nvContentPartPr>
            <p14:xfrm>
              <a:off x="7925060" y="880740"/>
              <a:ext cx="300240" cy="1177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666A1EE4-0DD4-CBA4-C7EC-69348AD46839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7918940" y="874620"/>
                <a:ext cx="31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ECE4A301-0267-5787-001C-45018DF6E57E}"/>
                  </a:ext>
                </a:extLst>
              </p14:cNvPr>
              <p14:cNvContentPartPr/>
              <p14:nvPr/>
            </p14:nvContentPartPr>
            <p14:xfrm>
              <a:off x="8301620" y="819540"/>
              <a:ext cx="137880" cy="572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ECE4A301-0267-5787-001C-45018DF6E57E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8295500" y="813420"/>
                <a:ext cx="150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9A08C602-C257-7E7F-71CB-D6133C3AF604}"/>
                  </a:ext>
                </a:extLst>
              </p14:cNvPr>
              <p14:cNvContentPartPr/>
              <p14:nvPr/>
            </p14:nvContentPartPr>
            <p14:xfrm>
              <a:off x="8559020" y="661860"/>
              <a:ext cx="214560" cy="18864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9A08C602-C257-7E7F-71CB-D6133C3AF604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8552900" y="655740"/>
                <a:ext cx="226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EC867CF5-7A39-8F1D-298C-836FECB97475}"/>
                  </a:ext>
                </a:extLst>
              </p14:cNvPr>
              <p14:cNvContentPartPr/>
              <p14:nvPr/>
            </p14:nvContentPartPr>
            <p14:xfrm>
              <a:off x="7451660" y="1023660"/>
              <a:ext cx="1585080" cy="91764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EC867CF5-7A39-8F1D-298C-836FECB97475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7445540" y="1017540"/>
                <a:ext cx="1597320" cy="9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Group 452">
            <a:extLst>
              <a:ext uri="{FF2B5EF4-FFF2-40B4-BE49-F238E27FC236}">
                <a16:creationId xmlns:a16="http://schemas.microsoft.com/office/drawing/2014/main" id="{C3DEA2F2-1B0A-095E-7A5A-BDCBAB84871C}"/>
              </a:ext>
            </a:extLst>
          </p:cNvPr>
          <p:cNvGrpSpPr/>
          <p:nvPr/>
        </p:nvGrpSpPr>
        <p:grpSpPr>
          <a:xfrm>
            <a:off x="7564340" y="1137420"/>
            <a:ext cx="1484640" cy="729000"/>
            <a:chOff x="7564340" y="1137420"/>
            <a:chExt cx="148464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B518244-8FCD-133B-DB86-AF8165C0030A}"/>
                    </a:ext>
                  </a:extLst>
                </p14:cNvPr>
                <p14:cNvContentPartPr/>
                <p14:nvPr/>
              </p14:nvContentPartPr>
              <p14:xfrm>
                <a:off x="7799060" y="1464300"/>
                <a:ext cx="651240" cy="208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B518244-8FCD-133B-DB86-AF8165C0030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792940" y="1458180"/>
                  <a:ext cx="663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A3F427E-81C7-9907-E3CF-25279F9FCEC2}"/>
                    </a:ext>
                  </a:extLst>
                </p14:cNvPr>
                <p14:cNvContentPartPr/>
                <p14:nvPr/>
              </p14:nvContentPartPr>
              <p14:xfrm>
                <a:off x="8318540" y="1456740"/>
                <a:ext cx="161280" cy="167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A3F427E-81C7-9907-E3CF-25279F9FCEC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312420" y="1450620"/>
                  <a:ext cx="173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AA33A7E-BA36-36BC-EF7C-7CF8E2EDC7C3}"/>
                    </a:ext>
                  </a:extLst>
                </p14:cNvPr>
                <p14:cNvContentPartPr/>
                <p14:nvPr/>
              </p14:nvContentPartPr>
              <p14:xfrm>
                <a:off x="8578460" y="1440900"/>
                <a:ext cx="193680" cy="586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AA33A7E-BA36-36BC-EF7C-7CF8E2EDC7C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572340" y="1434780"/>
                  <a:ext cx="205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566AF15-B4F8-FDF4-75B0-E13C7BB13190}"/>
                    </a:ext>
                  </a:extLst>
                </p14:cNvPr>
                <p14:cNvContentPartPr/>
                <p14:nvPr/>
              </p14:nvContentPartPr>
              <p14:xfrm>
                <a:off x="8829740" y="1292940"/>
                <a:ext cx="145800" cy="2347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566AF15-B4F8-FDF4-75B0-E13C7BB1319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823620" y="1286820"/>
                  <a:ext cx="158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9C1DD6F-7D86-B7EE-095B-9E33B1C3B421}"/>
                    </a:ext>
                  </a:extLst>
                </p14:cNvPr>
                <p14:cNvContentPartPr/>
                <p14:nvPr/>
              </p14:nvContentPartPr>
              <p14:xfrm>
                <a:off x="7894820" y="1763100"/>
                <a:ext cx="745920" cy="1033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9C1DD6F-7D86-B7EE-095B-9E33B1C3B42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888700" y="1756980"/>
                  <a:ext cx="758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C2ABCE4-F8E4-7C17-20A5-0A122A6C4CDD}"/>
                    </a:ext>
                  </a:extLst>
                </p14:cNvPr>
                <p14:cNvContentPartPr/>
                <p14:nvPr/>
              </p14:nvContentPartPr>
              <p14:xfrm>
                <a:off x="8142500" y="1821420"/>
                <a:ext cx="372240" cy="327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C2ABCE4-F8E4-7C17-20A5-0A122A6C4CD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136380" y="1815300"/>
                  <a:ext cx="384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58EAA6C-3078-B6FA-2B4D-50171F7FB08E}"/>
                    </a:ext>
                  </a:extLst>
                </p14:cNvPr>
                <p14:cNvContentPartPr/>
                <p14:nvPr/>
              </p14:nvContentPartPr>
              <p14:xfrm>
                <a:off x="7952780" y="1544580"/>
                <a:ext cx="1096200" cy="187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58EAA6C-3078-B6FA-2B4D-50171F7FB08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7946660" y="1538460"/>
                  <a:ext cx="1108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C683F774-1AAA-8D00-B1E1-B0E7C204584B}"/>
                    </a:ext>
                  </a:extLst>
                </p14:cNvPr>
                <p14:cNvContentPartPr/>
                <p14:nvPr/>
              </p14:nvContentPartPr>
              <p14:xfrm>
                <a:off x="7564340" y="1137420"/>
                <a:ext cx="1252800" cy="367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C683F774-1AAA-8D00-B1E1-B0E7C204584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7558220" y="1131300"/>
                  <a:ext cx="1265040" cy="37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145104-CC30-3BC0-0965-D0A9058D4A2E}"/>
                  </a:ext>
                </a:extLst>
              </p14:cNvPr>
              <p14:cNvContentPartPr/>
              <p14:nvPr/>
            </p14:nvContentPartPr>
            <p14:xfrm>
              <a:off x="-316697" y="5958977"/>
              <a:ext cx="120240" cy="30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145104-CC30-3BC0-0965-D0A9058D4A2E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-325337" y="5949977"/>
                <a:ext cx="137880" cy="3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47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66DF37D-2F23-11F9-FBE5-8C354E4AEEA5}"/>
                  </a:ext>
                </a:extLst>
              </p14:cNvPr>
              <p14:cNvContentPartPr/>
              <p14:nvPr/>
            </p14:nvContentPartPr>
            <p14:xfrm>
              <a:off x="3802700" y="2847780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66DF37D-2F23-11F9-FBE5-8C354E4A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6580" y="2841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43CB3DD-63F9-CCCB-1D5A-D6752E209E3D}"/>
                  </a:ext>
                </a:extLst>
              </p14:cNvPr>
              <p14:cNvContentPartPr/>
              <p14:nvPr/>
            </p14:nvContentPartPr>
            <p14:xfrm>
              <a:off x="4591820" y="3896100"/>
              <a:ext cx="26280" cy="33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43CB3DD-63F9-CCCB-1D5A-D6752E209E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5700" y="3889980"/>
                <a:ext cx="38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760C855-0E62-024E-5EDF-4940222715C2}"/>
                  </a:ext>
                </a:extLst>
              </p14:cNvPr>
              <p14:cNvContentPartPr/>
              <p14:nvPr/>
            </p14:nvContentPartPr>
            <p14:xfrm>
              <a:off x="6229820" y="3760740"/>
              <a:ext cx="42120" cy="2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760C855-0E62-024E-5EDF-4940222715C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23700" y="3754620"/>
                <a:ext cx="543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74FCE4F-5CA7-8A95-3318-477E37457EA1}"/>
                  </a:ext>
                </a:extLst>
              </p14:cNvPr>
              <p14:cNvContentPartPr/>
              <p14:nvPr/>
            </p14:nvContentPartPr>
            <p14:xfrm>
              <a:off x="9329503" y="401657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74FCE4F-5CA7-8A95-3318-477E37457EA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20503" y="3926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73F5780-ADF0-F485-D5EC-AC657B824933}"/>
                  </a:ext>
                </a:extLst>
              </p14:cNvPr>
              <p14:cNvContentPartPr/>
              <p14:nvPr/>
            </p14:nvContentPartPr>
            <p14:xfrm>
              <a:off x="5872783" y="1321457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73F5780-ADF0-F485-D5EC-AC657B82493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863783" y="13124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D337B6F-0C93-FBAC-3202-7CFD377D4C4F}"/>
              </a:ext>
            </a:extLst>
          </p:cNvPr>
          <p:cNvGrpSpPr/>
          <p:nvPr/>
        </p:nvGrpSpPr>
        <p:grpSpPr>
          <a:xfrm>
            <a:off x="571423" y="62537"/>
            <a:ext cx="1688040" cy="661320"/>
            <a:chOff x="571423" y="62537"/>
            <a:chExt cx="168804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59C3C58-3240-3EAF-424D-B56E6F76181F}"/>
                    </a:ext>
                  </a:extLst>
                </p14:cNvPr>
                <p14:cNvContentPartPr/>
                <p14:nvPr/>
              </p14:nvContentPartPr>
              <p14:xfrm>
                <a:off x="573223" y="121217"/>
                <a:ext cx="8280" cy="343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59C3C58-3240-3EAF-424D-B56E6F7618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4223" y="112577"/>
                  <a:ext cx="25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6B6AF70-C836-B554-5391-8EA56AD91236}"/>
                    </a:ext>
                  </a:extLst>
                </p14:cNvPr>
                <p14:cNvContentPartPr/>
                <p14:nvPr/>
              </p14:nvContentPartPr>
              <p14:xfrm>
                <a:off x="635143" y="62537"/>
                <a:ext cx="97200" cy="12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6B6AF70-C836-B554-5391-8EA56AD912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6503" y="53897"/>
                  <a:ext cx="114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F190C24-2BC8-2D9A-E0D1-47A85EBA893F}"/>
                    </a:ext>
                  </a:extLst>
                </p14:cNvPr>
                <p14:cNvContentPartPr/>
                <p14:nvPr/>
              </p14:nvContentPartPr>
              <p14:xfrm>
                <a:off x="571423" y="311657"/>
                <a:ext cx="152640" cy="38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F190C24-2BC8-2D9A-E0D1-47A85EBA89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2423" y="303017"/>
                  <a:ext cx="170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79576A-C5E4-D401-4DA1-45A6E2460703}"/>
                    </a:ext>
                  </a:extLst>
                </p14:cNvPr>
                <p14:cNvContentPartPr/>
                <p14:nvPr/>
              </p14:nvContentPartPr>
              <p14:xfrm>
                <a:off x="768343" y="246857"/>
                <a:ext cx="434880" cy="208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79576A-C5E4-D401-4DA1-45A6E24607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343" y="237857"/>
                  <a:ext cx="452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0A0C0A7-5B50-C8F8-D4E7-AF7C080952AB}"/>
                    </a:ext>
                  </a:extLst>
                </p14:cNvPr>
                <p14:cNvContentPartPr/>
                <p14:nvPr/>
              </p14:nvContentPartPr>
              <p14:xfrm>
                <a:off x="1255423" y="139217"/>
                <a:ext cx="702720" cy="330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0A0C0A7-5B50-C8F8-D4E7-AF7C080952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46423" y="130217"/>
                  <a:ext cx="720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5ADE883-7950-0A2B-1960-0AA9E85274E3}"/>
                    </a:ext>
                  </a:extLst>
                </p14:cNvPr>
                <p14:cNvContentPartPr/>
                <p14:nvPr/>
              </p14:nvContentPartPr>
              <p14:xfrm>
                <a:off x="2045623" y="194297"/>
                <a:ext cx="213840" cy="529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5ADE883-7950-0A2B-1960-0AA9E85274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36623" y="185657"/>
                  <a:ext cx="2314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90E33A9-1263-43A5-B214-757E6C78C322}"/>
                    </a:ext>
                  </a:extLst>
                </p14:cNvPr>
                <p14:cNvContentPartPr/>
                <p14:nvPr/>
              </p14:nvContentPartPr>
              <p14:xfrm>
                <a:off x="1630543" y="135257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90E33A9-1263-43A5-B214-757E6C78C3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1543" y="126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8B42F35-0031-9014-C56B-CD8A3765E606}"/>
                    </a:ext>
                  </a:extLst>
                </p14:cNvPr>
                <p14:cNvContentPartPr/>
                <p14:nvPr/>
              </p14:nvContentPartPr>
              <p14:xfrm>
                <a:off x="916663" y="124457"/>
                <a:ext cx="41400" cy="75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8B42F35-0031-9014-C56B-CD8A3765E6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8023" y="115457"/>
                  <a:ext cx="59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23AC349-A097-C553-8320-6BB70FED2425}"/>
                    </a:ext>
                  </a:extLst>
                </p14:cNvPr>
                <p14:cNvContentPartPr/>
                <p14:nvPr/>
              </p14:nvContentPartPr>
              <p14:xfrm>
                <a:off x="1650343" y="71177"/>
                <a:ext cx="56880" cy="114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23AC349-A097-C553-8320-6BB70FED242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41703" y="62537"/>
                  <a:ext cx="74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8DCCCD4-F5B9-F014-C8D7-F6B2388646D2}"/>
              </a:ext>
            </a:extLst>
          </p:cNvPr>
          <p:cNvGrpSpPr/>
          <p:nvPr/>
        </p:nvGrpSpPr>
        <p:grpSpPr>
          <a:xfrm>
            <a:off x="2600383" y="156137"/>
            <a:ext cx="3056400" cy="364320"/>
            <a:chOff x="2600383" y="156137"/>
            <a:chExt cx="305640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D08E633-11A8-DD99-0FAA-AAD67354D021}"/>
                    </a:ext>
                  </a:extLst>
                </p14:cNvPr>
                <p14:cNvContentPartPr/>
                <p14:nvPr/>
              </p14:nvContentPartPr>
              <p14:xfrm>
                <a:off x="2600383" y="273137"/>
                <a:ext cx="231120" cy="230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D08E633-11A8-DD99-0FAA-AAD67354D02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591743" y="264137"/>
                  <a:ext cx="248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92EF8-1871-872E-DDBF-A6085BAF21D2}"/>
                    </a:ext>
                  </a:extLst>
                </p14:cNvPr>
                <p14:cNvContentPartPr/>
                <p14:nvPr/>
              </p14:nvContentPartPr>
              <p14:xfrm>
                <a:off x="2844463" y="156137"/>
                <a:ext cx="1350360" cy="354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92EF8-1871-872E-DDBF-A6085BAF21D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35823" y="147497"/>
                  <a:ext cx="1368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6C7FB38-7E83-A9AA-3906-7595E097556D}"/>
                    </a:ext>
                  </a:extLst>
                </p14:cNvPr>
                <p14:cNvContentPartPr/>
                <p14:nvPr/>
              </p14:nvContentPartPr>
              <p14:xfrm>
                <a:off x="4426303" y="215177"/>
                <a:ext cx="319680" cy="212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6C7FB38-7E83-A9AA-3906-7595E09755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17303" y="206537"/>
                  <a:ext cx="337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1B6CAA7-0B3E-5DC4-5B6C-FA90C799BA2E}"/>
                    </a:ext>
                  </a:extLst>
                </p14:cNvPr>
                <p14:cNvContentPartPr/>
                <p14:nvPr/>
              </p14:nvContentPartPr>
              <p14:xfrm>
                <a:off x="4848943" y="245777"/>
                <a:ext cx="537120" cy="274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1B6CAA7-0B3E-5DC4-5B6C-FA90C799BA2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39943" y="236777"/>
                  <a:ext cx="554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B2ECA6A-E416-A31D-236D-B884C45E5851}"/>
                    </a:ext>
                  </a:extLst>
                </p14:cNvPr>
                <p14:cNvContentPartPr/>
                <p14:nvPr/>
              </p14:nvContentPartPr>
              <p14:xfrm>
                <a:off x="5229823" y="241817"/>
                <a:ext cx="235800" cy="264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B2ECA6A-E416-A31D-236D-B884C45E585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20823" y="232817"/>
                  <a:ext cx="253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33B6F79-D636-5FA6-C9E4-322B514C12A2}"/>
                    </a:ext>
                  </a:extLst>
                </p14:cNvPr>
                <p14:cNvContentPartPr/>
                <p14:nvPr/>
              </p14:nvContentPartPr>
              <p14:xfrm>
                <a:off x="5599183" y="176297"/>
                <a:ext cx="57600" cy="112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33B6F79-D636-5FA6-C9E4-322B514C12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90543" y="167297"/>
                  <a:ext cx="75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8D5C489-4CC4-E998-4CDF-8742A8F71458}"/>
                    </a:ext>
                  </a:extLst>
                </p14:cNvPr>
                <p14:cNvContentPartPr/>
                <p14:nvPr/>
              </p14:nvContentPartPr>
              <p14:xfrm>
                <a:off x="5631583" y="384377"/>
                <a:ext cx="9720" cy="43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8D5C489-4CC4-E998-4CDF-8742A8F7145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22943" y="375737"/>
                  <a:ext cx="273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C663032-8251-5C03-2322-D10A6691B02E}"/>
                  </a:ext>
                </a:extLst>
              </p14:cNvPr>
              <p14:cNvContentPartPr/>
              <p14:nvPr/>
            </p14:nvContentPartPr>
            <p14:xfrm>
              <a:off x="1141663" y="772457"/>
              <a:ext cx="3139560" cy="60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C663032-8251-5C03-2322-D10A6691B02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32663" y="763457"/>
                <a:ext cx="315720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F44A5C5-E486-D3C3-BD0B-2D074CF25AB2}"/>
              </a:ext>
            </a:extLst>
          </p:cNvPr>
          <p:cNvGrpSpPr/>
          <p:nvPr/>
        </p:nvGrpSpPr>
        <p:grpSpPr>
          <a:xfrm>
            <a:off x="7313503" y="53897"/>
            <a:ext cx="4674960" cy="1738080"/>
            <a:chOff x="7313503" y="53897"/>
            <a:chExt cx="4674960" cy="17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28E569E-27DB-C592-8BC7-6B5A1F99429C}"/>
                    </a:ext>
                  </a:extLst>
                </p14:cNvPr>
                <p14:cNvContentPartPr/>
                <p14:nvPr/>
              </p14:nvContentPartPr>
              <p14:xfrm>
                <a:off x="7364263" y="134177"/>
                <a:ext cx="410400" cy="363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28E569E-27DB-C592-8BC7-6B5A1F99429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55623" y="125177"/>
                  <a:ext cx="4280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E1691DD-9F3F-A428-ADE6-BD0E62ACEF01}"/>
                    </a:ext>
                  </a:extLst>
                </p14:cNvPr>
                <p14:cNvContentPartPr/>
                <p14:nvPr/>
              </p14:nvContentPartPr>
              <p14:xfrm>
                <a:off x="7839103" y="203297"/>
                <a:ext cx="566640" cy="267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E1691DD-9F3F-A428-ADE6-BD0E62ACEF0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830103" y="194657"/>
                  <a:ext cx="584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48A330-D0CD-EE4A-A29D-C713928AE2EB}"/>
                    </a:ext>
                  </a:extLst>
                </p14:cNvPr>
                <p14:cNvContentPartPr/>
                <p14:nvPr/>
              </p14:nvContentPartPr>
              <p14:xfrm>
                <a:off x="8185063" y="229217"/>
                <a:ext cx="281880" cy="276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48A330-D0CD-EE4A-A29D-C713928AE2E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76423" y="220577"/>
                  <a:ext cx="299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5866533-876F-5FE0-3531-8096B957DD8A}"/>
                    </a:ext>
                  </a:extLst>
                </p14:cNvPr>
                <p14:cNvContentPartPr/>
                <p14:nvPr/>
              </p14:nvContentPartPr>
              <p14:xfrm>
                <a:off x="7313503" y="53897"/>
                <a:ext cx="1356120" cy="586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5866533-876F-5FE0-3531-8096B957DD8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304503" y="44897"/>
                  <a:ext cx="13737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40D948A-D3C1-C006-F7B3-7356222055E4}"/>
                    </a:ext>
                  </a:extLst>
                </p14:cNvPr>
                <p14:cNvContentPartPr/>
                <p14:nvPr/>
              </p14:nvContentPartPr>
              <p14:xfrm>
                <a:off x="10023943" y="357017"/>
                <a:ext cx="728640" cy="195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40D948A-D3C1-C006-F7B3-7356222055E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015303" y="348017"/>
                  <a:ext cx="746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113CAD9-3FD4-F85F-3392-E6F4F4411214}"/>
                    </a:ext>
                  </a:extLst>
                </p14:cNvPr>
                <p14:cNvContentPartPr/>
                <p14:nvPr/>
              </p14:nvContentPartPr>
              <p14:xfrm>
                <a:off x="10598143" y="401297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113CAD9-3FD4-F85F-3392-E6F4F441121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89503" y="392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3766902-ACF3-E0EA-E8FA-D0DCC081B87B}"/>
                    </a:ext>
                  </a:extLst>
                </p14:cNvPr>
                <p14:cNvContentPartPr/>
                <p14:nvPr/>
              </p14:nvContentPartPr>
              <p14:xfrm>
                <a:off x="11006383" y="323897"/>
                <a:ext cx="279720" cy="277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3766902-ACF3-E0EA-E8FA-D0DCC081B8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97743" y="315257"/>
                  <a:ext cx="297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3A2867B-B920-674D-25CF-CF1EC7ED1AC5}"/>
                    </a:ext>
                  </a:extLst>
                </p14:cNvPr>
                <p14:cNvContentPartPr/>
                <p14:nvPr/>
              </p14:nvContentPartPr>
              <p14:xfrm>
                <a:off x="11100343" y="943097"/>
                <a:ext cx="804960" cy="208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3A2867B-B920-674D-25CF-CF1EC7ED1A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1343" y="934097"/>
                  <a:ext cx="822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D1E3D30-0573-36AF-3890-85094056616D}"/>
                    </a:ext>
                  </a:extLst>
                </p14:cNvPr>
                <p14:cNvContentPartPr/>
                <p14:nvPr/>
              </p14:nvContentPartPr>
              <p14:xfrm>
                <a:off x="11657983" y="956417"/>
                <a:ext cx="276840" cy="228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D1E3D30-0573-36AF-3890-8509405661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49343" y="947777"/>
                  <a:ext cx="294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D4D8D8A-F3C5-4C4F-D12B-DB904C2FB73A}"/>
                    </a:ext>
                  </a:extLst>
                </p14:cNvPr>
                <p14:cNvContentPartPr/>
                <p14:nvPr/>
              </p14:nvContentPartPr>
              <p14:xfrm>
                <a:off x="10607503" y="951737"/>
                <a:ext cx="235080" cy="287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4D8D8A-F3C5-4C4F-D12B-DB904C2FB7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98863" y="942737"/>
                  <a:ext cx="252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5952603-C733-9EDA-F607-7C6AEC291CAE}"/>
                    </a:ext>
                  </a:extLst>
                </p14:cNvPr>
                <p14:cNvContentPartPr/>
                <p14:nvPr/>
              </p14:nvContentPartPr>
              <p14:xfrm>
                <a:off x="7502143" y="644657"/>
                <a:ext cx="112320" cy="564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5952603-C733-9EDA-F607-7C6AEC291CA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93503" y="636017"/>
                  <a:ext cx="1299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443E106-F0EB-33CD-435E-F2910B1E2CE6}"/>
                    </a:ext>
                  </a:extLst>
                </p14:cNvPr>
                <p14:cNvContentPartPr/>
                <p14:nvPr/>
              </p14:nvContentPartPr>
              <p14:xfrm>
                <a:off x="7473343" y="543857"/>
                <a:ext cx="248040" cy="517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443E106-F0EB-33CD-435E-F2910B1E2C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64343" y="534857"/>
                  <a:ext cx="2656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884EFF-87D8-0CD0-8FD8-04B93DAE7DA1}"/>
                    </a:ext>
                  </a:extLst>
                </p14:cNvPr>
                <p14:cNvContentPartPr/>
                <p14:nvPr/>
              </p14:nvContentPartPr>
              <p14:xfrm>
                <a:off x="7998583" y="819977"/>
                <a:ext cx="344520" cy="172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884EFF-87D8-0CD0-8FD8-04B93DAE7D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89943" y="810977"/>
                  <a:ext cx="362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278E16-4E50-F147-D925-998ABEFB0DB1}"/>
                    </a:ext>
                  </a:extLst>
                </p14:cNvPr>
                <p14:cNvContentPartPr/>
                <p14:nvPr/>
              </p14:nvContentPartPr>
              <p14:xfrm>
                <a:off x="8395663" y="783257"/>
                <a:ext cx="541800" cy="261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278E16-4E50-F147-D925-998ABEFB0D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87023" y="774257"/>
                  <a:ext cx="559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BCC4B5F-444F-CF38-7195-176E81EAA76A}"/>
                    </a:ext>
                  </a:extLst>
                </p14:cNvPr>
                <p14:cNvContentPartPr/>
                <p14:nvPr/>
              </p14:nvContentPartPr>
              <p14:xfrm>
                <a:off x="8789863" y="781457"/>
                <a:ext cx="198360" cy="255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BCC4B5F-444F-CF38-7195-176E81EAA76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80863" y="772817"/>
                  <a:ext cx="21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3ABA062-FFB2-7600-931E-B7FEA758230A}"/>
                    </a:ext>
                  </a:extLst>
                </p14:cNvPr>
                <p14:cNvContentPartPr/>
                <p14:nvPr/>
              </p14:nvContentPartPr>
              <p14:xfrm>
                <a:off x="9247063" y="713417"/>
                <a:ext cx="77040" cy="280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3ABA062-FFB2-7600-931E-B7FEA75823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38063" y="704417"/>
                  <a:ext cx="94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F31D7CF-38A2-3E52-E8EE-B21C89F028CC}"/>
                    </a:ext>
                  </a:extLst>
                </p14:cNvPr>
                <p14:cNvContentPartPr/>
                <p14:nvPr/>
              </p14:nvContentPartPr>
              <p14:xfrm>
                <a:off x="9302863" y="727097"/>
                <a:ext cx="191880" cy="281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F31D7CF-38A2-3E52-E8EE-B21C89F028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93863" y="718457"/>
                  <a:ext cx="209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DF86873-6324-3B03-6B80-1E1795549288}"/>
                    </a:ext>
                  </a:extLst>
                </p14:cNvPr>
                <p14:cNvContentPartPr/>
                <p14:nvPr/>
              </p14:nvContentPartPr>
              <p14:xfrm>
                <a:off x="9349303" y="491297"/>
                <a:ext cx="163080" cy="201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DF86873-6324-3B03-6B80-1E17955492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40663" y="482657"/>
                  <a:ext cx="180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4C9B430-E67E-A23F-8B64-425F9DCE30BB}"/>
                    </a:ext>
                  </a:extLst>
                </p14:cNvPr>
                <p14:cNvContentPartPr/>
                <p14:nvPr/>
              </p14:nvContentPartPr>
              <p14:xfrm>
                <a:off x="9289183" y="654737"/>
                <a:ext cx="299160" cy="36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4C9B430-E67E-A23F-8B64-425F9DCE30B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80183" y="645737"/>
                  <a:ext cx="316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40933E6-A0CA-C9E0-FB73-A6546C96E71D}"/>
                    </a:ext>
                  </a:extLst>
                </p14:cNvPr>
                <p14:cNvContentPartPr/>
                <p14:nvPr/>
              </p14:nvContentPartPr>
              <p14:xfrm>
                <a:off x="8228623" y="1302377"/>
                <a:ext cx="923040" cy="489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40933E6-A0CA-C9E0-FB73-A6546C96E7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19983" y="1293737"/>
                  <a:ext cx="9406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C5F165-13D2-AF77-740F-9DBCE5CAFB57}"/>
                    </a:ext>
                  </a:extLst>
                </p14:cNvPr>
                <p14:cNvContentPartPr/>
                <p14:nvPr/>
              </p14:nvContentPartPr>
              <p14:xfrm>
                <a:off x="9069223" y="1355657"/>
                <a:ext cx="179280" cy="64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C5F165-13D2-AF77-740F-9DBCE5CAFB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60223" y="1347017"/>
                  <a:ext cx="196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549CDCA-AF7C-E3F9-B5F7-5DFC51BC60A4}"/>
                    </a:ext>
                  </a:extLst>
                </p14:cNvPr>
                <p14:cNvContentPartPr/>
                <p14:nvPr/>
              </p14:nvContentPartPr>
              <p14:xfrm>
                <a:off x="9476743" y="1264217"/>
                <a:ext cx="1047240" cy="357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549CDCA-AF7C-E3F9-B5F7-5DFC51BC60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68103" y="1255577"/>
                  <a:ext cx="1064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6768B17-0534-086B-E29F-F3276D9CAA23}"/>
                    </a:ext>
                  </a:extLst>
                </p14:cNvPr>
                <p14:cNvContentPartPr/>
                <p14:nvPr/>
              </p14:nvContentPartPr>
              <p14:xfrm>
                <a:off x="10464223" y="1207697"/>
                <a:ext cx="56880" cy="104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6768B17-0534-086B-E29F-F3276D9CAA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55223" y="1199057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6678419-20DE-1A16-98F8-5D801D472504}"/>
                    </a:ext>
                  </a:extLst>
                </p14:cNvPr>
                <p14:cNvContentPartPr/>
                <p14:nvPr/>
              </p14:nvContentPartPr>
              <p14:xfrm>
                <a:off x="10173343" y="1304177"/>
                <a:ext cx="149400" cy="36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6678419-20DE-1A16-98F8-5D801D4725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64343" y="1295537"/>
                  <a:ext cx="16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A66AB80-BF1A-2BF1-F896-937C0148A18D}"/>
                    </a:ext>
                  </a:extLst>
                </p14:cNvPr>
                <p14:cNvContentPartPr/>
                <p14:nvPr/>
              </p14:nvContentPartPr>
              <p14:xfrm>
                <a:off x="10875343" y="1379417"/>
                <a:ext cx="166680" cy="182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A66AB80-BF1A-2BF1-F896-937C0148A1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66703" y="1370417"/>
                  <a:ext cx="184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0A220BE-6269-31FD-73BF-3B474651D76C}"/>
                    </a:ext>
                  </a:extLst>
                </p14:cNvPr>
                <p14:cNvContentPartPr/>
                <p14:nvPr/>
              </p14:nvContentPartPr>
              <p14:xfrm>
                <a:off x="11058583" y="1335497"/>
                <a:ext cx="929880" cy="289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0A220BE-6269-31FD-73BF-3B474651D76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49583" y="1326497"/>
                  <a:ext cx="947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C238CB-40DC-F2C4-0758-7D9705F04498}"/>
                    </a:ext>
                  </a:extLst>
                </p14:cNvPr>
                <p14:cNvContentPartPr/>
                <p14:nvPr/>
              </p14:nvContentPartPr>
              <p14:xfrm>
                <a:off x="9192703" y="1658417"/>
                <a:ext cx="1926360" cy="65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C238CB-40DC-F2C4-0758-7D9705F044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84063" y="1649417"/>
                  <a:ext cx="19440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5DE5C82-C4FA-5F17-0198-1A7B045F1B65}"/>
              </a:ext>
            </a:extLst>
          </p:cNvPr>
          <p:cNvGrpSpPr/>
          <p:nvPr/>
        </p:nvGrpSpPr>
        <p:grpSpPr>
          <a:xfrm>
            <a:off x="1277383" y="959297"/>
            <a:ext cx="4127760" cy="754200"/>
            <a:chOff x="1277383" y="959297"/>
            <a:chExt cx="412776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72EB1D1-8626-7BDC-9DF4-96257C2F7036}"/>
                    </a:ext>
                  </a:extLst>
                </p14:cNvPr>
                <p14:cNvContentPartPr/>
                <p14:nvPr/>
              </p14:nvContentPartPr>
              <p14:xfrm>
                <a:off x="3226423" y="1043177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72EB1D1-8626-7BDC-9DF4-96257C2F70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17783" y="10341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09FDBEE-357A-F5D4-86F3-E330A54090B2}"/>
                    </a:ext>
                  </a:extLst>
                </p14:cNvPr>
                <p14:cNvContentPartPr/>
                <p14:nvPr/>
              </p14:nvContentPartPr>
              <p14:xfrm>
                <a:off x="4556263" y="1167017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09FDBEE-357A-F5D4-86F3-E330A54090B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47263" y="1158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DC0783-AD8F-A5B3-C8A2-7C6CE3DEAB33}"/>
                    </a:ext>
                  </a:extLst>
                </p14:cNvPr>
                <p14:cNvContentPartPr/>
                <p14:nvPr/>
              </p14:nvContentPartPr>
              <p14:xfrm>
                <a:off x="1277383" y="1142897"/>
                <a:ext cx="302400" cy="360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DC0783-AD8F-A5B3-C8A2-7C6CE3DEAB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68743" y="1134257"/>
                  <a:ext cx="320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D99654D-47D3-5E2C-5AC2-B22F4E00195D}"/>
                    </a:ext>
                  </a:extLst>
                </p14:cNvPr>
                <p14:cNvContentPartPr/>
                <p14:nvPr/>
              </p14:nvContentPartPr>
              <p14:xfrm>
                <a:off x="1825663" y="1201217"/>
                <a:ext cx="72360" cy="318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D99654D-47D3-5E2C-5AC2-B22F4E00195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16663" y="1192577"/>
                  <a:ext cx="90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5E9E999-3F5A-3FBE-7C6E-CE287885711F}"/>
                    </a:ext>
                  </a:extLst>
                </p14:cNvPr>
                <p14:cNvContentPartPr/>
                <p14:nvPr/>
              </p14:nvContentPartPr>
              <p14:xfrm>
                <a:off x="2043823" y="1496057"/>
                <a:ext cx="56880" cy="136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5E9E999-3F5A-3FBE-7C6E-CE287885711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34823" y="1487417"/>
                  <a:ext cx="74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5F634FB-A9A0-8BE4-BC26-82177200D102}"/>
                    </a:ext>
                  </a:extLst>
                </p14:cNvPr>
                <p14:cNvContentPartPr/>
                <p14:nvPr/>
              </p14:nvContentPartPr>
              <p14:xfrm>
                <a:off x="2336503" y="1216337"/>
                <a:ext cx="171720" cy="225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5F634FB-A9A0-8BE4-BC26-82177200D1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27503" y="1207697"/>
                  <a:ext cx="18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444A885-E0E5-3A12-5572-B6163E97B13E}"/>
                    </a:ext>
                  </a:extLst>
                </p14:cNvPr>
                <p14:cNvContentPartPr/>
                <p14:nvPr/>
              </p14:nvContentPartPr>
              <p14:xfrm>
                <a:off x="2608303" y="1403897"/>
                <a:ext cx="64440" cy="207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444A885-E0E5-3A12-5572-B6163E97B13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99663" y="1394897"/>
                  <a:ext cx="82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CE86E17-ED64-CE91-7AB0-B12DAF30C4E0}"/>
                    </a:ext>
                  </a:extLst>
                </p14:cNvPr>
                <p14:cNvContentPartPr/>
                <p14:nvPr/>
              </p14:nvContentPartPr>
              <p14:xfrm>
                <a:off x="2892343" y="1156577"/>
                <a:ext cx="211680" cy="318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CE86E17-ED64-CE91-7AB0-B12DAF30C4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83703" y="1147937"/>
                  <a:ext cx="229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434518-68AD-180E-51DA-6CA7AC49151D}"/>
                    </a:ext>
                  </a:extLst>
                </p14:cNvPr>
                <p14:cNvContentPartPr/>
                <p14:nvPr/>
              </p14:nvContentPartPr>
              <p14:xfrm>
                <a:off x="3183223" y="1483817"/>
                <a:ext cx="44280" cy="229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434518-68AD-180E-51DA-6CA7AC4915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74223" y="1475177"/>
                  <a:ext cx="61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BDC3E38-5A05-2D96-1029-383F5C40C5ED}"/>
                    </a:ext>
                  </a:extLst>
                </p14:cNvPr>
                <p14:cNvContentPartPr/>
                <p14:nvPr/>
              </p14:nvContentPartPr>
              <p14:xfrm>
                <a:off x="3541063" y="1169897"/>
                <a:ext cx="165960" cy="331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BDC3E38-5A05-2D96-1029-383F5C40C5E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32063" y="1161257"/>
                  <a:ext cx="183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3D040CB-16A1-F338-DEF0-13247FD2F205}"/>
                    </a:ext>
                  </a:extLst>
                </p14:cNvPr>
                <p14:cNvContentPartPr/>
                <p14:nvPr/>
              </p14:nvContentPartPr>
              <p14:xfrm>
                <a:off x="3732223" y="1426937"/>
                <a:ext cx="71280" cy="140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3D040CB-16A1-F338-DEF0-13247FD2F2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23583" y="1417937"/>
                  <a:ext cx="8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72F50BB-8131-C120-ADCB-92194FFB963E}"/>
                    </a:ext>
                  </a:extLst>
                </p14:cNvPr>
                <p14:cNvContentPartPr/>
                <p14:nvPr/>
              </p14:nvContentPartPr>
              <p14:xfrm>
                <a:off x="4043623" y="1164857"/>
                <a:ext cx="227160" cy="329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72F50BB-8131-C120-ADCB-92194FFB963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34623" y="1155857"/>
                  <a:ext cx="244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A7A34C9-035E-A838-B19C-8390F0415762}"/>
                    </a:ext>
                  </a:extLst>
                </p14:cNvPr>
                <p14:cNvContentPartPr/>
                <p14:nvPr/>
              </p14:nvContentPartPr>
              <p14:xfrm>
                <a:off x="4258543" y="1446737"/>
                <a:ext cx="93240" cy="216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A7A34C9-035E-A838-B19C-8390F04157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49903" y="1438097"/>
                  <a:ext cx="110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C84C983-C808-13DC-F0A6-F4BA87228DEB}"/>
                    </a:ext>
                  </a:extLst>
                </p14:cNvPr>
                <p14:cNvContentPartPr/>
                <p14:nvPr/>
              </p14:nvContentPartPr>
              <p14:xfrm>
                <a:off x="4636543" y="1122737"/>
                <a:ext cx="185400" cy="457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C84C983-C808-13DC-F0A6-F4BA87228D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27543" y="1114097"/>
                  <a:ext cx="203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288E815-AF41-2235-4916-4E32D49EE005}"/>
                    </a:ext>
                  </a:extLst>
                </p14:cNvPr>
                <p14:cNvContentPartPr/>
                <p14:nvPr/>
              </p14:nvContentPartPr>
              <p14:xfrm>
                <a:off x="5125423" y="959297"/>
                <a:ext cx="279720" cy="540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288E815-AF41-2235-4916-4E32D49EE0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16423" y="950297"/>
                  <a:ext cx="297360" cy="55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AC6AC05-C6CB-2074-DBD2-1EA65C59323C}"/>
                  </a:ext>
                </a:extLst>
              </p14:cNvPr>
              <p14:cNvContentPartPr/>
              <p14:nvPr/>
            </p14:nvContentPartPr>
            <p14:xfrm>
              <a:off x="1683103" y="1779377"/>
              <a:ext cx="202320" cy="2012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AC6AC05-C6CB-2074-DBD2-1EA65C59323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676983" y="1773257"/>
                <a:ext cx="214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AB0FAB6-31CE-96DD-6959-7D6965118175}"/>
                  </a:ext>
                </a:extLst>
              </p14:cNvPr>
              <p14:cNvContentPartPr/>
              <p14:nvPr/>
            </p14:nvContentPartPr>
            <p14:xfrm>
              <a:off x="2422543" y="1755257"/>
              <a:ext cx="14760" cy="2048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AB0FAB6-31CE-96DD-6959-7D696511817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416423" y="1749137"/>
                <a:ext cx="27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046B9BB-2F1B-9ACD-C78C-DF55C2639D7B}"/>
                  </a:ext>
                </a:extLst>
              </p14:cNvPr>
              <p14:cNvContentPartPr/>
              <p14:nvPr/>
            </p14:nvContentPartPr>
            <p14:xfrm>
              <a:off x="2970103" y="1671737"/>
              <a:ext cx="138960" cy="268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046B9BB-2F1B-9ACD-C78C-DF55C2639D7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963983" y="1665617"/>
                <a:ext cx="1512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05D5A03-5F67-789B-67BE-A0511C23CC34}"/>
                  </a:ext>
                </a:extLst>
              </p14:cNvPr>
              <p14:cNvContentPartPr/>
              <p14:nvPr/>
            </p14:nvContentPartPr>
            <p14:xfrm>
              <a:off x="3467623" y="1757777"/>
              <a:ext cx="211680" cy="3096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05D5A03-5F67-789B-67BE-A0511C23CC3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461503" y="1751657"/>
                <a:ext cx="22392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40D86F4-1C90-FE59-4058-452D1941D4D4}"/>
              </a:ext>
            </a:extLst>
          </p:cNvPr>
          <p:cNvGrpSpPr/>
          <p:nvPr/>
        </p:nvGrpSpPr>
        <p:grpSpPr>
          <a:xfrm>
            <a:off x="4077103" y="1792697"/>
            <a:ext cx="208080" cy="279720"/>
            <a:chOff x="4077103" y="1792697"/>
            <a:chExt cx="2080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F4210B0-8C1D-44CF-C8E0-D703A9C9B559}"/>
                    </a:ext>
                  </a:extLst>
                </p14:cNvPr>
                <p14:cNvContentPartPr/>
                <p14:nvPr/>
              </p14:nvContentPartPr>
              <p14:xfrm>
                <a:off x="4123903" y="1792697"/>
                <a:ext cx="102960" cy="279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F4210B0-8C1D-44CF-C8E0-D703A9C9B55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7783" y="1786577"/>
                  <a:ext cx="115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F76CE73-1940-918E-0008-A8B0896CA311}"/>
                    </a:ext>
                  </a:extLst>
                </p14:cNvPr>
                <p14:cNvContentPartPr/>
                <p14:nvPr/>
              </p14:nvContentPartPr>
              <p14:xfrm>
                <a:off x="4077103" y="1803497"/>
                <a:ext cx="208080" cy="146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F76CE73-1940-918E-0008-A8B0896CA3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70983" y="1797377"/>
                  <a:ext cx="2203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0C8E631-2091-61D6-A318-888255253B50}"/>
              </a:ext>
            </a:extLst>
          </p:cNvPr>
          <p:cNvGrpSpPr/>
          <p:nvPr/>
        </p:nvGrpSpPr>
        <p:grpSpPr>
          <a:xfrm>
            <a:off x="4702783" y="1716017"/>
            <a:ext cx="388800" cy="295560"/>
            <a:chOff x="4702783" y="1716017"/>
            <a:chExt cx="3888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551B1BF-F6E5-FEBB-CD7A-F1DC9D43E8A3}"/>
                    </a:ext>
                  </a:extLst>
                </p14:cNvPr>
                <p14:cNvContentPartPr/>
                <p14:nvPr/>
              </p14:nvContentPartPr>
              <p14:xfrm>
                <a:off x="4702783" y="1785137"/>
                <a:ext cx="137160" cy="226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551B1BF-F6E5-FEBB-CD7A-F1DC9D43E8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96663" y="1779017"/>
                  <a:ext cx="149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DD727CB-2B7C-F00F-B0F5-A16222BFB438}"/>
                    </a:ext>
                  </a:extLst>
                </p14:cNvPr>
                <p14:cNvContentPartPr/>
                <p14:nvPr/>
              </p14:nvContentPartPr>
              <p14:xfrm>
                <a:off x="4775503" y="1716017"/>
                <a:ext cx="316080" cy="60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DD727CB-2B7C-F00F-B0F5-A16222BFB43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69383" y="1709897"/>
                  <a:ext cx="32832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5DBD665-831E-3F34-448D-B9C15CA99A55}"/>
                  </a:ext>
                </a:extLst>
              </p14:cNvPr>
              <p14:cNvContentPartPr/>
              <p14:nvPr/>
            </p14:nvContentPartPr>
            <p14:xfrm>
              <a:off x="10326343" y="694337"/>
              <a:ext cx="998280" cy="4114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5DBD665-831E-3F34-448D-B9C15CA99A5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322023" y="690017"/>
                <a:ext cx="1006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6698829-0AE0-63BE-CD2D-12AA747BB6B1}"/>
                  </a:ext>
                </a:extLst>
              </p14:cNvPr>
              <p14:cNvContentPartPr/>
              <p14:nvPr/>
            </p14:nvContentPartPr>
            <p14:xfrm>
              <a:off x="4263583" y="-2487343"/>
              <a:ext cx="129600" cy="1602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6698829-0AE0-63BE-CD2D-12AA747BB6B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259263" y="-2491663"/>
                <a:ext cx="138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28FBFDB-EF0F-FD88-4928-6203A2F52739}"/>
                  </a:ext>
                </a:extLst>
              </p14:cNvPr>
              <p14:cNvContentPartPr/>
              <p14:nvPr/>
            </p14:nvContentPartPr>
            <p14:xfrm>
              <a:off x="3604783" y="-1816380"/>
              <a:ext cx="204480" cy="490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28FBFDB-EF0F-FD88-4928-6203A2F5273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600463" y="-1820700"/>
                <a:ext cx="21312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426085D-60A3-39C0-AEA1-D4425C663659}"/>
              </a:ext>
            </a:extLst>
          </p:cNvPr>
          <p:cNvGrpSpPr/>
          <p:nvPr/>
        </p:nvGrpSpPr>
        <p:grpSpPr>
          <a:xfrm>
            <a:off x="2461783" y="1805580"/>
            <a:ext cx="1778040" cy="1110600"/>
            <a:chOff x="2461783" y="1805580"/>
            <a:chExt cx="1778040" cy="1110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8C9A551-E1D1-B7EF-188C-765FDA01A66B}"/>
                    </a:ext>
                  </a:extLst>
                </p14:cNvPr>
                <p14:cNvContentPartPr/>
                <p14:nvPr/>
              </p14:nvContentPartPr>
              <p14:xfrm>
                <a:off x="2461783" y="1854180"/>
                <a:ext cx="673200" cy="1062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8C9A551-E1D1-B7EF-188C-765FDA01A66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57463" y="1849860"/>
                  <a:ext cx="68184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847C762-2C04-6D19-BD58-249487BF0F16}"/>
                    </a:ext>
                  </a:extLst>
                </p14:cNvPr>
                <p14:cNvContentPartPr/>
                <p14:nvPr/>
              </p14:nvContentPartPr>
              <p14:xfrm>
                <a:off x="3600463" y="1805580"/>
                <a:ext cx="639360" cy="161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847C762-2C04-6D19-BD58-249487BF0F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96143" y="1801260"/>
                  <a:ext cx="6480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F254A5C-565D-FE79-FA7E-4C088D983BB4}"/>
              </a:ext>
            </a:extLst>
          </p:cNvPr>
          <p:cNvGrpSpPr/>
          <p:nvPr/>
        </p:nvGrpSpPr>
        <p:grpSpPr>
          <a:xfrm>
            <a:off x="9131503" y="2100780"/>
            <a:ext cx="2872440" cy="3885480"/>
            <a:chOff x="9131503" y="2100780"/>
            <a:chExt cx="2872440" cy="3885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8157ED3-B2BF-9A8E-34BA-BAC9FF1EF93D}"/>
                    </a:ext>
                  </a:extLst>
                </p14:cNvPr>
                <p14:cNvContentPartPr/>
                <p14:nvPr/>
              </p14:nvContentPartPr>
              <p14:xfrm>
                <a:off x="9171103" y="2342340"/>
                <a:ext cx="55080" cy="2111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8157ED3-B2BF-9A8E-34BA-BAC9FF1EF93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53103" y="2324340"/>
                  <a:ext cx="90720" cy="21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9926C14-6582-E511-4E4C-CE39F386E54D}"/>
                    </a:ext>
                  </a:extLst>
                </p14:cNvPr>
                <p14:cNvContentPartPr/>
                <p14:nvPr/>
              </p14:nvContentPartPr>
              <p14:xfrm>
                <a:off x="9131503" y="2167740"/>
                <a:ext cx="60840" cy="302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9926C14-6582-E511-4E4C-CE39F386E54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13503" y="2149740"/>
                  <a:ext cx="96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3AF441A-6D17-8F61-29BA-71051762E39E}"/>
                    </a:ext>
                  </a:extLst>
                </p14:cNvPr>
                <p14:cNvContentPartPr/>
                <p14:nvPr/>
              </p14:nvContentPartPr>
              <p14:xfrm>
                <a:off x="9149143" y="2100780"/>
                <a:ext cx="2744280" cy="1404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3AF441A-6D17-8F61-29BA-71051762E39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31143" y="2082780"/>
                  <a:ext cx="2779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28BB06E-B5BA-B249-FCCC-7F39535DE2F1}"/>
                    </a:ext>
                  </a:extLst>
                </p14:cNvPr>
                <p14:cNvContentPartPr/>
                <p14:nvPr/>
              </p14:nvContentPartPr>
              <p14:xfrm>
                <a:off x="11696503" y="2113020"/>
                <a:ext cx="307440" cy="3078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28BB06E-B5BA-B249-FCCC-7F39535DE2F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78863" y="2095020"/>
                  <a:ext cx="343080" cy="31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5E8C65F-E89E-85DC-D33E-7025D3057A6B}"/>
                    </a:ext>
                  </a:extLst>
                </p14:cNvPr>
                <p14:cNvContentPartPr/>
                <p14:nvPr/>
              </p14:nvContentPartPr>
              <p14:xfrm>
                <a:off x="9131503" y="4226580"/>
                <a:ext cx="99000" cy="13082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5E8C65F-E89E-85DC-D33E-7025D3057A6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13503" y="4208940"/>
                  <a:ext cx="134640" cy="13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DF277DD-40F2-BEBE-F977-3CBC699ABEDC}"/>
                    </a:ext>
                  </a:extLst>
                </p14:cNvPr>
                <p14:cNvContentPartPr/>
                <p14:nvPr/>
              </p14:nvContentPartPr>
              <p14:xfrm>
                <a:off x="9132583" y="4995540"/>
                <a:ext cx="2753640" cy="483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DF277DD-40F2-BEBE-F977-3CBC699ABE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14583" y="4977540"/>
                  <a:ext cx="2789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191F494-D119-88A8-8783-249FAE4AB47E}"/>
                    </a:ext>
                  </a:extLst>
                </p14:cNvPr>
                <p14:cNvContentPartPr/>
                <p14:nvPr/>
              </p14:nvContentPartPr>
              <p14:xfrm>
                <a:off x="9316903" y="5575500"/>
                <a:ext cx="204840" cy="409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191F494-D119-88A8-8783-249FAE4AB47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99263" y="5557860"/>
                  <a:ext cx="2404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35AE39A-C765-EF2F-5864-C4E4BDE0BD34}"/>
                    </a:ext>
                  </a:extLst>
                </p14:cNvPr>
                <p14:cNvContentPartPr/>
                <p14:nvPr/>
              </p14:nvContentPartPr>
              <p14:xfrm>
                <a:off x="9646663" y="5594220"/>
                <a:ext cx="541080" cy="325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35AE39A-C765-EF2F-5864-C4E4BDE0BD3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28663" y="5576220"/>
                  <a:ext cx="576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301902C-90D5-3AF2-E749-C49BD08500AA}"/>
                    </a:ext>
                  </a:extLst>
                </p14:cNvPr>
                <p14:cNvContentPartPr/>
                <p14:nvPr/>
              </p14:nvContentPartPr>
              <p14:xfrm>
                <a:off x="10438303" y="5810220"/>
                <a:ext cx="73800" cy="159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301902C-90D5-3AF2-E749-C49BD08500A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20663" y="5792220"/>
                  <a:ext cx="109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7F2F8F6-0229-6A42-172F-0568D2671713}"/>
                    </a:ext>
                  </a:extLst>
                </p14:cNvPr>
                <p14:cNvContentPartPr/>
                <p14:nvPr/>
              </p14:nvContentPartPr>
              <p14:xfrm>
                <a:off x="10896583" y="5536260"/>
                <a:ext cx="360" cy="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7F2F8F6-0229-6A42-172F-0568D26717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78583" y="55182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53933AA-4263-8F54-60CC-8DDAD8B2DE0C}"/>
                    </a:ext>
                  </a:extLst>
                </p14:cNvPr>
                <p14:cNvContentPartPr/>
                <p14:nvPr/>
              </p14:nvContentPartPr>
              <p14:xfrm>
                <a:off x="10730983" y="5560020"/>
                <a:ext cx="771120" cy="426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53933AA-4263-8F54-60CC-8DDAD8B2DE0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12983" y="5542380"/>
                  <a:ext cx="806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489B4C2-A3F0-4006-2843-0D3B92126692}"/>
                    </a:ext>
                  </a:extLst>
                </p14:cNvPr>
                <p14:cNvContentPartPr/>
                <p14:nvPr/>
              </p14:nvContentPartPr>
              <p14:xfrm>
                <a:off x="11506423" y="5569380"/>
                <a:ext cx="144360" cy="3466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489B4C2-A3F0-4006-2843-0D3B9212669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88783" y="5551380"/>
                  <a:ext cx="180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CA66DE0-446B-0913-40C1-F02064B96633}"/>
                    </a:ext>
                  </a:extLst>
                </p14:cNvPr>
                <p14:cNvContentPartPr/>
                <p14:nvPr/>
              </p14:nvContentPartPr>
              <p14:xfrm>
                <a:off x="9619303" y="2443140"/>
                <a:ext cx="160920" cy="412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CA66DE0-446B-0913-40C1-F02064B9663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01663" y="2425500"/>
                  <a:ext cx="196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F19F758-5DDE-FFC1-D5FD-B2DD6F7A6AAA}"/>
                    </a:ext>
                  </a:extLst>
                </p14:cNvPr>
                <p14:cNvContentPartPr/>
                <p14:nvPr/>
              </p14:nvContentPartPr>
              <p14:xfrm>
                <a:off x="10137703" y="2549340"/>
                <a:ext cx="57600" cy="288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F19F758-5DDE-FFC1-D5FD-B2DD6F7A6AA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19703" y="2531700"/>
                  <a:ext cx="93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5A2164B-F69B-AE5E-C1D8-901359788BAB}"/>
                    </a:ext>
                  </a:extLst>
                </p14:cNvPr>
                <p14:cNvContentPartPr/>
                <p14:nvPr/>
              </p14:nvContentPartPr>
              <p14:xfrm>
                <a:off x="10502383" y="2697300"/>
                <a:ext cx="89640" cy="181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5A2164B-F69B-AE5E-C1D8-901359788BA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484743" y="2679660"/>
                  <a:ext cx="125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580C0D9-1856-9C95-8BA4-4E6012F3D8A8}"/>
                    </a:ext>
                  </a:extLst>
                </p14:cNvPr>
                <p14:cNvContentPartPr/>
                <p14:nvPr/>
              </p14:nvContentPartPr>
              <p14:xfrm>
                <a:off x="10835383" y="2551500"/>
                <a:ext cx="136080" cy="346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580C0D9-1856-9C95-8BA4-4E6012F3D8A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17743" y="2533860"/>
                  <a:ext cx="171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DA2C486-A31F-AA29-0152-BB0F5A74AD47}"/>
                    </a:ext>
                  </a:extLst>
                </p14:cNvPr>
                <p14:cNvContentPartPr/>
                <p14:nvPr/>
              </p14:nvContentPartPr>
              <p14:xfrm>
                <a:off x="11072263" y="2381580"/>
                <a:ext cx="241560" cy="533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DA2C486-A31F-AA29-0152-BB0F5A74AD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54623" y="2363580"/>
                  <a:ext cx="2772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9F96709-1034-78E0-0A4E-D22AFCF2A276}"/>
                    </a:ext>
                  </a:extLst>
                </p14:cNvPr>
                <p14:cNvContentPartPr/>
                <p14:nvPr/>
              </p14:nvContentPartPr>
              <p14:xfrm>
                <a:off x="9679783" y="3097260"/>
                <a:ext cx="189000" cy="4507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9F96709-1034-78E0-0A4E-D22AFCF2A27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61783" y="3079620"/>
                  <a:ext cx="224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05616EE-8B73-C78B-A665-468A2144528A}"/>
                    </a:ext>
                  </a:extLst>
                </p14:cNvPr>
                <p14:cNvContentPartPr/>
                <p14:nvPr/>
              </p14:nvContentPartPr>
              <p14:xfrm>
                <a:off x="10182703" y="3178260"/>
                <a:ext cx="191160" cy="286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05616EE-8B73-C78B-A665-468A2144528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65063" y="3160260"/>
                  <a:ext cx="226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B722571-4F07-5DBC-6577-8C55F7663C2A}"/>
                    </a:ext>
                  </a:extLst>
                </p14:cNvPr>
                <p14:cNvContentPartPr/>
                <p14:nvPr/>
              </p14:nvContentPartPr>
              <p14:xfrm>
                <a:off x="10519663" y="3465900"/>
                <a:ext cx="86400" cy="1206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B722571-4F07-5DBC-6577-8C55F7663C2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01663" y="3448260"/>
                  <a:ext cx="122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99CD386-5EA3-948C-CCC7-A0F726B5657D}"/>
                    </a:ext>
                  </a:extLst>
                </p14:cNvPr>
                <p14:cNvContentPartPr/>
                <p14:nvPr/>
              </p14:nvContentPartPr>
              <p14:xfrm>
                <a:off x="10754023" y="3272940"/>
                <a:ext cx="360360" cy="209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99CD386-5EA3-948C-CCC7-A0F726B5657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36383" y="3254940"/>
                  <a:ext cx="396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3C8CAD5-0BDD-CE33-6980-A23F286BB1CE}"/>
                    </a:ext>
                  </a:extLst>
                </p14:cNvPr>
                <p14:cNvContentPartPr/>
                <p14:nvPr/>
              </p14:nvContentPartPr>
              <p14:xfrm>
                <a:off x="11055703" y="3132180"/>
                <a:ext cx="170280" cy="422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3C8CAD5-0BDD-CE33-6980-A23F286BB1C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037703" y="3114540"/>
                  <a:ext cx="2059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5090DDB-D27A-C46F-2E06-34E1F0A9A373}"/>
                    </a:ext>
                  </a:extLst>
                </p14:cNvPr>
                <p14:cNvContentPartPr/>
                <p14:nvPr/>
              </p14:nvContentPartPr>
              <p14:xfrm>
                <a:off x="9723343" y="3905100"/>
                <a:ext cx="109080" cy="298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5090DDB-D27A-C46F-2E06-34E1F0A9A37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05343" y="3887100"/>
                  <a:ext cx="144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939B8CD-FE44-4503-3413-70D9C861187F}"/>
                    </a:ext>
                  </a:extLst>
                </p14:cNvPr>
                <p14:cNvContentPartPr/>
                <p14:nvPr/>
              </p14:nvContentPartPr>
              <p14:xfrm>
                <a:off x="10298983" y="3850380"/>
                <a:ext cx="188640" cy="271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939B8CD-FE44-4503-3413-70D9C861187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281343" y="3832740"/>
                  <a:ext cx="22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FB671F5-D867-8441-6CDA-D29E7FE0E8D9}"/>
                    </a:ext>
                  </a:extLst>
                </p14:cNvPr>
                <p14:cNvContentPartPr/>
                <p14:nvPr/>
              </p14:nvContentPartPr>
              <p14:xfrm>
                <a:off x="10522183" y="4075020"/>
                <a:ext cx="108720" cy="1998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FB671F5-D867-8441-6CDA-D29E7FE0E8D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504183" y="4057380"/>
                  <a:ext cx="144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CDD5308-ADC9-F34E-821C-C6B1A019D3E5}"/>
                    </a:ext>
                  </a:extLst>
                </p14:cNvPr>
                <p14:cNvContentPartPr/>
                <p14:nvPr/>
              </p14:nvContentPartPr>
              <p14:xfrm>
                <a:off x="10863463" y="3861180"/>
                <a:ext cx="184320" cy="300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CDD5308-ADC9-F34E-821C-C6B1A019D3E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45463" y="3843540"/>
                  <a:ext cx="219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6845BE1-9592-3365-1C60-B1F1895625E1}"/>
                    </a:ext>
                  </a:extLst>
                </p14:cNvPr>
                <p14:cNvContentPartPr/>
                <p14:nvPr/>
              </p14:nvContentPartPr>
              <p14:xfrm>
                <a:off x="10963903" y="3816180"/>
                <a:ext cx="263520" cy="380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6845BE1-9592-3365-1C60-B1F1895625E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946263" y="3798540"/>
                  <a:ext cx="2991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9E7AD24F-0386-2073-7E25-7663CE785E18}"/>
              </a:ext>
            </a:extLst>
          </p:cNvPr>
          <p:cNvGrpSpPr/>
          <p:nvPr/>
        </p:nvGrpSpPr>
        <p:grpSpPr>
          <a:xfrm>
            <a:off x="5838223" y="1034100"/>
            <a:ext cx="1301400" cy="331200"/>
            <a:chOff x="5838223" y="1034100"/>
            <a:chExt cx="13014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844E1A6-0B9C-D6FA-9926-AEB75645CC61}"/>
                    </a:ext>
                  </a:extLst>
                </p14:cNvPr>
                <p14:cNvContentPartPr/>
                <p14:nvPr/>
              </p14:nvContentPartPr>
              <p14:xfrm>
                <a:off x="5838223" y="1105020"/>
                <a:ext cx="284400" cy="2214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844E1A6-0B9C-D6FA-9926-AEB75645CC6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32103" y="1098900"/>
                  <a:ext cx="296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523718E-6816-2B4B-8E17-087C06029DA6}"/>
                    </a:ext>
                  </a:extLst>
                </p14:cNvPr>
                <p14:cNvContentPartPr/>
                <p14:nvPr/>
              </p14:nvContentPartPr>
              <p14:xfrm>
                <a:off x="6197143" y="1138500"/>
                <a:ext cx="384840" cy="2016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523718E-6816-2B4B-8E17-087C06029D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91023" y="1132380"/>
                  <a:ext cx="39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CC66351-B47A-69CA-6DEB-28AA1F8AD691}"/>
                    </a:ext>
                  </a:extLst>
                </p14:cNvPr>
                <p14:cNvContentPartPr/>
                <p14:nvPr/>
              </p14:nvContentPartPr>
              <p14:xfrm>
                <a:off x="6450583" y="1137780"/>
                <a:ext cx="164880" cy="2275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CC66351-B47A-69CA-6DEB-28AA1F8AD69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44463" y="1131660"/>
                  <a:ext cx="177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90AE41C-AE60-60B5-CBD0-98CCFC9A0B50}"/>
                    </a:ext>
                  </a:extLst>
                </p14:cNvPr>
                <p14:cNvContentPartPr/>
                <p14:nvPr/>
              </p14:nvContentPartPr>
              <p14:xfrm>
                <a:off x="6736783" y="1154340"/>
                <a:ext cx="54720" cy="1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90AE41C-AE60-60B5-CBD0-98CCFC9A0B5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30663" y="1148220"/>
                  <a:ext cx="66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2287678-5BC1-7F62-51F7-96970B4D0947}"/>
                    </a:ext>
                  </a:extLst>
                </p14:cNvPr>
                <p14:cNvContentPartPr/>
                <p14:nvPr/>
              </p14:nvContentPartPr>
              <p14:xfrm>
                <a:off x="6679183" y="1168740"/>
                <a:ext cx="149400" cy="22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2287678-5BC1-7F62-51F7-96970B4D094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73063" y="1162620"/>
                  <a:ext cx="161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71A0BA-8739-9FFB-7E22-4161D9F9E317}"/>
                    </a:ext>
                  </a:extLst>
                </p14:cNvPr>
                <p14:cNvContentPartPr/>
                <p14:nvPr/>
              </p14:nvContentPartPr>
              <p14:xfrm>
                <a:off x="6762343" y="1277100"/>
                <a:ext cx="88560" cy="298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71A0BA-8739-9FFB-7E22-4161D9F9E31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56223" y="1270980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2EC0521-7B20-EF40-BDE0-1EEBEB4666F9}"/>
                    </a:ext>
                  </a:extLst>
                </p14:cNvPr>
                <p14:cNvContentPartPr/>
                <p14:nvPr/>
              </p14:nvContentPartPr>
              <p14:xfrm>
                <a:off x="7007143" y="1034100"/>
                <a:ext cx="132480" cy="271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2EC0521-7B20-EF40-BDE0-1EEBEB4666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01023" y="1027980"/>
                  <a:ext cx="1447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2BDF5F3-E26C-46A2-AC5A-695BA2785373}"/>
              </a:ext>
            </a:extLst>
          </p:cNvPr>
          <p:cNvGrpSpPr/>
          <p:nvPr/>
        </p:nvGrpSpPr>
        <p:grpSpPr>
          <a:xfrm>
            <a:off x="5900503" y="1557180"/>
            <a:ext cx="2421720" cy="351000"/>
            <a:chOff x="5900503" y="1557180"/>
            <a:chExt cx="242172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E6B2414-0E44-246C-8112-39C5D8FDD673}"/>
                    </a:ext>
                  </a:extLst>
                </p14:cNvPr>
                <p14:cNvContentPartPr/>
                <p14:nvPr/>
              </p14:nvContentPartPr>
              <p14:xfrm>
                <a:off x="5900503" y="1619460"/>
                <a:ext cx="121680" cy="1962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E6B2414-0E44-246C-8112-39C5D8FDD67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94383" y="1613340"/>
                  <a:ext cx="13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FFF8963-F8B8-B32C-A1E7-0350F01EF625}"/>
                    </a:ext>
                  </a:extLst>
                </p14:cNvPr>
                <p14:cNvContentPartPr/>
                <p14:nvPr/>
              </p14:nvContentPartPr>
              <p14:xfrm>
                <a:off x="6104263" y="1557180"/>
                <a:ext cx="853920" cy="262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FFF8963-F8B8-B32C-A1E7-0350F01EF62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98143" y="1551060"/>
                  <a:ext cx="866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59E94FB-8E32-70A7-FF91-E5453EF5FC59}"/>
                    </a:ext>
                  </a:extLst>
                </p14:cNvPr>
                <p14:cNvContentPartPr/>
                <p14:nvPr/>
              </p14:nvContentPartPr>
              <p14:xfrm>
                <a:off x="6998863" y="1558620"/>
                <a:ext cx="240480" cy="2332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59E94FB-8E32-70A7-FF91-E5453EF5FC5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92743" y="1552500"/>
                  <a:ext cx="252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7097D17-0D55-E8A4-F70C-BB466CC7A02D}"/>
                    </a:ext>
                  </a:extLst>
                </p14:cNvPr>
                <p14:cNvContentPartPr/>
                <p14:nvPr/>
              </p14:nvContentPartPr>
              <p14:xfrm>
                <a:off x="7263823" y="1630260"/>
                <a:ext cx="435960" cy="215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7097D17-0D55-E8A4-F70C-BB466CC7A0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57703" y="1624140"/>
                  <a:ext cx="448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E581A8E-6786-FC75-BF5D-4B75254F5D06}"/>
                    </a:ext>
                  </a:extLst>
                </p14:cNvPr>
                <p14:cNvContentPartPr/>
                <p14:nvPr/>
              </p14:nvContentPartPr>
              <p14:xfrm>
                <a:off x="7520143" y="1677060"/>
                <a:ext cx="170640" cy="210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E581A8E-6786-FC75-BF5D-4B75254F5D0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14023" y="1670940"/>
                  <a:ext cx="182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ECFC749-1F61-D3B5-E6D8-4B60705C9139}"/>
                    </a:ext>
                  </a:extLst>
                </p14:cNvPr>
                <p14:cNvContentPartPr/>
                <p14:nvPr/>
              </p14:nvContentPartPr>
              <p14:xfrm>
                <a:off x="7734703" y="1659780"/>
                <a:ext cx="163080" cy="1004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ECFC749-1F61-D3B5-E6D8-4B60705C913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28583" y="1653660"/>
                  <a:ext cx="175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21C4BE7-A081-2544-7381-D3A0A730C240}"/>
                    </a:ext>
                  </a:extLst>
                </p14:cNvPr>
                <p14:cNvContentPartPr/>
                <p14:nvPr/>
              </p14:nvContentPartPr>
              <p14:xfrm>
                <a:off x="7947823" y="1755540"/>
                <a:ext cx="106560" cy="14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21C4BE7-A081-2544-7381-D3A0A730C24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41703" y="1749420"/>
                  <a:ext cx="118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5C14BD2-5174-F695-FBBB-44B50DE7E3AF}"/>
                    </a:ext>
                  </a:extLst>
                </p14:cNvPr>
                <p14:cNvContentPartPr/>
                <p14:nvPr/>
              </p14:nvContentPartPr>
              <p14:xfrm>
                <a:off x="8126023" y="1717380"/>
                <a:ext cx="196200" cy="190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5C14BD2-5174-F695-FBBB-44B50DE7E3A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119903" y="1711260"/>
                  <a:ext cx="2084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3D53CE4A-CB4E-32E4-AF9A-2200725854EC}"/>
              </a:ext>
            </a:extLst>
          </p:cNvPr>
          <p:cNvGrpSpPr/>
          <p:nvPr/>
        </p:nvGrpSpPr>
        <p:grpSpPr>
          <a:xfrm>
            <a:off x="2457103" y="2637180"/>
            <a:ext cx="1455840" cy="418680"/>
            <a:chOff x="2457103" y="2637180"/>
            <a:chExt cx="145584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2107935-E0AB-A66C-5183-904488A77F7D}"/>
                    </a:ext>
                  </a:extLst>
                </p14:cNvPr>
                <p14:cNvContentPartPr/>
                <p14:nvPr/>
              </p14:nvContentPartPr>
              <p14:xfrm>
                <a:off x="2457103" y="2637180"/>
                <a:ext cx="261720" cy="4186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2107935-E0AB-A66C-5183-904488A77F7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48103" y="2628180"/>
                  <a:ext cx="279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D620434-7861-D645-2CF1-E26F23AAE25F}"/>
                    </a:ext>
                  </a:extLst>
                </p14:cNvPr>
                <p14:cNvContentPartPr/>
                <p14:nvPr/>
              </p14:nvContentPartPr>
              <p14:xfrm>
                <a:off x="2959303" y="2773980"/>
                <a:ext cx="223200" cy="167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D620434-7861-D645-2CF1-E26F23AAE25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50663" y="2764980"/>
                  <a:ext cx="240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BCB8ED0-3EE2-B841-F758-FBADE71C66C9}"/>
                    </a:ext>
                  </a:extLst>
                </p14:cNvPr>
                <p14:cNvContentPartPr/>
                <p14:nvPr/>
              </p14:nvContentPartPr>
              <p14:xfrm>
                <a:off x="3370783" y="2806020"/>
                <a:ext cx="162000" cy="31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BCB8ED0-3EE2-B841-F758-FBADE71C66C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61783" y="2797380"/>
                  <a:ext cx="179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F3F8713-F081-480F-A752-A9BBFB441765}"/>
                    </a:ext>
                  </a:extLst>
                </p14:cNvPr>
                <p14:cNvContentPartPr/>
                <p14:nvPr/>
              </p14:nvContentPartPr>
              <p14:xfrm>
                <a:off x="3611983" y="2680740"/>
                <a:ext cx="300960" cy="2397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F3F8713-F081-480F-A752-A9BBFB4417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02983" y="2671740"/>
                  <a:ext cx="318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D541150-A5DF-2B58-476A-6C2D33B11B9A}"/>
              </a:ext>
            </a:extLst>
          </p:cNvPr>
          <p:cNvGrpSpPr/>
          <p:nvPr/>
        </p:nvGrpSpPr>
        <p:grpSpPr>
          <a:xfrm>
            <a:off x="4272223" y="2592900"/>
            <a:ext cx="596160" cy="372240"/>
            <a:chOff x="4272223" y="2592900"/>
            <a:chExt cx="59616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BE06598-9E9D-6BAA-AAC2-B2FB0184EDB1}"/>
                    </a:ext>
                  </a:extLst>
                </p14:cNvPr>
                <p14:cNvContentPartPr/>
                <p14:nvPr/>
              </p14:nvContentPartPr>
              <p14:xfrm>
                <a:off x="4406863" y="2616660"/>
                <a:ext cx="138240" cy="2545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BE06598-9E9D-6BAA-AAC2-B2FB0184EDB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398223" y="2608020"/>
                  <a:ext cx="155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710D31B-BE1E-1576-2881-C83275EBCCBA}"/>
                    </a:ext>
                  </a:extLst>
                </p14:cNvPr>
                <p14:cNvContentPartPr/>
                <p14:nvPr/>
              </p14:nvContentPartPr>
              <p14:xfrm>
                <a:off x="4272223" y="2653380"/>
                <a:ext cx="200520" cy="252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710D31B-BE1E-1576-2881-C83275EBCCB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63223" y="2644380"/>
                  <a:ext cx="21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A7CE0CD-F5A1-6F16-31B7-CF0CBD39126F}"/>
                    </a:ext>
                  </a:extLst>
                </p14:cNvPr>
                <p14:cNvContentPartPr/>
                <p14:nvPr/>
              </p14:nvContentPartPr>
              <p14:xfrm>
                <a:off x="4671103" y="2592900"/>
                <a:ext cx="197280" cy="3070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A7CE0CD-F5A1-6F16-31B7-CF0CBD3912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662103" y="2584260"/>
                  <a:ext cx="214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0671F9C-538F-16C7-9FDE-265834DE180B}"/>
                    </a:ext>
                  </a:extLst>
                </p14:cNvPr>
                <p14:cNvContentPartPr/>
                <p14:nvPr/>
              </p14:nvContentPartPr>
              <p14:xfrm>
                <a:off x="4570663" y="2647260"/>
                <a:ext cx="200520" cy="317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0671F9C-538F-16C7-9FDE-265834DE180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561663" y="2638620"/>
                  <a:ext cx="21816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50F5AD7-C75E-1291-A6BD-2281A8C4B895}"/>
                  </a:ext>
                </a:extLst>
              </p14:cNvPr>
              <p14:cNvContentPartPr/>
              <p14:nvPr/>
            </p14:nvContentPartPr>
            <p14:xfrm>
              <a:off x="5406583" y="2640420"/>
              <a:ext cx="17640" cy="2322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50F5AD7-C75E-1291-A6BD-2281A8C4B89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397943" y="2631780"/>
                <a:ext cx="3528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812592E-2B90-A173-4135-AD991A30B521}"/>
              </a:ext>
            </a:extLst>
          </p:cNvPr>
          <p:cNvGrpSpPr/>
          <p:nvPr/>
        </p:nvGrpSpPr>
        <p:grpSpPr>
          <a:xfrm>
            <a:off x="5698543" y="2617020"/>
            <a:ext cx="566640" cy="333720"/>
            <a:chOff x="5698543" y="2617020"/>
            <a:chExt cx="5666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2C97860-66F5-52BF-0F9B-74FC6BE26136}"/>
                    </a:ext>
                  </a:extLst>
                </p14:cNvPr>
                <p14:cNvContentPartPr/>
                <p14:nvPr/>
              </p14:nvContentPartPr>
              <p14:xfrm>
                <a:off x="5698543" y="2694780"/>
                <a:ext cx="246960" cy="1666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2C97860-66F5-52BF-0F9B-74FC6BE2613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89903" y="2685780"/>
                  <a:ext cx="26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ADA21E1-F7CF-F87F-0960-EC67040A7C67}"/>
                    </a:ext>
                  </a:extLst>
                </p14:cNvPr>
                <p14:cNvContentPartPr/>
                <p14:nvPr/>
              </p14:nvContentPartPr>
              <p14:xfrm>
                <a:off x="6088063" y="2617020"/>
                <a:ext cx="177120" cy="333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ADA21E1-F7CF-F87F-0960-EC67040A7C6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79423" y="2608380"/>
                  <a:ext cx="1947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EA6AD9B-1E71-2D99-B578-2F5C9731B988}"/>
              </a:ext>
            </a:extLst>
          </p:cNvPr>
          <p:cNvGrpSpPr/>
          <p:nvPr/>
        </p:nvGrpSpPr>
        <p:grpSpPr>
          <a:xfrm>
            <a:off x="3462583" y="3123900"/>
            <a:ext cx="2184840" cy="349920"/>
            <a:chOff x="3462583" y="3123900"/>
            <a:chExt cx="21848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CADBF57-7964-3994-8A7B-ADF576E20452}"/>
                    </a:ext>
                  </a:extLst>
                </p14:cNvPr>
                <p14:cNvContentPartPr/>
                <p14:nvPr/>
              </p14:nvContentPartPr>
              <p14:xfrm>
                <a:off x="3462583" y="3195180"/>
                <a:ext cx="108360" cy="2786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CADBF57-7964-3994-8A7B-ADF576E2045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53943" y="3186180"/>
                  <a:ext cx="12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CA05A8F-D530-814F-2B09-E894031A8281}"/>
                    </a:ext>
                  </a:extLst>
                </p14:cNvPr>
                <p14:cNvContentPartPr/>
                <p14:nvPr/>
              </p14:nvContentPartPr>
              <p14:xfrm>
                <a:off x="3532423" y="3262500"/>
                <a:ext cx="320040" cy="1785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CA05A8F-D530-814F-2B09-E894031A828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523423" y="3253860"/>
                  <a:ext cx="337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A2A76BD-7A77-03E5-826B-7D524E3833FE}"/>
                    </a:ext>
                  </a:extLst>
                </p14:cNvPr>
                <p14:cNvContentPartPr/>
                <p14:nvPr/>
              </p14:nvContentPartPr>
              <p14:xfrm>
                <a:off x="3899983" y="3152700"/>
                <a:ext cx="611640" cy="2649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A2A76BD-7A77-03E5-826B-7D524E3833F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91343" y="3144060"/>
                  <a:ext cx="629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934F594-8C4D-5643-1666-C8EA51F33AE3}"/>
                    </a:ext>
                  </a:extLst>
                </p14:cNvPr>
                <p14:cNvContentPartPr/>
                <p14:nvPr/>
              </p14:nvContentPartPr>
              <p14:xfrm>
                <a:off x="4643023" y="3123900"/>
                <a:ext cx="194760" cy="249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934F594-8C4D-5643-1666-C8EA51F33AE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34383" y="3114900"/>
                  <a:ext cx="212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0BE1125-FB1A-B486-5ACB-742BA21964AE}"/>
                    </a:ext>
                  </a:extLst>
                </p14:cNvPr>
                <p14:cNvContentPartPr/>
                <p14:nvPr/>
              </p14:nvContentPartPr>
              <p14:xfrm>
                <a:off x="4947583" y="3167100"/>
                <a:ext cx="384840" cy="212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0BE1125-FB1A-B486-5ACB-742BA21964A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938583" y="3158460"/>
                  <a:ext cx="402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699925A-6218-2D84-76A7-1605CF4F1041}"/>
                    </a:ext>
                  </a:extLst>
                </p14:cNvPr>
                <p14:cNvContentPartPr/>
                <p14:nvPr/>
              </p14:nvContentPartPr>
              <p14:xfrm>
                <a:off x="5165743" y="3211380"/>
                <a:ext cx="177480" cy="2250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699925A-6218-2D84-76A7-1605CF4F104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156743" y="3202740"/>
                  <a:ext cx="195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1DBAD7E-CB49-2C91-79C5-8BBDF1C83021}"/>
                    </a:ext>
                  </a:extLst>
                </p14:cNvPr>
                <p14:cNvContentPartPr/>
                <p14:nvPr/>
              </p14:nvContentPartPr>
              <p14:xfrm>
                <a:off x="5453743" y="3190860"/>
                <a:ext cx="193680" cy="1242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1DBAD7E-CB49-2C91-79C5-8BBDF1C8302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45103" y="3182220"/>
                  <a:ext cx="2113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4A4DD69E-A14D-67B8-4105-37F4B4439A09}"/>
              </a:ext>
            </a:extLst>
          </p:cNvPr>
          <p:cNvGrpSpPr/>
          <p:nvPr/>
        </p:nvGrpSpPr>
        <p:grpSpPr>
          <a:xfrm>
            <a:off x="5970343" y="3185460"/>
            <a:ext cx="178560" cy="301320"/>
            <a:chOff x="5970343" y="3185460"/>
            <a:chExt cx="17856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E46B6FA-4DBB-F79B-1B31-DB2118B956C5}"/>
                    </a:ext>
                  </a:extLst>
                </p14:cNvPr>
                <p14:cNvContentPartPr/>
                <p14:nvPr/>
              </p14:nvContentPartPr>
              <p14:xfrm>
                <a:off x="5970343" y="3185460"/>
                <a:ext cx="59760" cy="301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E46B6FA-4DBB-F79B-1B31-DB2118B956C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961343" y="3176820"/>
                  <a:ext cx="77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046B09C-465C-97D9-4F1A-CD6F35961204}"/>
                    </a:ext>
                  </a:extLst>
                </p14:cNvPr>
                <p14:cNvContentPartPr/>
                <p14:nvPr/>
              </p14:nvContentPartPr>
              <p14:xfrm>
                <a:off x="6148543" y="3435300"/>
                <a:ext cx="360" cy="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046B09C-465C-97D9-4F1A-CD6F359612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39543" y="342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39FD62BE-3549-4140-7CCC-560756154ADA}"/>
                  </a:ext>
                </a:extLst>
              </p14:cNvPr>
              <p14:cNvContentPartPr/>
              <p14:nvPr/>
            </p14:nvContentPartPr>
            <p14:xfrm>
              <a:off x="2510743" y="4044060"/>
              <a:ext cx="298080" cy="3657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39FD62BE-3549-4140-7CCC-560756154ADA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2502103" y="4035060"/>
                <a:ext cx="31572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E536F47-047A-7C0E-990C-FA29FC737ABA}"/>
              </a:ext>
            </a:extLst>
          </p:cNvPr>
          <p:cNvGrpSpPr/>
          <p:nvPr/>
        </p:nvGrpSpPr>
        <p:grpSpPr>
          <a:xfrm>
            <a:off x="3108703" y="4114620"/>
            <a:ext cx="538920" cy="423720"/>
            <a:chOff x="3108703" y="4114620"/>
            <a:chExt cx="53892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E6D63DC-40EF-810A-433E-7FAFB0772850}"/>
                    </a:ext>
                  </a:extLst>
                </p14:cNvPr>
                <p14:cNvContentPartPr/>
                <p14:nvPr/>
              </p14:nvContentPartPr>
              <p14:xfrm>
                <a:off x="3108703" y="4114620"/>
                <a:ext cx="160560" cy="2926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E6D63DC-40EF-810A-433E-7FAFB077285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099703" y="4105980"/>
                  <a:ext cx="178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7398EBC-F8A8-A1A6-BD09-538CE404D2AF}"/>
                    </a:ext>
                  </a:extLst>
                </p14:cNvPr>
                <p14:cNvContentPartPr/>
                <p14:nvPr/>
              </p14:nvContentPartPr>
              <p14:xfrm>
                <a:off x="3474103" y="4146660"/>
                <a:ext cx="173520" cy="3916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7398EBC-F8A8-A1A6-BD09-538CE404D2A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465103" y="4138020"/>
                  <a:ext cx="19116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1197FA7-3785-B315-A398-2959710C86FC}"/>
              </a:ext>
            </a:extLst>
          </p:cNvPr>
          <p:cNvGrpSpPr/>
          <p:nvPr/>
        </p:nvGrpSpPr>
        <p:grpSpPr>
          <a:xfrm>
            <a:off x="4053343" y="4040820"/>
            <a:ext cx="600120" cy="390960"/>
            <a:chOff x="4053343" y="4040820"/>
            <a:chExt cx="60012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E186F30-63D0-88FE-9EEE-8B18958B90FF}"/>
                    </a:ext>
                  </a:extLst>
                </p14:cNvPr>
                <p14:cNvContentPartPr/>
                <p14:nvPr/>
              </p14:nvContentPartPr>
              <p14:xfrm>
                <a:off x="4176463" y="4042980"/>
                <a:ext cx="158040" cy="364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E186F30-63D0-88FE-9EEE-8B18958B90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167823" y="4033980"/>
                  <a:ext cx="1756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8EC76F2-C7A3-2D86-8BBA-F6258D813598}"/>
                    </a:ext>
                  </a:extLst>
                </p14:cNvPr>
                <p14:cNvContentPartPr/>
                <p14:nvPr/>
              </p14:nvContentPartPr>
              <p14:xfrm>
                <a:off x="4053343" y="4150980"/>
                <a:ext cx="248040" cy="280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8EC76F2-C7A3-2D86-8BBA-F6258D81359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044343" y="4141980"/>
                  <a:ext cx="265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21008D7-E392-B791-5FF9-965F4F4E0104}"/>
                    </a:ext>
                  </a:extLst>
                </p14:cNvPr>
                <p14:cNvContentPartPr/>
                <p14:nvPr/>
              </p14:nvContentPartPr>
              <p14:xfrm>
                <a:off x="4500823" y="4040820"/>
                <a:ext cx="98640" cy="320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21008D7-E392-B791-5FF9-965F4F4E010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491823" y="4031820"/>
                  <a:ext cx="116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4D42A5B-580E-9687-60F0-46D1172D510A}"/>
                    </a:ext>
                  </a:extLst>
                </p14:cNvPr>
                <p14:cNvContentPartPr/>
                <p14:nvPr/>
              </p14:nvContentPartPr>
              <p14:xfrm>
                <a:off x="4447183" y="4060980"/>
                <a:ext cx="206280" cy="2876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4D42A5B-580E-9687-60F0-46D1172D510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438183" y="4052340"/>
                  <a:ext cx="2239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E66F0D9-819E-A663-B26E-D51F366DDDC2}"/>
              </a:ext>
            </a:extLst>
          </p:cNvPr>
          <p:cNvGrpSpPr/>
          <p:nvPr/>
        </p:nvGrpSpPr>
        <p:grpSpPr>
          <a:xfrm>
            <a:off x="5116783" y="4003020"/>
            <a:ext cx="918000" cy="314280"/>
            <a:chOff x="5116783" y="4003020"/>
            <a:chExt cx="91800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DB4FD19-90BD-EF17-6EA8-900032973367}"/>
                    </a:ext>
                  </a:extLst>
                </p14:cNvPr>
                <p14:cNvContentPartPr/>
                <p14:nvPr/>
              </p14:nvContentPartPr>
              <p14:xfrm>
                <a:off x="5116783" y="4052700"/>
                <a:ext cx="166680" cy="2408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DB4FD19-90BD-EF17-6EA8-90003297336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107783" y="4043700"/>
                  <a:ext cx="184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DFE45F5-83C1-C80C-A3AB-15E653375296}"/>
                    </a:ext>
                  </a:extLst>
                </p14:cNvPr>
                <p14:cNvContentPartPr/>
                <p14:nvPr/>
              </p14:nvContentPartPr>
              <p14:xfrm>
                <a:off x="5444743" y="4050900"/>
                <a:ext cx="241920" cy="1551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DFE45F5-83C1-C80C-A3AB-15E65337529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435743" y="4042260"/>
                  <a:ext cx="259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092EA70-5098-9461-3508-BBA6FFD308C1}"/>
                    </a:ext>
                  </a:extLst>
                </p14:cNvPr>
                <p14:cNvContentPartPr/>
                <p14:nvPr/>
              </p14:nvContentPartPr>
              <p14:xfrm>
                <a:off x="5827783" y="4003020"/>
                <a:ext cx="207000" cy="3142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092EA70-5098-9461-3508-BBA6FFD308C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19143" y="3994020"/>
                  <a:ext cx="22464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CA50346D-298D-66F9-BD20-D4AD0ED38A95}"/>
              </a:ext>
            </a:extLst>
          </p:cNvPr>
          <p:cNvGrpSpPr/>
          <p:nvPr/>
        </p:nvGrpSpPr>
        <p:grpSpPr>
          <a:xfrm>
            <a:off x="3800983" y="4633020"/>
            <a:ext cx="2980800" cy="457920"/>
            <a:chOff x="3800983" y="4633020"/>
            <a:chExt cx="298080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66F2F84-0977-DBD9-6B9B-C6CDDB30F26E}"/>
                    </a:ext>
                  </a:extLst>
                </p14:cNvPr>
                <p14:cNvContentPartPr/>
                <p14:nvPr/>
              </p14:nvContentPartPr>
              <p14:xfrm>
                <a:off x="3800983" y="4859820"/>
                <a:ext cx="101160" cy="2311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66F2F84-0977-DBD9-6B9B-C6CDDB30F26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792343" y="4850820"/>
                  <a:ext cx="118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57FE994-2620-C914-9FF6-AE5B30054089}"/>
                    </a:ext>
                  </a:extLst>
                </p14:cNvPr>
                <p14:cNvContentPartPr/>
                <p14:nvPr/>
              </p14:nvContentPartPr>
              <p14:xfrm>
                <a:off x="3889543" y="4800420"/>
                <a:ext cx="1017360" cy="2610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57FE994-2620-C914-9FF6-AE5B3005408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880543" y="4791780"/>
                  <a:ext cx="1035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DBF6225-BE67-6C58-79AC-80F812303326}"/>
                    </a:ext>
                  </a:extLst>
                </p14:cNvPr>
                <p14:cNvContentPartPr/>
                <p14:nvPr/>
              </p14:nvContentPartPr>
              <p14:xfrm>
                <a:off x="4958383" y="4743900"/>
                <a:ext cx="335160" cy="243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DBF6225-BE67-6C58-79AC-80F81230332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949383" y="4735260"/>
                  <a:ext cx="352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D74F33F-55B0-6E6A-1EB6-7A81ED5A1CAB}"/>
                    </a:ext>
                  </a:extLst>
                </p14:cNvPr>
                <p14:cNvContentPartPr/>
                <p14:nvPr/>
              </p14:nvContentPartPr>
              <p14:xfrm>
                <a:off x="5278063" y="4844340"/>
                <a:ext cx="483120" cy="208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D74F33F-55B0-6E6A-1EB6-7A81ED5A1CA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269063" y="4835340"/>
                  <a:ext cx="50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5C9B32C-6C93-7769-D501-D437C48056B4}"/>
                    </a:ext>
                  </a:extLst>
                </p14:cNvPr>
                <p14:cNvContentPartPr/>
                <p14:nvPr/>
              </p14:nvContentPartPr>
              <p14:xfrm>
                <a:off x="5963503" y="4783500"/>
                <a:ext cx="261720" cy="1252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5C9B32C-6C93-7769-D501-D437C48056B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954503" y="4774500"/>
                  <a:ext cx="279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C139E1E-C37C-9FB0-1E67-614019110755}"/>
                    </a:ext>
                  </a:extLst>
                </p14:cNvPr>
                <p14:cNvContentPartPr/>
                <p14:nvPr/>
              </p14:nvContentPartPr>
              <p14:xfrm>
                <a:off x="6437983" y="4633020"/>
                <a:ext cx="343800" cy="3074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C139E1E-C37C-9FB0-1E67-61401911075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429343" y="4624380"/>
                  <a:ext cx="36144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47006327-2655-8EDC-1408-2BD7186CB567}"/>
                  </a:ext>
                </a:extLst>
              </p14:cNvPr>
              <p14:cNvContentPartPr/>
              <p14:nvPr/>
            </p14:nvContentPartPr>
            <p14:xfrm>
              <a:off x="3161983" y="5544540"/>
              <a:ext cx="248400" cy="45756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47006327-2655-8EDC-1408-2BD7186CB567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153343" y="5535540"/>
                <a:ext cx="2660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14BED94B-7B4D-ECB2-7A98-AF56768CEAAD}"/>
                  </a:ext>
                </a:extLst>
              </p14:cNvPr>
              <p14:cNvContentPartPr/>
              <p14:nvPr/>
            </p14:nvContentPartPr>
            <p14:xfrm>
              <a:off x="3723223" y="5688540"/>
              <a:ext cx="184680" cy="2404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14BED94B-7B4D-ECB2-7A98-AF56768CEAAD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3714583" y="5679900"/>
                <a:ext cx="202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8F7AD5BB-A9D6-B0CD-4CF3-F58E4DB071D9}"/>
                  </a:ext>
                </a:extLst>
              </p14:cNvPr>
              <p14:cNvContentPartPr/>
              <p14:nvPr/>
            </p14:nvContentPartPr>
            <p14:xfrm>
              <a:off x="4223263" y="5649300"/>
              <a:ext cx="146880" cy="27180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8F7AD5BB-A9D6-B0CD-4CF3-F58E4DB071D9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214263" y="5640300"/>
                <a:ext cx="1645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93266415-EE1D-964E-B873-19CB4C728987}"/>
              </a:ext>
            </a:extLst>
          </p:cNvPr>
          <p:cNvGrpSpPr/>
          <p:nvPr/>
        </p:nvGrpSpPr>
        <p:grpSpPr>
          <a:xfrm>
            <a:off x="4922383" y="5549220"/>
            <a:ext cx="594720" cy="446760"/>
            <a:chOff x="4922383" y="5549220"/>
            <a:chExt cx="5947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D75D682-40A5-2525-2E30-B4488C0A209B}"/>
                    </a:ext>
                  </a:extLst>
                </p14:cNvPr>
                <p14:cNvContentPartPr/>
                <p14:nvPr/>
              </p14:nvContentPartPr>
              <p14:xfrm>
                <a:off x="5071063" y="5549220"/>
                <a:ext cx="130320" cy="445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D75D682-40A5-2525-2E30-B4488C0A209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062423" y="5540220"/>
                  <a:ext cx="1479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636D7DD-A14E-252C-915A-5BBC650A2B1E}"/>
                    </a:ext>
                  </a:extLst>
                </p14:cNvPr>
                <p14:cNvContentPartPr/>
                <p14:nvPr/>
              </p14:nvContentPartPr>
              <p14:xfrm>
                <a:off x="4922383" y="5649660"/>
                <a:ext cx="251280" cy="3463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636D7DD-A14E-252C-915A-5BBC650A2B1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913383" y="5641020"/>
                  <a:ext cx="268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0B67DED-BF49-47F0-0940-975EC6A53EF6}"/>
                    </a:ext>
                  </a:extLst>
                </p14:cNvPr>
                <p14:cNvContentPartPr/>
                <p14:nvPr/>
              </p14:nvContentPartPr>
              <p14:xfrm>
                <a:off x="5346463" y="5568660"/>
                <a:ext cx="170640" cy="3715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0B67DED-BF49-47F0-0940-975EC6A53EF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337463" y="5559660"/>
                  <a:ext cx="188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12250AB-EF7F-302E-68A4-E175261D333E}"/>
                    </a:ext>
                  </a:extLst>
                </p14:cNvPr>
                <p14:cNvContentPartPr/>
                <p14:nvPr/>
              </p14:nvContentPartPr>
              <p14:xfrm>
                <a:off x="5220103" y="5608620"/>
                <a:ext cx="215280" cy="3592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12250AB-EF7F-302E-68A4-E175261D333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211463" y="5599620"/>
                  <a:ext cx="2329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004EFD03-28BD-467F-A69D-CAF4AA70A5C9}"/>
              </a:ext>
            </a:extLst>
          </p:cNvPr>
          <p:cNvGrpSpPr/>
          <p:nvPr/>
        </p:nvGrpSpPr>
        <p:grpSpPr>
          <a:xfrm>
            <a:off x="6027583" y="5412780"/>
            <a:ext cx="1729440" cy="573120"/>
            <a:chOff x="6027583" y="5412780"/>
            <a:chExt cx="172944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5197ABA-ECFE-C5DD-0FF3-99668EAA0FAA}"/>
                    </a:ext>
                  </a:extLst>
                </p14:cNvPr>
                <p14:cNvContentPartPr/>
                <p14:nvPr/>
              </p14:nvContentPartPr>
              <p14:xfrm>
                <a:off x="6027583" y="5484060"/>
                <a:ext cx="236520" cy="3438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5197ABA-ECFE-C5DD-0FF3-99668EAA0FA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18943" y="5475420"/>
                  <a:ext cx="254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501FA6E-0FAF-96CE-40E9-7A26159BDB56}"/>
                    </a:ext>
                  </a:extLst>
                </p14:cNvPr>
                <p14:cNvContentPartPr/>
                <p14:nvPr/>
              </p14:nvContentPartPr>
              <p14:xfrm>
                <a:off x="6505663" y="5558580"/>
                <a:ext cx="294120" cy="1141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501FA6E-0FAF-96CE-40E9-7A26159BDB5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497023" y="5549940"/>
                  <a:ext cx="311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CD15A2D-B331-C57C-4282-0DC39D3DB5E3}"/>
                    </a:ext>
                  </a:extLst>
                </p14:cNvPr>
                <p14:cNvContentPartPr/>
                <p14:nvPr/>
              </p14:nvContentPartPr>
              <p14:xfrm>
                <a:off x="6901663" y="5412780"/>
                <a:ext cx="254160" cy="3808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CD15A2D-B331-C57C-4282-0DC39D3DB5E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893023" y="5403780"/>
                  <a:ext cx="2718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12B2A47-38F2-D767-477A-1639ABCB330D}"/>
                    </a:ext>
                  </a:extLst>
                </p14:cNvPr>
                <p14:cNvContentPartPr/>
                <p14:nvPr/>
              </p14:nvContentPartPr>
              <p14:xfrm>
                <a:off x="7300183" y="5561100"/>
                <a:ext cx="456840" cy="4248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12B2A47-38F2-D767-477A-1639ABCB330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291543" y="5552100"/>
                  <a:ext cx="474480" cy="4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EFEE6B66-336D-7062-F81F-4740975A2B80}"/>
                  </a:ext>
                </a:extLst>
              </p14:cNvPr>
              <p14:cNvContentPartPr/>
              <p14:nvPr/>
            </p14:nvContentPartPr>
            <p14:xfrm>
              <a:off x="6489103" y="4338180"/>
              <a:ext cx="769680" cy="7628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EFEE6B66-336D-7062-F81F-4740975A2B80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6480103" y="4329540"/>
                <a:ext cx="78732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90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A7BFAF8-9537-D527-FE94-DF2FE177C2AF}"/>
                  </a:ext>
                </a:extLst>
              </p14:cNvPr>
              <p14:cNvContentPartPr/>
              <p14:nvPr/>
            </p14:nvContentPartPr>
            <p14:xfrm>
              <a:off x="946960" y="-28640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A7BFAF8-9537-D527-FE94-DF2FE177C2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320" y="-37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E51DBBF-8288-097D-796A-F1197DB93679}"/>
                  </a:ext>
                </a:extLst>
              </p14:cNvPr>
              <p14:cNvContentPartPr/>
              <p14:nvPr/>
            </p14:nvContentPartPr>
            <p14:xfrm>
              <a:off x="778120" y="190240"/>
              <a:ext cx="182160" cy="347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E51DBBF-8288-097D-796A-F1197DB93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120" y="181600"/>
                <a:ext cx="19980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6B7746D-FA92-69D2-FB6A-A61D27C681B5}"/>
              </a:ext>
            </a:extLst>
          </p:cNvPr>
          <p:cNvGrpSpPr/>
          <p:nvPr/>
        </p:nvGrpSpPr>
        <p:grpSpPr>
          <a:xfrm>
            <a:off x="1186000" y="248560"/>
            <a:ext cx="134280" cy="346320"/>
            <a:chOff x="1186000" y="248560"/>
            <a:chExt cx="1342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9FF9A53-BB96-F9D2-AB26-321B58313058}"/>
                    </a:ext>
                  </a:extLst>
                </p14:cNvPr>
                <p14:cNvContentPartPr/>
                <p14:nvPr/>
              </p14:nvContentPartPr>
              <p14:xfrm>
                <a:off x="1186000" y="248560"/>
                <a:ext cx="10080" cy="170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9FF9A53-BB96-F9D2-AB26-321B583130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7000" y="239560"/>
                  <a:ext cx="27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EAA2E19-B052-8D20-F744-8BF24DEC7844}"/>
                    </a:ext>
                  </a:extLst>
                </p14:cNvPr>
                <p14:cNvContentPartPr/>
                <p14:nvPr/>
              </p14:nvContentPartPr>
              <p14:xfrm>
                <a:off x="1301920" y="421000"/>
                <a:ext cx="18360" cy="173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EAA2E19-B052-8D20-F744-8BF24DEC78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92920" y="412000"/>
                  <a:ext cx="360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B3239A9-19E4-07D0-BEFB-F226FF5F0A53}"/>
              </a:ext>
            </a:extLst>
          </p:cNvPr>
          <p:cNvGrpSpPr/>
          <p:nvPr/>
        </p:nvGrpSpPr>
        <p:grpSpPr>
          <a:xfrm>
            <a:off x="1491640" y="261520"/>
            <a:ext cx="517680" cy="317160"/>
            <a:chOff x="1491640" y="261520"/>
            <a:chExt cx="51768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CF99DF-438A-4606-0CCB-DD8F91D83C93}"/>
                    </a:ext>
                  </a:extLst>
                </p14:cNvPr>
                <p14:cNvContentPartPr/>
                <p14:nvPr/>
              </p14:nvContentPartPr>
              <p14:xfrm>
                <a:off x="1491640" y="261520"/>
                <a:ext cx="135000" cy="193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CF99DF-438A-4606-0CCB-DD8F91D83C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83000" y="252520"/>
                  <a:ext cx="152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75DAD0C-45E7-FE9B-4D57-50E7DFD4AB58}"/>
                    </a:ext>
                  </a:extLst>
                </p14:cNvPr>
                <p14:cNvContentPartPr/>
                <p14:nvPr/>
              </p14:nvContentPartPr>
              <p14:xfrm>
                <a:off x="1653280" y="371680"/>
                <a:ext cx="51120" cy="175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75DAD0C-45E7-FE9B-4D57-50E7DFD4AB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4280" y="362680"/>
                  <a:ext cx="68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30356B-4B81-27F2-C3A7-E2B6A2843BCF}"/>
                    </a:ext>
                  </a:extLst>
                </p14:cNvPr>
                <p14:cNvContentPartPr/>
                <p14:nvPr/>
              </p14:nvContentPartPr>
              <p14:xfrm>
                <a:off x="1792240" y="267280"/>
                <a:ext cx="159840" cy="20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30356B-4B81-27F2-C3A7-E2B6A2843B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83600" y="258280"/>
                  <a:ext cx="177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2891748-38E3-6771-612E-544792A64846}"/>
                    </a:ext>
                  </a:extLst>
                </p14:cNvPr>
                <p14:cNvContentPartPr/>
                <p14:nvPr/>
              </p14:nvContentPartPr>
              <p14:xfrm>
                <a:off x="1971160" y="446920"/>
                <a:ext cx="38160" cy="13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2891748-38E3-6771-612E-544792A648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62160" y="437920"/>
                  <a:ext cx="558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D9F5DF-E393-1E5F-2073-5E2C1DC0039F}"/>
              </a:ext>
            </a:extLst>
          </p:cNvPr>
          <p:cNvGrpSpPr/>
          <p:nvPr/>
        </p:nvGrpSpPr>
        <p:grpSpPr>
          <a:xfrm>
            <a:off x="2152240" y="273040"/>
            <a:ext cx="246240" cy="253800"/>
            <a:chOff x="2152240" y="273040"/>
            <a:chExt cx="24624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1B1CD6-E857-A63C-65A7-B9358FB8710A}"/>
                    </a:ext>
                  </a:extLst>
                </p14:cNvPr>
                <p14:cNvContentPartPr/>
                <p14:nvPr/>
              </p14:nvContentPartPr>
              <p14:xfrm>
                <a:off x="2152240" y="273040"/>
                <a:ext cx="165600" cy="177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1B1CD6-E857-A63C-65A7-B9358FB871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43600" y="264400"/>
                  <a:ext cx="183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F52B0E-E048-4BA2-D455-78EFCB11B933}"/>
                    </a:ext>
                  </a:extLst>
                </p14:cNvPr>
                <p14:cNvContentPartPr/>
                <p14:nvPr/>
              </p14:nvContentPartPr>
              <p14:xfrm>
                <a:off x="2366800" y="382120"/>
                <a:ext cx="31680" cy="144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F52B0E-E048-4BA2-D455-78EFCB11B9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8160" y="373120"/>
                  <a:ext cx="4932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0CB40E4-F46F-1DD0-E90B-D0B24A039481}"/>
                  </a:ext>
                </a:extLst>
              </p14:cNvPr>
              <p14:cNvContentPartPr/>
              <p14:nvPr/>
            </p14:nvContentPartPr>
            <p14:xfrm>
              <a:off x="2539600" y="236680"/>
              <a:ext cx="104760" cy="215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0CB40E4-F46F-1DD0-E90B-D0B24A0394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30600" y="228040"/>
                <a:ext cx="122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DF44F6F-3815-DACD-F509-E41FE99EF05C}"/>
                  </a:ext>
                </a:extLst>
              </p14:cNvPr>
              <p14:cNvContentPartPr/>
              <p14:nvPr/>
            </p14:nvContentPartPr>
            <p14:xfrm>
              <a:off x="2778280" y="486520"/>
              <a:ext cx="19080" cy="108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DF44F6F-3815-DACD-F509-E41FE99EF0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69280" y="477880"/>
                <a:ext cx="3672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7B01ADB-4A8D-A044-2B5C-31E1811B4C3F}"/>
              </a:ext>
            </a:extLst>
          </p:cNvPr>
          <p:cNvGrpSpPr/>
          <p:nvPr/>
        </p:nvGrpSpPr>
        <p:grpSpPr>
          <a:xfrm>
            <a:off x="2953240" y="256840"/>
            <a:ext cx="159480" cy="349560"/>
            <a:chOff x="2953240" y="256840"/>
            <a:chExt cx="1594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B693E1A-6729-37A6-9CCD-D9AADB05CA71}"/>
                    </a:ext>
                  </a:extLst>
                </p14:cNvPr>
                <p14:cNvContentPartPr/>
                <p14:nvPr/>
              </p14:nvContentPartPr>
              <p14:xfrm>
                <a:off x="2953240" y="256840"/>
                <a:ext cx="74880" cy="229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B693E1A-6729-37A6-9CCD-D9AADB05CA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44240" y="248200"/>
                  <a:ext cx="9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53FA34B-109E-D000-D3D7-7E4DDCF60AA0}"/>
                    </a:ext>
                  </a:extLst>
                </p14:cNvPr>
                <p14:cNvContentPartPr/>
                <p14:nvPr/>
              </p14:nvContentPartPr>
              <p14:xfrm>
                <a:off x="3068440" y="460240"/>
                <a:ext cx="44280" cy="146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53FA34B-109E-D000-D3D7-7E4DDCF60A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59800" y="451600"/>
                  <a:ext cx="619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950D20-EC87-6368-EE65-FCC5E754E557}"/>
              </a:ext>
            </a:extLst>
          </p:cNvPr>
          <p:cNvGrpSpPr/>
          <p:nvPr/>
        </p:nvGrpSpPr>
        <p:grpSpPr>
          <a:xfrm>
            <a:off x="3288760" y="192760"/>
            <a:ext cx="349200" cy="381240"/>
            <a:chOff x="3288760" y="192760"/>
            <a:chExt cx="34920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143519-B97F-9564-0E20-7668F0676574}"/>
                    </a:ext>
                  </a:extLst>
                </p14:cNvPr>
                <p14:cNvContentPartPr/>
                <p14:nvPr/>
              </p14:nvContentPartPr>
              <p14:xfrm>
                <a:off x="3288760" y="288880"/>
                <a:ext cx="101520" cy="210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143519-B97F-9564-0E20-7668F06765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80120" y="280240"/>
                  <a:ext cx="119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97946B3-9240-04C2-8392-14F9EDE26155}"/>
                    </a:ext>
                  </a:extLst>
                </p14:cNvPr>
                <p14:cNvContentPartPr/>
                <p14:nvPr/>
              </p14:nvContentPartPr>
              <p14:xfrm>
                <a:off x="3422680" y="192760"/>
                <a:ext cx="215280" cy="381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97946B3-9240-04C2-8392-14F9EDE261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4040" y="184120"/>
                  <a:ext cx="2329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FA9587B-CF3A-48E3-6A95-8D713F78D726}"/>
              </a:ext>
            </a:extLst>
          </p:cNvPr>
          <p:cNvGrpSpPr/>
          <p:nvPr/>
        </p:nvGrpSpPr>
        <p:grpSpPr>
          <a:xfrm>
            <a:off x="9533680" y="155680"/>
            <a:ext cx="2423160" cy="2476080"/>
            <a:chOff x="9533680" y="155680"/>
            <a:chExt cx="2423160" cy="24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D499A5-CED0-0FD6-4276-119860F404F7}"/>
                    </a:ext>
                  </a:extLst>
                </p14:cNvPr>
                <p14:cNvContentPartPr/>
                <p14:nvPr/>
              </p14:nvContentPartPr>
              <p14:xfrm>
                <a:off x="9981160" y="190600"/>
                <a:ext cx="374400" cy="203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D499A5-CED0-0FD6-4276-119860F404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72160" y="181960"/>
                  <a:ext cx="392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25196C0-A22E-2A11-C134-038232661518}"/>
                    </a:ext>
                  </a:extLst>
                </p14:cNvPr>
                <p14:cNvContentPartPr/>
                <p14:nvPr/>
              </p14:nvContentPartPr>
              <p14:xfrm>
                <a:off x="10395160" y="342160"/>
                <a:ext cx="53280" cy="165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25196C0-A22E-2A11-C134-0382326615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86520" y="333520"/>
                  <a:ext cx="7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6243D4-B929-F4A5-1D85-5EAD2FEA9F73}"/>
                    </a:ext>
                  </a:extLst>
                </p14:cNvPr>
                <p14:cNvContentPartPr/>
                <p14:nvPr/>
              </p14:nvContentPartPr>
              <p14:xfrm>
                <a:off x="10647520" y="200680"/>
                <a:ext cx="628200" cy="370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6243D4-B929-F4A5-1D85-5EAD2FEA9F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38880" y="192040"/>
                  <a:ext cx="64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FB2D4F2-8442-C99B-62A1-CFDF8E6777B2}"/>
                    </a:ext>
                  </a:extLst>
                </p14:cNvPr>
                <p14:cNvContentPartPr/>
                <p14:nvPr/>
              </p14:nvContentPartPr>
              <p14:xfrm>
                <a:off x="11366440" y="175480"/>
                <a:ext cx="139680" cy="303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FB2D4F2-8442-C99B-62A1-CFDF8E6777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57800" y="166840"/>
                  <a:ext cx="157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F140F6-A730-49DE-05FE-3D8CFF21BDB3}"/>
                    </a:ext>
                  </a:extLst>
                </p14:cNvPr>
                <p14:cNvContentPartPr/>
                <p14:nvPr/>
              </p14:nvContentPartPr>
              <p14:xfrm>
                <a:off x="9805120" y="155680"/>
                <a:ext cx="138240" cy="387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F140F6-A730-49DE-05FE-3D8CFF21BDB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96120" y="146680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4896BF-8A04-453C-17F6-622B75061881}"/>
                    </a:ext>
                  </a:extLst>
                </p14:cNvPr>
                <p14:cNvContentPartPr/>
                <p14:nvPr/>
              </p14:nvContentPartPr>
              <p14:xfrm>
                <a:off x="9576520" y="804040"/>
                <a:ext cx="93600" cy="1314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4896BF-8A04-453C-17F6-622B750618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67880" y="795040"/>
                  <a:ext cx="11124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AD671A0-6CEC-BFE7-4F21-312BFEAD25DB}"/>
                    </a:ext>
                  </a:extLst>
                </p14:cNvPr>
                <p14:cNvContentPartPr/>
                <p14:nvPr/>
              </p14:nvContentPartPr>
              <p14:xfrm>
                <a:off x="9644560" y="714040"/>
                <a:ext cx="2028600" cy="145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AD671A0-6CEC-BFE7-4F21-312BFEAD25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35920" y="705040"/>
                  <a:ext cx="2046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B613876-B475-547E-5762-0572B4729731}"/>
                    </a:ext>
                  </a:extLst>
                </p14:cNvPr>
                <p14:cNvContentPartPr/>
                <p14:nvPr/>
              </p14:nvContentPartPr>
              <p14:xfrm>
                <a:off x="10262680" y="972520"/>
                <a:ext cx="92520" cy="232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B613876-B475-547E-5762-0572B47297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54040" y="963880"/>
                  <a:ext cx="110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2F96039-55B9-880A-06BD-A69AB128ABBC}"/>
                    </a:ext>
                  </a:extLst>
                </p14:cNvPr>
                <p14:cNvContentPartPr/>
                <p14:nvPr/>
              </p14:nvContentPartPr>
              <p14:xfrm>
                <a:off x="10532320" y="1044520"/>
                <a:ext cx="7200" cy="16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2F96039-55B9-880A-06BD-A69AB128AB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23680" y="1035880"/>
                  <a:ext cx="24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34ED54-961D-B735-D04A-BA8ADFCC761F}"/>
                    </a:ext>
                  </a:extLst>
                </p14:cNvPr>
                <p14:cNvContentPartPr/>
                <p14:nvPr/>
              </p14:nvContentPartPr>
              <p14:xfrm>
                <a:off x="10644640" y="1116160"/>
                <a:ext cx="51120" cy="152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34ED54-961D-B735-D04A-BA8ADFCC76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35640" y="1107160"/>
                  <a:ext cx="68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606410-8D8F-5DF3-290C-41A395A66DE6}"/>
                    </a:ext>
                  </a:extLst>
                </p14:cNvPr>
                <p14:cNvContentPartPr/>
                <p14:nvPr/>
              </p14:nvContentPartPr>
              <p14:xfrm>
                <a:off x="10914280" y="943360"/>
                <a:ext cx="42480" cy="206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606410-8D8F-5DF3-290C-41A395A66D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05280" y="934360"/>
                  <a:ext cx="60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F833008-A663-297C-ADD9-0A01456158A2}"/>
                    </a:ext>
                  </a:extLst>
                </p14:cNvPr>
                <p14:cNvContentPartPr/>
                <p14:nvPr/>
              </p14:nvContentPartPr>
              <p14:xfrm>
                <a:off x="10980880" y="937960"/>
                <a:ext cx="142200" cy="292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F833008-A663-297C-ADD9-0A01456158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2240" y="928960"/>
                  <a:ext cx="159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8192CF2-B03D-DF72-F1CF-215D0DD3C819}"/>
                    </a:ext>
                  </a:extLst>
                </p14:cNvPr>
                <p14:cNvContentPartPr/>
                <p14:nvPr/>
              </p14:nvContentPartPr>
              <p14:xfrm>
                <a:off x="10347640" y="1417840"/>
                <a:ext cx="92520" cy="232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8192CF2-B03D-DF72-F1CF-215D0DD3C8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39000" y="1409200"/>
                  <a:ext cx="110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01CCF1-5D93-5D7B-32C4-5D87ABFA0A76}"/>
                    </a:ext>
                  </a:extLst>
                </p14:cNvPr>
                <p14:cNvContentPartPr/>
                <p14:nvPr/>
              </p14:nvContentPartPr>
              <p14:xfrm>
                <a:off x="10547440" y="1472560"/>
                <a:ext cx="163800" cy="183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01CCF1-5D93-5D7B-32C4-5D87ABFA0A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38440" y="1463560"/>
                  <a:ext cx="181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CF4426A-1314-C91B-B18E-C63917F9D9A6}"/>
                    </a:ext>
                  </a:extLst>
                </p14:cNvPr>
                <p14:cNvContentPartPr/>
                <p14:nvPr/>
              </p14:nvContentPartPr>
              <p14:xfrm>
                <a:off x="10699720" y="1602880"/>
                <a:ext cx="73440" cy="163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CF4426A-1314-C91B-B18E-C63917F9D9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690720" y="1594240"/>
                  <a:ext cx="91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9518DC-E131-AA9B-972A-DC33A1FBD176}"/>
                    </a:ext>
                  </a:extLst>
                </p14:cNvPr>
                <p14:cNvContentPartPr/>
                <p14:nvPr/>
              </p14:nvContentPartPr>
              <p14:xfrm>
                <a:off x="10876840" y="1435480"/>
                <a:ext cx="104400" cy="228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9518DC-E131-AA9B-972A-DC33A1FBD1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68200" y="1426840"/>
                  <a:ext cx="122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3D7760-A56D-33ED-D08D-1C2D54F0F011}"/>
                    </a:ext>
                  </a:extLst>
                </p14:cNvPr>
                <p14:cNvContentPartPr/>
                <p14:nvPr/>
              </p14:nvContentPartPr>
              <p14:xfrm>
                <a:off x="10964680" y="1426840"/>
                <a:ext cx="176760" cy="360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3D7760-A56D-33ED-D08D-1C2D54F0F0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55680" y="1417840"/>
                  <a:ext cx="194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FA9B15-B49F-B229-7ED9-49FC6618A7C3}"/>
                    </a:ext>
                  </a:extLst>
                </p14:cNvPr>
                <p14:cNvContentPartPr/>
                <p14:nvPr/>
              </p14:nvContentPartPr>
              <p14:xfrm>
                <a:off x="10407400" y="1902400"/>
                <a:ext cx="138600" cy="250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FA9B15-B49F-B229-7ED9-49FC6618A7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98400" y="1893400"/>
                  <a:ext cx="156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52DAD3-521E-D1B4-86D8-63EAD307AC3C}"/>
                    </a:ext>
                  </a:extLst>
                </p14:cNvPr>
                <p14:cNvContentPartPr/>
                <p14:nvPr/>
              </p14:nvContentPartPr>
              <p14:xfrm>
                <a:off x="10611880" y="1966480"/>
                <a:ext cx="78120" cy="19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52DAD3-521E-D1B4-86D8-63EAD307AC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02880" y="1957480"/>
                  <a:ext cx="95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EBECA93-5D14-D1ED-4CB6-1AB1C37DB568}"/>
                    </a:ext>
                  </a:extLst>
                </p14:cNvPr>
                <p14:cNvContentPartPr/>
                <p14:nvPr/>
              </p14:nvContentPartPr>
              <p14:xfrm>
                <a:off x="10724200" y="2114440"/>
                <a:ext cx="77040" cy="175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EBECA93-5D14-D1ED-4CB6-1AB1C37DB5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15560" y="2105800"/>
                  <a:ext cx="94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44E03E7-8CEF-6AF1-4D2F-FAC6FF7CE623}"/>
                    </a:ext>
                  </a:extLst>
                </p14:cNvPr>
                <p14:cNvContentPartPr/>
                <p14:nvPr/>
              </p14:nvContentPartPr>
              <p14:xfrm>
                <a:off x="10940920" y="1998160"/>
                <a:ext cx="79200" cy="208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44E03E7-8CEF-6AF1-4D2F-FAC6FF7CE6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31920" y="1989160"/>
                  <a:ext cx="96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B498CD6-EC71-478D-9B4D-B5087E1685A7}"/>
                    </a:ext>
                  </a:extLst>
                </p14:cNvPr>
                <p14:cNvContentPartPr/>
                <p14:nvPr/>
              </p14:nvContentPartPr>
              <p14:xfrm>
                <a:off x="11015080" y="1951000"/>
                <a:ext cx="159840" cy="267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B498CD6-EC71-478D-9B4D-B5087E1685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006440" y="1942000"/>
                  <a:ext cx="177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198D2E4-E4BB-80FF-FEA5-A3DA9032C2AC}"/>
                    </a:ext>
                  </a:extLst>
                </p14:cNvPr>
                <p14:cNvContentPartPr/>
                <p14:nvPr/>
              </p14:nvContentPartPr>
              <p14:xfrm>
                <a:off x="9533680" y="2045680"/>
                <a:ext cx="2160000" cy="586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198D2E4-E4BB-80FF-FEA5-A3DA9032C2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24680" y="2037040"/>
                  <a:ext cx="21776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165E00F-1B60-67AA-F4E3-230950FD99DD}"/>
                    </a:ext>
                  </a:extLst>
                </p14:cNvPr>
                <p14:cNvContentPartPr/>
                <p14:nvPr/>
              </p14:nvContentPartPr>
              <p14:xfrm>
                <a:off x="11614840" y="844720"/>
                <a:ext cx="342000" cy="1393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165E00F-1B60-67AA-F4E3-230950FD99D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606200" y="836080"/>
                  <a:ext cx="359640" cy="14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E05C94A-802D-D1BB-3901-B290C17B6FFD}"/>
                    </a:ext>
                  </a:extLst>
                </p14:cNvPr>
                <p14:cNvContentPartPr/>
                <p14:nvPr/>
              </p14:nvContentPartPr>
              <p14:xfrm>
                <a:off x="11570200" y="747160"/>
                <a:ext cx="273240" cy="473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E05C94A-802D-D1BB-3901-B290C17B6FF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561560" y="738160"/>
                  <a:ext cx="290880" cy="4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77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659CC5-FFE7-4EA5-D353-D55BD434003C}"/>
              </a:ext>
            </a:extLst>
          </p:cNvPr>
          <p:cNvGrpSpPr/>
          <p:nvPr/>
        </p:nvGrpSpPr>
        <p:grpSpPr>
          <a:xfrm>
            <a:off x="764187" y="304068"/>
            <a:ext cx="228960" cy="515520"/>
            <a:chOff x="764187" y="304068"/>
            <a:chExt cx="2289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0AF18F-B6ED-1F05-D269-30BDE1A7AF07}"/>
                    </a:ext>
                  </a:extLst>
                </p14:cNvPr>
                <p14:cNvContentPartPr/>
                <p14:nvPr/>
              </p14:nvContentPartPr>
              <p14:xfrm>
                <a:off x="764187" y="304068"/>
                <a:ext cx="130680" cy="41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0AF18F-B6ED-1F05-D269-30BDE1A7AF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050" y="297953"/>
                  <a:ext cx="142954" cy="42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A20B54-B4E3-E602-2C50-AA0809AFEDFE}"/>
                    </a:ext>
                  </a:extLst>
                </p14:cNvPr>
                <p14:cNvContentPartPr/>
                <p14:nvPr/>
              </p14:nvContentPartPr>
              <p14:xfrm>
                <a:off x="992787" y="471828"/>
                <a:ext cx="360" cy="347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A20B54-B4E3-E602-2C50-AA0809AFED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667" y="465708"/>
                  <a:ext cx="126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88C0D-4664-6E3F-60E5-FE3F3741A00D}"/>
              </a:ext>
            </a:extLst>
          </p:cNvPr>
          <p:cNvGrpSpPr/>
          <p:nvPr/>
        </p:nvGrpSpPr>
        <p:grpSpPr>
          <a:xfrm>
            <a:off x="1130667" y="392628"/>
            <a:ext cx="207000" cy="393480"/>
            <a:chOff x="1130667" y="392628"/>
            <a:chExt cx="2070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301760-92FB-4B8E-A88F-ECEA35059368}"/>
                    </a:ext>
                  </a:extLst>
                </p14:cNvPr>
                <p14:cNvContentPartPr/>
                <p14:nvPr/>
              </p14:nvContentPartPr>
              <p14:xfrm>
                <a:off x="1130667" y="392628"/>
                <a:ext cx="160560" cy="29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301760-92FB-4B8E-A88F-ECEA350593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547" y="386508"/>
                  <a:ext cx="172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64F62-0951-2C14-FF9D-2AE3C79B14D2}"/>
                    </a:ext>
                  </a:extLst>
                </p14:cNvPr>
                <p14:cNvContentPartPr/>
                <p14:nvPr/>
              </p14:nvContentPartPr>
              <p14:xfrm>
                <a:off x="1300587" y="579828"/>
                <a:ext cx="37080" cy="206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64F62-0951-2C14-FF9D-2AE3C79B1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4467" y="573697"/>
                  <a:ext cx="49320" cy="21854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05BD1-DA4C-BFB2-7AC9-17D398C50542}"/>
              </a:ext>
            </a:extLst>
          </p:cNvPr>
          <p:cNvGrpSpPr/>
          <p:nvPr/>
        </p:nvGrpSpPr>
        <p:grpSpPr>
          <a:xfrm>
            <a:off x="1501827" y="307308"/>
            <a:ext cx="1221840" cy="572400"/>
            <a:chOff x="1501827" y="307308"/>
            <a:chExt cx="122184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96A9FA-0CAC-7A40-77AF-5629FC45A84E}"/>
                    </a:ext>
                  </a:extLst>
                </p14:cNvPr>
                <p14:cNvContentPartPr/>
                <p14:nvPr/>
              </p14:nvContentPartPr>
              <p14:xfrm>
                <a:off x="1501827" y="351948"/>
                <a:ext cx="133560" cy="30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96A9FA-0CAC-7A40-77AF-5629FC45A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5707" y="345828"/>
                  <a:ext cx="145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29CF4E-1971-1B8C-159A-A81282D148A6}"/>
                    </a:ext>
                  </a:extLst>
                </p14:cNvPr>
                <p14:cNvContentPartPr/>
                <p14:nvPr/>
              </p14:nvContentPartPr>
              <p14:xfrm>
                <a:off x="1748067" y="668748"/>
                <a:ext cx="80640" cy="16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29CF4E-1971-1B8C-159A-A81282D14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1947" y="662628"/>
                  <a:ext cx="92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2AB6D1-3A1F-93B1-B773-561BE32D80F0}"/>
                    </a:ext>
                  </a:extLst>
                </p14:cNvPr>
                <p14:cNvContentPartPr/>
                <p14:nvPr/>
              </p14:nvContentPartPr>
              <p14:xfrm>
                <a:off x="1946787" y="351588"/>
                <a:ext cx="27504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2AB6D1-3A1F-93B1-B773-561BE32D80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0667" y="345468"/>
                  <a:ext cx="287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1A39E4-5825-17E1-EB0E-36762FD8DA3D}"/>
                    </a:ext>
                  </a:extLst>
                </p14:cNvPr>
                <p14:cNvContentPartPr/>
                <p14:nvPr/>
              </p14:nvContentPartPr>
              <p14:xfrm>
                <a:off x="2300667" y="629148"/>
                <a:ext cx="3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1A39E4-5825-17E1-EB0E-36762FD8DA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4547" y="623012"/>
                  <a:ext cx="12600" cy="150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CC6377-439A-9308-3164-598617813FEB}"/>
                    </a:ext>
                  </a:extLst>
                </p14:cNvPr>
                <p14:cNvContentPartPr/>
                <p14:nvPr/>
              </p14:nvContentPartPr>
              <p14:xfrm>
                <a:off x="2438187" y="307308"/>
                <a:ext cx="226440" cy="40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CC6377-439A-9308-3164-598617813F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2067" y="301183"/>
                  <a:ext cx="238680" cy="421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B7FD51-05A7-9527-D9B8-E82D758C8CC8}"/>
                    </a:ext>
                  </a:extLst>
                </p14:cNvPr>
                <p14:cNvContentPartPr/>
                <p14:nvPr/>
              </p14:nvContentPartPr>
              <p14:xfrm>
                <a:off x="2555907" y="511068"/>
                <a:ext cx="1076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B7FD51-05A7-9527-D9B8-E82D758C8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9787" y="504948"/>
                  <a:ext cx="119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2BB335-6446-460C-8F32-63F13E814869}"/>
                    </a:ext>
                  </a:extLst>
                </p14:cNvPr>
                <p14:cNvContentPartPr/>
                <p14:nvPr/>
              </p14:nvContentPartPr>
              <p14:xfrm>
                <a:off x="2658147" y="756948"/>
                <a:ext cx="65520" cy="12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2BB335-6446-460C-8F32-63F13E8148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2027" y="750846"/>
                  <a:ext cx="77760" cy="13496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091BF6-FFEF-C1D9-F879-710BF149837D}"/>
                  </a:ext>
                </a:extLst>
              </p14:cNvPr>
              <p14:cNvContentPartPr/>
              <p14:nvPr/>
            </p14:nvContentPartPr>
            <p14:xfrm>
              <a:off x="2929947" y="403068"/>
              <a:ext cx="360" cy="22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091BF6-FFEF-C1D9-F879-710BF14983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3827" y="396948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FB8154-5CFA-AFF6-07BA-D6C69E7FBDEA}"/>
                  </a:ext>
                </a:extLst>
              </p14:cNvPr>
              <p14:cNvContentPartPr/>
              <p14:nvPr/>
            </p14:nvContentPartPr>
            <p14:xfrm>
              <a:off x="3080427" y="619428"/>
              <a:ext cx="36720" cy="15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FB8154-5CFA-AFF6-07BA-D6C69E7FBD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74307" y="613308"/>
                <a:ext cx="4896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D243907-26DC-9D45-F27E-CDC5702F70FA}"/>
              </a:ext>
            </a:extLst>
          </p:cNvPr>
          <p:cNvGrpSpPr/>
          <p:nvPr/>
        </p:nvGrpSpPr>
        <p:grpSpPr>
          <a:xfrm>
            <a:off x="3247107" y="206868"/>
            <a:ext cx="355320" cy="709560"/>
            <a:chOff x="3247107" y="206868"/>
            <a:chExt cx="35532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A92B74-9671-1621-73E8-7B7C11AA357B}"/>
                    </a:ext>
                  </a:extLst>
                </p14:cNvPr>
                <p14:cNvContentPartPr/>
                <p14:nvPr/>
              </p14:nvContentPartPr>
              <p14:xfrm>
                <a:off x="3274107" y="353748"/>
                <a:ext cx="118800" cy="34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A92B74-9671-1621-73E8-7B7C11AA35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005" y="347628"/>
                  <a:ext cx="131003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1D9D66-79D1-4CC4-14D0-4476BAB4C406}"/>
                    </a:ext>
                  </a:extLst>
                </p14:cNvPr>
                <p14:cNvContentPartPr/>
                <p14:nvPr/>
              </p14:nvContentPartPr>
              <p14:xfrm>
                <a:off x="3247107" y="206868"/>
                <a:ext cx="355320" cy="70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1D9D66-79D1-4CC4-14D0-4476BAB4C4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0987" y="200748"/>
                  <a:ext cx="367560" cy="72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EDC3CBA-AC57-0192-9A8B-75D6ABA186D4}"/>
                  </a:ext>
                </a:extLst>
              </p14:cNvPr>
              <p14:cNvContentPartPr/>
              <p14:nvPr/>
            </p14:nvContentPartPr>
            <p14:xfrm>
              <a:off x="4021107" y="269410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EDC3CBA-AC57-0192-9A8B-75D6ABA186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4987" y="26879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079E92E-104F-14C2-0935-00D777D4B901}"/>
                  </a:ext>
                </a:extLst>
              </p14:cNvPr>
              <p14:cNvContentPartPr/>
              <p14:nvPr/>
            </p14:nvContentPartPr>
            <p14:xfrm>
              <a:off x="9537387" y="284988"/>
              <a:ext cx="177480" cy="2558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079E92E-104F-14C2-0935-00D777D4B9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1267" y="278868"/>
                <a:ext cx="189720" cy="25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74A407C-39DC-CFC6-C4B7-425AB140C94C}"/>
                  </a:ext>
                </a:extLst>
              </p14:cNvPr>
              <p14:cNvContentPartPr/>
              <p14:nvPr/>
            </p14:nvContentPartPr>
            <p14:xfrm>
              <a:off x="9586347" y="175548"/>
              <a:ext cx="2164680" cy="2842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74A407C-39DC-CFC6-C4B7-425AB140C9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80227" y="169428"/>
                <a:ext cx="2176920" cy="28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4C2C0A6-A351-3CE4-64AF-055A11F184B0}"/>
              </a:ext>
            </a:extLst>
          </p:cNvPr>
          <p:cNvGrpSpPr/>
          <p:nvPr/>
        </p:nvGrpSpPr>
        <p:grpSpPr>
          <a:xfrm>
            <a:off x="4177347" y="234948"/>
            <a:ext cx="224640" cy="413280"/>
            <a:chOff x="4177347" y="234948"/>
            <a:chExt cx="2246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F0939F-1A51-15EA-46EE-7A39BD281D42}"/>
                    </a:ext>
                  </a:extLst>
                </p14:cNvPr>
                <p14:cNvContentPartPr/>
                <p14:nvPr/>
              </p14:nvContentPartPr>
              <p14:xfrm>
                <a:off x="4177347" y="234948"/>
                <a:ext cx="48240" cy="41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F0939F-1A51-15EA-46EE-7A39BD281D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1227" y="228828"/>
                  <a:ext cx="60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FFC188-621B-51C5-262C-558976177244}"/>
                    </a:ext>
                  </a:extLst>
                </p14:cNvPr>
                <p14:cNvContentPartPr/>
                <p14:nvPr/>
              </p14:nvContentPartPr>
              <p14:xfrm>
                <a:off x="4260507" y="318828"/>
                <a:ext cx="141480" cy="281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FFC188-621B-51C5-262C-5589761772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4371" y="312708"/>
                  <a:ext cx="153751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84690AA-9080-6ED8-4026-7B83C9B87E35}"/>
                  </a:ext>
                </a:extLst>
              </p14:cNvPr>
              <p14:cNvContentPartPr/>
              <p14:nvPr/>
            </p14:nvContentPartPr>
            <p14:xfrm>
              <a:off x="4688547" y="348348"/>
              <a:ext cx="251280" cy="120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4690AA-9080-6ED8-4026-7B83C9B87E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2427" y="342228"/>
                <a:ext cx="263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580F45-71EF-7649-A62C-CDE5F9054F5A}"/>
                  </a:ext>
                </a:extLst>
              </p14:cNvPr>
              <p14:cNvContentPartPr/>
              <p14:nvPr/>
            </p14:nvContentPartPr>
            <p14:xfrm>
              <a:off x="5252667" y="157188"/>
              <a:ext cx="35280" cy="296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580F45-71EF-7649-A62C-CDE5F9054F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46609" y="151068"/>
                <a:ext cx="47396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0FFBD57-06F6-4649-9EBA-BC6126815A36}"/>
              </a:ext>
            </a:extLst>
          </p:cNvPr>
          <p:cNvGrpSpPr/>
          <p:nvPr/>
        </p:nvGrpSpPr>
        <p:grpSpPr>
          <a:xfrm>
            <a:off x="5506827" y="42348"/>
            <a:ext cx="480240" cy="358920"/>
            <a:chOff x="5506827" y="42348"/>
            <a:chExt cx="4802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8A73C4-ABBF-2469-99BB-01A6754E1BFA}"/>
                    </a:ext>
                  </a:extLst>
                </p14:cNvPr>
                <p14:cNvContentPartPr/>
                <p14:nvPr/>
              </p14:nvContentPartPr>
              <p14:xfrm>
                <a:off x="5506827" y="116508"/>
                <a:ext cx="189720" cy="28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8A73C4-ABBF-2469-99BB-01A6754E1B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0707" y="110396"/>
                  <a:ext cx="201960" cy="296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3CEEA9-E496-E36E-4F58-E54FA2D158DA}"/>
                    </a:ext>
                  </a:extLst>
                </p14:cNvPr>
                <p14:cNvContentPartPr/>
                <p14:nvPr/>
              </p14:nvContentPartPr>
              <p14:xfrm>
                <a:off x="5608707" y="42348"/>
                <a:ext cx="378360" cy="81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3CEEA9-E496-E36E-4F58-E54FA2D158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2587" y="36228"/>
                  <a:ext cx="3906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899C24D-DBA9-EF61-AD65-CFC33FEC05A2}"/>
                  </a:ext>
                </a:extLst>
              </p14:cNvPr>
              <p14:cNvContentPartPr/>
              <p14:nvPr/>
            </p14:nvContentPartPr>
            <p14:xfrm>
              <a:off x="983787" y="1029828"/>
              <a:ext cx="215280" cy="143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899C24D-DBA9-EF61-AD65-CFC33FEC05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7667" y="1023693"/>
                <a:ext cx="227520" cy="15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80FE0F-8CF9-FC9E-DDE9-6B8FDD6347D7}"/>
                  </a:ext>
                </a:extLst>
              </p14:cNvPr>
              <p14:cNvContentPartPr/>
              <p14:nvPr/>
            </p14:nvContentPartPr>
            <p14:xfrm>
              <a:off x="1487787" y="1022628"/>
              <a:ext cx="31320" cy="225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80FE0F-8CF9-FC9E-DDE9-6B8FDD6347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81737" y="1016508"/>
                <a:ext cx="43421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34DED04-F685-6E14-77CE-AD21EAF21EFA}"/>
                  </a:ext>
                </a:extLst>
              </p14:cNvPr>
              <p14:cNvContentPartPr/>
              <p14:nvPr/>
            </p14:nvContentPartPr>
            <p14:xfrm>
              <a:off x="1991067" y="994908"/>
              <a:ext cx="196920" cy="20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34DED04-F685-6E14-77CE-AD21EAF21E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84947" y="988799"/>
                <a:ext cx="209160" cy="21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17B278-3B79-C3E4-9CF7-A2BC13ECD259}"/>
                  </a:ext>
                </a:extLst>
              </p14:cNvPr>
              <p14:cNvContentPartPr/>
              <p14:nvPr/>
            </p14:nvContentPartPr>
            <p14:xfrm>
              <a:off x="2522787" y="965028"/>
              <a:ext cx="160200" cy="227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17B278-3B79-C3E4-9CF7-A2BC13ECD2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6653" y="958908"/>
                <a:ext cx="172468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2E9902-4EB4-72A7-354A-C5D5A54DD266}"/>
              </a:ext>
            </a:extLst>
          </p:cNvPr>
          <p:cNvGrpSpPr/>
          <p:nvPr/>
        </p:nvGrpSpPr>
        <p:grpSpPr>
          <a:xfrm>
            <a:off x="2880267" y="962148"/>
            <a:ext cx="188280" cy="331920"/>
            <a:chOff x="2880267" y="962148"/>
            <a:chExt cx="1882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2FD28A-9161-BCBF-AD8C-CDAD67C787CE}"/>
                    </a:ext>
                  </a:extLst>
                </p14:cNvPr>
                <p14:cNvContentPartPr/>
                <p14:nvPr/>
              </p14:nvContentPartPr>
              <p14:xfrm>
                <a:off x="2936427" y="965388"/>
                <a:ext cx="112320" cy="32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2FD28A-9161-BCBF-AD8C-CDAD67C787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0307" y="959268"/>
                  <a:ext cx="124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0159FF-A02A-ED6F-ACD9-349318DC2CB8}"/>
                    </a:ext>
                  </a:extLst>
                </p14:cNvPr>
                <p14:cNvContentPartPr/>
                <p14:nvPr/>
              </p14:nvContentPartPr>
              <p14:xfrm>
                <a:off x="2880267" y="962148"/>
                <a:ext cx="188280" cy="161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0159FF-A02A-ED6F-ACD9-349318DC2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4147" y="956014"/>
                  <a:ext cx="200520" cy="17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8187D2-EB13-9B06-9B64-CE4147DE6D78}"/>
              </a:ext>
            </a:extLst>
          </p:cNvPr>
          <p:cNvGrpSpPr/>
          <p:nvPr/>
        </p:nvGrpSpPr>
        <p:grpSpPr>
          <a:xfrm>
            <a:off x="3286347" y="1049628"/>
            <a:ext cx="306720" cy="252720"/>
            <a:chOff x="3286347" y="1049628"/>
            <a:chExt cx="3067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F84984-49BB-3E28-6E86-061F6423B25D}"/>
                    </a:ext>
                  </a:extLst>
                </p14:cNvPr>
                <p14:cNvContentPartPr/>
                <p14:nvPr/>
              </p14:nvContentPartPr>
              <p14:xfrm>
                <a:off x="3286347" y="1068708"/>
                <a:ext cx="100440" cy="23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F84984-49BB-3E28-6E86-061F6423B2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0227" y="1062588"/>
                  <a:ext cx="112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7478BD-A978-1242-2A7C-5F754624178F}"/>
                    </a:ext>
                  </a:extLst>
                </p14:cNvPr>
                <p14:cNvContentPartPr/>
                <p14:nvPr/>
              </p14:nvContentPartPr>
              <p14:xfrm>
                <a:off x="3357627" y="1049628"/>
                <a:ext cx="235440" cy="49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7478BD-A978-1242-2A7C-5F75462417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1507" y="1043508"/>
                  <a:ext cx="2476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69EA9EE-A7B3-163D-7D74-55F783971D14}"/>
              </a:ext>
            </a:extLst>
          </p:cNvPr>
          <p:cNvGrpSpPr/>
          <p:nvPr/>
        </p:nvGrpSpPr>
        <p:grpSpPr>
          <a:xfrm>
            <a:off x="6484227" y="162588"/>
            <a:ext cx="1917720" cy="487440"/>
            <a:chOff x="6484227" y="162588"/>
            <a:chExt cx="191772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FD375C-7D52-9772-E7EE-DEA5A065471D}"/>
                    </a:ext>
                  </a:extLst>
                </p14:cNvPr>
                <p14:cNvContentPartPr/>
                <p14:nvPr/>
              </p14:nvContentPartPr>
              <p14:xfrm>
                <a:off x="6484227" y="162588"/>
                <a:ext cx="176760" cy="31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FD375C-7D52-9772-E7EE-DEA5A06547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75227" y="153588"/>
                  <a:ext cx="194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4376544-1332-F199-D04B-05E1E5FAFAC3}"/>
                    </a:ext>
                  </a:extLst>
                </p14:cNvPr>
                <p14:cNvContentPartPr/>
                <p14:nvPr/>
              </p14:nvContentPartPr>
              <p14:xfrm>
                <a:off x="6909027" y="248628"/>
                <a:ext cx="1492920" cy="300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4376544-1332-F199-D04B-05E1E5FAFA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00027" y="239628"/>
                  <a:ext cx="1510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6AB624-ABE1-8652-AC46-C059FBA1AE24}"/>
                    </a:ext>
                  </a:extLst>
                </p14:cNvPr>
                <p14:cNvContentPartPr/>
                <p14:nvPr/>
              </p14:nvContentPartPr>
              <p14:xfrm>
                <a:off x="8100267" y="366348"/>
                <a:ext cx="237600" cy="4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6AB624-ABE1-8652-AC46-C059FBA1AE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91267" y="357348"/>
                  <a:ext cx="255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AD83A51-814A-DA6F-6358-51DF58971CDD}"/>
                    </a:ext>
                  </a:extLst>
                </p14:cNvPr>
                <p14:cNvContentPartPr/>
                <p14:nvPr/>
              </p14:nvContentPartPr>
              <p14:xfrm>
                <a:off x="6487827" y="625548"/>
                <a:ext cx="990360" cy="2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AD83A51-814A-DA6F-6358-51DF58971C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8827" y="616678"/>
                  <a:ext cx="1008000" cy="418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A06E37-4DBC-CC9B-2125-2C530FBC74EC}"/>
              </a:ext>
            </a:extLst>
          </p:cNvPr>
          <p:cNvGrpSpPr/>
          <p:nvPr/>
        </p:nvGrpSpPr>
        <p:grpSpPr>
          <a:xfrm>
            <a:off x="10209507" y="189588"/>
            <a:ext cx="1362240" cy="453600"/>
            <a:chOff x="10209507" y="189588"/>
            <a:chExt cx="13622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77019D-9538-6B0B-1086-3563E2B29365}"/>
                    </a:ext>
                  </a:extLst>
                </p14:cNvPr>
                <p14:cNvContentPartPr/>
                <p14:nvPr/>
              </p14:nvContentPartPr>
              <p14:xfrm>
                <a:off x="10209507" y="245028"/>
                <a:ext cx="183600" cy="398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77019D-9538-6B0B-1086-3563E2B293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00507" y="236028"/>
                  <a:ext cx="2012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1E79B3-57EC-F0C9-3CDA-41BD5513DEAE}"/>
                    </a:ext>
                  </a:extLst>
                </p14:cNvPr>
                <p14:cNvContentPartPr/>
                <p14:nvPr/>
              </p14:nvContentPartPr>
              <p14:xfrm>
                <a:off x="10660587" y="317028"/>
                <a:ext cx="198720" cy="15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1E79B3-57EC-F0C9-3CDA-41BD5513DE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51587" y="308028"/>
                  <a:ext cx="21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2C09AE4-7103-D665-33A8-25E61367BE0E}"/>
                    </a:ext>
                  </a:extLst>
                </p14:cNvPr>
                <p14:cNvContentPartPr/>
                <p14:nvPr/>
              </p14:nvContentPartPr>
              <p14:xfrm>
                <a:off x="11015547" y="388668"/>
                <a:ext cx="110520" cy="203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2C09AE4-7103-D665-33A8-25E61367BE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06547" y="379668"/>
                  <a:ext cx="128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EBBEEC-EB98-D986-D4BC-A83CEC713E11}"/>
                    </a:ext>
                  </a:extLst>
                </p14:cNvPr>
                <p14:cNvContentPartPr/>
                <p14:nvPr/>
              </p14:nvContentPartPr>
              <p14:xfrm>
                <a:off x="11297067" y="311988"/>
                <a:ext cx="28080" cy="217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EBBEEC-EB98-D986-D4BC-A83CEC713E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7950" y="302988"/>
                  <a:ext cx="45949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0ED981-E5B2-2FB1-4050-5734954C7731}"/>
                    </a:ext>
                  </a:extLst>
                </p14:cNvPr>
                <p14:cNvContentPartPr/>
                <p14:nvPr/>
              </p14:nvContentPartPr>
              <p14:xfrm>
                <a:off x="11359347" y="189588"/>
                <a:ext cx="212400" cy="388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0ED981-E5B2-2FB1-4050-5734954C77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50347" y="180588"/>
                  <a:ext cx="23004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02B8D00-16F3-DDDF-90AA-6F78EFB56E68}"/>
                  </a:ext>
                </a:extLst>
              </p14:cNvPr>
              <p14:cNvContentPartPr/>
              <p14:nvPr/>
            </p14:nvContentPartPr>
            <p14:xfrm>
              <a:off x="4647147" y="1706988"/>
              <a:ext cx="149400" cy="350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02B8D00-16F3-DDDF-90AA-6F78EFB56E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38147" y="1697988"/>
                <a:ext cx="16704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E00482-FD3E-41EA-0BA0-71A9135A176A}"/>
              </a:ext>
            </a:extLst>
          </p:cNvPr>
          <p:cNvGrpSpPr/>
          <p:nvPr/>
        </p:nvGrpSpPr>
        <p:grpSpPr>
          <a:xfrm>
            <a:off x="5060067" y="1683228"/>
            <a:ext cx="1031400" cy="448200"/>
            <a:chOff x="5060067" y="1683228"/>
            <a:chExt cx="10314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B1D361-DF2E-DCD4-D97D-FFB5D0B8BEC7}"/>
                    </a:ext>
                  </a:extLst>
                </p14:cNvPr>
                <p14:cNvContentPartPr/>
                <p14:nvPr/>
              </p14:nvContentPartPr>
              <p14:xfrm>
                <a:off x="5168787" y="1838388"/>
                <a:ext cx="7560" cy="30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B1D361-DF2E-DCD4-D97D-FFB5D0B8BE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9337" y="1829282"/>
                  <a:ext cx="26082" cy="48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76F7A1A-56A7-6C0A-181F-881477ECD0D1}"/>
                    </a:ext>
                  </a:extLst>
                </p14:cNvPr>
                <p14:cNvContentPartPr/>
                <p14:nvPr/>
              </p14:nvContentPartPr>
              <p14:xfrm>
                <a:off x="5060067" y="2019468"/>
                <a:ext cx="79200" cy="111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76F7A1A-56A7-6C0A-181F-881477ECD0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51067" y="2010468"/>
                  <a:ext cx="96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6AA922-F334-A3E9-82F8-599089A5161E}"/>
                    </a:ext>
                  </a:extLst>
                </p14:cNvPr>
                <p14:cNvContentPartPr/>
                <p14:nvPr/>
              </p14:nvContentPartPr>
              <p14:xfrm>
                <a:off x="5371467" y="1894908"/>
                <a:ext cx="7200" cy="168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6AA922-F334-A3E9-82F8-599089A516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2467" y="1885908"/>
                  <a:ext cx="2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1214826-4983-2839-FD46-18D541729AE9}"/>
                    </a:ext>
                  </a:extLst>
                </p14:cNvPr>
                <p14:cNvContentPartPr/>
                <p14:nvPr/>
              </p14:nvContentPartPr>
              <p14:xfrm>
                <a:off x="5426907" y="174226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1214826-4983-2839-FD46-18D541729A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17907" y="1733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B786481-4FF8-0B30-6858-0F9E396EAC75}"/>
                    </a:ext>
                  </a:extLst>
                </p14:cNvPr>
                <p14:cNvContentPartPr/>
                <p14:nvPr/>
              </p14:nvContentPartPr>
              <p14:xfrm>
                <a:off x="5430147" y="1902108"/>
                <a:ext cx="264960" cy="15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B786481-4FF8-0B30-6858-0F9E396EAC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21147" y="1893108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A2519B-216B-F124-FDFF-6A7B42B006A0}"/>
                    </a:ext>
                  </a:extLst>
                </p14:cNvPr>
                <p14:cNvContentPartPr/>
                <p14:nvPr/>
              </p14:nvContentPartPr>
              <p14:xfrm>
                <a:off x="5588907" y="1829388"/>
                <a:ext cx="277560" cy="180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A2519B-216B-F124-FDFF-6A7B42B006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9907" y="1820388"/>
                  <a:ext cx="295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3DBF78-39F7-DFD5-5980-17EF2059A3E1}"/>
                    </a:ext>
                  </a:extLst>
                </p14:cNvPr>
                <p14:cNvContentPartPr/>
                <p14:nvPr/>
              </p14:nvContentPartPr>
              <p14:xfrm>
                <a:off x="5783307" y="1795548"/>
                <a:ext cx="28440" cy="181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3DBF78-39F7-DFD5-5980-17EF2059A3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74192" y="1786548"/>
                  <a:ext cx="46306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22FF26-7231-86D4-2BBB-C6C61AC273FF}"/>
                    </a:ext>
                  </a:extLst>
                </p14:cNvPr>
                <p14:cNvContentPartPr/>
                <p14:nvPr/>
              </p14:nvContentPartPr>
              <p14:xfrm>
                <a:off x="5961147" y="1683228"/>
                <a:ext cx="130320" cy="30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22FF26-7231-86D4-2BBB-C6C61AC273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2122" y="1674228"/>
                  <a:ext cx="148009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47A8D50-B7E7-530A-69EC-73732DCED984}"/>
                  </a:ext>
                </a:extLst>
              </p14:cNvPr>
              <p14:cNvContentPartPr/>
              <p14:nvPr/>
            </p14:nvContentPartPr>
            <p14:xfrm>
              <a:off x="6318267" y="1587828"/>
              <a:ext cx="174960" cy="435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47A8D50-B7E7-530A-69EC-73732DCED98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09285" y="1578828"/>
                <a:ext cx="192564" cy="45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ED15C7-C8AA-0DA8-53A2-9B526780E917}"/>
              </a:ext>
            </a:extLst>
          </p:cNvPr>
          <p:cNvGrpSpPr/>
          <p:nvPr/>
        </p:nvGrpSpPr>
        <p:grpSpPr>
          <a:xfrm>
            <a:off x="902787" y="1411428"/>
            <a:ext cx="3477240" cy="814680"/>
            <a:chOff x="902787" y="1411428"/>
            <a:chExt cx="34772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F40E53-04AC-99C2-1424-87ADACA6EC43}"/>
                    </a:ext>
                  </a:extLst>
                </p14:cNvPr>
                <p14:cNvContentPartPr/>
                <p14:nvPr/>
              </p14:nvContentPartPr>
              <p14:xfrm>
                <a:off x="902787" y="1721028"/>
                <a:ext cx="461160" cy="49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F40E53-04AC-99C2-1424-87ADACA6EC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3787" y="1712028"/>
                  <a:ext cx="478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A65425-6FF4-A8CF-8DE2-91E792298C09}"/>
                    </a:ext>
                  </a:extLst>
                </p14:cNvPr>
                <p14:cNvContentPartPr/>
                <p14:nvPr/>
              </p14:nvContentPartPr>
              <p14:xfrm>
                <a:off x="1538547" y="1715988"/>
                <a:ext cx="108720" cy="342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A65425-6FF4-A8CF-8DE2-91E792298C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29547" y="1706988"/>
                  <a:ext cx="126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0C15DA-21CD-92FA-3F5A-6FAC58606EF3}"/>
                    </a:ext>
                  </a:extLst>
                </p14:cNvPr>
                <p14:cNvContentPartPr/>
                <p14:nvPr/>
              </p14:nvContentPartPr>
              <p14:xfrm>
                <a:off x="1784427" y="1840908"/>
                <a:ext cx="544680" cy="225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0C15DA-21CD-92FA-3F5A-6FAC58606E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5427" y="1831908"/>
                  <a:ext cx="562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6917EE-710D-6D66-CAA0-06AE05EFD511}"/>
                    </a:ext>
                  </a:extLst>
                </p14:cNvPr>
                <p14:cNvContentPartPr/>
                <p14:nvPr/>
              </p14:nvContentPartPr>
              <p14:xfrm>
                <a:off x="2149107" y="1924068"/>
                <a:ext cx="94320" cy="34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6917EE-710D-6D66-CAA0-06AE05EFD5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40107" y="1915068"/>
                  <a:ext cx="111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9869A7D-F7D1-B050-7A59-A610B50AD900}"/>
                    </a:ext>
                  </a:extLst>
                </p14:cNvPr>
                <p14:cNvContentPartPr/>
                <p14:nvPr/>
              </p14:nvContentPartPr>
              <p14:xfrm>
                <a:off x="1790187" y="1790868"/>
                <a:ext cx="32760" cy="2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9869A7D-F7D1-B050-7A59-A610B50AD9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81187" y="1781868"/>
                  <a:ext cx="50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D87CEAF-5A55-49D2-BBE9-701D46256320}"/>
                    </a:ext>
                  </a:extLst>
                </p14:cNvPr>
                <p14:cNvContentPartPr/>
                <p14:nvPr/>
              </p14:nvContentPartPr>
              <p14:xfrm>
                <a:off x="2567787" y="1909308"/>
                <a:ext cx="19080" cy="18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D87CEAF-5A55-49D2-BBE9-701D462563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58614" y="1900308"/>
                  <a:ext cx="37059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527F47-E7F6-154A-0A61-8DA60608C909}"/>
                    </a:ext>
                  </a:extLst>
                </p14:cNvPr>
                <p14:cNvContentPartPr/>
                <p14:nvPr/>
              </p14:nvContentPartPr>
              <p14:xfrm>
                <a:off x="2644107" y="1728948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527F47-E7F6-154A-0A61-8DA60608C9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35107" y="1719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B0B3145-1C35-3579-651B-78FD7FE122CE}"/>
                    </a:ext>
                  </a:extLst>
                </p14:cNvPr>
                <p14:cNvContentPartPr/>
                <p14:nvPr/>
              </p14:nvContentPartPr>
              <p14:xfrm>
                <a:off x="2891067" y="1870068"/>
                <a:ext cx="139680" cy="165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B0B3145-1C35-3579-651B-78FD7FE122C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82090" y="1861068"/>
                  <a:ext cx="157275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D0DD48-C230-75C5-5126-2FBF9BA80D80}"/>
                    </a:ext>
                  </a:extLst>
                </p14:cNvPr>
                <p14:cNvContentPartPr/>
                <p14:nvPr/>
              </p14:nvContentPartPr>
              <p14:xfrm>
                <a:off x="3237747" y="1816428"/>
                <a:ext cx="172440" cy="263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D0DD48-C230-75C5-5126-2FBF9BA80D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28728" y="1807428"/>
                  <a:ext cx="190117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772C02-DBD1-9C1B-3829-020680B7102E}"/>
                    </a:ext>
                  </a:extLst>
                </p14:cNvPr>
                <p14:cNvContentPartPr/>
                <p14:nvPr/>
              </p14:nvContentPartPr>
              <p14:xfrm>
                <a:off x="3642747" y="1938828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772C02-DBD1-9C1B-3829-020680B710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3747" y="19298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C39C5F-292E-B1C2-995B-0C1A98ACC433}"/>
                    </a:ext>
                  </a:extLst>
                </p14:cNvPr>
                <p14:cNvContentPartPr/>
                <p14:nvPr/>
              </p14:nvContentPartPr>
              <p14:xfrm>
                <a:off x="3563907" y="2047908"/>
                <a:ext cx="98640" cy="178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C39C5F-292E-B1C2-995B-0C1A98ACC4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4907" y="2038926"/>
                  <a:ext cx="116280" cy="195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E18C189-4858-94E7-FB52-F72DFEC98FAE}"/>
                    </a:ext>
                  </a:extLst>
                </p14:cNvPr>
                <p14:cNvContentPartPr/>
                <p14:nvPr/>
              </p14:nvContentPartPr>
              <p14:xfrm>
                <a:off x="4001667" y="1871148"/>
                <a:ext cx="63720" cy="229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E18C189-4858-94E7-FB52-F72DFEC98F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92667" y="1862148"/>
                  <a:ext cx="81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2D1198-FC6B-61E8-FC93-AED64CAA5BF1}"/>
                    </a:ext>
                  </a:extLst>
                </p14:cNvPr>
                <p14:cNvContentPartPr/>
                <p14:nvPr/>
              </p14:nvContentPartPr>
              <p14:xfrm>
                <a:off x="4062147" y="1752708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2D1198-FC6B-61E8-FC93-AED64CAA5B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53147" y="1743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2F05B9-1127-F708-3B15-6FCD9DAA6243}"/>
                    </a:ext>
                  </a:extLst>
                </p14:cNvPr>
                <p14:cNvContentPartPr/>
                <p14:nvPr/>
              </p14:nvContentPartPr>
              <p14:xfrm>
                <a:off x="4240707" y="1832628"/>
                <a:ext cx="139320" cy="173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2F05B9-1127-F708-3B15-6FCD9DAA624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31707" y="1823628"/>
                  <a:ext cx="156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86E258B-BEC2-A164-D974-9AD9404D5CA9}"/>
                    </a:ext>
                  </a:extLst>
                </p14:cNvPr>
                <p14:cNvContentPartPr/>
                <p14:nvPr/>
              </p14:nvContentPartPr>
              <p14:xfrm>
                <a:off x="2122467" y="1514748"/>
                <a:ext cx="515880" cy="24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86E258B-BEC2-A164-D974-9AD9404D5C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13467" y="1505735"/>
                  <a:ext cx="533520" cy="265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E41258A-9A51-91B1-5F72-8BE2CC13BB72}"/>
                    </a:ext>
                  </a:extLst>
                </p14:cNvPr>
                <p14:cNvContentPartPr/>
                <p14:nvPr/>
              </p14:nvContentPartPr>
              <p14:xfrm>
                <a:off x="2540067" y="1560828"/>
                <a:ext cx="87480" cy="44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E41258A-9A51-91B1-5F72-8BE2CC13BB7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31067" y="1551828"/>
                  <a:ext cx="105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D13D043-2B91-8DD0-0019-6FC62F863110}"/>
                    </a:ext>
                  </a:extLst>
                </p14:cNvPr>
                <p14:cNvContentPartPr/>
                <p14:nvPr/>
              </p14:nvContentPartPr>
              <p14:xfrm>
                <a:off x="2168547" y="1456788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D13D043-2B91-8DD0-0019-6FC62F8631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59547" y="1447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AFBD48-3F7D-7D42-D4B7-8648D17F990A}"/>
                    </a:ext>
                  </a:extLst>
                </p14:cNvPr>
                <p14:cNvContentPartPr/>
                <p14:nvPr/>
              </p14:nvContentPartPr>
              <p14:xfrm>
                <a:off x="2831307" y="1496388"/>
                <a:ext cx="625320" cy="201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AFBD48-3F7D-7D42-D4B7-8648D17F99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22307" y="1487388"/>
                  <a:ext cx="642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52F924-A49D-349A-4A98-0F24BB484F16}"/>
                    </a:ext>
                  </a:extLst>
                </p14:cNvPr>
                <p14:cNvContentPartPr/>
                <p14:nvPr/>
              </p14:nvContentPartPr>
              <p14:xfrm>
                <a:off x="3632307" y="1510428"/>
                <a:ext cx="2520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52F924-A49D-349A-4A98-0F24BB484F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23307" y="1501428"/>
                  <a:ext cx="269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E4FB0B-61AC-C68F-DC2E-8D68AC6A0BDB}"/>
                    </a:ext>
                  </a:extLst>
                </p14:cNvPr>
                <p14:cNvContentPartPr/>
                <p14:nvPr/>
              </p14:nvContentPartPr>
              <p14:xfrm>
                <a:off x="4033347" y="1411428"/>
                <a:ext cx="217800" cy="166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E4FB0B-61AC-C68F-DC2E-8D68AC6A0B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24347" y="1402428"/>
                  <a:ext cx="23544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DF64253-0A9F-4EAA-59F5-0F3EB69AF9C6}"/>
                  </a:ext>
                </a:extLst>
              </p14:cNvPr>
              <p14:cNvContentPartPr/>
              <p14:nvPr/>
            </p14:nvContentPartPr>
            <p14:xfrm>
              <a:off x="2303907" y="2310708"/>
              <a:ext cx="588600" cy="194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DF64253-0A9F-4EAA-59F5-0F3EB69AF9C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94907" y="2301708"/>
                <a:ext cx="606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839C12F-5287-C91E-7A9A-2E65F48ACED9}"/>
                  </a:ext>
                </a:extLst>
              </p14:cNvPr>
              <p14:cNvContentPartPr/>
              <p14:nvPr/>
            </p14:nvContentPartPr>
            <p14:xfrm>
              <a:off x="3166467" y="2375868"/>
              <a:ext cx="188280" cy="95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839C12F-5287-C91E-7A9A-2E65F48ACED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57467" y="2366902"/>
                <a:ext cx="205920" cy="113334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6F44D7A-9860-BF5B-BD4C-A6A711A071CA}"/>
              </a:ext>
            </a:extLst>
          </p:cNvPr>
          <p:cNvGrpSpPr/>
          <p:nvPr/>
        </p:nvGrpSpPr>
        <p:grpSpPr>
          <a:xfrm>
            <a:off x="3894747" y="2329788"/>
            <a:ext cx="522720" cy="237600"/>
            <a:chOff x="3894747" y="2329788"/>
            <a:chExt cx="52272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5C40111-75C2-8FD0-161D-849C631E880F}"/>
                    </a:ext>
                  </a:extLst>
                </p14:cNvPr>
                <p14:cNvContentPartPr/>
                <p14:nvPr/>
              </p14:nvContentPartPr>
              <p14:xfrm>
                <a:off x="3894747" y="2329788"/>
                <a:ext cx="183960" cy="183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5C40111-75C2-8FD0-161D-849C631E88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85765" y="2320788"/>
                  <a:ext cx="201566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867796A-4170-B482-F6DA-BE1E5B00CA02}"/>
                    </a:ext>
                  </a:extLst>
                </p14:cNvPr>
                <p14:cNvContentPartPr/>
                <p14:nvPr/>
              </p14:nvContentPartPr>
              <p14:xfrm>
                <a:off x="4273107" y="2448588"/>
                <a:ext cx="144360" cy="11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867796A-4170-B482-F6DA-BE1E5B00CA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64107" y="2439588"/>
                  <a:ext cx="162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DA936A-80FA-2847-6440-6B16B9E4E5EA}"/>
                    </a:ext>
                  </a:extLst>
                </p14:cNvPr>
                <p14:cNvContentPartPr/>
                <p14:nvPr/>
              </p14:nvContentPartPr>
              <p14:xfrm>
                <a:off x="4287147" y="2341308"/>
                <a:ext cx="71640" cy="226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DA936A-80FA-2847-6440-6B16B9E4E5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78192" y="2332322"/>
                  <a:ext cx="89192" cy="2436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098B27A-4F55-064A-436B-57B2AF0F7A4F}"/>
              </a:ext>
            </a:extLst>
          </p:cNvPr>
          <p:cNvGrpSpPr/>
          <p:nvPr/>
        </p:nvGrpSpPr>
        <p:grpSpPr>
          <a:xfrm>
            <a:off x="4611507" y="2198028"/>
            <a:ext cx="1441800" cy="343800"/>
            <a:chOff x="4611507" y="2198028"/>
            <a:chExt cx="144180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10E21E-B45A-C3E4-6549-32C3BE530A9E}"/>
                    </a:ext>
                  </a:extLst>
                </p14:cNvPr>
                <p14:cNvContentPartPr/>
                <p14:nvPr/>
              </p14:nvContentPartPr>
              <p14:xfrm>
                <a:off x="4611507" y="2325828"/>
                <a:ext cx="601560" cy="190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10E21E-B45A-C3E4-6549-32C3BE530A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02512" y="2316828"/>
                  <a:ext cx="619189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3068DA-65E7-9CF0-4F6B-712290F867AB}"/>
                    </a:ext>
                  </a:extLst>
                </p14:cNvPr>
                <p14:cNvContentPartPr/>
                <p14:nvPr/>
              </p14:nvContentPartPr>
              <p14:xfrm>
                <a:off x="5331507" y="2259948"/>
                <a:ext cx="87840" cy="240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3068DA-65E7-9CF0-4F6B-712290F867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22507" y="2250948"/>
                  <a:ext cx="105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67120A-DF5A-0F75-75D2-D5374706C6F6}"/>
                    </a:ext>
                  </a:extLst>
                </p14:cNvPr>
                <p14:cNvContentPartPr/>
                <p14:nvPr/>
              </p14:nvContentPartPr>
              <p14:xfrm>
                <a:off x="5548587" y="2340228"/>
                <a:ext cx="21600" cy="165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67120A-DF5A-0F75-75D2-D5374706C6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39587" y="2331248"/>
                  <a:ext cx="39240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E2FD397-38EE-D2E5-F055-35654EE96C1F}"/>
                    </a:ext>
                  </a:extLst>
                </p14:cNvPr>
                <p14:cNvContentPartPr/>
                <p14:nvPr/>
              </p14:nvContentPartPr>
              <p14:xfrm>
                <a:off x="5594307" y="2236908"/>
                <a:ext cx="45720" cy="3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E2FD397-38EE-D2E5-F055-35654EE96C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85307" y="2227908"/>
                  <a:ext cx="63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875364-00DA-7588-8CCC-F0ADFCC4AD14}"/>
                    </a:ext>
                  </a:extLst>
                </p14:cNvPr>
                <p14:cNvContentPartPr/>
                <p14:nvPr/>
              </p14:nvContentPartPr>
              <p14:xfrm>
                <a:off x="5707707" y="2198028"/>
                <a:ext cx="170280" cy="285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875364-00DA-7588-8CCC-F0ADFCC4AD1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98707" y="2189028"/>
                  <a:ext cx="187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2B67016-5C92-C2A2-C920-DE2FD4D2FA3F}"/>
                    </a:ext>
                  </a:extLst>
                </p14:cNvPr>
                <p14:cNvContentPartPr/>
                <p14:nvPr/>
              </p14:nvContentPartPr>
              <p14:xfrm>
                <a:off x="5977347" y="2299188"/>
                <a:ext cx="7596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2B67016-5C92-C2A2-C920-DE2FD4D2FA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68347" y="2290188"/>
                  <a:ext cx="9360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8BF78C4-19E5-DCCB-3B86-1FD377C6D120}"/>
                  </a:ext>
                </a:extLst>
              </p14:cNvPr>
              <p14:cNvContentPartPr/>
              <p14:nvPr/>
            </p14:nvContentPartPr>
            <p14:xfrm>
              <a:off x="5277867" y="681708"/>
              <a:ext cx="380880" cy="37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8BF78C4-19E5-DCCB-3B86-1FD377C6D12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268867" y="672708"/>
                <a:ext cx="3985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276FB50-D8A2-E1F8-A931-4DA0941A4530}"/>
              </a:ext>
            </a:extLst>
          </p:cNvPr>
          <p:cNvGrpSpPr/>
          <p:nvPr/>
        </p:nvGrpSpPr>
        <p:grpSpPr>
          <a:xfrm>
            <a:off x="2051187" y="2612748"/>
            <a:ext cx="371160" cy="484920"/>
            <a:chOff x="2051187" y="2612748"/>
            <a:chExt cx="3711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4660F5C-4A72-A039-2FB4-0B1CAE553BBB}"/>
                    </a:ext>
                  </a:extLst>
                </p14:cNvPr>
                <p14:cNvContentPartPr/>
                <p14:nvPr/>
              </p14:nvContentPartPr>
              <p14:xfrm>
                <a:off x="2088267" y="2644068"/>
                <a:ext cx="334080" cy="45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4660F5C-4A72-A039-2FB4-0B1CAE553B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79267" y="2635068"/>
                  <a:ext cx="351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BACE8A5-4AFD-B80C-2054-BDB1412A4AFA}"/>
                    </a:ext>
                  </a:extLst>
                </p14:cNvPr>
                <p14:cNvContentPartPr/>
                <p14:nvPr/>
              </p14:nvContentPartPr>
              <p14:xfrm>
                <a:off x="2051187" y="2612748"/>
                <a:ext cx="36360" cy="41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BACE8A5-4AFD-B80C-2054-BDB1412A4A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2187" y="2603826"/>
                  <a:ext cx="54000" cy="585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BBBF9A7-E717-728C-01FD-43BFB9DBC3F8}"/>
                  </a:ext>
                </a:extLst>
              </p14:cNvPr>
              <p14:cNvContentPartPr/>
              <p14:nvPr/>
            </p14:nvContentPartPr>
            <p14:xfrm>
              <a:off x="2667507" y="2628588"/>
              <a:ext cx="166320" cy="344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BBBF9A7-E717-728C-01FD-43BFB9DBC3F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58487" y="2619579"/>
                <a:ext cx="183998" cy="362178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7C0FC5B-0352-208A-BC88-2CE7E01FBFA7}"/>
              </a:ext>
            </a:extLst>
          </p:cNvPr>
          <p:cNvGrpSpPr/>
          <p:nvPr/>
        </p:nvGrpSpPr>
        <p:grpSpPr>
          <a:xfrm>
            <a:off x="3073227" y="2678988"/>
            <a:ext cx="3503160" cy="424080"/>
            <a:chOff x="3073227" y="2678988"/>
            <a:chExt cx="35031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D75B0C-DFE2-39EC-BB32-87E9EDEFE3A1}"/>
                    </a:ext>
                  </a:extLst>
                </p14:cNvPr>
                <p14:cNvContentPartPr/>
                <p14:nvPr/>
              </p14:nvContentPartPr>
              <p14:xfrm>
                <a:off x="3073227" y="2799228"/>
                <a:ext cx="268200" cy="190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D75B0C-DFE2-39EC-BB32-87E9EDEFE3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64227" y="2790211"/>
                  <a:ext cx="285840" cy="207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AAEF27D-9A80-1742-B74A-9F1200C4DEBD}"/>
                    </a:ext>
                  </a:extLst>
                </p14:cNvPr>
                <p14:cNvContentPartPr/>
                <p14:nvPr/>
              </p14:nvContentPartPr>
              <p14:xfrm>
                <a:off x="3463107" y="2803908"/>
                <a:ext cx="470520" cy="299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AAEF27D-9A80-1742-B74A-9F1200C4DE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54107" y="2794908"/>
                  <a:ext cx="488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4D315B-7DFF-88D6-60DA-CC3C2835D64C}"/>
                    </a:ext>
                  </a:extLst>
                </p14:cNvPr>
                <p14:cNvContentPartPr/>
                <p14:nvPr/>
              </p14:nvContentPartPr>
              <p14:xfrm>
                <a:off x="3945867" y="2942508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4D315B-7DFF-88D6-60DA-CC3C2835D6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6867" y="2933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A4EBDF6-6907-27DC-DF5A-DDF3CD8CF97D}"/>
                    </a:ext>
                  </a:extLst>
                </p14:cNvPr>
                <p14:cNvContentPartPr/>
                <p14:nvPr/>
              </p14:nvContentPartPr>
              <p14:xfrm>
                <a:off x="4195347" y="2804988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A4EBDF6-6907-27DC-DF5A-DDF3CD8CF9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86347" y="2795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F96147-A57D-3C53-307C-22CFBE1F0CC4}"/>
                    </a:ext>
                  </a:extLst>
                </p14:cNvPr>
                <p14:cNvContentPartPr/>
                <p14:nvPr/>
              </p14:nvContentPartPr>
              <p14:xfrm>
                <a:off x="4113627" y="2793828"/>
                <a:ext cx="659520" cy="206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F96147-A57D-3C53-307C-22CFBE1F0C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04627" y="2784812"/>
                  <a:ext cx="677160" cy="224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3659154-A96F-B760-3AEF-D59584874EC7}"/>
                    </a:ext>
                  </a:extLst>
                </p14:cNvPr>
                <p14:cNvContentPartPr/>
                <p14:nvPr/>
              </p14:nvContentPartPr>
              <p14:xfrm>
                <a:off x="4702227" y="2811108"/>
                <a:ext cx="75960" cy="23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3659154-A96F-B760-3AEF-D59584874E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93227" y="2802108"/>
                  <a:ext cx="93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AE6A95D-43D6-401E-CB9B-8393D7C89A8D}"/>
                    </a:ext>
                  </a:extLst>
                </p14:cNvPr>
                <p14:cNvContentPartPr/>
                <p14:nvPr/>
              </p14:nvContentPartPr>
              <p14:xfrm>
                <a:off x="4834707" y="2822628"/>
                <a:ext cx="711720" cy="165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AE6A95D-43D6-401E-CB9B-8393D7C89A8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25707" y="2813628"/>
                  <a:ext cx="729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DD55E76-D856-BF91-F865-38910C6EC3ED}"/>
                    </a:ext>
                  </a:extLst>
                </p14:cNvPr>
                <p14:cNvContentPartPr/>
                <p14:nvPr/>
              </p14:nvContentPartPr>
              <p14:xfrm>
                <a:off x="5301267" y="2744508"/>
                <a:ext cx="34560" cy="1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DD55E76-D856-BF91-F865-38910C6EC3E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92172" y="2733258"/>
                  <a:ext cx="52386" cy="23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A28E1DD-6BE1-917F-8E67-1B040A0594EB}"/>
                    </a:ext>
                  </a:extLst>
                </p14:cNvPr>
                <p14:cNvContentPartPr/>
                <p14:nvPr/>
              </p14:nvContentPartPr>
              <p14:xfrm>
                <a:off x="5519787" y="2678988"/>
                <a:ext cx="82800" cy="33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A28E1DD-6BE1-917F-8E67-1B040A0594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10748" y="2669988"/>
                  <a:ext cx="100517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A3FA75-5F3F-1941-823A-7E8352F33B9C}"/>
                    </a:ext>
                  </a:extLst>
                </p14:cNvPr>
                <p14:cNvContentPartPr/>
                <p14:nvPr/>
              </p14:nvContentPartPr>
              <p14:xfrm>
                <a:off x="5685747" y="2734428"/>
                <a:ext cx="622800" cy="354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A3FA75-5F3F-1941-823A-7E8352F33B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76747" y="2725428"/>
                  <a:ext cx="640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62BEB88-B2D6-DA81-44EC-30800624E390}"/>
                    </a:ext>
                  </a:extLst>
                </p14:cNvPr>
                <p14:cNvContentPartPr/>
                <p14:nvPr/>
              </p14:nvContentPartPr>
              <p14:xfrm>
                <a:off x="6316827" y="2679348"/>
                <a:ext cx="259560" cy="315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62BEB88-B2D6-DA81-44EC-30800624E3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07827" y="2670348"/>
                  <a:ext cx="2772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783A11D-E4A4-A61B-735F-E6586366071C}"/>
              </a:ext>
            </a:extLst>
          </p:cNvPr>
          <p:cNvGrpSpPr/>
          <p:nvPr/>
        </p:nvGrpSpPr>
        <p:grpSpPr>
          <a:xfrm>
            <a:off x="5257347" y="781788"/>
            <a:ext cx="493920" cy="357480"/>
            <a:chOff x="5257347" y="781788"/>
            <a:chExt cx="4939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DC8918A-AAD7-4032-7BB2-FCE5A1CD28FB}"/>
                    </a:ext>
                  </a:extLst>
                </p14:cNvPr>
                <p14:cNvContentPartPr/>
                <p14:nvPr/>
              </p14:nvContentPartPr>
              <p14:xfrm>
                <a:off x="5257347" y="883308"/>
                <a:ext cx="467640" cy="255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DC8918A-AAD7-4032-7BB2-FCE5A1CD28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48347" y="874308"/>
                  <a:ext cx="485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10608A2-0E26-3664-CE5D-37B7936FC6C9}"/>
                    </a:ext>
                  </a:extLst>
                </p14:cNvPr>
                <p14:cNvContentPartPr/>
                <p14:nvPr/>
              </p14:nvContentPartPr>
              <p14:xfrm>
                <a:off x="5674587" y="899508"/>
                <a:ext cx="76680" cy="52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10608A2-0E26-3664-CE5D-37B7936FC6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65587" y="890508"/>
                  <a:ext cx="94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4F9FDBA-1893-73EB-F0DE-ADE3750AEFAA}"/>
                    </a:ext>
                  </a:extLst>
                </p14:cNvPr>
                <p14:cNvContentPartPr/>
                <p14:nvPr/>
              </p14:nvContentPartPr>
              <p14:xfrm>
                <a:off x="5340507" y="781788"/>
                <a:ext cx="28800" cy="5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4F9FDBA-1893-73EB-F0DE-ADE3750AEF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1507" y="772788"/>
                  <a:ext cx="4644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FA706D5-9AED-2B18-63D9-0F1D82622111}"/>
                  </a:ext>
                </a:extLst>
              </p14:cNvPr>
              <p14:cNvContentPartPr/>
              <p14:nvPr/>
            </p14:nvContentPartPr>
            <p14:xfrm>
              <a:off x="7797867" y="709068"/>
              <a:ext cx="186840" cy="223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FA706D5-9AED-2B18-63D9-0F1D8262211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788867" y="700068"/>
                <a:ext cx="20448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65D7D04-2733-4C53-8C2C-D160B8DE3ED5}"/>
              </a:ext>
            </a:extLst>
          </p:cNvPr>
          <p:cNvGrpSpPr/>
          <p:nvPr/>
        </p:nvGrpSpPr>
        <p:grpSpPr>
          <a:xfrm>
            <a:off x="6089667" y="722748"/>
            <a:ext cx="1445040" cy="297000"/>
            <a:chOff x="6089667" y="722748"/>
            <a:chExt cx="144504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CC49577-9DE7-F7BF-2D04-EC21F628C9CA}"/>
                    </a:ext>
                  </a:extLst>
                </p14:cNvPr>
                <p14:cNvContentPartPr/>
                <p14:nvPr/>
              </p14:nvContentPartPr>
              <p14:xfrm>
                <a:off x="6089667" y="762708"/>
                <a:ext cx="997560" cy="257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CC49577-9DE7-F7BF-2D04-EC21F628C9C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80667" y="753708"/>
                  <a:ext cx="1015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073B1DA-434A-3B32-A3E3-66AA99A6662D}"/>
                    </a:ext>
                  </a:extLst>
                </p14:cNvPr>
                <p14:cNvContentPartPr/>
                <p14:nvPr/>
              </p14:nvContentPartPr>
              <p14:xfrm>
                <a:off x="6955467" y="722748"/>
                <a:ext cx="137880" cy="48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073B1DA-434A-3B32-A3E3-66AA99A666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46467" y="713814"/>
                  <a:ext cx="155520" cy="66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490BED4-31E4-C094-6E64-FE3E2C8F3CE0}"/>
                    </a:ext>
                  </a:extLst>
                </p14:cNvPr>
                <p14:cNvContentPartPr/>
                <p14:nvPr/>
              </p14:nvContentPartPr>
              <p14:xfrm>
                <a:off x="7353987" y="773508"/>
                <a:ext cx="52200" cy="73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490BED4-31E4-C094-6E64-FE3E2C8F3C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44987" y="764463"/>
                  <a:ext cx="69840" cy="90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8C5F993-2B37-FF6F-210A-ACEC45CF18CA}"/>
                    </a:ext>
                  </a:extLst>
                </p14:cNvPr>
                <p14:cNvContentPartPr/>
                <p14:nvPr/>
              </p14:nvContentPartPr>
              <p14:xfrm>
                <a:off x="7317987" y="857748"/>
                <a:ext cx="139680" cy="3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8C5F993-2B37-FF6F-210A-ACEC45CF18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9010" y="848748"/>
                  <a:ext cx="157275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6DC907F-55B8-5240-9771-7599A9CF68AA}"/>
                    </a:ext>
                  </a:extLst>
                </p14:cNvPr>
                <p14:cNvContentPartPr/>
                <p14:nvPr/>
              </p14:nvContentPartPr>
              <p14:xfrm>
                <a:off x="7362267" y="724908"/>
                <a:ext cx="141480" cy="43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6DC907F-55B8-5240-9771-7599A9CF68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53244" y="715908"/>
                  <a:ext cx="159165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12E4D75-0394-298E-36D2-92F9E2B6F5EF}"/>
                    </a:ext>
                  </a:extLst>
                </p14:cNvPr>
                <p14:cNvContentPartPr/>
                <p14:nvPr/>
              </p14:nvContentPartPr>
              <p14:xfrm>
                <a:off x="7351107" y="767388"/>
                <a:ext cx="183600" cy="48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12E4D75-0394-298E-36D2-92F9E2B6F5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42107" y="758388"/>
                  <a:ext cx="201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0A6887-7570-0E28-8BE9-6F7B9A0FD0C1}"/>
                    </a:ext>
                  </a:extLst>
                </p14:cNvPr>
                <p14:cNvContentPartPr/>
                <p14:nvPr/>
              </p14:nvContentPartPr>
              <p14:xfrm>
                <a:off x="7293147" y="912828"/>
                <a:ext cx="13248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0A6887-7570-0E28-8BE9-6F7B9A0FD0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84147" y="903828"/>
                  <a:ext cx="1501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18E04D-963C-D360-828B-8E4B3785887C}"/>
                  </a:ext>
                </a:extLst>
              </p14:cNvPr>
              <p14:cNvContentPartPr/>
              <p14:nvPr/>
            </p14:nvContentPartPr>
            <p14:xfrm>
              <a:off x="9523707" y="636348"/>
              <a:ext cx="508320" cy="1076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18E04D-963C-D360-828B-8E4B3785887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514707" y="627348"/>
                <a:ext cx="52596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4BBE8F9-EA68-0D8C-B098-59DC02A44590}"/>
              </a:ext>
            </a:extLst>
          </p:cNvPr>
          <p:cNvGrpSpPr/>
          <p:nvPr/>
        </p:nvGrpSpPr>
        <p:grpSpPr>
          <a:xfrm>
            <a:off x="6994347" y="2171028"/>
            <a:ext cx="302400" cy="187200"/>
            <a:chOff x="6994347" y="2171028"/>
            <a:chExt cx="30240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009B808-8255-5C6F-E71E-7E7FC9584BA6}"/>
                    </a:ext>
                  </a:extLst>
                </p14:cNvPr>
                <p14:cNvContentPartPr/>
                <p14:nvPr/>
              </p14:nvContentPartPr>
              <p14:xfrm>
                <a:off x="6994347" y="2190828"/>
                <a:ext cx="39600" cy="1674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009B808-8255-5C6F-E71E-7E7FC9584B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85347" y="2181828"/>
                  <a:ext cx="57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74A949A-8153-419E-A59F-7176AB00E48E}"/>
                    </a:ext>
                  </a:extLst>
                </p14:cNvPr>
                <p14:cNvContentPartPr/>
                <p14:nvPr/>
              </p14:nvContentPartPr>
              <p14:xfrm>
                <a:off x="7155267" y="2171028"/>
                <a:ext cx="88920" cy="181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74A949A-8153-419E-A59F-7176AB00E48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46267" y="2162028"/>
                  <a:ext cx="106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199CC4A-A34A-4935-4482-9569129680BC}"/>
                    </a:ext>
                  </a:extLst>
                </p14:cNvPr>
                <p14:cNvContentPartPr/>
                <p14:nvPr/>
              </p14:nvContentPartPr>
              <p14:xfrm>
                <a:off x="7172187" y="2222868"/>
                <a:ext cx="124560" cy="38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199CC4A-A34A-4935-4482-9569129680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3187" y="2213868"/>
                  <a:ext cx="142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169EFC-9213-68CB-51DA-842BC4A54F20}"/>
              </a:ext>
            </a:extLst>
          </p:cNvPr>
          <p:cNvGrpSpPr/>
          <p:nvPr/>
        </p:nvGrpSpPr>
        <p:grpSpPr>
          <a:xfrm>
            <a:off x="6689427" y="2558028"/>
            <a:ext cx="4956480" cy="1230120"/>
            <a:chOff x="6689427" y="2558028"/>
            <a:chExt cx="4956480" cy="12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5DDAA6F-3C7D-11F9-AC4C-7EA29DAF500C}"/>
                    </a:ext>
                  </a:extLst>
                </p14:cNvPr>
                <p14:cNvContentPartPr/>
                <p14:nvPr/>
              </p14:nvContentPartPr>
              <p14:xfrm>
                <a:off x="6689427" y="2733708"/>
                <a:ext cx="131400" cy="211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5DDAA6F-3C7D-11F9-AC4C-7EA29DAF5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80427" y="2724708"/>
                  <a:ext cx="149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2EC0378-83E8-50FF-0999-CCF0E7924C70}"/>
                    </a:ext>
                  </a:extLst>
                </p14:cNvPr>
                <p14:cNvContentPartPr/>
                <p14:nvPr/>
              </p14:nvContentPartPr>
              <p14:xfrm>
                <a:off x="6898587" y="2791308"/>
                <a:ext cx="442800" cy="154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2EC0378-83E8-50FF-0999-CCF0E7924C7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89587" y="2782308"/>
                  <a:ext cx="46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8C3A30-CD9D-3267-4E36-6697D36FC022}"/>
                    </a:ext>
                  </a:extLst>
                </p14:cNvPr>
                <p14:cNvContentPartPr/>
                <p14:nvPr/>
              </p14:nvContentPartPr>
              <p14:xfrm>
                <a:off x="7537947" y="2828028"/>
                <a:ext cx="168480" cy="20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8C3A30-CD9D-3267-4E36-6697D36FC02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28947" y="2818867"/>
                  <a:ext cx="186120" cy="38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BC46A5E-401A-C852-3205-9CE7178E0DF0}"/>
                    </a:ext>
                  </a:extLst>
                </p14:cNvPr>
                <p14:cNvContentPartPr/>
                <p14:nvPr/>
              </p14:nvContentPartPr>
              <p14:xfrm>
                <a:off x="7811187" y="2628228"/>
                <a:ext cx="36000" cy="243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BC46A5E-401A-C852-3205-9CE7178E0D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02187" y="2619241"/>
                  <a:ext cx="53640" cy="26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62F7330-FA31-03C0-D41D-F0E485120C2E}"/>
                    </a:ext>
                  </a:extLst>
                </p14:cNvPr>
                <p14:cNvContentPartPr/>
                <p14:nvPr/>
              </p14:nvContentPartPr>
              <p14:xfrm>
                <a:off x="7880667" y="2686548"/>
                <a:ext cx="139320" cy="146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62F7330-FA31-03C0-D41D-F0E485120C2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71644" y="2677548"/>
                  <a:ext cx="157006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D54BDD7-74EF-2D62-99FC-67C1E44446EF}"/>
                    </a:ext>
                  </a:extLst>
                </p14:cNvPr>
                <p14:cNvContentPartPr/>
                <p14:nvPr/>
              </p14:nvContentPartPr>
              <p14:xfrm>
                <a:off x="8101347" y="2630388"/>
                <a:ext cx="107640" cy="228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D54BDD7-74EF-2D62-99FC-67C1E44446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92347" y="2621388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D08D54-EA09-3C4B-B84E-22EE1B4BB434}"/>
                    </a:ext>
                  </a:extLst>
                </p14:cNvPr>
                <p14:cNvContentPartPr/>
                <p14:nvPr/>
              </p14:nvContentPartPr>
              <p14:xfrm>
                <a:off x="8352627" y="2558028"/>
                <a:ext cx="113400" cy="304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D08D54-EA09-3C4B-B84E-22EE1B4BB4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43627" y="2549028"/>
                  <a:ext cx="1310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E738767-5179-DB4E-3FEF-252149E2A7F2}"/>
                    </a:ext>
                  </a:extLst>
                </p14:cNvPr>
                <p14:cNvContentPartPr/>
                <p14:nvPr/>
              </p14:nvContentPartPr>
              <p14:xfrm>
                <a:off x="8689587" y="2576388"/>
                <a:ext cx="167400" cy="342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E738767-5179-DB4E-3FEF-252149E2A7F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80568" y="2567379"/>
                  <a:ext cx="185078" cy="360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B0F759C-D21C-2353-3017-E18322F23A66}"/>
                    </a:ext>
                  </a:extLst>
                </p14:cNvPr>
                <p14:cNvContentPartPr/>
                <p14:nvPr/>
              </p14:nvContentPartPr>
              <p14:xfrm>
                <a:off x="7295307" y="3220428"/>
                <a:ext cx="31320" cy="313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B0F759C-D21C-2353-3017-E18322F23A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86307" y="3211428"/>
                  <a:ext cx="48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3D5048F-3CA2-686D-D872-2F21189390B9}"/>
                    </a:ext>
                  </a:extLst>
                </p14:cNvPr>
                <p14:cNvContentPartPr/>
                <p14:nvPr/>
              </p14:nvContentPartPr>
              <p14:xfrm>
                <a:off x="7303947" y="3254268"/>
                <a:ext cx="95040" cy="159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3D5048F-3CA2-686D-D872-2F21189390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94913" y="3245268"/>
                  <a:ext cx="112747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37A956D-509B-B194-4159-03AF0CD5CA89}"/>
                    </a:ext>
                  </a:extLst>
                </p14:cNvPr>
                <p14:cNvContentPartPr/>
                <p14:nvPr/>
              </p14:nvContentPartPr>
              <p14:xfrm>
                <a:off x="7358307" y="3139788"/>
                <a:ext cx="1101960" cy="327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37A956D-509B-B194-4159-03AF0CD5CA8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9307" y="3130788"/>
                  <a:ext cx="1119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1350D5A-0726-D556-1FED-898B323DBC91}"/>
                    </a:ext>
                  </a:extLst>
                </p14:cNvPr>
                <p14:cNvContentPartPr/>
                <p14:nvPr/>
              </p14:nvContentPartPr>
              <p14:xfrm>
                <a:off x="8634867" y="3185508"/>
                <a:ext cx="19080" cy="25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1350D5A-0726-D556-1FED-898B323DBC9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25867" y="3176508"/>
                  <a:ext cx="3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5C9675F-715F-87C3-EDFD-E42DA87CB245}"/>
                    </a:ext>
                  </a:extLst>
                </p14:cNvPr>
                <p14:cNvContentPartPr/>
                <p14:nvPr/>
              </p14:nvContentPartPr>
              <p14:xfrm>
                <a:off x="8604267" y="3347148"/>
                <a:ext cx="17640" cy="55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5C9675F-715F-87C3-EDFD-E42DA87CB2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95267" y="3338148"/>
                  <a:ext cx="35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9E14731-D44F-8A3E-4AAB-97386937D286}"/>
                    </a:ext>
                  </a:extLst>
                </p14:cNvPr>
                <p14:cNvContentPartPr/>
                <p14:nvPr/>
              </p14:nvContentPartPr>
              <p14:xfrm>
                <a:off x="8781747" y="2995068"/>
                <a:ext cx="284400" cy="199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9E14731-D44F-8A3E-4AAB-97386937D28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72747" y="2986068"/>
                  <a:ext cx="302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4314B26-E59A-963A-CC9F-9F749F1650FD}"/>
                    </a:ext>
                  </a:extLst>
                </p14:cNvPr>
                <p14:cNvContentPartPr/>
                <p14:nvPr/>
              </p14:nvContentPartPr>
              <p14:xfrm>
                <a:off x="9063267" y="3064908"/>
                <a:ext cx="591120" cy="295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4314B26-E59A-963A-CC9F-9F749F1650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54267" y="3055908"/>
                  <a:ext cx="608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C3C9354-C009-DA4B-75B3-49F014FECB75}"/>
                    </a:ext>
                  </a:extLst>
                </p14:cNvPr>
                <p14:cNvContentPartPr/>
                <p14:nvPr/>
              </p14:nvContentPartPr>
              <p14:xfrm>
                <a:off x="9771027" y="3116028"/>
                <a:ext cx="636480" cy="241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C3C9354-C009-DA4B-75B3-49F014FECB7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2027" y="3107028"/>
                  <a:ext cx="654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A5B8886-11F4-CBE3-FB68-F7064B56A5F2}"/>
                    </a:ext>
                  </a:extLst>
                </p14:cNvPr>
                <p14:cNvContentPartPr/>
                <p14:nvPr/>
              </p14:nvContentPartPr>
              <p14:xfrm>
                <a:off x="10715667" y="3062028"/>
                <a:ext cx="99360" cy="243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A5B8886-11F4-CBE3-FB68-F7064B56A5F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06667" y="3053028"/>
                  <a:ext cx="117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FC757CD-781E-563F-8EF9-0060245F0862}"/>
                    </a:ext>
                  </a:extLst>
                </p14:cNvPr>
                <p14:cNvContentPartPr/>
                <p14:nvPr/>
              </p14:nvContentPartPr>
              <p14:xfrm>
                <a:off x="10906467" y="3102348"/>
                <a:ext cx="739440" cy="205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FC757CD-781E-563F-8EF9-0060245F086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97467" y="3093364"/>
                  <a:ext cx="757080" cy="222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F08FFD-AD35-E24C-F2A2-6A6FC09DDB10}"/>
                    </a:ext>
                  </a:extLst>
                </p14:cNvPr>
                <p14:cNvContentPartPr/>
                <p14:nvPr/>
              </p14:nvContentPartPr>
              <p14:xfrm>
                <a:off x="9246147" y="3611748"/>
                <a:ext cx="253800" cy="167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F08FFD-AD35-E24C-F2A2-6A6FC09DDB1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37160" y="3602729"/>
                  <a:ext cx="271415" cy="184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FE8572A-D7FC-70EC-8D3F-C6B1577E7D17}"/>
                    </a:ext>
                  </a:extLst>
                </p14:cNvPr>
                <p14:cNvContentPartPr/>
                <p14:nvPr/>
              </p14:nvContentPartPr>
              <p14:xfrm>
                <a:off x="9553227" y="3510948"/>
                <a:ext cx="486000" cy="192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FE8572A-D7FC-70EC-8D3F-C6B1577E7D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44227" y="3501948"/>
                  <a:ext cx="503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E5D2328-063E-898B-899F-F02C05F22A9D}"/>
                    </a:ext>
                  </a:extLst>
                </p14:cNvPr>
                <p14:cNvContentPartPr/>
                <p14:nvPr/>
              </p14:nvContentPartPr>
              <p14:xfrm>
                <a:off x="10067667" y="3555228"/>
                <a:ext cx="191880" cy="109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E5D2328-063E-898B-899F-F02C05F22A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58667" y="3546228"/>
                  <a:ext cx="209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656FE19-F116-CFE7-6F71-DF70F3C0F8F7}"/>
                    </a:ext>
                  </a:extLst>
                </p14:cNvPr>
                <p14:cNvContentPartPr/>
                <p14:nvPr/>
              </p14:nvContentPartPr>
              <p14:xfrm>
                <a:off x="10314627" y="3668268"/>
                <a:ext cx="72720" cy="119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656FE19-F116-CFE7-6F71-DF70F3C0F8F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305582" y="3659268"/>
                  <a:ext cx="90448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8A9DA5F-488D-092A-506B-84200BC8137E}"/>
                    </a:ext>
                  </a:extLst>
                </p14:cNvPr>
                <p14:cNvContentPartPr/>
                <p14:nvPr/>
              </p14:nvContentPartPr>
              <p14:xfrm>
                <a:off x="10608387" y="3528228"/>
                <a:ext cx="190800" cy="217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8A9DA5F-488D-092A-506B-84200BC8137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99387" y="3519228"/>
                  <a:ext cx="208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5035982-E649-F4D8-AEF6-AB310EDEE5B8}"/>
                    </a:ext>
                  </a:extLst>
                </p14:cNvPr>
                <p14:cNvContentPartPr/>
                <p14:nvPr/>
              </p14:nvContentPartPr>
              <p14:xfrm>
                <a:off x="10833387" y="3593028"/>
                <a:ext cx="505800" cy="132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5035982-E649-F4D8-AEF6-AB310EDEE5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24387" y="3584052"/>
                  <a:ext cx="523440" cy="1504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37C3738-E996-5F88-7CBE-5AD04F88B50C}"/>
              </a:ext>
            </a:extLst>
          </p:cNvPr>
          <p:cNvGrpSpPr/>
          <p:nvPr/>
        </p:nvGrpSpPr>
        <p:grpSpPr>
          <a:xfrm>
            <a:off x="9452427" y="3950508"/>
            <a:ext cx="2328120" cy="398520"/>
            <a:chOff x="9452427" y="3950508"/>
            <a:chExt cx="232812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CA445C6-97CF-286D-419A-4A79427A9431}"/>
                    </a:ext>
                  </a:extLst>
                </p14:cNvPr>
                <p14:cNvContentPartPr/>
                <p14:nvPr/>
              </p14:nvContentPartPr>
              <p14:xfrm>
                <a:off x="9452427" y="4022148"/>
                <a:ext cx="243360" cy="1940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CA445C6-97CF-286D-419A-4A79427A94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43427" y="4013131"/>
                  <a:ext cx="261000" cy="211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2754DCB-05EE-F772-696D-FC711205EA49}"/>
                    </a:ext>
                  </a:extLst>
                </p14:cNvPr>
                <p14:cNvContentPartPr/>
                <p14:nvPr/>
              </p14:nvContentPartPr>
              <p14:xfrm>
                <a:off x="9719547" y="3980748"/>
                <a:ext cx="1080" cy="5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2754DCB-05EE-F772-696D-FC711205EA4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10547" y="3972348"/>
                  <a:ext cx="18720" cy="21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E35996E-7B5A-97BC-18A2-4882D66998C8}"/>
                    </a:ext>
                  </a:extLst>
                </p14:cNvPr>
                <p14:cNvContentPartPr/>
                <p14:nvPr/>
              </p14:nvContentPartPr>
              <p14:xfrm>
                <a:off x="9739347" y="3983988"/>
                <a:ext cx="435600" cy="352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E35996E-7B5A-97BC-18A2-4882D66998C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30340" y="3974979"/>
                  <a:ext cx="453255" cy="370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85F8DA-4852-5F04-6AD1-D7AC0CED827C}"/>
                    </a:ext>
                  </a:extLst>
                </p14:cNvPr>
                <p14:cNvContentPartPr/>
                <p14:nvPr/>
              </p14:nvContentPartPr>
              <p14:xfrm>
                <a:off x="9762027" y="3950508"/>
                <a:ext cx="61200" cy="31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85F8DA-4852-5F04-6AD1-D7AC0CED82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53027" y="3941508"/>
                  <a:ext cx="7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678EDB5-7317-7F2E-AB8B-C5B0D0ED72A7}"/>
                    </a:ext>
                  </a:extLst>
                </p14:cNvPr>
                <p14:cNvContentPartPr/>
                <p14:nvPr/>
              </p14:nvContentPartPr>
              <p14:xfrm>
                <a:off x="10438467" y="4067508"/>
                <a:ext cx="295560" cy="189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678EDB5-7317-7F2E-AB8B-C5B0D0ED72A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29467" y="4058508"/>
                  <a:ext cx="313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0CE6F32-D5B4-3DA3-F757-4D2A63AF262C}"/>
                    </a:ext>
                  </a:extLst>
                </p14:cNvPr>
                <p14:cNvContentPartPr/>
                <p14:nvPr/>
              </p14:nvContentPartPr>
              <p14:xfrm>
                <a:off x="10654107" y="4122228"/>
                <a:ext cx="112680" cy="28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0CE6F32-D5B4-3DA3-F757-4D2A63AF262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45078" y="4113339"/>
                  <a:ext cx="130377" cy="46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3D8DA63-F97C-8CF2-556B-87B92C347117}"/>
                    </a:ext>
                  </a:extLst>
                </p14:cNvPr>
                <p14:cNvContentPartPr/>
                <p14:nvPr/>
              </p14:nvContentPartPr>
              <p14:xfrm>
                <a:off x="10793067" y="4058868"/>
                <a:ext cx="987480" cy="290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3D8DA63-F97C-8CF2-556B-87B92C34711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84067" y="4049879"/>
                  <a:ext cx="1005120" cy="307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5471954-962E-EBA6-388B-4BFFF736CEA3}"/>
                    </a:ext>
                  </a:extLst>
                </p14:cNvPr>
                <p14:cNvContentPartPr/>
                <p14:nvPr/>
              </p14:nvContentPartPr>
              <p14:xfrm>
                <a:off x="11481387" y="4012068"/>
                <a:ext cx="32760" cy="37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5471954-962E-EBA6-388B-4BFFF736CE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472387" y="4003153"/>
                  <a:ext cx="50400" cy="55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69B5328-157D-6047-9394-578453BCADE4}"/>
                    </a:ext>
                  </a:extLst>
                </p14:cNvPr>
                <p14:cNvContentPartPr/>
                <p14:nvPr/>
              </p14:nvContentPartPr>
              <p14:xfrm>
                <a:off x="11134347" y="4076508"/>
                <a:ext cx="145080" cy="48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69B5328-157D-6047-9394-578453BCADE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25347" y="4067575"/>
                  <a:ext cx="162720" cy="657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2296911-CFA1-4BC2-BAB2-B9F09A3692B4}"/>
              </a:ext>
            </a:extLst>
          </p:cNvPr>
          <p:cNvGrpSpPr/>
          <p:nvPr/>
        </p:nvGrpSpPr>
        <p:grpSpPr>
          <a:xfrm>
            <a:off x="9401667" y="4469268"/>
            <a:ext cx="2309040" cy="691920"/>
            <a:chOff x="9401667" y="4469268"/>
            <a:chExt cx="230904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649C4FB-A0A1-2398-403A-E6EB072909B4}"/>
                    </a:ext>
                  </a:extLst>
                </p14:cNvPr>
                <p14:cNvContentPartPr/>
                <p14:nvPr/>
              </p14:nvContentPartPr>
              <p14:xfrm>
                <a:off x="9401667" y="4488348"/>
                <a:ext cx="114120" cy="154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649C4FB-A0A1-2398-403A-E6EB072909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392667" y="4479348"/>
                  <a:ext cx="131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16F0431-9D41-5886-1634-727AB6B7D075}"/>
                    </a:ext>
                  </a:extLst>
                </p14:cNvPr>
                <p14:cNvContentPartPr/>
                <p14:nvPr/>
              </p14:nvContentPartPr>
              <p14:xfrm>
                <a:off x="9565467" y="4518588"/>
                <a:ext cx="179640" cy="127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16F0431-9D41-5886-1634-727AB6B7D0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56467" y="4509588"/>
                  <a:ext cx="197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DF85B24-B099-587C-B501-BF719A722423}"/>
                    </a:ext>
                  </a:extLst>
                </p14:cNvPr>
                <p14:cNvContentPartPr/>
                <p14:nvPr/>
              </p14:nvContentPartPr>
              <p14:xfrm>
                <a:off x="9940227" y="4495548"/>
                <a:ext cx="446400" cy="146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DF85B24-B099-587C-B501-BF719A72242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31220" y="4486548"/>
                  <a:ext cx="464054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7162E68-E4CB-B621-CEE5-34310D60C869}"/>
                    </a:ext>
                  </a:extLst>
                </p14:cNvPr>
                <p14:cNvContentPartPr/>
                <p14:nvPr/>
              </p14:nvContentPartPr>
              <p14:xfrm>
                <a:off x="10448547" y="4469268"/>
                <a:ext cx="243000" cy="173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7162E68-E4CB-B621-CEE5-34310D60C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39547" y="4460268"/>
                  <a:ext cx="26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2FBE3DB-7F58-8482-6A21-8DE264958929}"/>
                    </a:ext>
                  </a:extLst>
                </p14:cNvPr>
                <p14:cNvContentPartPr/>
                <p14:nvPr/>
              </p14:nvContentPartPr>
              <p14:xfrm>
                <a:off x="10919427" y="4499148"/>
                <a:ext cx="88920" cy="169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2FBE3DB-7F58-8482-6A21-8DE2649589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10427" y="4490148"/>
                  <a:ext cx="106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ECC752-AE38-8F7F-72E4-D5BC83091048}"/>
                    </a:ext>
                  </a:extLst>
                </p14:cNvPr>
                <p14:cNvContentPartPr/>
                <p14:nvPr/>
              </p14:nvContentPartPr>
              <p14:xfrm>
                <a:off x="10870827" y="4558908"/>
                <a:ext cx="98640" cy="27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ECC752-AE38-8F7F-72E4-D5BC8309104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861860" y="4549908"/>
                  <a:ext cx="116216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B3DDBEA-CD2A-9080-2B56-7E1E53DD9ACC}"/>
                    </a:ext>
                  </a:extLst>
                </p14:cNvPr>
                <p14:cNvContentPartPr/>
                <p14:nvPr/>
              </p14:nvContentPartPr>
              <p14:xfrm>
                <a:off x="10994667" y="4508148"/>
                <a:ext cx="381240" cy="198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B3DDBEA-CD2A-9080-2B56-7E1E53DD9AC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85667" y="4499148"/>
                  <a:ext cx="398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A0A857E-6CA1-CF47-4789-9DB8607C2185}"/>
                    </a:ext>
                  </a:extLst>
                </p14:cNvPr>
                <p14:cNvContentPartPr/>
                <p14:nvPr/>
              </p14:nvContentPartPr>
              <p14:xfrm>
                <a:off x="11350707" y="4584108"/>
                <a:ext cx="117360" cy="143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A0A857E-6CA1-CF47-4789-9DB8607C218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41735" y="4575108"/>
                  <a:ext cx="134946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5286C0A-C526-7E94-101D-C7F20FF74714}"/>
                    </a:ext>
                  </a:extLst>
                </p14:cNvPr>
                <p14:cNvContentPartPr/>
                <p14:nvPr/>
              </p14:nvContentPartPr>
              <p14:xfrm>
                <a:off x="9738987" y="4793268"/>
                <a:ext cx="971280" cy="284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5286C0A-C526-7E94-101D-C7F20FF7471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29987" y="4784268"/>
                  <a:ext cx="988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9BD68E8-B0CD-FF22-4D41-D98DDE5CF96C}"/>
                    </a:ext>
                  </a:extLst>
                </p14:cNvPr>
                <p14:cNvContentPartPr/>
                <p14:nvPr/>
              </p14:nvContentPartPr>
              <p14:xfrm>
                <a:off x="10713507" y="4908468"/>
                <a:ext cx="118080" cy="138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9BD68E8-B0CD-FF22-4D41-D98DDE5CF96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04507" y="4899468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16AA667-2783-2E06-38A2-B3CB55D49C65}"/>
                    </a:ext>
                  </a:extLst>
                </p14:cNvPr>
                <p14:cNvContentPartPr/>
                <p14:nvPr/>
              </p14:nvContentPartPr>
              <p14:xfrm>
                <a:off x="11034267" y="4903428"/>
                <a:ext cx="59400" cy="198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16AA667-2783-2E06-38A2-B3CB55D49C6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25212" y="4894428"/>
                  <a:ext cx="77148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B4223E4-2ADC-D6DD-B51A-437ABAEAD5DB}"/>
                    </a:ext>
                  </a:extLst>
                </p14:cNvPr>
                <p14:cNvContentPartPr/>
                <p14:nvPr/>
              </p14:nvContentPartPr>
              <p14:xfrm>
                <a:off x="11104467" y="4949148"/>
                <a:ext cx="109080" cy="13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B4223E4-2ADC-D6DD-B51A-437ABAEAD5D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95467" y="4940148"/>
                  <a:ext cx="126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C971F34-A612-CBAA-1C07-31A4538235D3}"/>
                    </a:ext>
                  </a:extLst>
                </p14:cNvPr>
                <p14:cNvContentPartPr/>
                <p14:nvPr/>
              </p14:nvContentPartPr>
              <p14:xfrm>
                <a:off x="11258187" y="4987308"/>
                <a:ext cx="452520" cy="173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C971F34-A612-CBAA-1C07-31A4538235D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49187" y="4978289"/>
                  <a:ext cx="470160" cy="1915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F0472EE-BB54-9AB3-0389-8B0696DC66EF}"/>
              </a:ext>
            </a:extLst>
          </p:cNvPr>
          <p:cNvGrpSpPr/>
          <p:nvPr/>
        </p:nvGrpSpPr>
        <p:grpSpPr>
          <a:xfrm>
            <a:off x="10082067" y="5298708"/>
            <a:ext cx="1639080" cy="1098720"/>
            <a:chOff x="10082067" y="5298708"/>
            <a:chExt cx="1639080" cy="10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1DC140E-5B6E-7587-302A-C548CB425EFE}"/>
                    </a:ext>
                  </a:extLst>
                </p14:cNvPr>
                <p14:cNvContentPartPr/>
                <p14:nvPr/>
              </p14:nvContentPartPr>
              <p14:xfrm>
                <a:off x="10354587" y="5389428"/>
                <a:ext cx="210240" cy="159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1DC140E-5B6E-7587-302A-C548CB425EF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45587" y="5380428"/>
                  <a:ext cx="22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D9A0BF6-6519-9B48-0093-52F7543775FD}"/>
                    </a:ext>
                  </a:extLst>
                </p14:cNvPr>
                <p14:cNvContentPartPr/>
                <p14:nvPr/>
              </p14:nvContentPartPr>
              <p14:xfrm>
                <a:off x="10621347" y="5298708"/>
                <a:ext cx="614880" cy="250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D9A0BF6-6519-9B48-0093-52F7543775F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12352" y="5289708"/>
                  <a:ext cx="63251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B1906A8-7D74-E6CB-7DA0-3EBA4382C013}"/>
                    </a:ext>
                  </a:extLst>
                </p14:cNvPr>
                <p14:cNvContentPartPr/>
                <p14:nvPr/>
              </p14:nvContentPartPr>
              <p14:xfrm>
                <a:off x="11397147" y="5372508"/>
                <a:ext cx="324000" cy="35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B1906A8-7D74-E6CB-7DA0-3EBA4382C0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88147" y="5363508"/>
                  <a:ext cx="3416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974631C-393C-BFF9-51D2-53EAED700CB4}"/>
                    </a:ext>
                  </a:extLst>
                </p14:cNvPr>
                <p14:cNvContentPartPr/>
                <p14:nvPr/>
              </p14:nvContentPartPr>
              <p14:xfrm>
                <a:off x="11475627" y="5429748"/>
                <a:ext cx="22680" cy="25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974631C-393C-BFF9-51D2-53EAED700CB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6627" y="5421873"/>
                  <a:ext cx="40320" cy="17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AE2770-04C4-55EA-817F-EFF32C05AF1A}"/>
                    </a:ext>
                  </a:extLst>
                </p14:cNvPr>
                <p14:cNvContentPartPr/>
                <p14:nvPr/>
              </p14:nvContentPartPr>
              <p14:xfrm>
                <a:off x="10082067" y="5754828"/>
                <a:ext cx="57960" cy="176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AE2770-04C4-55EA-817F-EFF32C05AF1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73011" y="5745810"/>
                  <a:ext cx="75710" cy="194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70D6628-780F-B121-1DB5-7695AA7BD84E}"/>
                    </a:ext>
                  </a:extLst>
                </p14:cNvPr>
                <p14:cNvContentPartPr/>
                <p14:nvPr/>
              </p14:nvContentPartPr>
              <p14:xfrm>
                <a:off x="10215987" y="5750508"/>
                <a:ext cx="332640" cy="219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70D6628-780F-B121-1DB5-7695AA7BD8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06987" y="5741508"/>
                  <a:ext cx="350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687286E-C119-6B54-FD74-26BF59ACB5BC}"/>
                    </a:ext>
                  </a:extLst>
                </p14:cNvPr>
                <p14:cNvContentPartPr/>
                <p14:nvPr/>
              </p14:nvContentPartPr>
              <p14:xfrm>
                <a:off x="10610547" y="5808468"/>
                <a:ext cx="717120" cy="181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687286E-C119-6B54-FD74-26BF59ACB5B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01547" y="5799450"/>
                  <a:ext cx="73476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F9AF3CE-5524-19F6-D506-04704DD837BA}"/>
                    </a:ext>
                  </a:extLst>
                </p14:cNvPr>
                <p14:cNvContentPartPr/>
                <p14:nvPr/>
              </p14:nvContentPartPr>
              <p14:xfrm>
                <a:off x="11314707" y="5838708"/>
                <a:ext cx="357480" cy="284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F9AF3CE-5524-19F6-D506-04704DD837B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05707" y="5829708"/>
                  <a:ext cx="375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9956625-9932-F986-5243-F265B9FCA1C2}"/>
                    </a:ext>
                  </a:extLst>
                </p14:cNvPr>
                <p14:cNvContentPartPr/>
                <p14:nvPr/>
              </p14:nvContentPartPr>
              <p14:xfrm>
                <a:off x="10367187" y="6169188"/>
                <a:ext cx="318960" cy="181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9956625-9932-F986-5243-F265B9FCA1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58187" y="6160188"/>
                  <a:ext cx="336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54D0060-49B0-3375-B292-1ADDD533AD27}"/>
                    </a:ext>
                  </a:extLst>
                </p14:cNvPr>
                <p14:cNvContentPartPr/>
                <p14:nvPr/>
              </p14:nvContentPartPr>
              <p14:xfrm>
                <a:off x="10575987" y="6170988"/>
                <a:ext cx="177120" cy="171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54D0060-49B0-3375-B292-1ADDD533AD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66987" y="6161988"/>
                  <a:ext cx="194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3109673-E895-E1E4-BDF0-4443ED01D5E6}"/>
                    </a:ext>
                  </a:extLst>
                </p14:cNvPr>
                <p14:cNvContentPartPr/>
                <p14:nvPr/>
              </p14:nvContentPartPr>
              <p14:xfrm>
                <a:off x="10809267" y="6132108"/>
                <a:ext cx="120240" cy="173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3109673-E895-E1E4-BDF0-4443ED01D5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800267" y="6123108"/>
                  <a:ext cx="137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5CC5C90-F666-4552-D37E-0F1264C5061E}"/>
                    </a:ext>
                  </a:extLst>
                </p14:cNvPr>
                <p14:cNvContentPartPr/>
                <p14:nvPr/>
              </p14:nvContentPartPr>
              <p14:xfrm>
                <a:off x="10885227" y="6169188"/>
                <a:ext cx="591480" cy="228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5CC5C90-F666-4552-D37E-0F1264C506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76227" y="6160188"/>
                  <a:ext cx="609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E99F0FE-FA92-775C-5E30-DF64787F9415}"/>
                    </a:ext>
                  </a:extLst>
                </p14:cNvPr>
                <p14:cNvContentPartPr/>
                <p14:nvPr/>
              </p14:nvContentPartPr>
              <p14:xfrm>
                <a:off x="11280867" y="6205548"/>
                <a:ext cx="131040" cy="50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E99F0FE-FA92-775C-5E30-DF64787F941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71867" y="6196548"/>
                  <a:ext cx="148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DC0AB94-A165-E924-8E93-FC798F7D4B06}"/>
                    </a:ext>
                  </a:extLst>
                </p14:cNvPr>
                <p14:cNvContentPartPr/>
                <p14:nvPr/>
              </p14:nvContentPartPr>
              <p14:xfrm>
                <a:off x="10910787" y="6098268"/>
                <a:ext cx="49320" cy="396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DC0AB94-A165-E924-8E93-FC798F7D4B0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01787" y="6089185"/>
                  <a:ext cx="66960" cy="57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4435443-5428-967C-EB10-22829293C8EB}"/>
                    </a:ext>
                  </a:extLst>
                </p14:cNvPr>
                <p14:cNvContentPartPr/>
                <p14:nvPr/>
              </p14:nvContentPartPr>
              <p14:xfrm>
                <a:off x="11575347" y="6366828"/>
                <a:ext cx="1800" cy="22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4435443-5428-967C-EB10-22829293C8E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66347" y="6357828"/>
                  <a:ext cx="19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2EC264-BEC2-9664-3FEE-26B43BF26CE3}"/>
              </a:ext>
            </a:extLst>
          </p:cNvPr>
          <p:cNvGrpSpPr/>
          <p:nvPr/>
        </p:nvGrpSpPr>
        <p:grpSpPr>
          <a:xfrm>
            <a:off x="5213787" y="3488268"/>
            <a:ext cx="1532880" cy="325440"/>
            <a:chOff x="5213787" y="3488268"/>
            <a:chExt cx="153288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0C8FE5-8BB4-5DD0-6FB4-39C537839474}"/>
                    </a:ext>
                  </a:extLst>
                </p14:cNvPr>
                <p14:cNvContentPartPr/>
                <p14:nvPr/>
              </p14:nvContentPartPr>
              <p14:xfrm>
                <a:off x="5213787" y="3503748"/>
                <a:ext cx="239040" cy="14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0C8FE5-8BB4-5DD0-6FB4-39C53783947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05147" y="3494748"/>
                  <a:ext cx="25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5A4868-23B8-525E-F358-31507581590B}"/>
                    </a:ext>
                  </a:extLst>
                </p14:cNvPr>
                <p14:cNvContentPartPr/>
                <p14:nvPr/>
              </p14:nvContentPartPr>
              <p14:xfrm>
                <a:off x="5530587" y="3544428"/>
                <a:ext cx="318960" cy="19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5A4868-23B8-525E-F358-31507581590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521947" y="3535428"/>
                  <a:ext cx="33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16210A-ECB8-DD89-6945-72FCDB472B92}"/>
                    </a:ext>
                  </a:extLst>
                </p14:cNvPr>
                <p14:cNvContentPartPr/>
                <p14:nvPr/>
              </p14:nvContentPartPr>
              <p14:xfrm>
                <a:off x="5952507" y="3625068"/>
                <a:ext cx="17640" cy="3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16210A-ECB8-DD89-6945-72FCDB472B9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43867" y="3616068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5080D2-50B6-97EF-75C7-65B33B222001}"/>
                    </a:ext>
                  </a:extLst>
                </p14:cNvPr>
                <p14:cNvContentPartPr/>
                <p14:nvPr/>
              </p14:nvContentPartPr>
              <p14:xfrm>
                <a:off x="6105867" y="3541188"/>
                <a:ext cx="429480" cy="27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5080D2-50B6-97EF-75C7-65B33B22200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96867" y="3532188"/>
                  <a:ext cx="447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36147B-1A72-EFB0-3362-DF0F93A12CEB}"/>
                    </a:ext>
                  </a:extLst>
                </p14:cNvPr>
                <p14:cNvContentPartPr/>
                <p14:nvPr/>
              </p14:nvContentPartPr>
              <p14:xfrm>
                <a:off x="6420147" y="3576108"/>
                <a:ext cx="93240" cy="4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36147B-1A72-EFB0-3362-DF0F93A12C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11507" y="3567468"/>
                  <a:ext cx="110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DB2D92-0781-F99E-7195-125C73AE3571}"/>
                    </a:ext>
                  </a:extLst>
                </p14:cNvPr>
                <p14:cNvContentPartPr/>
                <p14:nvPr/>
              </p14:nvContentPartPr>
              <p14:xfrm>
                <a:off x="6637587" y="3488268"/>
                <a:ext cx="10908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DB2D92-0781-F99E-7195-125C73AE357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28947" y="3479628"/>
                  <a:ext cx="12672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E9EC6C-0729-E7DD-D22B-357E50A573E4}"/>
              </a:ext>
            </a:extLst>
          </p:cNvPr>
          <p:cNvGrpSpPr/>
          <p:nvPr/>
        </p:nvGrpSpPr>
        <p:grpSpPr>
          <a:xfrm>
            <a:off x="6963027" y="3559548"/>
            <a:ext cx="1479240" cy="368280"/>
            <a:chOff x="6963027" y="3559548"/>
            <a:chExt cx="147924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45AC12-EFEF-29F1-C3FB-F67F1ABDA7E4}"/>
                    </a:ext>
                  </a:extLst>
                </p14:cNvPr>
                <p14:cNvContentPartPr/>
                <p14:nvPr/>
              </p14:nvContentPartPr>
              <p14:xfrm>
                <a:off x="6963027" y="3595548"/>
                <a:ext cx="53748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45AC12-EFEF-29F1-C3FB-F67F1ABDA7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54387" y="3586908"/>
                  <a:ext cx="555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58DDA8-EF56-108B-AA3C-EE83A946697F}"/>
                    </a:ext>
                  </a:extLst>
                </p14:cNvPr>
                <p14:cNvContentPartPr/>
                <p14:nvPr/>
              </p14:nvContentPartPr>
              <p14:xfrm>
                <a:off x="7647027" y="3716148"/>
                <a:ext cx="10260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58DDA8-EF56-108B-AA3C-EE83A946697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38027" y="3707508"/>
                  <a:ext cx="12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4B59A5-4E1A-1458-BFDB-B9B0273F7A99}"/>
                    </a:ext>
                  </a:extLst>
                </p14:cNvPr>
                <p14:cNvContentPartPr/>
                <p14:nvPr/>
              </p14:nvContentPartPr>
              <p14:xfrm>
                <a:off x="7842147" y="3560988"/>
                <a:ext cx="39240" cy="20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4B59A5-4E1A-1458-BFDB-B9B0273F7A9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33507" y="3551988"/>
                  <a:ext cx="56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7AB6C8-1A0B-D039-9D3E-9790FDF05C3E}"/>
                    </a:ext>
                  </a:extLst>
                </p14:cNvPr>
                <p14:cNvContentPartPr/>
                <p14:nvPr/>
              </p14:nvContentPartPr>
              <p14:xfrm>
                <a:off x="7905147" y="3582588"/>
                <a:ext cx="122400" cy="14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7AB6C8-1A0B-D039-9D3E-9790FDF05C3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896507" y="3573588"/>
                  <a:ext cx="140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0BED6C-F775-0552-C874-F8110FE479DC}"/>
                    </a:ext>
                  </a:extLst>
                </p14:cNvPr>
                <p14:cNvContentPartPr/>
                <p14:nvPr/>
              </p14:nvContentPartPr>
              <p14:xfrm>
                <a:off x="8028987" y="3559548"/>
                <a:ext cx="105480" cy="21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0BED6C-F775-0552-C874-F8110FE479D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19987" y="3550908"/>
                  <a:ext cx="123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2DF384-E031-3DD7-E548-F0EE1807298D}"/>
                    </a:ext>
                  </a:extLst>
                </p14:cNvPr>
                <p14:cNvContentPartPr/>
                <p14:nvPr/>
              </p14:nvContentPartPr>
              <p14:xfrm>
                <a:off x="8394027" y="3643068"/>
                <a:ext cx="48240" cy="3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2DF384-E031-3DD7-E548-F0EE1807298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385387" y="3634428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E22B5D-297A-A6B1-A9B7-C38E463BFFFE}"/>
                    </a:ext>
                  </a:extLst>
                </p14:cNvPr>
                <p14:cNvContentPartPr/>
                <p14:nvPr/>
              </p14:nvContentPartPr>
              <p14:xfrm>
                <a:off x="8193507" y="3782388"/>
                <a:ext cx="132480" cy="14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E22B5D-297A-A6B1-A9B7-C38E463BFFF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184867" y="3773388"/>
                  <a:ext cx="1501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DBFB8-B6A8-211E-FEB2-A210678B8304}"/>
              </a:ext>
            </a:extLst>
          </p:cNvPr>
          <p:cNvGrpSpPr/>
          <p:nvPr/>
        </p:nvGrpSpPr>
        <p:grpSpPr>
          <a:xfrm>
            <a:off x="2396787" y="3329508"/>
            <a:ext cx="2561040" cy="298800"/>
            <a:chOff x="2396787" y="3329508"/>
            <a:chExt cx="25610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6E43-327F-4660-B91A-CBC64EBB820F}"/>
                    </a:ext>
                  </a:extLst>
                </p14:cNvPr>
                <p14:cNvContentPartPr/>
                <p14:nvPr/>
              </p14:nvContentPartPr>
              <p14:xfrm>
                <a:off x="2396787" y="3329508"/>
                <a:ext cx="896760" cy="27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6E43-327F-4660-B91A-CBC64EBB820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87787" y="3320868"/>
                  <a:ext cx="914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6C5DDC-4D59-A890-97C5-9D263757A30C}"/>
                    </a:ext>
                  </a:extLst>
                </p14:cNvPr>
                <p14:cNvContentPartPr/>
                <p14:nvPr/>
              </p14:nvContentPartPr>
              <p14:xfrm>
                <a:off x="3156747" y="3397188"/>
                <a:ext cx="5976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6C5DDC-4D59-A890-97C5-9D263757A30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47747" y="3388548"/>
                  <a:ext cx="77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83188E-EE9B-8D96-07A6-57B7A25951FE}"/>
                    </a:ext>
                  </a:extLst>
                </p14:cNvPr>
                <p14:cNvContentPartPr/>
                <p14:nvPr/>
              </p14:nvContentPartPr>
              <p14:xfrm>
                <a:off x="3522147" y="3497988"/>
                <a:ext cx="20340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83188E-EE9B-8D96-07A6-57B7A25951F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13147" y="3489348"/>
                  <a:ext cx="221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06D426-6862-DA42-101C-7A61D848782F}"/>
                    </a:ext>
                  </a:extLst>
                </p14:cNvPr>
                <p14:cNvContentPartPr/>
                <p14:nvPr/>
              </p14:nvContentPartPr>
              <p14:xfrm>
                <a:off x="3641667" y="337342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06D426-6862-DA42-101C-7A61D84878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3027" y="3364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F90A49-0D87-5044-4597-FC74DEAFA2B3}"/>
                    </a:ext>
                  </a:extLst>
                </p14:cNvPr>
                <p14:cNvContentPartPr/>
                <p14:nvPr/>
              </p14:nvContentPartPr>
              <p14:xfrm>
                <a:off x="3641667" y="337342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F90A49-0D87-5044-4597-FC74DEAFA2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3027" y="3364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0AD6B3-8A3A-FCB9-FEA6-BC25F743DE51}"/>
                    </a:ext>
                  </a:extLst>
                </p14:cNvPr>
                <p14:cNvContentPartPr/>
                <p14:nvPr/>
              </p14:nvContentPartPr>
              <p14:xfrm>
                <a:off x="3580107" y="3386748"/>
                <a:ext cx="135000" cy="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0AD6B3-8A3A-FCB9-FEA6-BC25F743DE5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71107" y="3378108"/>
                  <a:ext cx="152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19074E-59EA-B6C6-86B3-A3E9766ABD6E}"/>
                    </a:ext>
                  </a:extLst>
                </p14:cNvPr>
                <p14:cNvContentPartPr/>
                <p14:nvPr/>
              </p14:nvContentPartPr>
              <p14:xfrm>
                <a:off x="3956667" y="3356508"/>
                <a:ext cx="743040" cy="25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19074E-59EA-B6C6-86B3-A3E9766ABD6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948027" y="3347508"/>
                  <a:ext cx="760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28ABEE-7628-DB66-2FF7-24DE91ACE06F}"/>
                    </a:ext>
                  </a:extLst>
                </p14:cNvPr>
                <p14:cNvContentPartPr/>
                <p14:nvPr/>
              </p14:nvContentPartPr>
              <p14:xfrm>
                <a:off x="4559667" y="3431748"/>
                <a:ext cx="62640" cy="2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28ABEE-7628-DB66-2FF7-24DE91ACE06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550667" y="3423108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B7388E-0AE1-086C-5ECF-3972848E4DA7}"/>
                    </a:ext>
                  </a:extLst>
                </p14:cNvPr>
                <p14:cNvContentPartPr/>
                <p14:nvPr/>
              </p14:nvContentPartPr>
              <p14:xfrm>
                <a:off x="4788627" y="3479268"/>
                <a:ext cx="16920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B7388E-0AE1-086C-5ECF-3972848E4DA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779987" y="3470268"/>
                  <a:ext cx="186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7A7C71-6F02-8BC9-9CCF-2BF64EC2E7AF}"/>
                    </a:ext>
                  </a:extLst>
                </p14:cNvPr>
                <p14:cNvContentPartPr/>
                <p14:nvPr/>
              </p14:nvContentPartPr>
              <p14:xfrm>
                <a:off x="4800147" y="3384948"/>
                <a:ext cx="83160" cy="24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7A7C71-6F02-8BC9-9CCF-2BF64EC2E7A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91147" y="3375948"/>
                  <a:ext cx="100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7109F5-CE96-3DEE-D5CF-AF43933038BF}"/>
                    </a:ext>
                  </a:extLst>
                </p14:cNvPr>
                <p14:cNvContentPartPr/>
                <p14:nvPr/>
              </p14:nvContentPartPr>
              <p14:xfrm>
                <a:off x="3094827" y="3393228"/>
                <a:ext cx="209160" cy="2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7109F5-CE96-3DEE-D5CF-AF43933038B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86187" y="3384588"/>
                  <a:ext cx="22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F69F5A-5189-9B6E-30FC-A406C8842DA0}"/>
                    </a:ext>
                  </a:extLst>
                </p14:cNvPr>
                <p14:cNvContentPartPr/>
                <p14:nvPr/>
              </p14:nvContentPartPr>
              <p14:xfrm>
                <a:off x="4520787" y="3418428"/>
                <a:ext cx="13392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F69F5A-5189-9B6E-30FC-A406C8842DA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12147" y="3409428"/>
                  <a:ext cx="1515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99FC859-E125-C3EB-85BB-4C53061EE9B8}"/>
                  </a:ext>
                </a:extLst>
              </p14:cNvPr>
              <p14:cNvContentPartPr/>
              <p14:nvPr/>
            </p14:nvContentPartPr>
            <p14:xfrm>
              <a:off x="3001587" y="3742788"/>
              <a:ext cx="140400" cy="332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99FC859-E125-C3EB-85BB-4C53061EE9B8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992947" y="3733788"/>
                <a:ext cx="15804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D1CA999-ABD8-898D-770F-5059CD8931BD}"/>
              </a:ext>
            </a:extLst>
          </p:cNvPr>
          <p:cNvGrpSpPr/>
          <p:nvPr/>
        </p:nvGrpSpPr>
        <p:grpSpPr>
          <a:xfrm>
            <a:off x="2367987" y="4405548"/>
            <a:ext cx="1771920" cy="403200"/>
            <a:chOff x="2367987" y="4405548"/>
            <a:chExt cx="177192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91457-ED46-06AD-4472-7AF60D831AFF}"/>
                    </a:ext>
                  </a:extLst>
                </p14:cNvPr>
                <p14:cNvContentPartPr/>
                <p14:nvPr/>
              </p14:nvContentPartPr>
              <p14:xfrm>
                <a:off x="2367987" y="4534788"/>
                <a:ext cx="216360" cy="17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91457-ED46-06AD-4472-7AF60D831AF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58987" y="4525788"/>
                  <a:ext cx="23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57985C-854F-65CA-F00B-D8EC4DB3BA1E}"/>
                    </a:ext>
                  </a:extLst>
                </p14:cNvPr>
                <p14:cNvContentPartPr/>
                <p14:nvPr/>
              </p14:nvContentPartPr>
              <p14:xfrm>
                <a:off x="2650587" y="4544148"/>
                <a:ext cx="336600" cy="26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57985C-854F-65CA-F00B-D8EC4DB3BA1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41587" y="4535508"/>
                  <a:ext cx="35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E8B0AB-7F22-C0D0-1BB6-3690CE7CB79F}"/>
                    </a:ext>
                  </a:extLst>
                </p14:cNvPr>
                <p14:cNvContentPartPr/>
                <p14:nvPr/>
              </p14:nvContentPartPr>
              <p14:xfrm>
                <a:off x="3103827" y="4628388"/>
                <a:ext cx="10440" cy="3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E8B0AB-7F22-C0D0-1BB6-3690CE7CB79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094827" y="4619388"/>
                  <a:ext cx="28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2BC022-0166-F400-FAEF-8FC853EB8604}"/>
                    </a:ext>
                  </a:extLst>
                </p14:cNvPr>
                <p14:cNvContentPartPr/>
                <p14:nvPr/>
              </p14:nvContentPartPr>
              <p14:xfrm>
                <a:off x="3242427" y="4537308"/>
                <a:ext cx="19440" cy="271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2BC022-0166-F400-FAEF-8FC853EB860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233787" y="4528308"/>
                  <a:ext cx="37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0BCDF4-470B-4744-C6E8-53C7BDDF0FF4}"/>
                    </a:ext>
                  </a:extLst>
                </p14:cNvPr>
                <p14:cNvContentPartPr/>
                <p14:nvPr/>
              </p14:nvContentPartPr>
              <p14:xfrm>
                <a:off x="3301467" y="4461348"/>
                <a:ext cx="552240" cy="246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0BCDF4-470B-4744-C6E8-53C7BDDF0FF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92467" y="4452708"/>
                  <a:ext cx="569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571D50-3D5A-0193-980D-9221341EB250}"/>
                    </a:ext>
                  </a:extLst>
                </p14:cNvPr>
                <p14:cNvContentPartPr/>
                <p14:nvPr/>
              </p14:nvContentPartPr>
              <p14:xfrm>
                <a:off x="3755067" y="4514628"/>
                <a:ext cx="96480" cy="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571D50-3D5A-0193-980D-9221341EB25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746067" y="4505628"/>
                  <a:ext cx="114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D50F88-06E0-D53A-D082-3EA0ECFAE871}"/>
                    </a:ext>
                  </a:extLst>
                </p14:cNvPr>
                <p14:cNvContentPartPr/>
                <p14:nvPr/>
              </p14:nvContentPartPr>
              <p14:xfrm>
                <a:off x="4008147" y="4405548"/>
                <a:ext cx="13176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D50F88-06E0-D53A-D082-3EA0ECFAE87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99507" y="4396908"/>
                  <a:ext cx="1494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27E068-87B4-434B-63EB-98FE1E5A45D2}"/>
              </a:ext>
            </a:extLst>
          </p:cNvPr>
          <p:cNvGrpSpPr/>
          <p:nvPr/>
        </p:nvGrpSpPr>
        <p:grpSpPr>
          <a:xfrm>
            <a:off x="4327467" y="4382868"/>
            <a:ext cx="871920" cy="463680"/>
            <a:chOff x="4327467" y="4382868"/>
            <a:chExt cx="87192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888453-805F-7405-8228-BA63F878F2B0}"/>
                    </a:ext>
                  </a:extLst>
                </p14:cNvPr>
                <p14:cNvContentPartPr/>
                <p14:nvPr/>
              </p14:nvContentPartPr>
              <p14:xfrm>
                <a:off x="4327467" y="4382868"/>
                <a:ext cx="102240" cy="29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888453-805F-7405-8228-BA63F878F2B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18467" y="4374228"/>
                  <a:ext cx="119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FBBDAC-A195-B663-419D-21348B1C1892}"/>
                    </a:ext>
                  </a:extLst>
                </p14:cNvPr>
                <p14:cNvContentPartPr/>
                <p14:nvPr/>
              </p14:nvContentPartPr>
              <p14:xfrm>
                <a:off x="4457067" y="4485468"/>
                <a:ext cx="514800" cy="22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FBBDAC-A195-B663-419D-21348B1C189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48067" y="4476828"/>
                  <a:ext cx="53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8F9824-D5D0-5F65-C652-EBF1FF66E1DD}"/>
                    </a:ext>
                  </a:extLst>
                </p14:cNvPr>
                <p14:cNvContentPartPr/>
                <p14:nvPr/>
              </p14:nvContentPartPr>
              <p14:xfrm>
                <a:off x="5105787" y="4690308"/>
                <a:ext cx="93600" cy="15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8F9824-D5D0-5F65-C652-EBF1FF66E1D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096787" y="4681308"/>
                  <a:ext cx="11124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0583AC-DFF1-02A4-27E3-EC57B3BED0AA}"/>
                  </a:ext>
                </a:extLst>
              </p14:cNvPr>
              <p14:cNvContentPartPr/>
              <p14:nvPr/>
            </p14:nvContentPartPr>
            <p14:xfrm>
              <a:off x="1936347" y="897708"/>
              <a:ext cx="272520" cy="326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0583AC-DFF1-02A4-27E3-EC57B3BED0A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927347" y="889068"/>
                <a:ext cx="29016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0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D47FFA-00C9-1FBD-2724-51EF85021961}"/>
              </a:ext>
            </a:extLst>
          </p:cNvPr>
          <p:cNvGrpSpPr/>
          <p:nvPr/>
        </p:nvGrpSpPr>
        <p:grpSpPr>
          <a:xfrm>
            <a:off x="587067" y="295428"/>
            <a:ext cx="3127680" cy="500040"/>
            <a:chOff x="587067" y="295428"/>
            <a:chExt cx="312768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C2BFFA-3837-EB91-42AD-9F0977B67161}"/>
                    </a:ext>
                  </a:extLst>
                </p14:cNvPr>
                <p14:cNvContentPartPr/>
                <p14:nvPr/>
              </p14:nvContentPartPr>
              <p14:xfrm>
                <a:off x="587067" y="539868"/>
                <a:ext cx="298800" cy="16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C2BFFA-3837-EB91-42AD-9F0977B671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427" y="531228"/>
                  <a:ext cx="316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7561C2-A15B-D264-9AA7-89B4860829DD}"/>
                    </a:ext>
                  </a:extLst>
                </p14:cNvPr>
                <p14:cNvContentPartPr/>
                <p14:nvPr/>
              </p14:nvContentPartPr>
              <p14:xfrm>
                <a:off x="921867" y="518268"/>
                <a:ext cx="290160" cy="27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7561C2-A15B-D264-9AA7-89B4860829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227" y="509628"/>
                  <a:ext cx="307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16AF20-DA3B-2AF8-F77F-1615AD68510F}"/>
                    </a:ext>
                  </a:extLst>
                </p14:cNvPr>
                <p14:cNvContentPartPr/>
                <p14:nvPr/>
              </p14:nvContentPartPr>
              <p14:xfrm>
                <a:off x="1300947" y="606828"/>
                <a:ext cx="25920" cy="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16AF20-DA3B-2AF8-F77F-1615AD685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2307" y="597828"/>
                  <a:ext cx="4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F79955-339C-6693-663F-DC1204F7B5A9}"/>
                    </a:ext>
                  </a:extLst>
                </p14:cNvPr>
                <p14:cNvContentPartPr/>
                <p14:nvPr/>
              </p14:nvContentPartPr>
              <p14:xfrm>
                <a:off x="1559787" y="472548"/>
                <a:ext cx="41256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F79955-339C-6693-663F-DC1204F7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1147" y="463908"/>
                  <a:ext cx="430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D5794C-A1F8-C61C-6E0B-31522746F9E2}"/>
                    </a:ext>
                  </a:extLst>
                </p14:cNvPr>
                <p14:cNvContentPartPr/>
                <p14:nvPr/>
              </p14:nvContentPartPr>
              <p14:xfrm>
                <a:off x="1894227" y="496308"/>
                <a:ext cx="92160" cy="4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D5794C-A1F8-C61C-6E0B-31522746F9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5587" y="487308"/>
                  <a:ext cx="109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3DC169-918D-E8C0-BF7B-35CD665A99E6}"/>
                    </a:ext>
                  </a:extLst>
                </p14:cNvPr>
                <p14:cNvContentPartPr/>
                <p14:nvPr/>
              </p14:nvContentPartPr>
              <p14:xfrm>
                <a:off x="2046507" y="427908"/>
                <a:ext cx="241560" cy="17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3DC169-918D-E8C0-BF7B-35CD665A9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7867" y="418908"/>
                  <a:ext cx="259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4C0650-A271-47F8-83B7-EFCD26FB8FBE}"/>
                    </a:ext>
                  </a:extLst>
                </p14:cNvPr>
                <p14:cNvContentPartPr/>
                <p14:nvPr/>
              </p14:nvContentPartPr>
              <p14:xfrm>
                <a:off x="2423787" y="372108"/>
                <a:ext cx="58680" cy="212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4C0650-A271-47F8-83B7-EFCD26FB8F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4787" y="363468"/>
                  <a:ext cx="76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F48EE6-A8A5-E54D-9FFA-9F64BE9DDFFE}"/>
                    </a:ext>
                  </a:extLst>
                </p14:cNvPr>
                <p14:cNvContentPartPr/>
                <p14:nvPr/>
              </p14:nvContentPartPr>
              <p14:xfrm>
                <a:off x="2437107" y="344388"/>
                <a:ext cx="129600" cy="20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F48EE6-A8A5-E54D-9FFA-9F64BE9DDF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467" y="335748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F182F5-6322-19B9-FC2D-0AB631D2548A}"/>
                    </a:ext>
                  </a:extLst>
                </p14:cNvPr>
                <p14:cNvContentPartPr/>
                <p14:nvPr/>
              </p14:nvContentPartPr>
              <p14:xfrm>
                <a:off x="2550507" y="380748"/>
                <a:ext cx="871920" cy="29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F182F5-6322-19B9-FC2D-0AB631D254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1867" y="372108"/>
                  <a:ext cx="889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046975-42CF-F5EA-129D-B0B5191F68C8}"/>
                    </a:ext>
                  </a:extLst>
                </p14:cNvPr>
                <p14:cNvContentPartPr/>
                <p14:nvPr/>
              </p14:nvContentPartPr>
              <p14:xfrm>
                <a:off x="3298227" y="422868"/>
                <a:ext cx="10872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046975-42CF-F5EA-129D-B0B5191F68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9587" y="414228"/>
                  <a:ext cx="12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EDA922-DDBD-D5EE-C29A-C74B303285F7}"/>
                    </a:ext>
                  </a:extLst>
                </p14:cNvPr>
                <p14:cNvContentPartPr/>
                <p14:nvPr/>
              </p14:nvContentPartPr>
              <p14:xfrm>
                <a:off x="3518187" y="295428"/>
                <a:ext cx="196560" cy="30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EDA922-DDBD-D5EE-C29A-C74B303285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187" y="286428"/>
                  <a:ext cx="21420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2056D-6079-754C-02B0-15652448B889}"/>
              </a:ext>
            </a:extLst>
          </p:cNvPr>
          <p:cNvGrpSpPr/>
          <p:nvPr/>
        </p:nvGrpSpPr>
        <p:grpSpPr>
          <a:xfrm>
            <a:off x="3845787" y="321348"/>
            <a:ext cx="4043160" cy="393480"/>
            <a:chOff x="3845787" y="321348"/>
            <a:chExt cx="404316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FB2CBC-B3A7-DF0B-1AFC-FBA57589E876}"/>
                    </a:ext>
                  </a:extLst>
                </p14:cNvPr>
                <p14:cNvContentPartPr/>
                <p14:nvPr/>
              </p14:nvContentPartPr>
              <p14:xfrm>
                <a:off x="3845787" y="425028"/>
                <a:ext cx="698400" cy="16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FB2CBC-B3A7-DF0B-1AFC-FBA57589E8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6787" y="416028"/>
                  <a:ext cx="716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6CA34-EDC9-DE2F-3F34-6976E1456FBD}"/>
                    </a:ext>
                  </a:extLst>
                </p14:cNvPr>
                <p14:cNvContentPartPr/>
                <p14:nvPr/>
              </p14:nvContentPartPr>
              <p14:xfrm>
                <a:off x="4651467" y="584148"/>
                <a:ext cx="36720" cy="13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6CA34-EDC9-DE2F-3F34-6976E1456F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2827" y="575148"/>
                  <a:ext cx="54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9D3C66-4449-3BE9-3202-B7A106CAED60}"/>
                    </a:ext>
                  </a:extLst>
                </p14:cNvPr>
                <p14:cNvContentPartPr/>
                <p14:nvPr/>
              </p14:nvContentPartPr>
              <p14:xfrm>
                <a:off x="5130987" y="321348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9D3C66-4449-3BE9-3202-B7A106CAED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2347" y="312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2295BD-4061-B927-004C-2FF19F66CEA4}"/>
                    </a:ext>
                  </a:extLst>
                </p14:cNvPr>
                <p14:cNvContentPartPr/>
                <p14:nvPr/>
              </p14:nvContentPartPr>
              <p14:xfrm>
                <a:off x="4970427" y="397308"/>
                <a:ext cx="1229400" cy="237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2295BD-4061-B927-004C-2FF19F66CE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1427" y="388668"/>
                  <a:ext cx="1247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1E78B1-E6D3-6310-2B1F-4AEAFF6A4968}"/>
                    </a:ext>
                  </a:extLst>
                </p14:cNvPr>
                <p14:cNvContentPartPr/>
                <p14:nvPr/>
              </p14:nvContentPartPr>
              <p14:xfrm>
                <a:off x="6097947" y="408108"/>
                <a:ext cx="8280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1E78B1-E6D3-6310-2B1F-4AEAFF6A49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8947" y="399108"/>
                  <a:ext cx="100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B82BD0-4AFD-A09A-1A08-61732565E35B}"/>
                    </a:ext>
                  </a:extLst>
                </p14:cNvPr>
                <p14:cNvContentPartPr/>
                <p14:nvPr/>
              </p14:nvContentPartPr>
              <p14:xfrm>
                <a:off x="6317907" y="343308"/>
                <a:ext cx="150840" cy="18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B82BD0-4AFD-A09A-1A08-61732565E3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8907" y="334308"/>
                  <a:ext cx="168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AE1D0E-4070-6484-77DF-E718D29DEBE2}"/>
                    </a:ext>
                  </a:extLst>
                </p14:cNvPr>
                <p14:cNvContentPartPr/>
                <p14:nvPr/>
              </p14:nvContentPartPr>
              <p14:xfrm>
                <a:off x="6430587" y="385068"/>
                <a:ext cx="668520" cy="19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AE1D0E-4070-6484-77DF-E718D29DEB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21947" y="376428"/>
                  <a:ext cx="686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88AF67-563D-1489-1370-E270C7AFFC46}"/>
                    </a:ext>
                  </a:extLst>
                </p14:cNvPr>
                <p14:cNvContentPartPr/>
                <p14:nvPr/>
              </p14:nvContentPartPr>
              <p14:xfrm>
                <a:off x="7049427" y="346908"/>
                <a:ext cx="159840" cy="28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88AF67-563D-1489-1370-E270C7AFFC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0787" y="337908"/>
                  <a:ext cx="177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9F3FEA-42AA-1383-CC22-56BF4EDC97E5}"/>
                    </a:ext>
                  </a:extLst>
                </p14:cNvPr>
                <p14:cNvContentPartPr/>
                <p14:nvPr/>
              </p14:nvContentPartPr>
              <p14:xfrm>
                <a:off x="7888587" y="59422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9F3FEA-42AA-1383-CC22-56BF4EDC97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947" y="585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5F4A66-4DA3-1906-CA17-6E9504D5A14B}"/>
              </a:ext>
            </a:extLst>
          </p:cNvPr>
          <p:cNvGrpSpPr/>
          <p:nvPr/>
        </p:nvGrpSpPr>
        <p:grpSpPr>
          <a:xfrm>
            <a:off x="1913307" y="860268"/>
            <a:ext cx="454680" cy="430200"/>
            <a:chOff x="1913307" y="860268"/>
            <a:chExt cx="45468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2C7E81-CB70-C248-83ED-CA862CEB90AE}"/>
                    </a:ext>
                  </a:extLst>
                </p14:cNvPr>
                <p14:cNvContentPartPr/>
                <p14:nvPr/>
              </p14:nvContentPartPr>
              <p14:xfrm>
                <a:off x="1913667" y="954588"/>
                <a:ext cx="226080" cy="33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2C7E81-CB70-C248-83ED-CA862CEB90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04667" y="945588"/>
                  <a:ext cx="243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0DDA79-BCD7-E8DF-B370-3EBFFBF14566}"/>
                    </a:ext>
                  </a:extLst>
                </p14:cNvPr>
                <p14:cNvContentPartPr/>
                <p14:nvPr/>
              </p14:nvContentPartPr>
              <p14:xfrm>
                <a:off x="1913307" y="96142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0DDA79-BCD7-E8DF-B370-3EBFFBF145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4667" y="9524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3E1E6A-8005-CDA5-1E62-9CDC5BA40504}"/>
                    </a:ext>
                  </a:extLst>
                </p14:cNvPr>
                <p14:cNvContentPartPr/>
                <p14:nvPr/>
              </p14:nvContentPartPr>
              <p14:xfrm>
                <a:off x="2274027" y="860268"/>
                <a:ext cx="93960" cy="29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3E1E6A-8005-CDA5-1E62-9CDC5BA405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5027" y="851268"/>
                  <a:ext cx="1116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DA450F-0620-3CC4-C2C5-18FC896EA9B8}"/>
              </a:ext>
            </a:extLst>
          </p:cNvPr>
          <p:cNvGrpSpPr/>
          <p:nvPr/>
        </p:nvGrpSpPr>
        <p:grpSpPr>
          <a:xfrm>
            <a:off x="2545467" y="797628"/>
            <a:ext cx="4061160" cy="445680"/>
            <a:chOff x="2545467" y="797628"/>
            <a:chExt cx="40611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06995F-5420-34BF-BF7B-F955066FBC42}"/>
                    </a:ext>
                  </a:extLst>
                </p14:cNvPr>
                <p14:cNvContentPartPr/>
                <p14:nvPr/>
              </p14:nvContentPartPr>
              <p14:xfrm>
                <a:off x="2650947" y="844428"/>
                <a:ext cx="417960" cy="27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06995F-5420-34BF-BF7B-F955066FBC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1947" y="835788"/>
                  <a:ext cx="43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17D109-D37D-1A4E-AD40-0FC284E59ACA}"/>
                    </a:ext>
                  </a:extLst>
                </p14:cNvPr>
                <p14:cNvContentPartPr/>
                <p14:nvPr/>
              </p14:nvContentPartPr>
              <p14:xfrm>
                <a:off x="3145587" y="1042788"/>
                <a:ext cx="19800" cy="1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17D109-D37D-1A4E-AD40-0FC284E59A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6947" y="1034148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3EED60-AC37-FA39-8ABC-890E72F9209D}"/>
                    </a:ext>
                  </a:extLst>
                </p14:cNvPr>
                <p14:cNvContentPartPr/>
                <p14:nvPr/>
              </p14:nvContentPartPr>
              <p14:xfrm>
                <a:off x="2545467" y="854508"/>
                <a:ext cx="19080" cy="236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3EED60-AC37-FA39-8ABC-890E72F920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36467" y="845508"/>
                  <a:ext cx="36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49F725-6064-D9AD-4E5D-7C2002995E2B}"/>
                    </a:ext>
                  </a:extLst>
                </p14:cNvPr>
                <p14:cNvContentPartPr/>
                <p14:nvPr/>
              </p14:nvContentPartPr>
              <p14:xfrm>
                <a:off x="2556627" y="1210188"/>
                <a:ext cx="19800" cy="3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49F725-6064-D9AD-4E5D-7C2002995E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47627" y="1201548"/>
                  <a:ext cx="37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E7FD21-6119-27D3-7AC7-A0C8720550CC}"/>
                    </a:ext>
                  </a:extLst>
                </p14:cNvPr>
                <p14:cNvContentPartPr/>
                <p14:nvPr/>
              </p14:nvContentPartPr>
              <p14:xfrm>
                <a:off x="3307947" y="921108"/>
                <a:ext cx="460800" cy="178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E7FD21-6119-27D3-7AC7-A0C8720550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9307" y="912468"/>
                  <a:ext cx="478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4611AD-EE9D-5054-3360-722A3755D3E7}"/>
                    </a:ext>
                  </a:extLst>
                </p14:cNvPr>
                <p14:cNvContentPartPr/>
                <p14:nvPr/>
              </p14:nvContentPartPr>
              <p14:xfrm>
                <a:off x="3683787" y="939468"/>
                <a:ext cx="78120" cy="3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4611AD-EE9D-5054-3360-722A3755D3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74787" y="930828"/>
                  <a:ext cx="95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ECA906-E88C-911B-88CF-6290EBCCB9ED}"/>
                    </a:ext>
                  </a:extLst>
                </p14:cNvPr>
                <p14:cNvContentPartPr/>
                <p14:nvPr/>
              </p14:nvContentPartPr>
              <p14:xfrm>
                <a:off x="3843987" y="944148"/>
                <a:ext cx="620280" cy="15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ECA906-E88C-911B-88CF-6290EBCCB9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987" y="935148"/>
                  <a:ext cx="637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4D735A-FE6E-1F2B-4FD8-735A4EB1E64D}"/>
                    </a:ext>
                  </a:extLst>
                </p14:cNvPr>
                <p14:cNvContentPartPr/>
                <p14:nvPr/>
              </p14:nvContentPartPr>
              <p14:xfrm>
                <a:off x="4237467" y="890508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4D735A-FE6E-1F2B-4FD8-735A4EB1E6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8467" y="881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C5BB69-02D9-0E63-6010-1C2D44819C34}"/>
                    </a:ext>
                  </a:extLst>
                </p14:cNvPr>
                <p14:cNvContentPartPr/>
                <p14:nvPr/>
              </p14:nvContentPartPr>
              <p14:xfrm>
                <a:off x="4458867" y="813828"/>
                <a:ext cx="60840" cy="246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C5BB69-02D9-0E63-6010-1C2D44819C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49867" y="804828"/>
                  <a:ext cx="78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E2C572-2F2B-CBE7-9753-4585E7806F6A}"/>
                    </a:ext>
                  </a:extLst>
                </p14:cNvPr>
                <p14:cNvContentPartPr/>
                <p14:nvPr/>
              </p14:nvContentPartPr>
              <p14:xfrm>
                <a:off x="4510347" y="856308"/>
                <a:ext cx="410760" cy="33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E2C572-2F2B-CBE7-9753-4585E7806F6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01707" y="847308"/>
                  <a:ext cx="428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42464F-852C-8EBF-49A6-D772DCCF1167}"/>
                    </a:ext>
                  </a:extLst>
                </p14:cNvPr>
                <p14:cNvContentPartPr/>
                <p14:nvPr/>
              </p14:nvContentPartPr>
              <p14:xfrm>
                <a:off x="5117667" y="804108"/>
                <a:ext cx="133560" cy="242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42464F-852C-8EBF-49A6-D772DCCF116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09027" y="795468"/>
                  <a:ext cx="151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2ED5F2-8CF5-C358-9738-AB6976192EE4}"/>
                    </a:ext>
                  </a:extLst>
                </p14:cNvPr>
                <p14:cNvContentPartPr/>
                <p14:nvPr/>
              </p14:nvContentPartPr>
              <p14:xfrm>
                <a:off x="5269947" y="884388"/>
                <a:ext cx="59544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2ED5F2-8CF5-C358-9738-AB6976192EE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60947" y="875748"/>
                  <a:ext cx="61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0F0E07-8090-789C-9E76-B61200F799B3}"/>
                    </a:ext>
                  </a:extLst>
                </p14:cNvPr>
                <p14:cNvContentPartPr/>
                <p14:nvPr/>
              </p14:nvContentPartPr>
              <p14:xfrm>
                <a:off x="6009027" y="859908"/>
                <a:ext cx="91080" cy="248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0F0E07-8090-789C-9E76-B61200F799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00387" y="850908"/>
                  <a:ext cx="108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46E67D-A772-E397-9656-73CF735700F4}"/>
                    </a:ext>
                  </a:extLst>
                </p14:cNvPr>
                <p14:cNvContentPartPr/>
                <p14:nvPr/>
              </p14:nvContentPartPr>
              <p14:xfrm>
                <a:off x="6236547" y="797628"/>
                <a:ext cx="166680" cy="24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46E67D-A772-E397-9656-73CF735700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27907" y="788628"/>
                  <a:ext cx="184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69FB77-C984-3E3F-52F6-C6FE3B240F5C}"/>
                    </a:ext>
                  </a:extLst>
                </p14:cNvPr>
                <p14:cNvContentPartPr/>
                <p14:nvPr/>
              </p14:nvContentPartPr>
              <p14:xfrm>
                <a:off x="6416907" y="803028"/>
                <a:ext cx="189720" cy="396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69FB77-C984-3E3F-52F6-C6FE3B240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08267" y="794388"/>
                  <a:ext cx="20736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C51781-20C1-375E-BD4B-4F5267EDC73D}"/>
              </a:ext>
            </a:extLst>
          </p:cNvPr>
          <p:cNvGrpSpPr/>
          <p:nvPr/>
        </p:nvGrpSpPr>
        <p:grpSpPr>
          <a:xfrm>
            <a:off x="2985027" y="1312068"/>
            <a:ext cx="2642760" cy="431640"/>
            <a:chOff x="2985027" y="1312068"/>
            <a:chExt cx="264276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8985CE-036C-066A-BAF9-FAD9D2C44471}"/>
                    </a:ext>
                  </a:extLst>
                </p14:cNvPr>
                <p14:cNvContentPartPr/>
                <p14:nvPr/>
              </p14:nvContentPartPr>
              <p14:xfrm>
                <a:off x="2985027" y="1312068"/>
                <a:ext cx="54720" cy="27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8985CE-036C-066A-BAF9-FAD9D2C444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76027" y="1303068"/>
                  <a:ext cx="72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08D51B-C0E1-7188-DC0D-10A27AC12F0A}"/>
                    </a:ext>
                  </a:extLst>
                </p14:cNvPr>
                <p14:cNvContentPartPr/>
                <p14:nvPr/>
              </p14:nvContentPartPr>
              <p14:xfrm>
                <a:off x="3016707" y="1453548"/>
                <a:ext cx="4820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08D51B-C0E1-7188-DC0D-10A27AC12F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07707" y="1444548"/>
                  <a:ext cx="499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B9D2D1-B07A-CCEB-F753-99145D22DC6B}"/>
                    </a:ext>
                  </a:extLst>
                </p14:cNvPr>
                <p14:cNvContentPartPr/>
                <p14:nvPr/>
              </p14:nvContentPartPr>
              <p14:xfrm>
                <a:off x="3615387" y="1542468"/>
                <a:ext cx="28080" cy="6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B9D2D1-B07A-CCEB-F753-99145D22DC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06387" y="1533468"/>
                  <a:ext cx="45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C537BC-E601-5076-2C32-C464AE82FAA3}"/>
                    </a:ext>
                  </a:extLst>
                </p14:cNvPr>
                <p14:cNvContentPartPr/>
                <p14:nvPr/>
              </p14:nvContentPartPr>
              <p14:xfrm>
                <a:off x="3795027" y="1470108"/>
                <a:ext cx="35280" cy="273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C537BC-E601-5076-2C32-C464AE82FAA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86027" y="1461468"/>
                  <a:ext cx="52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EAAE38-A80F-7714-03A3-8926D04C5221}"/>
                    </a:ext>
                  </a:extLst>
                </p14:cNvPr>
                <p14:cNvContentPartPr/>
                <p14:nvPr/>
              </p14:nvContentPartPr>
              <p14:xfrm>
                <a:off x="3829947" y="1406748"/>
                <a:ext cx="538920" cy="22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EAAE38-A80F-7714-03A3-8926D04C522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21307" y="1397748"/>
                  <a:ext cx="556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D61FA2-CDB0-B7CC-A482-C1503436B227}"/>
                    </a:ext>
                  </a:extLst>
                </p14:cNvPr>
                <p14:cNvContentPartPr/>
                <p14:nvPr/>
              </p14:nvContentPartPr>
              <p14:xfrm>
                <a:off x="4285347" y="1429428"/>
                <a:ext cx="143280" cy="4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D61FA2-CDB0-B7CC-A482-C1503436B2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76347" y="1420428"/>
                  <a:ext cx="160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F52090-3921-851C-C94C-12CD7E74C817}"/>
                    </a:ext>
                  </a:extLst>
                </p14:cNvPr>
                <p14:cNvContentPartPr/>
                <p14:nvPr/>
              </p14:nvContentPartPr>
              <p14:xfrm>
                <a:off x="4505307" y="1355268"/>
                <a:ext cx="144720" cy="29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F52090-3921-851C-C94C-12CD7E74C8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96667" y="1346628"/>
                  <a:ext cx="162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6FB6BB-3E05-7BE6-0C54-82DE4B603BDF}"/>
                    </a:ext>
                  </a:extLst>
                </p14:cNvPr>
                <p14:cNvContentPartPr/>
                <p14:nvPr/>
              </p14:nvContentPartPr>
              <p14:xfrm>
                <a:off x="4834347" y="1440588"/>
                <a:ext cx="645480" cy="17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6FB6BB-3E05-7BE6-0C54-82DE4B603B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25707" y="1431588"/>
                  <a:ext cx="663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DA2534-833B-D5B9-BCEF-821A360C9FF7}"/>
                    </a:ext>
                  </a:extLst>
                </p14:cNvPr>
                <p14:cNvContentPartPr/>
                <p14:nvPr/>
              </p14:nvContentPartPr>
              <p14:xfrm>
                <a:off x="5557227" y="1593948"/>
                <a:ext cx="70560" cy="10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DA2534-833B-D5B9-BCEF-821A360C9F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48587" y="1584948"/>
                  <a:ext cx="8820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86F232-CFCC-C74E-5C9A-1B062BC73974}"/>
                  </a:ext>
                </a:extLst>
              </p14:cNvPr>
              <p14:cNvContentPartPr/>
              <p14:nvPr/>
            </p14:nvContentPartPr>
            <p14:xfrm>
              <a:off x="8876427" y="727788"/>
              <a:ext cx="262440" cy="322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86F232-CFCC-C74E-5C9A-1B062BC7397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870307" y="721668"/>
                <a:ext cx="274680" cy="323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26B931A-2A14-C02E-06BE-A4C735599ACD}"/>
              </a:ext>
            </a:extLst>
          </p:cNvPr>
          <p:cNvGrpSpPr/>
          <p:nvPr/>
        </p:nvGrpSpPr>
        <p:grpSpPr>
          <a:xfrm>
            <a:off x="8907027" y="743988"/>
            <a:ext cx="2633760" cy="3337200"/>
            <a:chOff x="8907027" y="743988"/>
            <a:chExt cx="2633760" cy="33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6BC240-7280-A2C5-7622-F97BF4734117}"/>
                    </a:ext>
                  </a:extLst>
                </p14:cNvPr>
                <p14:cNvContentPartPr/>
                <p14:nvPr/>
              </p14:nvContentPartPr>
              <p14:xfrm>
                <a:off x="9182427" y="743988"/>
                <a:ext cx="2251800" cy="50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6BC240-7280-A2C5-7622-F97BF47341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76307" y="737868"/>
                  <a:ext cx="2264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58332E-5669-7DBD-1BA7-4F8D10D7760A}"/>
                    </a:ext>
                  </a:extLst>
                </p14:cNvPr>
                <p14:cNvContentPartPr/>
                <p14:nvPr/>
              </p14:nvContentPartPr>
              <p14:xfrm>
                <a:off x="11160987" y="781788"/>
                <a:ext cx="226440" cy="70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58332E-5669-7DBD-1BA7-4F8D10D7760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54867" y="775668"/>
                  <a:ext cx="2386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B6B637-EF90-982E-1F7C-85E979A7F667}"/>
                    </a:ext>
                  </a:extLst>
                </p14:cNvPr>
                <p14:cNvContentPartPr/>
                <p14:nvPr/>
              </p14:nvContentPartPr>
              <p14:xfrm>
                <a:off x="11427747" y="808788"/>
                <a:ext cx="113040" cy="8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B6B637-EF90-982E-1F7C-85E979A7F6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21627" y="802668"/>
                  <a:ext cx="125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5DAF74-BCFE-8330-5171-8D4C9939D49A}"/>
                    </a:ext>
                  </a:extLst>
                </p14:cNvPr>
                <p14:cNvContentPartPr/>
                <p14:nvPr/>
              </p14:nvContentPartPr>
              <p14:xfrm>
                <a:off x="11209947" y="818868"/>
                <a:ext cx="221760" cy="2767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5DAF74-BCFE-8330-5171-8D4C9939D4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203827" y="812748"/>
                  <a:ext cx="234000" cy="27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AFE92F-3CFA-7778-2961-BE5494EC573D}"/>
                    </a:ext>
                  </a:extLst>
                </p14:cNvPr>
                <p14:cNvContentPartPr/>
                <p14:nvPr/>
              </p14:nvContentPartPr>
              <p14:xfrm>
                <a:off x="8907027" y="3945108"/>
                <a:ext cx="2268720" cy="13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AFE92F-3CFA-7778-2961-BE5494EC57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00907" y="3938988"/>
                  <a:ext cx="228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273C25-FC0F-A36D-CADB-33F1910DD103}"/>
                    </a:ext>
                  </a:extLst>
                </p14:cNvPr>
                <p14:cNvContentPartPr/>
                <p14:nvPr/>
              </p14:nvContentPartPr>
              <p14:xfrm>
                <a:off x="11110587" y="3335268"/>
                <a:ext cx="236160" cy="523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273C25-FC0F-A36D-CADB-33F1910DD1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4467" y="3329148"/>
                  <a:ext cx="248400" cy="53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80E4345-7AED-6415-0F8F-DF671282BB12}"/>
                  </a:ext>
                </a:extLst>
              </p14:cNvPr>
              <p14:cNvContentPartPr/>
              <p14:nvPr/>
            </p14:nvContentPartPr>
            <p14:xfrm>
              <a:off x="7963107" y="705468"/>
              <a:ext cx="101880" cy="115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80E4345-7AED-6415-0F8F-DF671282BB1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54467" y="696828"/>
                <a:ext cx="11952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59598E-337B-E2EE-142D-2B6B9BD502FC}"/>
              </a:ext>
            </a:extLst>
          </p:cNvPr>
          <p:cNvGrpSpPr/>
          <p:nvPr/>
        </p:nvGrpSpPr>
        <p:grpSpPr>
          <a:xfrm>
            <a:off x="7645227" y="159348"/>
            <a:ext cx="2650320" cy="1084320"/>
            <a:chOff x="7645227" y="159348"/>
            <a:chExt cx="2650320" cy="10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4DEBAB-4F77-5649-1F49-A3A8ABE9461E}"/>
                    </a:ext>
                  </a:extLst>
                </p14:cNvPr>
                <p14:cNvContentPartPr/>
                <p14:nvPr/>
              </p14:nvContentPartPr>
              <p14:xfrm>
                <a:off x="9363147" y="864228"/>
                <a:ext cx="92160" cy="261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4DEBAB-4F77-5649-1F49-A3A8ABE946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4147" y="855228"/>
                  <a:ext cx="109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7552E2-CE77-BBE1-0DD0-0CF967343195}"/>
                    </a:ext>
                  </a:extLst>
                </p14:cNvPr>
                <p14:cNvContentPartPr/>
                <p14:nvPr/>
              </p14:nvContentPartPr>
              <p14:xfrm>
                <a:off x="9612987" y="982668"/>
                <a:ext cx="191160" cy="18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7552E2-CE77-BBE1-0DD0-0CF9673431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3987" y="973668"/>
                  <a:ext cx="20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985AF1-86EA-13BC-3E6B-0245811EBA0C}"/>
                    </a:ext>
                  </a:extLst>
                </p14:cNvPr>
                <p14:cNvContentPartPr/>
                <p14:nvPr/>
              </p14:nvContentPartPr>
              <p14:xfrm>
                <a:off x="9850947" y="1111908"/>
                <a:ext cx="55800" cy="13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985AF1-86EA-13BC-3E6B-0245811EBA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42307" y="1103268"/>
                  <a:ext cx="73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0BB9A0-98DC-BA77-1E8A-1B1446679222}"/>
                    </a:ext>
                  </a:extLst>
                </p14:cNvPr>
                <p14:cNvContentPartPr/>
                <p14:nvPr/>
              </p14:nvContentPartPr>
              <p14:xfrm>
                <a:off x="10065867" y="1039548"/>
                <a:ext cx="5400" cy="16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0BB9A0-98DC-BA77-1E8A-1B144667922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57227" y="1030548"/>
                  <a:ext cx="23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9A20B3-64EC-D209-DF98-4606321E3C16}"/>
                    </a:ext>
                  </a:extLst>
                </p14:cNvPr>
                <p14:cNvContentPartPr/>
                <p14:nvPr/>
              </p14:nvContentPartPr>
              <p14:xfrm>
                <a:off x="10166667" y="986628"/>
                <a:ext cx="128880" cy="212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9A20B3-64EC-D209-DF98-4606321E3C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58027" y="977628"/>
                  <a:ext cx="146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71881F-BC12-7709-301B-2057428899E3}"/>
                    </a:ext>
                  </a:extLst>
                </p14:cNvPr>
                <p14:cNvContentPartPr/>
                <p14:nvPr/>
              </p14:nvContentPartPr>
              <p14:xfrm>
                <a:off x="7645227" y="159348"/>
                <a:ext cx="236520" cy="35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71881F-BC12-7709-301B-2057428899E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36227" y="150348"/>
                  <a:ext cx="254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DFFED6-57D4-5E95-DE91-A02BA3B21A87}"/>
                    </a:ext>
                  </a:extLst>
                </p14:cNvPr>
                <p14:cNvContentPartPr/>
                <p14:nvPr/>
              </p14:nvContentPartPr>
              <p14:xfrm>
                <a:off x="7899747" y="307308"/>
                <a:ext cx="43560" cy="168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DFFED6-57D4-5E95-DE91-A02BA3B21A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91107" y="298308"/>
                  <a:ext cx="61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92C734-D7EE-9575-D9AD-A1C4B0FEBDBC}"/>
                    </a:ext>
                  </a:extLst>
                </p14:cNvPr>
                <p14:cNvContentPartPr/>
                <p14:nvPr/>
              </p14:nvContentPartPr>
              <p14:xfrm>
                <a:off x="7960587" y="351588"/>
                <a:ext cx="103680" cy="11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92C734-D7EE-9575-D9AD-A1C4B0FEBDB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51947" y="342948"/>
                  <a:ext cx="121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D82FE8-3135-1ABE-F476-6417609127EF}"/>
                    </a:ext>
                  </a:extLst>
                </p14:cNvPr>
                <p14:cNvContentPartPr/>
                <p14:nvPr/>
              </p14:nvContentPartPr>
              <p14:xfrm>
                <a:off x="8074347" y="466068"/>
                <a:ext cx="56520" cy="115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D82FE8-3135-1ABE-F476-6417609127E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65347" y="457428"/>
                  <a:ext cx="7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38946C-FFCA-02B6-41B1-4F411B3F6059}"/>
                    </a:ext>
                  </a:extLst>
                </p14:cNvPr>
                <p14:cNvContentPartPr/>
                <p14:nvPr/>
              </p14:nvContentPartPr>
              <p14:xfrm>
                <a:off x="8257947" y="356628"/>
                <a:ext cx="62640" cy="15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38946C-FFCA-02B6-41B1-4F411B3F60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49307" y="347628"/>
                  <a:ext cx="80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7D3844-742A-CE0B-D292-B528B7E83839}"/>
                    </a:ext>
                  </a:extLst>
                </p14:cNvPr>
                <p14:cNvContentPartPr/>
                <p14:nvPr/>
              </p14:nvContentPartPr>
              <p14:xfrm>
                <a:off x="8310507" y="333948"/>
                <a:ext cx="153360" cy="22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7D3844-742A-CE0B-D292-B528B7E838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01867" y="325308"/>
                  <a:ext cx="171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E0253F-EEB7-C8CA-71D2-6A7CEA2398AF}"/>
                    </a:ext>
                  </a:extLst>
                </p14:cNvPr>
                <p14:cNvContentPartPr/>
                <p14:nvPr/>
              </p14:nvContentPartPr>
              <p14:xfrm>
                <a:off x="8343987" y="498828"/>
                <a:ext cx="61920" cy="8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E0253F-EEB7-C8CA-71D2-6A7CEA2398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34987" y="489828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9249BD-6CFD-4842-93B7-C3B5D6306B0E}"/>
                    </a:ext>
                  </a:extLst>
                </p14:cNvPr>
                <p14:cNvContentPartPr/>
                <p14:nvPr/>
              </p14:nvContentPartPr>
              <p14:xfrm>
                <a:off x="8569347" y="354468"/>
                <a:ext cx="106920" cy="15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9249BD-6CFD-4842-93B7-C3B5D6306B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60347" y="345828"/>
                  <a:ext cx="124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1C3DD7-B9BA-DB9B-DC72-4E2B9B6A6563}"/>
                    </a:ext>
                  </a:extLst>
                </p14:cNvPr>
                <p14:cNvContentPartPr/>
                <p14:nvPr/>
              </p14:nvContentPartPr>
              <p14:xfrm>
                <a:off x="8657907" y="453108"/>
                <a:ext cx="81000" cy="104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1C3DD7-B9BA-DB9B-DC72-4E2B9B6A65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48907" y="444468"/>
                  <a:ext cx="98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99AC4B-2041-BC13-7080-7E919CB091C4}"/>
                    </a:ext>
                  </a:extLst>
                </p14:cNvPr>
                <p14:cNvContentPartPr/>
                <p14:nvPr/>
              </p14:nvContentPartPr>
              <p14:xfrm>
                <a:off x="8837187" y="346548"/>
                <a:ext cx="131400" cy="16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99AC4B-2041-BC13-7080-7E919CB091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28187" y="337908"/>
                  <a:ext cx="149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415FB4-DFCD-1C8D-4F2F-13B01AF16D28}"/>
                    </a:ext>
                  </a:extLst>
                </p14:cNvPr>
                <p14:cNvContentPartPr/>
                <p14:nvPr/>
              </p14:nvContentPartPr>
              <p14:xfrm>
                <a:off x="8868147" y="439068"/>
                <a:ext cx="124920" cy="4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415FB4-DFCD-1C8D-4F2F-13B01AF16D2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59147" y="430428"/>
                  <a:ext cx="142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B45319-8732-7CAC-FBA7-8E2F2DDF8B07}"/>
                    </a:ext>
                  </a:extLst>
                </p14:cNvPr>
                <p14:cNvContentPartPr/>
                <p14:nvPr/>
              </p14:nvContentPartPr>
              <p14:xfrm>
                <a:off x="9038787" y="488748"/>
                <a:ext cx="29880" cy="93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B45319-8732-7CAC-FBA7-8E2F2DDF8B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29787" y="480108"/>
                  <a:ext cx="47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8E7035-FB4D-8AC7-DE94-8EB6DC3EAD40}"/>
                    </a:ext>
                  </a:extLst>
                </p14:cNvPr>
                <p14:cNvContentPartPr/>
                <p14:nvPr/>
              </p14:nvContentPartPr>
              <p14:xfrm>
                <a:off x="9298707" y="341508"/>
                <a:ext cx="1584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8E7035-FB4D-8AC7-DE94-8EB6DC3EAD4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89707" y="332508"/>
                  <a:ext cx="33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D0FFB9-C9F4-9D9D-BC5F-0D4C49C8DAB8}"/>
                    </a:ext>
                  </a:extLst>
                </p14:cNvPr>
                <p14:cNvContentPartPr/>
                <p14:nvPr/>
              </p14:nvContentPartPr>
              <p14:xfrm>
                <a:off x="9358467" y="464628"/>
                <a:ext cx="61200" cy="81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D0FFB9-C9F4-9D9D-BC5F-0D4C49C8DA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49827" y="455628"/>
                  <a:ext cx="78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62331D-35F1-EA23-64DE-3A3598302C03}"/>
                    </a:ext>
                  </a:extLst>
                </p14:cNvPr>
                <p14:cNvContentPartPr/>
                <p14:nvPr/>
              </p14:nvContentPartPr>
              <p14:xfrm>
                <a:off x="9585627" y="357348"/>
                <a:ext cx="120600" cy="175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62331D-35F1-EA23-64DE-3A3598302C0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76627" y="348348"/>
                  <a:ext cx="138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61E2EE-6BF2-FAF3-997C-11009B126A96}"/>
                    </a:ext>
                  </a:extLst>
                </p14:cNvPr>
                <p14:cNvContentPartPr/>
                <p14:nvPr/>
              </p14:nvContentPartPr>
              <p14:xfrm>
                <a:off x="9828627" y="188868"/>
                <a:ext cx="224280" cy="32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61E2EE-6BF2-FAF3-997C-11009B126A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19627" y="180228"/>
                  <a:ext cx="24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CAB4EF-709F-1B3B-E02F-3D3866FAE332}"/>
                    </a:ext>
                  </a:extLst>
                </p14:cNvPr>
                <p14:cNvContentPartPr/>
                <p14:nvPr/>
              </p14:nvContentPartPr>
              <p14:xfrm>
                <a:off x="7971387" y="67774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CAB4EF-709F-1B3B-E02F-3D3866FAE3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2387" y="668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FFFD02-121B-FDE7-FB04-C979C1AA744B}"/>
                    </a:ext>
                  </a:extLst>
                </p14:cNvPr>
                <p14:cNvContentPartPr/>
                <p14:nvPr/>
              </p14:nvContentPartPr>
              <p14:xfrm>
                <a:off x="7929627" y="689268"/>
                <a:ext cx="11160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FFFD02-121B-FDE7-FB04-C979C1AA74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20987" y="680628"/>
                  <a:ext cx="129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28145A-E037-A08F-38B4-0C52F603B7E0}"/>
                    </a:ext>
                  </a:extLst>
                </p14:cNvPr>
                <p14:cNvContentPartPr/>
                <p14:nvPr/>
              </p14:nvContentPartPr>
              <p14:xfrm>
                <a:off x="8264427" y="677748"/>
                <a:ext cx="29880" cy="15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28145A-E037-A08F-38B4-0C52F603B7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55427" y="668748"/>
                  <a:ext cx="47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9C4950-B495-6FF5-60A7-D11AE3A03ED8}"/>
                    </a:ext>
                  </a:extLst>
                </p14:cNvPr>
                <p14:cNvContentPartPr/>
                <p14:nvPr/>
              </p14:nvContentPartPr>
              <p14:xfrm>
                <a:off x="8465667" y="688908"/>
                <a:ext cx="137520" cy="132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9C4950-B495-6FF5-60A7-D11AE3A03E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56667" y="680268"/>
                  <a:ext cx="15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D51C37-95C6-B2B3-C5B0-655A3C062169}"/>
                    </a:ext>
                  </a:extLst>
                </p14:cNvPr>
                <p14:cNvContentPartPr/>
                <p14:nvPr/>
              </p14:nvContentPartPr>
              <p14:xfrm>
                <a:off x="8762667" y="683868"/>
                <a:ext cx="73800" cy="141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D51C37-95C6-B2B3-C5B0-655A3C0621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54027" y="674868"/>
                  <a:ext cx="9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32C87A-93EB-8819-D3C7-96DE1324DFEA}"/>
                    </a:ext>
                  </a:extLst>
                </p14:cNvPr>
                <p14:cNvContentPartPr/>
                <p14:nvPr/>
              </p14:nvContentPartPr>
              <p14:xfrm>
                <a:off x="9131307" y="686748"/>
                <a:ext cx="18720" cy="13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32C87A-93EB-8819-D3C7-96DE1324DF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22667" y="678108"/>
                  <a:ext cx="36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23A4155-CF51-4A25-0001-EFA8DB1BDC35}"/>
                    </a:ext>
                  </a:extLst>
                </p14:cNvPr>
                <p14:cNvContentPartPr/>
                <p14:nvPr/>
              </p14:nvContentPartPr>
              <p14:xfrm>
                <a:off x="9067227" y="693228"/>
                <a:ext cx="103320" cy="70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23A4155-CF51-4A25-0001-EFA8DB1BDC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58227" y="684588"/>
                  <a:ext cx="120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4AC4D6-7F5D-7BDB-C21A-E1569765D524}"/>
                    </a:ext>
                  </a:extLst>
                </p14:cNvPr>
                <p14:cNvContentPartPr/>
                <p14:nvPr/>
              </p14:nvContentPartPr>
              <p14:xfrm>
                <a:off x="9368187" y="662628"/>
                <a:ext cx="109080" cy="140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4AC4D6-7F5D-7BDB-C21A-E1569765D5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59547" y="653628"/>
                  <a:ext cx="12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CC264C-10CA-5872-E943-54E3778AD784}"/>
                    </a:ext>
                  </a:extLst>
                </p14:cNvPr>
                <p14:cNvContentPartPr/>
                <p14:nvPr/>
              </p14:nvContentPartPr>
              <p14:xfrm>
                <a:off x="9458187" y="663348"/>
                <a:ext cx="229680" cy="30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CC264C-10CA-5872-E943-54E3778AD7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49187" y="654708"/>
                  <a:ext cx="247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2920361-6770-193B-3774-5BCDA8F7BA35}"/>
                    </a:ext>
                  </a:extLst>
                </p14:cNvPr>
                <p14:cNvContentPartPr/>
                <p14:nvPr/>
              </p14:nvContentPartPr>
              <p14:xfrm>
                <a:off x="10002147" y="950628"/>
                <a:ext cx="119160" cy="290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2920361-6770-193B-3774-5BCDA8F7BA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93147" y="941628"/>
                  <a:ext cx="1368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B34495D-6168-7093-5D2C-3292867DBCC7}"/>
              </a:ext>
            </a:extLst>
          </p:cNvPr>
          <p:cNvGrpSpPr/>
          <p:nvPr/>
        </p:nvGrpSpPr>
        <p:grpSpPr>
          <a:xfrm>
            <a:off x="9403107" y="1466508"/>
            <a:ext cx="844920" cy="336600"/>
            <a:chOff x="9403107" y="1466508"/>
            <a:chExt cx="84492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2E5000-4DA7-AAA2-2DBC-E4D46C197068}"/>
                    </a:ext>
                  </a:extLst>
                </p14:cNvPr>
                <p14:cNvContentPartPr/>
                <p14:nvPr/>
              </p14:nvContentPartPr>
              <p14:xfrm>
                <a:off x="9533067" y="1467228"/>
                <a:ext cx="17640" cy="219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2E5000-4DA7-AAA2-2DBC-E4D46C1970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24427" y="1458228"/>
                  <a:ext cx="35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D80455-BEF9-BC04-3F79-5DF336E2B824}"/>
                    </a:ext>
                  </a:extLst>
                </p14:cNvPr>
                <p14:cNvContentPartPr/>
                <p14:nvPr/>
              </p14:nvContentPartPr>
              <p14:xfrm>
                <a:off x="9702987" y="1511868"/>
                <a:ext cx="72360" cy="20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D80455-BEF9-BC04-3F79-5DF336E2B8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94347" y="1502868"/>
                  <a:ext cx="90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70BDB34-14B8-8C2D-703B-92D3B7B963CC}"/>
                    </a:ext>
                  </a:extLst>
                </p14:cNvPr>
                <p14:cNvContentPartPr/>
                <p14:nvPr/>
              </p14:nvContentPartPr>
              <p14:xfrm>
                <a:off x="9767427" y="1491348"/>
                <a:ext cx="153720" cy="25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70BDB34-14B8-8C2D-703B-92D3B7B963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58787" y="1482348"/>
                  <a:ext cx="171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E1348A-B6D3-A17D-7334-3AED086077DD}"/>
                    </a:ext>
                  </a:extLst>
                </p14:cNvPr>
                <p14:cNvContentPartPr/>
                <p14:nvPr/>
              </p14:nvContentPartPr>
              <p14:xfrm>
                <a:off x="9782547" y="1642188"/>
                <a:ext cx="75240" cy="16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E1348A-B6D3-A17D-7334-3AED086077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73547" y="1633188"/>
                  <a:ext cx="92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0EBA6A-510F-9113-86AB-3629239A8486}"/>
                    </a:ext>
                  </a:extLst>
                </p14:cNvPr>
                <p14:cNvContentPartPr/>
                <p14:nvPr/>
              </p14:nvContentPartPr>
              <p14:xfrm>
                <a:off x="9959307" y="1510068"/>
                <a:ext cx="128160" cy="20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0EBA6A-510F-9113-86AB-3629239A84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50667" y="1501068"/>
                  <a:ext cx="145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5B39C4B-37CE-143C-2906-D0EA280874D0}"/>
                    </a:ext>
                  </a:extLst>
                </p14:cNvPr>
                <p14:cNvContentPartPr/>
                <p14:nvPr/>
              </p14:nvContentPartPr>
              <p14:xfrm>
                <a:off x="10096467" y="1466508"/>
                <a:ext cx="151560" cy="243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5B39C4B-37CE-143C-2906-D0EA280874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87467" y="1457868"/>
                  <a:ext cx="169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DB3CDF-B47E-D4EB-1DCC-D84E2FE50C31}"/>
                    </a:ext>
                  </a:extLst>
                </p14:cNvPr>
                <p14:cNvContentPartPr/>
                <p14:nvPr/>
              </p14:nvContentPartPr>
              <p14:xfrm>
                <a:off x="9403107" y="1475148"/>
                <a:ext cx="154440" cy="290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DB3CDF-B47E-D4EB-1DCC-D84E2FE50C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94107" y="1466508"/>
                  <a:ext cx="172080" cy="30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01683EE-3E45-AAA3-B9A7-C907D854F2CA}"/>
                  </a:ext>
                </a:extLst>
              </p14:cNvPr>
              <p14:cNvContentPartPr/>
              <p14:nvPr/>
            </p14:nvContentPartPr>
            <p14:xfrm>
              <a:off x="3147027" y="1800588"/>
              <a:ext cx="128880" cy="363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01683EE-3E45-AAA3-B9A7-C907D854F2C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8027" y="1791588"/>
                <a:ext cx="14652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2FF0D5F-10A0-EB73-B008-9D7C577F57B4}"/>
              </a:ext>
            </a:extLst>
          </p:cNvPr>
          <p:cNvGrpSpPr/>
          <p:nvPr/>
        </p:nvGrpSpPr>
        <p:grpSpPr>
          <a:xfrm>
            <a:off x="2067027" y="2316468"/>
            <a:ext cx="860760" cy="354240"/>
            <a:chOff x="2067027" y="2316468"/>
            <a:chExt cx="8607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419EB9-1B93-1105-94C4-EF2FDE7D3FBC}"/>
                    </a:ext>
                  </a:extLst>
                </p14:cNvPr>
                <p14:cNvContentPartPr/>
                <p14:nvPr/>
              </p14:nvContentPartPr>
              <p14:xfrm>
                <a:off x="2067027" y="2418708"/>
                <a:ext cx="573120" cy="198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419EB9-1B93-1105-94C4-EF2FDE7D3F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58387" y="2409708"/>
                  <a:ext cx="590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4647A1-1124-16E3-DE06-05F48A61DBC4}"/>
                    </a:ext>
                  </a:extLst>
                </p14:cNvPr>
                <p14:cNvContentPartPr/>
                <p14:nvPr/>
              </p14:nvContentPartPr>
              <p14:xfrm>
                <a:off x="2814747" y="2316468"/>
                <a:ext cx="113040" cy="354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4647A1-1124-16E3-DE06-05F48A61DB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05747" y="2307828"/>
                  <a:ext cx="1306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E218873-0165-D81F-4B87-C96FC5F7805E}"/>
                  </a:ext>
                </a:extLst>
              </p14:cNvPr>
              <p14:cNvContentPartPr/>
              <p14:nvPr/>
            </p14:nvContentPartPr>
            <p14:xfrm>
              <a:off x="9486987" y="1906068"/>
              <a:ext cx="313920" cy="40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E218873-0165-D81F-4B87-C96FC5F780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77987" y="1897428"/>
                <a:ext cx="3315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09616E-3D74-6278-6DBA-DA7ABE2496BA}"/>
              </a:ext>
            </a:extLst>
          </p:cNvPr>
          <p:cNvGrpSpPr/>
          <p:nvPr/>
        </p:nvGrpSpPr>
        <p:grpSpPr>
          <a:xfrm>
            <a:off x="3105987" y="2745588"/>
            <a:ext cx="1588680" cy="423720"/>
            <a:chOff x="3105987" y="2745588"/>
            <a:chExt cx="158868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EDEE08-8B87-73B7-A378-66A18E5A11B4}"/>
                    </a:ext>
                  </a:extLst>
                </p14:cNvPr>
                <p14:cNvContentPartPr/>
                <p14:nvPr/>
              </p14:nvContentPartPr>
              <p14:xfrm>
                <a:off x="3105987" y="2852508"/>
                <a:ext cx="23400" cy="238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EDEE08-8B87-73B7-A378-66A18E5A11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97347" y="2843868"/>
                  <a:ext cx="41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35405B-11EC-A96D-B552-F9D5F33A8C82}"/>
                    </a:ext>
                  </a:extLst>
                </p14:cNvPr>
                <p14:cNvContentPartPr/>
                <p14:nvPr/>
              </p14:nvContentPartPr>
              <p14:xfrm>
                <a:off x="3113907" y="2942508"/>
                <a:ext cx="474120" cy="131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35405B-11EC-A96D-B552-F9D5F33A8C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05267" y="2933508"/>
                  <a:ext cx="491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FF4B88-ECE5-6124-2756-548F78E7E8AC}"/>
                    </a:ext>
                  </a:extLst>
                </p14:cNvPr>
                <p14:cNvContentPartPr/>
                <p14:nvPr/>
              </p14:nvContentPartPr>
              <p14:xfrm>
                <a:off x="3683787" y="3007308"/>
                <a:ext cx="21240" cy="28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FF4B88-ECE5-6124-2756-548F78E7E8A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4787" y="2998668"/>
                  <a:ext cx="3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7F87896-7E15-0642-71D9-C59661337ADC}"/>
                    </a:ext>
                  </a:extLst>
                </p14:cNvPr>
                <p14:cNvContentPartPr/>
                <p14:nvPr/>
              </p14:nvContentPartPr>
              <p14:xfrm>
                <a:off x="3885747" y="2911548"/>
                <a:ext cx="14760" cy="257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7F87896-7E15-0642-71D9-C59661337A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76747" y="2902548"/>
                  <a:ext cx="32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A55EB4-049B-47F3-C217-E70626301940}"/>
                    </a:ext>
                  </a:extLst>
                </p14:cNvPr>
                <p14:cNvContentPartPr/>
                <p14:nvPr/>
              </p14:nvContentPartPr>
              <p14:xfrm>
                <a:off x="3932907" y="2823708"/>
                <a:ext cx="493560" cy="255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A55EB4-049B-47F3-C217-E706263019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23907" y="2814708"/>
                  <a:ext cx="511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04F26D2-206A-4BC2-893C-00BAA64CAB47}"/>
                    </a:ext>
                  </a:extLst>
                </p14:cNvPr>
                <p14:cNvContentPartPr/>
                <p14:nvPr/>
              </p14:nvContentPartPr>
              <p14:xfrm>
                <a:off x="4281027" y="2878428"/>
                <a:ext cx="126360" cy="45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04F26D2-206A-4BC2-893C-00BAA64CAB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72387" y="2869428"/>
                  <a:ext cx="144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01B772-3E57-00CC-9158-DF4A17D2C629}"/>
                    </a:ext>
                  </a:extLst>
                </p14:cNvPr>
                <p14:cNvContentPartPr/>
                <p14:nvPr/>
              </p14:nvContentPartPr>
              <p14:xfrm>
                <a:off x="4586307" y="2745588"/>
                <a:ext cx="108360" cy="30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01B772-3E57-00CC-9158-DF4A17D2C6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77667" y="2736948"/>
                  <a:ext cx="12600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B7040D-347F-E22A-3E1C-EAA7EBF0B234}"/>
              </a:ext>
            </a:extLst>
          </p:cNvPr>
          <p:cNvGrpSpPr/>
          <p:nvPr/>
        </p:nvGrpSpPr>
        <p:grpSpPr>
          <a:xfrm>
            <a:off x="4970427" y="2784828"/>
            <a:ext cx="847080" cy="274320"/>
            <a:chOff x="4970427" y="2784828"/>
            <a:chExt cx="847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0F7312F-2990-5F2B-7C8D-09228E2F7B9B}"/>
                    </a:ext>
                  </a:extLst>
                </p14:cNvPr>
                <p14:cNvContentPartPr/>
                <p14:nvPr/>
              </p14:nvContentPartPr>
              <p14:xfrm>
                <a:off x="4970427" y="2784828"/>
                <a:ext cx="651960" cy="200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0F7312F-2990-5F2B-7C8D-09228E2F7B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1427" y="2775828"/>
                  <a:ext cx="669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A06965-C140-2B18-54E7-2A02F6FA6786}"/>
                    </a:ext>
                  </a:extLst>
                </p14:cNvPr>
                <p14:cNvContentPartPr/>
                <p14:nvPr/>
              </p14:nvContentPartPr>
              <p14:xfrm>
                <a:off x="5739747" y="2889588"/>
                <a:ext cx="77760" cy="169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A06965-C140-2B18-54E7-2A02F6FA67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31107" y="2880948"/>
                  <a:ext cx="954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ED441E4-1A74-1B5E-B38C-97CB40B61E92}"/>
                  </a:ext>
                </a:extLst>
              </p14:cNvPr>
              <p14:cNvContentPartPr/>
              <p14:nvPr/>
            </p14:nvContentPartPr>
            <p14:xfrm>
              <a:off x="8085147" y="2909028"/>
              <a:ext cx="25920" cy="127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ED441E4-1A74-1B5E-B38C-97CB40B61E9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76507" y="2900028"/>
                <a:ext cx="4356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EA7016F-4F37-1319-34E6-4BD72674CB06}"/>
              </a:ext>
            </a:extLst>
          </p:cNvPr>
          <p:cNvGrpSpPr/>
          <p:nvPr/>
        </p:nvGrpSpPr>
        <p:grpSpPr>
          <a:xfrm>
            <a:off x="10665627" y="506028"/>
            <a:ext cx="954000" cy="231840"/>
            <a:chOff x="10665627" y="506028"/>
            <a:chExt cx="9540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58143E-DE60-D1A3-B80D-ADA79F050845}"/>
                    </a:ext>
                  </a:extLst>
                </p14:cNvPr>
                <p14:cNvContentPartPr/>
                <p14:nvPr/>
              </p14:nvContentPartPr>
              <p14:xfrm>
                <a:off x="10665627" y="506028"/>
                <a:ext cx="877680" cy="222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58143E-DE60-D1A3-B80D-ADA79F0508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56987" y="497028"/>
                  <a:ext cx="895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C8F8FD2-C826-E2E1-316D-93B9600BA18C}"/>
                    </a:ext>
                  </a:extLst>
                </p14:cNvPr>
                <p14:cNvContentPartPr/>
                <p14:nvPr/>
              </p14:nvContentPartPr>
              <p14:xfrm>
                <a:off x="11442147" y="611508"/>
                <a:ext cx="158040" cy="24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C8F8FD2-C826-E2E1-316D-93B9600BA1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433507" y="602508"/>
                  <a:ext cx="175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FE76659-10C6-1B4E-F28A-E8500549CF12}"/>
                    </a:ext>
                  </a:extLst>
                </p14:cNvPr>
                <p14:cNvContentPartPr/>
                <p14:nvPr/>
              </p14:nvContentPartPr>
              <p14:xfrm>
                <a:off x="11619267" y="737508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FE76659-10C6-1B4E-F28A-E8500549CF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10267" y="728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0C7F788-AEAC-9385-D902-3FA285ADCF82}"/>
                  </a:ext>
                </a:extLst>
              </p14:cNvPr>
              <p14:cNvContentPartPr/>
              <p14:nvPr/>
            </p14:nvContentPartPr>
            <p14:xfrm>
              <a:off x="5924427" y="141790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0C7F788-AEAC-9385-D902-3FA285ADCF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5427" y="14092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4FD59B0-E9C3-447B-E15A-4DDA321BCDBF}"/>
              </a:ext>
            </a:extLst>
          </p:cNvPr>
          <p:cNvGrpSpPr/>
          <p:nvPr/>
        </p:nvGrpSpPr>
        <p:grpSpPr>
          <a:xfrm>
            <a:off x="5835507" y="1269588"/>
            <a:ext cx="629640" cy="515160"/>
            <a:chOff x="5835507" y="1269588"/>
            <a:chExt cx="62964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9C50CF-256B-74DE-BC7B-CBEC278D577C}"/>
                    </a:ext>
                  </a:extLst>
                </p14:cNvPr>
                <p14:cNvContentPartPr/>
                <p14:nvPr/>
              </p14:nvContentPartPr>
              <p14:xfrm>
                <a:off x="5935947" y="1523028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9C50CF-256B-74DE-BC7B-CBEC278D57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26947" y="15143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0FDB57-F1FB-2311-B522-25256152C14D}"/>
                    </a:ext>
                  </a:extLst>
                </p14:cNvPr>
                <p14:cNvContentPartPr/>
                <p14:nvPr/>
              </p14:nvContentPartPr>
              <p14:xfrm>
                <a:off x="5937747" y="1486308"/>
                <a:ext cx="140400" cy="219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0FDB57-F1FB-2311-B522-25256152C14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28747" y="1477668"/>
                  <a:ext cx="158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642A98-B692-BC5C-D73A-D8503FB70A2C}"/>
                    </a:ext>
                  </a:extLst>
                </p14:cNvPr>
                <p14:cNvContentPartPr/>
                <p14:nvPr/>
              </p14:nvContentPartPr>
              <p14:xfrm>
                <a:off x="6017667" y="1422228"/>
                <a:ext cx="19800" cy="2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642A98-B692-BC5C-D73A-D8503FB70A2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09027" y="1413228"/>
                  <a:ext cx="3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CF610E-BB84-4662-F09A-E9657230CB76}"/>
                    </a:ext>
                  </a:extLst>
                </p14:cNvPr>
                <p14:cNvContentPartPr/>
                <p14:nvPr/>
              </p14:nvContentPartPr>
              <p14:xfrm>
                <a:off x="6169587" y="1371108"/>
                <a:ext cx="154800" cy="365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CF610E-BB84-4662-F09A-E9657230CB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160947" y="1362468"/>
                  <a:ext cx="172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1B2163-6A3D-254A-7363-B987CD8C4377}"/>
                    </a:ext>
                  </a:extLst>
                </p14:cNvPr>
                <p14:cNvContentPartPr/>
                <p14:nvPr/>
              </p14:nvContentPartPr>
              <p14:xfrm>
                <a:off x="6464787" y="1506108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1B2163-6A3D-254A-7363-B987CD8C43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55787" y="14971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30EB65-9CBD-5E54-AD9C-1C26747DA417}"/>
                    </a:ext>
                  </a:extLst>
                </p14:cNvPr>
                <p14:cNvContentPartPr/>
                <p14:nvPr/>
              </p14:nvContentPartPr>
              <p14:xfrm>
                <a:off x="6328347" y="1670628"/>
                <a:ext cx="81720" cy="11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30EB65-9CBD-5E54-AD9C-1C26747DA4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9347" y="1661988"/>
                  <a:ext cx="99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C2007E-922A-9CD7-1587-A3BA87B6239E}"/>
                    </a:ext>
                  </a:extLst>
                </p14:cNvPr>
                <p14:cNvContentPartPr/>
                <p14:nvPr/>
              </p14:nvContentPartPr>
              <p14:xfrm>
                <a:off x="5842347" y="1492788"/>
                <a:ext cx="255600" cy="274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C2007E-922A-9CD7-1587-A3BA87B623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33707" y="1483788"/>
                  <a:ext cx="273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EF55209-AB01-9988-19C8-B127BB7D497E}"/>
                    </a:ext>
                  </a:extLst>
                </p14:cNvPr>
                <p14:cNvContentPartPr/>
                <p14:nvPr/>
              </p14:nvContentPartPr>
              <p14:xfrm>
                <a:off x="5859987" y="1467948"/>
                <a:ext cx="254160" cy="313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EF55209-AB01-9988-19C8-B127BB7D49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50987" y="1458948"/>
                  <a:ext cx="271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3EBAF9-D405-63BA-498E-FDFD795B0567}"/>
                    </a:ext>
                  </a:extLst>
                </p14:cNvPr>
                <p14:cNvContentPartPr/>
                <p14:nvPr/>
              </p14:nvContentPartPr>
              <p14:xfrm>
                <a:off x="5835507" y="1269588"/>
                <a:ext cx="394560" cy="515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3EBAF9-D405-63BA-498E-FDFD795B05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26507" y="1260588"/>
                  <a:ext cx="412200" cy="53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C5DF890-B995-E7A8-CAF7-6D2D15F80560}"/>
              </a:ext>
            </a:extLst>
          </p:cNvPr>
          <p:cNvGrpSpPr/>
          <p:nvPr/>
        </p:nvGrpSpPr>
        <p:grpSpPr>
          <a:xfrm>
            <a:off x="6155547" y="2701668"/>
            <a:ext cx="2670120" cy="411120"/>
            <a:chOff x="6155547" y="2701668"/>
            <a:chExt cx="26701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58A7CB-2BDE-E151-B2F6-C5468F325BA9}"/>
                    </a:ext>
                  </a:extLst>
                </p14:cNvPr>
                <p14:cNvContentPartPr/>
                <p14:nvPr/>
              </p14:nvContentPartPr>
              <p14:xfrm>
                <a:off x="6155547" y="2701668"/>
                <a:ext cx="336600" cy="239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58A7CB-2BDE-E151-B2F6-C5468F325BA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46547" y="2693028"/>
                  <a:ext cx="354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56FA5E-6A1F-EEC4-2A3C-30C1464E617E}"/>
                    </a:ext>
                  </a:extLst>
                </p14:cNvPr>
                <p14:cNvContentPartPr/>
                <p14:nvPr/>
              </p14:nvContentPartPr>
              <p14:xfrm>
                <a:off x="6572787" y="2898588"/>
                <a:ext cx="22680" cy="35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56FA5E-6A1F-EEC4-2A3C-30C1464E61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64147" y="2889588"/>
                  <a:ext cx="40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A08B06-BA68-A588-927E-FAC8FBBAB1CA}"/>
                    </a:ext>
                  </a:extLst>
                </p14:cNvPr>
                <p14:cNvContentPartPr/>
                <p14:nvPr/>
              </p14:nvContentPartPr>
              <p14:xfrm>
                <a:off x="6715347" y="2737668"/>
                <a:ext cx="491400" cy="312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A08B06-BA68-A588-927E-FAC8FBBAB1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06347" y="2729028"/>
                  <a:ext cx="509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78DCEDF-9C42-B64C-94FC-953B5506899A}"/>
                    </a:ext>
                  </a:extLst>
                </p14:cNvPr>
                <p14:cNvContentPartPr/>
                <p14:nvPr/>
              </p14:nvContentPartPr>
              <p14:xfrm>
                <a:off x="7099107" y="2810028"/>
                <a:ext cx="136800" cy="65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78DCEDF-9C42-B64C-94FC-953B5506899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90107" y="2801028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B451E0B-EB35-D610-D7B6-1DEAB5928E5F}"/>
                    </a:ext>
                  </a:extLst>
                </p14:cNvPr>
                <p14:cNvContentPartPr/>
                <p14:nvPr/>
              </p14:nvContentPartPr>
              <p14:xfrm>
                <a:off x="7299987" y="2730108"/>
                <a:ext cx="101520" cy="21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451E0B-EB35-D610-D7B6-1DEAB5928E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90987" y="2721468"/>
                  <a:ext cx="119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1ADC19-B1ED-4DDB-A409-D60A93B2334E}"/>
                    </a:ext>
                  </a:extLst>
                </p14:cNvPr>
                <p14:cNvContentPartPr/>
                <p14:nvPr/>
              </p14:nvContentPartPr>
              <p14:xfrm>
                <a:off x="7461987" y="2783748"/>
                <a:ext cx="611640" cy="167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1ADC19-B1ED-4DDB-A409-D60A93B233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52987" y="2775108"/>
                  <a:ext cx="629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7B8A0E-0D5E-5F1D-490F-5C25722BFBB0}"/>
                    </a:ext>
                  </a:extLst>
                </p14:cNvPr>
                <p14:cNvContentPartPr/>
                <p14:nvPr/>
              </p14:nvContentPartPr>
              <p14:xfrm>
                <a:off x="8080467" y="2770428"/>
                <a:ext cx="81720" cy="194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7B8A0E-0D5E-5F1D-490F-5C25722BFB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71827" y="2761788"/>
                  <a:ext cx="99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731E88-A963-7A47-A3E0-BEAD12900F8D}"/>
                    </a:ext>
                  </a:extLst>
                </p14:cNvPr>
                <p14:cNvContentPartPr/>
                <p14:nvPr/>
              </p14:nvContentPartPr>
              <p14:xfrm>
                <a:off x="8196387" y="2875548"/>
                <a:ext cx="189720" cy="38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731E88-A963-7A47-A3E0-BEAD12900F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7747" y="2866548"/>
                  <a:ext cx="207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032EE5-EC0F-8357-A997-9649338E35F4}"/>
                    </a:ext>
                  </a:extLst>
                </p14:cNvPr>
                <p14:cNvContentPartPr/>
                <p14:nvPr/>
              </p14:nvContentPartPr>
              <p14:xfrm>
                <a:off x="8256507" y="2833068"/>
                <a:ext cx="71280" cy="197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032EE5-EC0F-8357-A997-9649338E35F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47507" y="2824428"/>
                  <a:ext cx="88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2933F7-1B46-A570-6F1B-E39CE7336DC5}"/>
                    </a:ext>
                  </a:extLst>
                </p14:cNvPr>
                <p14:cNvContentPartPr/>
                <p14:nvPr/>
              </p14:nvContentPartPr>
              <p14:xfrm>
                <a:off x="8390067" y="2785188"/>
                <a:ext cx="151920" cy="20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2933F7-1B46-A570-6F1B-E39CE7336DC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1067" y="2776188"/>
                  <a:ext cx="169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E00D65-09B5-0414-4D8A-0DFEE7DF3E18}"/>
                    </a:ext>
                  </a:extLst>
                </p14:cNvPr>
                <p14:cNvContentPartPr/>
                <p14:nvPr/>
              </p14:nvContentPartPr>
              <p14:xfrm>
                <a:off x="8571147" y="2718948"/>
                <a:ext cx="132120" cy="329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E00D65-09B5-0414-4D8A-0DFEE7DF3E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62147" y="2710308"/>
                  <a:ext cx="149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E150384-E110-237B-1D86-509E544699C6}"/>
                    </a:ext>
                  </a:extLst>
                </p14:cNvPr>
                <p14:cNvContentPartPr/>
                <p14:nvPr/>
              </p14:nvContentPartPr>
              <p14:xfrm>
                <a:off x="8815587" y="2840988"/>
                <a:ext cx="10080" cy="42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E150384-E110-237B-1D86-509E544699C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06947" y="2832348"/>
                  <a:ext cx="27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2839E6-A76B-E590-A49E-BD8502EF7AE4}"/>
                    </a:ext>
                  </a:extLst>
                </p14:cNvPr>
                <p14:cNvContentPartPr/>
                <p14:nvPr/>
              </p14:nvContentPartPr>
              <p14:xfrm>
                <a:off x="8676267" y="2972388"/>
                <a:ext cx="137520" cy="140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2839E6-A76B-E590-A49E-BD8502EF7A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67267" y="2963748"/>
                  <a:ext cx="155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814CC1-FCF8-2AD8-9F40-7E89704AD64F}"/>
                    </a:ext>
                  </a:extLst>
                </p14:cNvPr>
                <p14:cNvContentPartPr/>
                <p14:nvPr/>
              </p14:nvContentPartPr>
              <p14:xfrm>
                <a:off x="6867987" y="2877708"/>
                <a:ext cx="1242360" cy="67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814CC1-FCF8-2AD8-9F40-7E89704AD6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59347" y="2869068"/>
                  <a:ext cx="126000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8F091A8-C069-D479-ABEC-4F1C989315E2}"/>
                  </a:ext>
                </a:extLst>
              </p14:cNvPr>
              <p14:cNvContentPartPr/>
              <p14:nvPr/>
            </p14:nvContentPartPr>
            <p14:xfrm>
              <a:off x="7120347" y="2055468"/>
              <a:ext cx="168120" cy="293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8F091A8-C069-D479-ABEC-4F1C989315E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111347" y="2046828"/>
                <a:ext cx="18576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0960C1A-A9B4-BFA9-0831-AC3B1915DC8D}"/>
              </a:ext>
            </a:extLst>
          </p:cNvPr>
          <p:cNvGrpSpPr/>
          <p:nvPr/>
        </p:nvGrpSpPr>
        <p:grpSpPr>
          <a:xfrm>
            <a:off x="9364587" y="2086068"/>
            <a:ext cx="775440" cy="304200"/>
            <a:chOff x="9364587" y="2086068"/>
            <a:chExt cx="7754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563062-8703-5283-88EF-E7E580450CBC}"/>
                    </a:ext>
                  </a:extLst>
                </p14:cNvPr>
                <p14:cNvContentPartPr/>
                <p14:nvPr/>
              </p14:nvContentPartPr>
              <p14:xfrm>
                <a:off x="9988467" y="2171388"/>
                <a:ext cx="151560" cy="182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563062-8703-5283-88EF-E7E580450C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79827" y="2162388"/>
                  <a:ext cx="16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CE8860B-DE4A-2644-249A-FD2190DC9868}"/>
                    </a:ext>
                  </a:extLst>
                </p14:cNvPr>
                <p14:cNvContentPartPr/>
                <p14:nvPr/>
              </p14:nvContentPartPr>
              <p14:xfrm>
                <a:off x="9425787" y="2177508"/>
                <a:ext cx="23400" cy="171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CE8860B-DE4A-2644-249A-FD2190DC98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17147" y="2168508"/>
                  <a:ext cx="41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C6F33B8-558A-02D8-8131-435B6E8A1F17}"/>
                    </a:ext>
                  </a:extLst>
                </p14:cNvPr>
                <p14:cNvContentPartPr/>
                <p14:nvPr/>
              </p14:nvContentPartPr>
              <p14:xfrm>
                <a:off x="9544587" y="2181828"/>
                <a:ext cx="78840" cy="138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C6F33B8-558A-02D8-8131-435B6E8A1F1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5587" y="2172828"/>
                  <a:ext cx="9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39FD9E-82A2-1E36-1965-E770F89D544F}"/>
                    </a:ext>
                  </a:extLst>
                </p14:cNvPr>
                <p14:cNvContentPartPr/>
                <p14:nvPr/>
              </p14:nvContentPartPr>
              <p14:xfrm>
                <a:off x="9560067" y="2112708"/>
                <a:ext cx="151200" cy="86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39FD9E-82A2-1E36-1965-E770F89D544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51427" y="2103708"/>
                  <a:ext cx="168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83DC9CB-35DE-61D1-A001-0D5892D08D9E}"/>
                    </a:ext>
                  </a:extLst>
                </p14:cNvPr>
                <p14:cNvContentPartPr/>
                <p14:nvPr/>
              </p14:nvContentPartPr>
              <p14:xfrm>
                <a:off x="9648267" y="2214228"/>
                <a:ext cx="71280" cy="159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83DC9CB-35DE-61D1-A001-0D5892D08D9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39267" y="2205228"/>
                  <a:ext cx="88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4DFAA8-8A40-1CF7-DBAF-41926BF27E01}"/>
                    </a:ext>
                  </a:extLst>
                </p14:cNvPr>
                <p14:cNvContentPartPr/>
                <p14:nvPr/>
              </p14:nvContentPartPr>
              <p14:xfrm>
                <a:off x="9364587" y="2099388"/>
                <a:ext cx="79920" cy="290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4DFAA8-8A40-1CF7-DBAF-41926BF27E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55587" y="2090388"/>
                  <a:ext cx="97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18B454-BB3F-5247-470F-5B42A6C35911}"/>
                    </a:ext>
                  </a:extLst>
                </p14:cNvPr>
                <p14:cNvContentPartPr/>
                <p14:nvPr/>
              </p14:nvContentPartPr>
              <p14:xfrm>
                <a:off x="9919707" y="2086068"/>
                <a:ext cx="179280" cy="29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18B454-BB3F-5247-470F-5B42A6C359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10707" y="2077428"/>
                  <a:ext cx="196920" cy="3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9DFC7E8-2B5D-CD6E-6D33-06F4CE0269F2}"/>
                  </a:ext>
                </a:extLst>
              </p14:cNvPr>
              <p14:cNvContentPartPr/>
              <p14:nvPr/>
            </p14:nvContentPartPr>
            <p14:xfrm>
              <a:off x="7964907" y="997068"/>
              <a:ext cx="968040" cy="181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9DFC7E8-2B5D-CD6E-6D33-06F4CE0269F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956267" y="988068"/>
                <a:ext cx="985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7199234-1F6C-3DFE-1CB0-EAE8E1F7DC89}"/>
                  </a:ext>
                </a:extLst>
              </p14:cNvPr>
              <p14:cNvContentPartPr/>
              <p14:nvPr/>
            </p14:nvContentPartPr>
            <p14:xfrm>
              <a:off x="9298347" y="2608788"/>
              <a:ext cx="96840" cy="334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7199234-1F6C-3DFE-1CB0-EAE8E1F7DC8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289347" y="2600148"/>
                <a:ext cx="1144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1B5B3C6-D89D-1C3C-7034-1B36EB912D23}"/>
                  </a:ext>
                </a:extLst>
              </p14:cNvPr>
              <p14:cNvContentPartPr/>
              <p14:nvPr/>
            </p14:nvContentPartPr>
            <p14:xfrm>
              <a:off x="9352707" y="2680428"/>
              <a:ext cx="342720" cy="9486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1B5B3C6-D89D-1C3C-7034-1B36EB912D2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343707" y="2671428"/>
                <a:ext cx="360360" cy="9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84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4303756-5821-8158-2C67-43B21D240655}"/>
              </a:ext>
            </a:extLst>
          </p:cNvPr>
          <p:cNvGrpSpPr/>
          <p:nvPr/>
        </p:nvGrpSpPr>
        <p:grpSpPr>
          <a:xfrm>
            <a:off x="5362107" y="252228"/>
            <a:ext cx="192600" cy="269280"/>
            <a:chOff x="5362107" y="252228"/>
            <a:chExt cx="192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B9FBD0-FD0C-6493-D3E4-F5DBFA980308}"/>
                    </a:ext>
                  </a:extLst>
                </p14:cNvPr>
                <p14:cNvContentPartPr/>
                <p14:nvPr/>
              </p14:nvContentPartPr>
              <p14:xfrm>
                <a:off x="5362107" y="252228"/>
                <a:ext cx="3456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B9FBD0-FD0C-6493-D3E4-F5DBFA9803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3107" y="243228"/>
                  <a:ext cx="52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8A46FB-5D13-CF08-3C80-C6061F1144A2}"/>
                    </a:ext>
                  </a:extLst>
                </p14:cNvPr>
                <p14:cNvContentPartPr/>
                <p14:nvPr/>
              </p14:nvContentPartPr>
              <p14:xfrm>
                <a:off x="5412147" y="263748"/>
                <a:ext cx="142560" cy="19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8A46FB-5D13-CF08-3C80-C6061F114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3147" y="255108"/>
                  <a:ext cx="16020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26DF06-DCC8-C973-16AA-F99178609808}"/>
                  </a:ext>
                </a:extLst>
              </p14:cNvPr>
              <p14:cNvContentPartPr/>
              <p14:nvPr/>
            </p14:nvContentPartPr>
            <p14:xfrm>
              <a:off x="5736507" y="361668"/>
              <a:ext cx="163440" cy="10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26DF06-DCC8-C973-16AA-F99178609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7507" y="353028"/>
                <a:ext cx="18108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73AB0-B9B0-BCC4-9EAA-4A362B239FE6}"/>
              </a:ext>
            </a:extLst>
          </p:cNvPr>
          <p:cNvGrpSpPr/>
          <p:nvPr/>
        </p:nvGrpSpPr>
        <p:grpSpPr>
          <a:xfrm>
            <a:off x="6156627" y="288588"/>
            <a:ext cx="468000" cy="241200"/>
            <a:chOff x="6156627" y="288588"/>
            <a:chExt cx="4680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5BDB73-1640-FBBA-F3CF-834810B2E822}"/>
                    </a:ext>
                  </a:extLst>
                </p14:cNvPr>
                <p14:cNvContentPartPr/>
                <p14:nvPr/>
              </p14:nvContentPartPr>
              <p14:xfrm>
                <a:off x="6156627" y="290748"/>
                <a:ext cx="34560" cy="216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5BDB73-1640-FBBA-F3CF-834810B2E8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47627" y="282108"/>
                  <a:ext cx="52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CCC2F2-D5E6-1262-A36F-42DE0FC3E0D1}"/>
                    </a:ext>
                  </a:extLst>
                </p14:cNvPr>
                <p14:cNvContentPartPr/>
                <p14:nvPr/>
              </p14:nvContentPartPr>
              <p14:xfrm>
                <a:off x="6271827" y="326028"/>
                <a:ext cx="148320" cy="20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CCC2F2-D5E6-1262-A36F-42DE0FC3E0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2827" y="317388"/>
                  <a:ext cx="165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817571-E0AA-E3D0-F115-F737428BE586}"/>
                    </a:ext>
                  </a:extLst>
                </p14:cNvPr>
                <p14:cNvContentPartPr/>
                <p14:nvPr/>
              </p14:nvContentPartPr>
              <p14:xfrm>
                <a:off x="6338427" y="288588"/>
                <a:ext cx="286200" cy="7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817571-E0AA-E3D0-F115-F737428BE5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29787" y="279588"/>
                  <a:ext cx="3038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D28046-6984-6851-341D-EE15DBF0F268}"/>
                  </a:ext>
                </a:extLst>
              </p14:cNvPr>
              <p14:cNvContentPartPr/>
              <p14:nvPr/>
            </p14:nvContentPartPr>
            <p14:xfrm>
              <a:off x="1637907" y="743268"/>
              <a:ext cx="223200" cy="190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D28046-6984-6851-341D-EE15DBF0F2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1787" y="737148"/>
                <a:ext cx="235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0F86C54-36B0-067E-90DF-46D09B1646E9}"/>
                  </a:ext>
                </a:extLst>
              </p14:cNvPr>
              <p14:cNvContentPartPr/>
              <p14:nvPr/>
            </p14:nvContentPartPr>
            <p14:xfrm>
              <a:off x="2254587" y="756228"/>
              <a:ext cx="11880" cy="161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0F86C54-36B0-067E-90DF-46D09B1646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8467" y="750108"/>
                <a:ext cx="24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DC4342-8087-83C0-E56F-6BBBD2C7B380}"/>
                  </a:ext>
                </a:extLst>
              </p14:cNvPr>
              <p14:cNvContentPartPr/>
              <p14:nvPr/>
            </p14:nvContentPartPr>
            <p14:xfrm>
              <a:off x="2634747" y="759108"/>
              <a:ext cx="214200" cy="189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DC4342-8087-83C0-E56F-6BBBD2C7B3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8627" y="752988"/>
                <a:ext cx="226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069FCD-9E74-FC66-2518-7542C3F6831E}"/>
                  </a:ext>
                </a:extLst>
              </p14:cNvPr>
              <p14:cNvContentPartPr/>
              <p14:nvPr/>
            </p14:nvContentPartPr>
            <p14:xfrm>
              <a:off x="3101307" y="736788"/>
              <a:ext cx="158760" cy="216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069FCD-9E74-FC66-2518-7542C3F683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5187" y="730668"/>
                <a:ext cx="17100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A45A90A-0A2B-6082-6995-3ED694474F0D}"/>
              </a:ext>
            </a:extLst>
          </p:cNvPr>
          <p:cNvGrpSpPr/>
          <p:nvPr/>
        </p:nvGrpSpPr>
        <p:grpSpPr>
          <a:xfrm>
            <a:off x="3496947" y="746148"/>
            <a:ext cx="145080" cy="194040"/>
            <a:chOff x="3496947" y="746148"/>
            <a:chExt cx="1450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B1B49A-3D7B-6513-449E-C7BD7A161E58}"/>
                    </a:ext>
                  </a:extLst>
                </p14:cNvPr>
                <p14:cNvContentPartPr/>
                <p14:nvPr/>
              </p14:nvContentPartPr>
              <p14:xfrm>
                <a:off x="3560667" y="777108"/>
                <a:ext cx="29160" cy="16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B1B49A-3D7B-6513-449E-C7BD7A161E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4547" y="770988"/>
                  <a:ext cx="41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9C7FD8-4C27-C5B8-9C05-CF13100B436F}"/>
                    </a:ext>
                  </a:extLst>
                </p14:cNvPr>
                <p14:cNvContentPartPr/>
                <p14:nvPr/>
              </p14:nvContentPartPr>
              <p14:xfrm>
                <a:off x="3496947" y="746148"/>
                <a:ext cx="145080" cy="93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9C7FD8-4C27-C5B8-9C05-CF13100B43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0827" y="740028"/>
                  <a:ext cx="1573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87FC39-64FD-A95F-3817-514E72D5FF66}"/>
              </a:ext>
            </a:extLst>
          </p:cNvPr>
          <p:cNvGrpSpPr/>
          <p:nvPr/>
        </p:nvGrpSpPr>
        <p:grpSpPr>
          <a:xfrm>
            <a:off x="3926427" y="721308"/>
            <a:ext cx="325080" cy="205560"/>
            <a:chOff x="3926427" y="721308"/>
            <a:chExt cx="3250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D34F57-6DF3-A5B2-9083-C885BB6D9466}"/>
                    </a:ext>
                  </a:extLst>
                </p14:cNvPr>
                <p14:cNvContentPartPr/>
                <p14:nvPr/>
              </p14:nvContentPartPr>
              <p14:xfrm>
                <a:off x="3926427" y="736788"/>
                <a:ext cx="90360" cy="19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D34F57-6DF3-A5B2-9083-C885BB6D94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0307" y="730668"/>
                  <a:ext cx="102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48725B-0928-5695-D466-F56B488CF799}"/>
                    </a:ext>
                  </a:extLst>
                </p14:cNvPr>
                <p14:cNvContentPartPr/>
                <p14:nvPr/>
              </p14:nvContentPartPr>
              <p14:xfrm>
                <a:off x="3966027" y="721308"/>
                <a:ext cx="285480" cy="57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48725B-0928-5695-D466-F56B488CF7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9907" y="715188"/>
                  <a:ext cx="29772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CF3333-9887-D02E-CA9A-AF1ABB374602}"/>
                  </a:ext>
                </a:extLst>
              </p14:cNvPr>
              <p14:cNvContentPartPr/>
              <p14:nvPr/>
            </p14:nvContentPartPr>
            <p14:xfrm>
              <a:off x="2023827" y="1482348"/>
              <a:ext cx="172800" cy="203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CF3333-9887-D02E-CA9A-AF1ABB3746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14827" y="1473708"/>
                <a:ext cx="19044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812FB6-0A38-5F35-D6EF-D26467361B9E}"/>
              </a:ext>
            </a:extLst>
          </p:cNvPr>
          <p:cNvGrpSpPr/>
          <p:nvPr/>
        </p:nvGrpSpPr>
        <p:grpSpPr>
          <a:xfrm>
            <a:off x="2373747" y="1476948"/>
            <a:ext cx="276840" cy="222480"/>
            <a:chOff x="2373747" y="1476948"/>
            <a:chExt cx="27684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464751-1B8A-FE10-C48B-5E906A42B124}"/>
                    </a:ext>
                  </a:extLst>
                </p14:cNvPr>
                <p14:cNvContentPartPr/>
                <p14:nvPr/>
              </p14:nvContentPartPr>
              <p14:xfrm>
                <a:off x="2373747" y="1529868"/>
                <a:ext cx="20952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464751-1B8A-FE10-C48B-5E906A42B1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4747" y="1521228"/>
                  <a:ext cx="227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BD54B9-1421-3112-13D8-A26825463987}"/>
                    </a:ext>
                  </a:extLst>
                </p14:cNvPr>
                <p14:cNvContentPartPr/>
                <p14:nvPr/>
              </p14:nvContentPartPr>
              <p14:xfrm>
                <a:off x="2460147" y="1476948"/>
                <a:ext cx="4536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BD54B9-1421-3112-13D8-A268254639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1147" y="1467948"/>
                  <a:ext cx="63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E8D9CF-318D-B153-C370-407F4EB7D243}"/>
                    </a:ext>
                  </a:extLst>
                </p14:cNvPr>
                <p14:cNvContentPartPr/>
                <p14:nvPr/>
              </p14:nvContentPartPr>
              <p14:xfrm>
                <a:off x="2598387" y="1499988"/>
                <a:ext cx="52200" cy="19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E8D9CF-318D-B153-C370-407F4EB7D2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9747" y="1490988"/>
                  <a:ext cx="698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9F8C01-D005-EADD-BB26-8AFB66EC9829}"/>
              </a:ext>
            </a:extLst>
          </p:cNvPr>
          <p:cNvGrpSpPr/>
          <p:nvPr/>
        </p:nvGrpSpPr>
        <p:grpSpPr>
          <a:xfrm>
            <a:off x="3397947" y="1584948"/>
            <a:ext cx="181440" cy="116640"/>
            <a:chOff x="3397947" y="1584948"/>
            <a:chExt cx="18144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A164DB-7657-F083-5317-FA445F7E9435}"/>
                    </a:ext>
                  </a:extLst>
                </p14:cNvPr>
                <p14:cNvContentPartPr/>
                <p14:nvPr/>
              </p14:nvContentPartPr>
              <p14:xfrm>
                <a:off x="3397947" y="1623828"/>
                <a:ext cx="116280" cy="60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A164DB-7657-F083-5317-FA445F7E94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89307" y="1614828"/>
                  <a:ext cx="133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05E221-1295-045E-1600-DBDB2BEBAD59}"/>
                    </a:ext>
                  </a:extLst>
                </p14:cNvPr>
                <p14:cNvContentPartPr/>
                <p14:nvPr/>
              </p14:nvContentPartPr>
              <p14:xfrm>
                <a:off x="3541587" y="1584948"/>
                <a:ext cx="37800" cy="11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05E221-1295-045E-1600-DBDB2BEBAD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2587" y="1576308"/>
                  <a:ext cx="55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D9C0A0-E645-65D4-DE30-E55FC0B611B0}"/>
              </a:ext>
            </a:extLst>
          </p:cNvPr>
          <p:cNvGrpSpPr/>
          <p:nvPr/>
        </p:nvGrpSpPr>
        <p:grpSpPr>
          <a:xfrm>
            <a:off x="4133787" y="1510428"/>
            <a:ext cx="826200" cy="231840"/>
            <a:chOff x="4133787" y="1510428"/>
            <a:chExt cx="8262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25902E-DF3F-E05C-F7B2-2BAD3D4F87B2}"/>
                    </a:ext>
                  </a:extLst>
                </p14:cNvPr>
                <p14:cNvContentPartPr/>
                <p14:nvPr/>
              </p14:nvContentPartPr>
              <p14:xfrm>
                <a:off x="4133787" y="1529148"/>
                <a:ext cx="41040" cy="213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25902E-DF3F-E05C-F7B2-2BAD3D4F87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4787" y="1520148"/>
                  <a:ext cx="58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9A3067-45E1-2EFE-4217-31D61D31C355}"/>
                    </a:ext>
                  </a:extLst>
                </p14:cNvPr>
                <p14:cNvContentPartPr/>
                <p14:nvPr/>
              </p14:nvContentPartPr>
              <p14:xfrm>
                <a:off x="4247187" y="1538508"/>
                <a:ext cx="130680" cy="110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9A3067-45E1-2EFE-4217-31D61D31C3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8547" y="1529508"/>
                  <a:ext cx="148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3E8807-D16B-8897-BBB1-040C41995BCA}"/>
                    </a:ext>
                  </a:extLst>
                </p14:cNvPr>
                <p14:cNvContentPartPr/>
                <p14:nvPr/>
              </p14:nvContentPartPr>
              <p14:xfrm>
                <a:off x="4506027" y="1529868"/>
                <a:ext cx="140400" cy="173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3E8807-D16B-8897-BBB1-040C41995B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7027" y="1521228"/>
                  <a:ext cx="158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DA33F1-9310-E984-7FFB-EF832E500BE4}"/>
                    </a:ext>
                  </a:extLst>
                </p14:cNvPr>
                <p14:cNvContentPartPr/>
                <p14:nvPr/>
              </p14:nvContentPartPr>
              <p14:xfrm>
                <a:off x="4758747" y="1533828"/>
                <a:ext cx="83880" cy="19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DA33F1-9310-E984-7FFB-EF832E500B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50107" y="1525188"/>
                  <a:ext cx="101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E8BA9D-D972-B316-3A87-479B32CB3EA3}"/>
                    </a:ext>
                  </a:extLst>
                </p14:cNvPr>
                <p14:cNvContentPartPr/>
                <p14:nvPr/>
              </p14:nvContentPartPr>
              <p14:xfrm>
                <a:off x="4842267" y="1510428"/>
                <a:ext cx="117720" cy="37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E8BA9D-D972-B316-3A87-479B32CB3E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3627" y="1501428"/>
                  <a:ext cx="13536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00CA32-9877-34F0-4081-6345AA004AB0}"/>
                  </a:ext>
                </a:extLst>
              </p14:cNvPr>
              <p14:cNvContentPartPr/>
              <p14:nvPr/>
            </p14:nvContentPartPr>
            <p14:xfrm>
              <a:off x="5371107" y="1676028"/>
              <a:ext cx="174960" cy="83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00CA32-9877-34F0-4081-6345AA004A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62467" y="1667388"/>
                <a:ext cx="19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DD6D23-E853-C8F6-1550-3621CE7A8B5F}"/>
                  </a:ext>
                </a:extLst>
              </p14:cNvPr>
              <p14:cNvContentPartPr/>
              <p14:nvPr/>
            </p14:nvContentPartPr>
            <p14:xfrm>
              <a:off x="5739387" y="1602948"/>
              <a:ext cx="15840" cy="181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DD6D23-E853-C8F6-1550-3621CE7A8B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0747" y="1593948"/>
                <a:ext cx="334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5E810B4-B119-4E10-BF77-6ED70B870E34}"/>
              </a:ext>
            </a:extLst>
          </p:cNvPr>
          <p:cNvGrpSpPr/>
          <p:nvPr/>
        </p:nvGrpSpPr>
        <p:grpSpPr>
          <a:xfrm>
            <a:off x="5900667" y="1561188"/>
            <a:ext cx="266400" cy="218520"/>
            <a:chOff x="5900667" y="1561188"/>
            <a:chExt cx="2664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599D03-5D1C-E734-8D12-D98B97CE16BF}"/>
                    </a:ext>
                  </a:extLst>
                </p14:cNvPr>
                <p14:cNvContentPartPr/>
                <p14:nvPr/>
              </p14:nvContentPartPr>
              <p14:xfrm>
                <a:off x="5900667" y="1622388"/>
                <a:ext cx="112680" cy="157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599D03-5D1C-E734-8D12-D98B97CE16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92027" y="1613388"/>
                  <a:ext cx="130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1A86E5-BA00-34B4-9982-4DC9E5597DEB}"/>
                    </a:ext>
                  </a:extLst>
                </p14:cNvPr>
                <p14:cNvContentPartPr/>
                <p14:nvPr/>
              </p14:nvContentPartPr>
              <p14:xfrm>
                <a:off x="5973387" y="1561188"/>
                <a:ext cx="193680" cy="59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1A86E5-BA00-34B4-9982-4DC9E5597D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64387" y="1552188"/>
                  <a:ext cx="21132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AB82F3-EAEA-FB97-3F1B-CB3D129C8831}"/>
                  </a:ext>
                </a:extLst>
              </p14:cNvPr>
              <p14:cNvContentPartPr/>
              <p14:nvPr/>
            </p14:nvContentPartPr>
            <p14:xfrm>
              <a:off x="7475307" y="389028"/>
              <a:ext cx="491040" cy="417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AB82F3-EAEA-FB97-3F1B-CB3D129C88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66307" y="380028"/>
                <a:ext cx="5086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BCD3CA-D662-9804-AB65-708A5C709C8C}"/>
                  </a:ext>
                </a:extLst>
              </p14:cNvPr>
              <p14:cNvContentPartPr/>
              <p14:nvPr/>
            </p14:nvContentPartPr>
            <p14:xfrm>
              <a:off x="2067027" y="2288748"/>
              <a:ext cx="29880" cy="189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BCD3CA-D662-9804-AB65-708A5C709C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58387" y="2279748"/>
                <a:ext cx="4752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618DA92-E267-5038-8EB7-F72357335F34}"/>
              </a:ext>
            </a:extLst>
          </p:cNvPr>
          <p:cNvGrpSpPr/>
          <p:nvPr/>
        </p:nvGrpSpPr>
        <p:grpSpPr>
          <a:xfrm>
            <a:off x="2243427" y="2205588"/>
            <a:ext cx="924480" cy="279000"/>
            <a:chOff x="2243427" y="2205588"/>
            <a:chExt cx="9244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87405A-730C-A7DC-2B7B-DFEBB1B89076}"/>
                    </a:ext>
                  </a:extLst>
                </p14:cNvPr>
                <p14:cNvContentPartPr/>
                <p14:nvPr/>
              </p14:nvContentPartPr>
              <p14:xfrm>
                <a:off x="2243427" y="2370108"/>
                <a:ext cx="122760" cy="37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87405A-730C-A7DC-2B7B-DFEBB1B890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34787" y="2361108"/>
                  <a:ext cx="140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419B17-BAF2-7FBD-053E-771BDA374822}"/>
                    </a:ext>
                  </a:extLst>
                </p14:cNvPr>
                <p14:cNvContentPartPr/>
                <p14:nvPr/>
              </p14:nvContentPartPr>
              <p14:xfrm>
                <a:off x="2310387" y="2273268"/>
                <a:ext cx="1224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419B17-BAF2-7FBD-053E-771BDA3748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01747" y="2264268"/>
                  <a:ext cx="29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F59AD1B-A11B-6EC9-E133-3C690046D286}"/>
                    </a:ext>
                  </a:extLst>
                </p14:cNvPr>
                <p14:cNvContentPartPr/>
                <p14:nvPr/>
              </p14:nvContentPartPr>
              <p14:xfrm>
                <a:off x="2464827" y="2252748"/>
                <a:ext cx="194400" cy="17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F59AD1B-A11B-6EC9-E133-3C690046D2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5827" y="2243748"/>
                  <a:ext cx="212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44E169-3D5E-9D48-44CA-FEFC3C81EF49}"/>
                    </a:ext>
                  </a:extLst>
                </p14:cNvPr>
                <p14:cNvContentPartPr/>
                <p14:nvPr/>
              </p14:nvContentPartPr>
              <p14:xfrm>
                <a:off x="2673267" y="2290548"/>
                <a:ext cx="154800" cy="2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44E169-3D5E-9D48-44CA-FEFC3C81EF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4267" y="2281908"/>
                  <a:ext cx="172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0157B2-BFD6-1ACA-7A82-268ACC806A02}"/>
                    </a:ext>
                  </a:extLst>
                </p14:cNvPr>
                <p14:cNvContentPartPr/>
                <p14:nvPr/>
              </p14:nvContentPartPr>
              <p14:xfrm>
                <a:off x="2747787" y="2205588"/>
                <a:ext cx="34560" cy="23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0157B2-BFD6-1ACA-7A82-268ACC806A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38787" y="2196948"/>
                  <a:ext cx="52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10061C-1954-1DA5-9015-F604D5331791}"/>
                    </a:ext>
                  </a:extLst>
                </p14:cNvPr>
                <p14:cNvContentPartPr/>
                <p14:nvPr/>
              </p14:nvContentPartPr>
              <p14:xfrm>
                <a:off x="2889987" y="2221428"/>
                <a:ext cx="86400" cy="19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10061C-1954-1DA5-9015-F604D53317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0987" y="2212788"/>
                  <a:ext cx="104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A3F89A-4A02-7B28-C0E7-72F9C3C58E7B}"/>
                    </a:ext>
                  </a:extLst>
                </p14:cNvPr>
                <p14:cNvContentPartPr/>
                <p14:nvPr/>
              </p14:nvContentPartPr>
              <p14:xfrm>
                <a:off x="3040827" y="2219268"/>
                <a:ext cx="127080" cy="20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A3F89A-4A02-7B28-C0E7-72F9C3C58E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2187" y="2210628"/>
                  <a:ext cx="1447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4E72E6-817B-679C-0CD0-B889882B4D81}"/>
              </a:ext>
            </a:extLst>
          </p:cNvPr>
          <p:cNvGrpSpPr/>
          <p:nvPr/>
        </p:nvGrpSpPr>
        <p:grpSpPr>
          <a:xfrm>
            <a:off x="3320187" y="2174628"/>
            <a:ext cx="152280" cy="212400"/>
            <a:chOff x="3320187" y="2174628"/>
            <a:chExt cx="1522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AEB2F8-C1BC-D8EA-3567-204512C8F9A1}"/>
                    </a:ext>
                  </a:extLst>
                </p14:cNvPr>
                <p14:cNvContentPartPr/>
                <p14:nvPr/>
              </p14:nvContentPartPr>
              <p14:xfrm>
                <a:off x="3401907" y="2178228"/>
                <a:ext cx="5040" cy="208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AEB2F8-C1BC-D8EA-3567-204512C8F9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3267" y="2169228"/>
                  <a:ext cx="22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78460E-A42C-443F-3EA0-DD3AEA7EEC19}"/>
                    </a:ext>
                  </a:extLst>
                </p14:cNvPr>
                <p14:cNvContentPartPr/>
                <p14:nvPr/>
              </p14:nvContentPartPr>
              <p14:xfrm>
                <a:off x="3320187" y="2174628"/>
                <a:ext cx="152280" cy="140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78460E-A42C-443F-3EA0-DD3AEA7EEC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11547" y="2165628"/>
                  <a:ext cx="1699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127C08C-F1BB-6419-0D99-92B7378C144B}"/>
              </a:ext>
            </a:extLst>
          </p:cNvPr>
          <p:cNvGrpSpPr/>
          <p:nvPr/>
        </p:nvGrpSpPr>
        <p:grpSpPr>
          <a:xfrm>
            <a:off x="3783507" y="2286948"/>
            <a:ext cx="208800" cy="171360"/>
            <a:chOff x="3783507" y="2286948"/>
            <a:chExt cx="208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066AC4-774B-980E-18DD-5627AA4C0282}"/>
                    </a:ext>
                  </a:extLst>
                </p14:cNvPr>
                <p14:cNvContentPartPr/>
                <p14:nvPr/>
              </p14:nvContentPartPr>
              <p14:xfrm>
                <a:off x="3783507" y="2295948"/>
                <a:ext cx="88920" cy="119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066AC4-774B-980E-18DD-5627AA4C02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74867" y="2287308"/>
                  <a:ext cx="10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759D10-EFD7-2624-DA25-8AE16FFB8A21}"/>
                    </a:ext>
                  </a:extLst>
                </p14:cNvPr>
                <p14:cNvContentPartPr/>
                <p14:nvPr/>
              </p14:nvContentPartPr>
              <p14:xfrm>
                <a:off x="3907347" y="2286948"/>
                <a:ext cx="84960" cy="17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759D10-EFD7-2624-DA25-8AE16FFB8A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98707" y="2278308"/>
                  <a:ext cx="1026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BE5A1D-4F93-8D7B-FD21-358EBA041E84}"/>
              </a:ext>
            </a:extLst>
          </p:cNvPr>
          <p:cNvGrpSpPr/>
          <p:nvPr/>
        </p:nvGrpSpPr>
        <p:grpSpPr>
          <a:xfrm>
            <a:off x="4367067" y="2260308"/>
            <a:ext cx="1354320" cy="228600"/>
            <a:chOff x="4367067" y="2260308"/>
            <a:chExt cx="1354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C66D21-9BBA-695B-B5D7-682D923CD7E8}"/>
                    </a:ext>
                  </a:extLst>
                </p14:cNvPr>
                <p14:cNvContentPartPr/>
                <p14:nvPr/>
              </p14:nvContentPartPr>
              <p14:xfrm>
                <a:off x="4367067" y="2326188"/>
                <a:ext cx="106920" cy="16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C66D21-9BBA-695B-B5D7-682D923CD7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58427" y="2317548"/>
                  <a:ext cx="124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0806E6-C508-03F9-035B-C7484D1ABE41}"/>
                    </a:ext>
                  </a:extLst>
                </p14:cNvPr>
                <p14:cNvContentPartPr/>
                <p14:nvPr/>
              </p14:nvContentPartPr>
              <p14:xfrm>
                <a:off x="4477587" y="2260308"/>
                <a:ext cx="342000" cy="10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0806E6-C508-03F9-035B-C7484D1ABE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8947" y="2251668"/>
                  <a:ext cx="359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5DD59D-A29D-2F81-7C39-67DBD728BD93}"/>
                    </a:ext>
                  </a:extLst>
                </p14:cNvPr>
                <p14:cNvContentPartPr/>
                <p14:nvPr/>
              </p14:nvContentPartPr>
              <p14:xfrm>
                <a:off x="4727067" y="2263188"/>
                <a:ext cx="30960" cy="20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5DD59D-A29D-2F81-7C39-67DBD728BD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8427" y="2254548"/>
                  <a:ext cx="4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873C5F-238E-D194-A0DB-B8B98BB1D420}"/>
                    </a:ext>
                  </a:extLst>
                </p14:cNvPr>
                <p14:cNvContentPartPr/>
                <p14:nvPr/>
              </p14:nvContentPartPr>
              <p14:xfrm>
                <a:off x="4830747" y="2267508"/>
                <a:ext cx="185760" cy="19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873C5F-238E-D194-A0DB-B8B98BB1D4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22107" y="2258868"/>
                  <a:ext cx="203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FC8695-56BF-4654-F508-44B1C85012CE}"/>
                    </a:ext>
                  </a:extLst>
                </p14:cNvPr>
                <p14:cNvContentPartPr/>
                <p14:nvPr/>
              </p14:nvContentPartPr>
              <p14:xfrm>
                <a:off x="5025507" y="2270748"/>
                <a:ext cx="203040" cy="20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FC8695-56BF-4654-F508-44B1C85012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16867" y="2262108"/>
                  <a:ext cx="220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F0F017F-EB7F-7F39-EE65-B4558CBADE22}"/>
                    </a:ext>
                  </a:extLst>
                </p14:cNvPr>
                <p14:cNvContentPartPr/>
                <p14:nvPr/>
              </p14:nvContentPartPr>
              <p14:xfrm>
                <a:off x="5236827" y="2270748"/>
                <a:ext cx="157680" cy="197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F0F017F-EB7F-7F39-EE65-B4558CBADE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28187" y="2262108"/>
                  <a:ext cx="175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4586A6-E16E-7F91-5316-D401A78A3576}"/>
                    </a:ext>
                  </a:extLst>
                </p14:cNvPr>
                <p14:cNvContentPartPr/>
                <p14:nvPr/>
              </p14:nvContentPartPr>
              <p14:xfrm>
                <a:off x="5324667" y="2339868"/>
                <a:ext cx="31104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4586A6-E16E-7F91-5316-D401A78A35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15667" y="2331228"/>
                  <a:ext cx="32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510FBD-35CC-2BB0-3D72-DFE6F80DC358}"/>
                    </a:ext>
                  </a:extLst>
                </p14:cNvPr>
                <p14:cNvContentPartPr/>
                <p14:nvPr/>
              </p14:nvContentPartPr>
              <p14:xfrm>
                <a:off x="5505747" y="2274708"/>
                <a:ext cx="58320" cy="19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510FBD-35CC-2BB0-3D72-DFE6F80DC3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96747" y="2265708"/>
                  <a:ext cx="75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9724FBF-2913-A862-0CF5-8FACEA30C663}"/>
                    </a:ext>
                  </a:extLst>
                </p14:cNvPr>
                <p14:cNvContentPartPr/>
                <p14:nvPr/>
              </p14:nvContentPartPr>
              <p14:xfrm>
                <a:off x="5700867" y="2287308"/>
                <a:ext cx="20520" cy="154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9724FBF-2913-A862-0CF5-8FACEA30C6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1867" y="2278308"/>
                  <a:ext cx="3816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CC9DA5-9196-3691-9B7B-564F909EDFB1}"/>
                  </a:ext>
                </a:extLst>
              </p14:cNvPr>
              <p14:cNvContentPartPr/>
              <p14:nvPr/>
            </p14:nvContentPartPr>
            <p14:xfrm>
              <a:off x="6154107" y="2321508"/>
              <a:ext cx="124200" cy="109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CC9DA5-9196-3691-9B7B-564F909EDF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45467" y="2312508"/>
                <a:ext cx="14184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F9311053-88F4-C0AF-FB66-12E1F8CD5E74}"/>
              </a:ext>
            </a:extLst>
          </p:cNvPr>
          <p:cNvGrpSpPr/>
          <p:nvPr/>
        </p:nvGrpSpPr>
        <p:grpSpPr>
          <a:xfrm>
            <a:off x="6572427" y="2246268"/>
            <a:ext cx="493200" cy="217800"/>
            <a:chOff x="6572427" y="2246268"/>
            <a:chExt cx="4932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4AF558-904D-6C47-3BFE-A3528C4845AE}"/>
                    </a:ext>
                  </a:extLst>
                </p14:cNvPr>
                <p14:cNvContentPartPr/>
                <p14:nvPr/>
              </p14:nvContentPartPr>
              <p14:xfrm>
                <a:off x="6572427" y="2290908"/>
                <a:ext cx="37800" cy="16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4AF558-904D-6C47-3BFE-A3528C4845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3787" y="2281908"/>
                  <a:ext cx="55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4FF565-1253-6E73-676D-868FB51FD6B4}"/>
                    </a:ext>
                  </a:extLst>
                </p14:cNvPr>
                <p14:cNvContentPartPr/>
                <p14:nvPr/>
              </p14:nvContentPartPr>
              <p14:xfrm>
                <a:off x="6691227" y="2288028"/>
                <a:ext cx="120960" cy="176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4FF565-1253-6E73-676D-868FB51FD6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82227" y="2279028"/>
                  <a:ext cx="138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93D450-A954-6B65-2391-5472C831A6DC}"/>
                    </a:ext>
                  </a:extLst>
                </p14:cNvPr>
                <p14:cNvContentPartPr/>
                <p14:nvPr/>
              </p14:nvContentPartPr>
              <p14:xfrm>
                <a:off x="6820827" y="2246268"/>
                <a:ext cx="244800" cy="55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93D450-A954-6B65-2391-5472C831A6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1827" y="2237268"/>
                  <a:ext cx="262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DF04090-6632-41FD-1679-13B1295BE864}"/>
                  </a:ext>
                </a:extLst>
              </p14:cNvPr>
              <p14:cNvContentPartPr/>
              <p14:nvPr/>
            </p14:nvContentPartPr>
            <p14:xfrm>
              <a:off x="4404867" y="673428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DF04090-6632-41FD-1679-13B1295BE86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96227" y="66478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8A32723-595A-0083-1973-8C9DDCA7865F}"/>
              </a:ext>
            </a:extLst>
          </p:cNvPr>
          <p:cNvGrpSpPr/>
          <p:nvPr/>
        </p:nvGrpSpPr>
        <p:grpSpPr>
          <a:xfrm>
            <a:off x="1360347" y="3503748"/>
            <a:ext cx="593280" cy="213480"/>
            <a:chOff x="1360347" y="3503748"/>
            <a:chExt cx="59328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D31360-8721-5136-F53F-4D439CA4F1EE}"/>
                    </a:ext>
                  </a:extLst>
                </p14:cNvPr>
                <p14:cNvContentPartPr/>
                <p14:nvPr/>
              </p14:nvContentPartPr>
              <p14:xfrm>
                <a:off x="1360347" y="3528948"/>
                <a:ext cx="83160" cy="188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D31360-8721-5136-F53F-4D439CA4F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51707" y="3519948"/>
                  <a:ext cx="10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E018F1-F435-63CD-89D7-545EFBA3DF5E}"/>
                    </a:ext>
                  </a:extLst>
                </p14:cNvPr>
                <p14:cNvContentPartPr/>
                <p14:nvPr/>
              </p14:nvContentPartPr>
              <p14:xfrm>
                <a:off x="1559787" y="3503748"/>
                <a:ext cx="393840" cy="168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E018F1-F435-63CD-89D7-545EFBA3DF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50787" y="3495108"/>
                  <a:ext cx="4114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3A4CD46-5F39-8F9A-C845-98A98ED23888}"/>
              </a:ext>
            </a:extLst>
          </p:cNvPr>
          <p:cNvGrpSpPr/>
          <p:nvPr/>
        </p:nvGrpSpPr>
        <p:grpSpPr>
          <a:xfrm>
            <a:off x="2178987" y="3530748"/>
            <a:ext cx="118800" cy="84240"/>
            <a:chOff x="2178987" y="3530748"/>
            <a:chExt cx="118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D6E0BF8-FFB5-13E6-0FCD-D1048CB3FD03}"/>
                    </a:ext>
                  </a:extLst>
                </p14:cNvPr>
                <p14:cNvContentPartPr/>
                <p14:nvPr/>
              </p14:nvContentPartPr>
              <p14:xfrm>
                <a:off x="2178987" y="3530748"/>
                <a:ext cx="98640" cy="1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D6E0BF8-FFB5-13E6-0FCD-D1048CB3FD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70347" y="3522108"/>
                  <a:ext cx="116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0D488E-18D1-D653-1094-F2CEDB07A7EA}"/>
                    </a:ext>
                  </a:extLst>
                </p14:cNvPr>
                <p14:cNvContentPartPr/>
                <p14:nvPr/>
              </p14:nvContentPartPr>
              <p14:xfrm>
                <a:off x="2191587" y="3561708"/>
                <a:ext cx="10620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0D488E-18D1-D653-1094-F2CEDB07A7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82947" y="3553068"/>
                  <a:ext cx="1238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E1D24-F5D0-2092-FD75-6C6C4DCAA2BE}"/>
              </a:ext>
            </a:extLst>
          </p:cNvPr>
          <p:cNvGrpSpPr/>
          <p:nvPr/>
        </p:nvGrpSpPr>
        <p:grpSpPr>
          <a:xfrm>
            <a:off x="1218507" y="4127268"/>
            <a:ext cx="629280" cy="237960"/>
            <a:chOff x="1218507" y="4127268"/>
            <a:chExt cx="6292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70CBAE8-9CFC-AA8F-0D06-F5021B5A1CB0}"/>
                    </a:ext>
                  </a:extLst>
                </p14:cNvPr>
                <p14:cNvContentPartPr/>
                <p14:nvPr/>
              </p14:nvContentPartPr>
              <p14:xfrm>
                <a:off x="1218507" y="4171188"/>
                <a:ext cx="234000" cy="19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70CBAE8-9CFC-AA8F-0D06-F5021B5A1C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09867" y="4162548"/>
                  <a:ext cx="251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871076-4937-165D-84A9-FF92597DC686}"/>
                    </a:ext>
                  </a:extLst>
                </p14:cNvPr>
                <p14:cNvContentPartPr/>
                <p14:nvPr/>
              </p14:nvContentPartPr>
              <p14:xfrm>
                <a:off x="1251627" y="4127268"/>
                <a:ext cx="99000" cy="109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871076-4937-165D-84A9-FF92597DC6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42627" y="4118628"/>
                  <a:ext cx="116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AE8D466-6F89-16F1-4BB2-1E529F6E5F4A}"/>
                    </a:ext>
                  </a:extLst>
                </p14:cNvPr>
                <p14:cNvContentPartPr/>
                <p14:nvPr/>
              </p14:nvContentPartPr>
              <p14:xfrm>
                <a:off x="1484187" y="4180548"/>
                <a:ext cx="363600" cy="18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AE8D466-6F89-16F1-4BB2-1E529F6E5F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75547" y="4171908"/>
                  <a:ext cx="3812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DA7811-1007-B4FC-8BA1-1273A7CBD5C6}"/>
              </a:ext>
            </a:extLst>
          </p:cNvPr>
          <p:cNvGrpSpPr/>
          <p:nvPr/>
        </p:nvGrpSpPr>
        <p:grpSpPr>
          <a:xfrm>
            <a:off x="2060547" y="4096668"/>
            <a:ext cx="152280" cy="133920"/>
            <a:chOff x="2060547" y="4096668"/>
            <a:chExt cx="15228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D0D5FD6-207D-079F-2F8F-A7FCF6709602}"/>
                    </a:ext>
                  </a:extLst>
                </p14:cNvPr>
                <p14:cNvContentPartPr/>
                <p14:nvPr/>
              </p14:nvContentPartPr>
              <p14:xfrm>
                <a:off x="2060547" y="4096668"/>
                <a:ext cx="133560" cy="25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D0D5FD6-207D-079F-2F8F-A7FCF67096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51547" y="4088028"/>
                  <a:ext cx="151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C665F-8804-DE3F-F08A-5D49B3625C81}"/>
                    </a:ext>
                  </a:extLst>
                </p14:cNvPr>
                <p14:cNvContentPartPr/>
                <p14:nvPr/>
              </p14:nvContentPartPr>
              <p14:xfrm>
                <a:off x="2086107" y="4172268"/>
                <a:ext cx="126720" cy="5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C665F-8804-DE3F-F08A-5D49B3625C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77107" y="4163268"/>
                  <a:ext cx="1443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0C193CF-3415-1842-9922-666AB238A148}"/>
              </a:ext>
            </a:extLst>
          </p:cNvPr>
          <p:cNvGrpSpPr/>
          <p:nvPr/>
        </p:nvGrpSpPr>
        <p:grpSpPr>
          <a:xfrm>
            <a:off x="2702880" y="3195900"/>
            <a:ext cx="423720" cy="416160"/>
            <a:chOff x="2702880" y="3195900"/>
            <a:chExt cx="42372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781B9E-AF0F-8754-AFF2-D03E4C301104}"/>
                    </a:ext>
                  </a:extLst>
                </p14:cNvPr>
                <p14:cNvContentPartPr/>
                <p14:nvPr/>
              </p14:nvContentPartPr>
              <p14:xfrm>
                <a:off x="2702880" y="3385260"/>
                <a:ext cx="247320" cy="21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781B9E-AF0F-8754-AFF2-D03E4C3011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93880" y="3376260"/>
                  <a:ext cx="264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474226-6606-30AB-97B2-D4EF9972B3E9}"/>
                    </a:ext>
                  </a:extLst>
                </p14:cNvPr>
                <p14:cNvContentPartPr/>
                <p14:nvPr/>
              </p14:nvContentPartPr>
              <p14:xfrm>
                <a:off x="2825640" y="3195900"/>
                <a:ext cx="300960" cy="416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474226-6606-30AB-97B2-D4EF9972B3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16640" y="3187260"/>
                  <a:ext cx="318600" cy="43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58CFFE-7A3F-8BE4-078C-7F078EA82D36}"/>
                  </a:ext>
                </a:extLst>
              </p14:cNvPr>
              <p14:cNvContentPartPr/>
              <p14:nvPr/>
            </p14:nvContentPartPr>
            <p14:xfrm>
              <a:off x="2772000" y="4034340"/>
              <a:ext cx="219960" cy="274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58CFFE-7A3F-8BE4-078C-7F078EA82D3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63000" y="4025340"/>
                <a:ext cx="237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A878657-EDBF-24FC-7741-74C987FF0B33}"/>
                  </a:ext>
                </a:extLst>
              </p14:cNvPr>
              <p14:cNvContentPartPr/>
              <p14:nvPr/>
            </p14:nvContentPartPr>
            <p14:xfrm>
              <a:off x="2835720" y="3878100"/>
              <a:ext cx="223200" cy="628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A878657-EDBF-24FC-7741-74C987FF0B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27080" y="3869100"/>
                <a:ext cx="2408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3F74354-5D55-8902-6AB7-6805ECFE58AE}"/>
                  </a:ext>
                </a:extLst>
              </p14:cNvPr>
              <p14:cNvContentPartPr/>
              <p14:nvPr/>
            </p14:nvContentPartPr>
            <p14:xfrm>
              <a:off x="3399480" y="4035780"/>
              <a:ext cx="89280" cy="339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3F74354-5D55-8902-6AB7-6805ECFE58A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90840" y="4026780"/>
                <a:ext cx="106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761A85-DB24-C053-1355-0D9787720BCF}"/>
                  </a:ext>
                </a:extLst>
              </p14:cNvPr>
              <p14:cNvContentPartPr/>
              <p14:nvPr/>
            </p14:nvContentPartPr>
            <p14:xfrm>
              <a:off x="10720800" y="2947140"/>
              <a:ext cx="86400" cy="157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761A85-DB24-C053-1355-0D9787720B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12160" y="2938140"/>
                <a:ext cx="104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7BD8771-798D-38CC-1B02-3D5D59125031}"/>
                  </a:ext>
                </a:extLst>
              </p14:cNvPr>
              <p14:cNvContentPartPr/>
              <p14:nvPr/>
            </p14:nvContentPartPr>
            <p14:xfrm>
              <a:off x="10609920" y="1864260"/>
              <a:ext cx="198360" cy="97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7BD8771-798D-38CC-1B02-3D5D5912503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00920" y="1855260"/>
                <a:ext cx="216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984E6BF-5850-1EB0-1773-818734A4E034}"/>
                  </a:ext>
                </a:extLst>
              </p14:cNvPr>
              <p14:cNvContentPartPr/>
              <p14:nvPr/>
            </p14:nvContentPartPr>
            <p14:xfrm>
              <a:off x="11610000" y="2600100"/>
              <a:ext cx="55080" cy="2261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984E6BF-5850-1EB0-1773-818734A4E03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601360" y="2591100"/>
                <a:ext cx="72720" cy="22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73FA220-D450-1B3F-438B-1D29A89353F0}"/>
              </a:ext>
            </a:extLst>
          </p:cNvPr>
          <p:cNvGrpSpPr/>
          <p:nvPr/>
        </p:nvGrpSpPr>
        <p:grpSpPr>
          <a:xfrm>
            <a:off x="10012680" y="3318660"/>
            <a:ext cx="984600" cy="450000"/>
            <a:chOff x="10012680" y="3318660"/>
            <a:chExt cx="98460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EE0F3B8-4086-3A1F-408F-84837D759C06}"/>
                    </a:ext>
                  </a:extLst>
                </p14:cNvPr>
                <p14:cNvContentPartPr/>
                <p14:nvPr/>
              </p14:nvContentPartPr>
              <p14:xfrm>
                <a:off x="10012680" y="3388500"/>
                <a:ext cx="62640" cy="286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EE0F3B8-4086-3A1F-408F-84837D759C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03680" y="3379860"/>
                  <a:ext cx="80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6D3DBC2-E7B6-9882-36BE-DD1D232AD02F}"/>
                    </a:ext>
                  </a:extLst>
                </p14:cNvPr>
                <p14:cNvContentPartPr/>
                <p14:nvPr/>
              </p14:nvContentPartPr>
              <p14:xfrm>
                <a:off x="10222200" y="3458700"/>
                <a:ext cx="22320" cy="209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6D3DBC2-E7B6-9882-36BE-DD1D232AD0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13560" y="3450060"/>
                  <a:ext cx="39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A1BB59-BDD9-8A26-50DC-67A22F495CF2}"/>
                    </a:ext>
                  </a:extLst>
                </p14:cNvPr>
                <p14:cNvContentPartPr/>
                <p14:nvPr/>
              </p14:nvContentPartPr>
              <p14:xfrm>
                <a:off x="10336320" y="3374820"/>
                <a:ext cx="112680" cy="316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A1BB59-BDD9-8A26-50DC-67A22F495C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27320" y="3365820"/>
                  <a:ext cx="130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29030F1-FFFB-E449-5CC8-D4D22F382462}"/>
                    </a:ext>
                  </a:extLst>
                </p14:cNvPr>
                <p14:cNvContentPartPr/>
                <p14:nvPr/>
              </p14:nvContentPartPr>
              <p14:xfrm>
                <a:off x="10350360" y="3504060"/>
                <a:ext cx="119160" cy="28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29030F1-FFFB-E449-5CC8-D4D22F3824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41360" y="3495060"/>
                  <a:ext cx="13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612686-84C7-1B90-E392-C9694C78DF41}"/>
                    </a:ext>
                  </a:extLst>
                </p14:cNvPr>
                <p14:cNvContentPartPr/>
                <p14:nvPr/>
              </p14:nvContentPartPr>
              <p14:xfrm>
                <a:off x="10527120" y="3605220"/>
                <a:ext cx="17640" cy="163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612686-84C7-1B90-E392-C9694C78DF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18480" y="3596580"/>
                  <a:ext cx="35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6861599-93A6-F0C4-F190-A65C600BFB06}"/>
                    </a:ext>
                  </a:extLst>
                </p14:cNvPr>
                <p14:cNvContentPartPr/>
                <p14:nvPr/>
              </p14:nvContentPartPr>
              <p14:xfrm>
                <a:off x="10779120" y="3434940"/>
                <a:ext cx="33840" cy="208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6861599-93A6-F0C4-F190-A65C600BFB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70120" y="3426300"/>
                  <a:ext cx="51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5CE7F59-7E5C-DC04-EEA8-77807CF094A7}"/>
                    </a:ext>
                  </a:extLst>
                </p14:cNvPr>
                <p14:cNvContentPartPr/>
                <p14:nvPr/>
              </p14:nvContentPartPr>
              <p14:xfrm>
                <a:off x="10850400" y="3318660"/>
                <a:ext cx="146880" cy="389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5CE7F59-7E5C-DC04-EEA8-77807CF094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41760" y="3309660"/>
                  <a:ext cx="16452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AB90DF2-AF0E-4D99-A870-76FA33742636}"/>
              </a:ext>
            </a:extLst>
          </p:cNvPr>
          <p:cNvGrpSpPr/>
          <p:nvPr/>
        </p:nvGrpSpPr>
        <p:grpSpPr>
          <a:xfrm>
            <a:off x="3413520" y="3036060"/>
            <a:ext cx="1688040" cy="819720"/>
            <a:chOff x="3413520" y="3036060"/>
            <a:chExt cx="1688040" cy="8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030CE14-230D-0B12-2746-19BA76290187}"/>
                    </a:ext>
                  </a:extLst>
                </p14:cNvPr>
                <p14:cNvContentPartPr/>
                <p14:nvPr/>
              </p14:nvContentPartPr>
              <p14:xfrm>
                <a:off x="3413520" y="3282660"/>
                <a:ext cx="26280" cy="258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030CE14-230D-0B12-2746-19BA762901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04880" y="3274020"/>
                  <a:ext cx="4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0A7ACD-C65B-6783-0491-10E9D4D0094F}"/>
                    </a:ext>
                  </a:extLst>
                </p14:cNvPr>
                <p14:cNvContentPartPr/>
                <p14:nvPr/>
              </p14:nvContentPartPr>
              <p14:xfrm>
                <a:off x="3524400" y="3293820"/>
                <a:ext cx="111960" cy="173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0A7ACD-C65B-6783-0491-10E9D4D009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15400" y="3285180"/>
                  <a:ext cx="129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C56201-AF1C-37C1-905A-C70D067F018C}"/>
                    </a:ext>
                  </a:extLst>
                </p14:cNvPr>
                <p14:cNvContentPartPr/>
                <p14:nvPr/>
              </p14:nvContentPartPr>
              <p14:xfrm>
                <a:off x="3498840" y="3251700"/>
                <a:ext cx="274320" cy="336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C56201-AF1C-37C1-905A-C70D067F01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89840" y="3243060"/>
                  <a:ext cx="291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B6B047-4871-A017-6A6B-7168C7DC7FC0}"/>
                    </a:ext>
                  </a:extLst>
                </p14:cNvPr>
                <p14:cNvContentPartPr/>
                <p14:nvPr/>
              </p14:nvContentPartPr>
              <p14:xfrm>
                <a:off x="4062240" y="3233340"/>
                <a:ext cx="8640" cy="293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B6B047-4871-A017-6A6B-7168C7DC7F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53240" y="3224340"/>
                  <a:ext cx="26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2DE7EA-F20B-8ED9-66A9-643ACA1C4F54}"/>
                    </a:ext>
                  </a:extLst>
                </p14:cNvPr>
                <p14:cNvContentPartPr/>
                <p14:nvPr/>
              </p14:nvContentPartPr>
              <p14:xfrm>
                <a:off x="4177800" y="3268980"/>
                <a:ext cx="133560" cy="277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2DE7EA-F20B-8ED9-66A9-643ACA1C4F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68800" y="3259980"/>
                  <a:ext cx="151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EA54FDD-5080-53B2-2391-2D2582AAF7F2}"/>
                    </a:ext>
                  </a:extLst>
                </p14:cNvPr>
                <p14:cNvContentPartPr/>
                <p14:nvPr/>
              </p14:nvContentPartPr>
              <p14:xfrm>
                <a:off x="4275720" y="3149100"/>
                <a:ext cx="216720" cy="11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EA54FDD-5080-53B2-2391-2D2582AAF7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7080" y="3140100"/>
                  <a:ext cx="234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0714975-23B3-E602-7367-792B0DDF555E}"/>
                    </a:ext>
                  </a:extLst>
                </p14:cNvPr>
                <p14:cNvContentPartPr/>
                <p14:nvPr/>
              </p14:nvContentPartPr>
              <p14:xfrm>
                <a:off x="3880440" y="3036060"/>
                <a:ext cx="743040" cy="81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0714975-23B3-E602-7367-792B0DDF55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71800" y="3027420"/>
                  <a:ext cx="7606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0708D23-E0E0-C7DD-FBAE-A5D737EED3AE}"/>
                    </a:ext>
                  </a:extLst>
                </p14:cNvPr>
                <p14:cNvContentPartPr/>
                <p14:nvPr/>
              </p14:nvContentPartPr>
              <p14:xfrm>
                <a:off x="4737960" y="3270780"/>
                <a:ext cx="17640" cy="260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0708D23-E0E0-C7DD-FBAE-A5D737EED3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28960" y="3262140"/>
                  <a:ext cx="35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C86CAAB-F180-BD04-B227-860D1F4BFD07}"/>
                    </a:ext>
                  </a:extLst>
                </p14:cNvPr>
                <p14:cNvContentPartPr/>
                <p14:nvPr/>
              </p14:nvContentPartPr>
              <p14:xfrm>
                <a:off x="4847400" y="3241980"/>
                <a:ext cx="153000" cy="282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C86CAAB-F180-BD04-B227-860D1F4BFD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8400" y="3233340"/>
                  <a:ext cx="170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4343216-3254-ECAF-C721-E58FAC55A8D9}"/>
                    </a:ext>
                  </a:extLst>
                </p14:cNvPr>
                <p14:cNvContentPartPr/>
                <p14:nvPr/>
              </p14:nvContentPartPr>
              <p14:xfrm>
                <a:off x="4910760" y="3337380"/>
                <a:ext cx="175680" cy="40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4343216-3254-ECAF-C721-E58FAC55A8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01760" y="3328740"/>
                  <a:ext cx="193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F2BB5E3-CF33-BE5B-8572-18147B00E359}"/>
                    </a:ext>
                  </a:extLst>
                </p14:cNvPr>
                <p14:cNvContentPartPr/>
                <p14:nvPr/>
              </p14:nvContentPartPr>
              <p14:xfrm>
                <a:off x="4657680" y="3122820"/>
                <a:ext cx="443880" cy="62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F2BB5E3-CF33-BE5B-8572-18147B00E3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48680" y="3113820"/>
                  <a:ext cx="461520" cy="64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B2C975A-F25D-B90B-AFC4-FD71B8AE64D1}"/>
                  </a:ext>
                </a:extLst>
              </p14:cNvPr>
              <p14:cNvContentPartPr/>
              <p14:nvPr/>
            </p14:nvContentPartPr>
            <p14:xfrm>
              <a:off x="9014760" y="2899980"/>
              <a:ext cx="325440" cy="15858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B2C975A-F25D-B90B-AFC4-FD71B8AE64D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005760" y="2891340"/>
                <a:ext cx="343080" cy="16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129733A-5C1D-3F81-69D7-AEB6ED77828B}"/>
              </a:ext>
            </a:extLst>
          </p:cNvPr>
          <p:cNvGrpSpPr/>
          <p:nvPr/>
        </p:nvGrpSpPr>
        <p:grpSpPr>
          <a:xfrm>
            <a:off x="9804600" y="4022460"/>
            <a:ext cx="987840" cy="359280"/>
            <a:chOff x="9804600" y="4022460"/>
            <a:chExt cx="9878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1F475DA-18ED-3D06-6646-347CD3D2B16F}"/>
                    </a:ext>
                  </a:extLst>
                </p14:cNvPr>
                <p14:cNvContentPartPr/>
                <p14:nvPr/>
              </p14:nvContentPartPr>
              <p14:xfrm>
                <a:off x="9903600" y="4103460"/>
                <a:ext cx="135720" cy="25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1F475DA-18ED-3D06-6646-347CD3D2B1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94960" y="4094460"/>
                  <a:ext cx="153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A42DF9-7CCE-7233-5229-575D31EE9B85}"/>
                    </a:ext>
                  </a:extLst>
                </p14:cNvPr>
                <p14:cNvContentPartPr/>
                <p14:nvPr/>
              </p14:nvContentPartPr>
              <p14:xfrm>
                <a:off x="10175040" y="4106340"/>
                <a:ext cx="132480" cy="234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A42DF9-7CCE-7233-5229-575D31EE9B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66040" y="4097700"/>
                  <a:ext cx="150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F4ECEB0-6892-0B22-72CD-F8A97E7B6535}"/>
                    </a:ext>
                  </a:extLst>
                </p14:cNvPr>
                <p14:cNvContentPartPr/>
                <p14:nvPr/>
              </p14:nvContentPartPr>
              <p14:xfrm>
                <a:off x="10371240" y="4221540"/>
                <a:ext cx="45720" cy="127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F4ECEB0-6892-0B22-72CD-F8A97E7B65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62240" y="4212900"/>
                  <a:ext cx="6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79199A-5C1E-7250-A95F-1157951EAA89}"/>
                    </a:ext>
                  </a:extLst>
                </p14:cNvPr>
                <p14:cNvContentPartPr/>
                <p14:nvPr/>
              </p14:nvContentPartPr>
              <p14:xfrm>
                <a:off x="10577880" y="4053780"/>
                <a:ext cx="44280" cy="258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F79199A-5C1E-7250-A95F-1157951EAA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9240" y="4044780"/>
                  <a:ext cx="61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38C4135-ADD7-5A05-251A-09933F561A48}"/>
                    </a:ext>
                  </a:extLst>
                </p14:cNvPr>
                <p14:cNvContentPartPr/>
                <p14:nvPr/>
              </p14:nvContentPartPr>
              <p14:xfrm>
                <a:off x="10597320" y="4045860"/>
                <a:ext cx="195120" cy="255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38C4135-ADD7-5A05-251A-09933F561A4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88320" y="4036860"/>
                  <a:ext cx="212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7ACEB8-593E-7373-0FF6-E8379593868F}"/>
                    </a:ext>
                  </a:extLst>
                </p14:cNvPr>
                <p14:cNvContentPartPr/>
                <p14:nvPr/>
              </p14:nvContentPartPr>
              <p14:xfrm>
                <a:off x="9804600" y="4022460"/>
                <a:ext cx="97200" cy="359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7ACEB8-593E-7373-0FF6-E837959386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5960" y="4013460"/>
                  <a:ext cx="11484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C202FF0-6001-2BE3-3F8B-F0F9C54E7E13}"/>
                  </a:ext>
                </a:extLst>
              </p14:cNvPr>
              <p14:cNvContentPartPr/>
              <p14:nvPr/>
            </p14:nvContentPartPr>
            <p14:xfrm>
              <a:off x="10712880" y="2113380"/>
              <a:ext cx="372600" cy="2707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C202FF0-6001-2BE3-3F8B-F0F9C54E7E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703880" y="2104740"/>
                <a:ext cx="390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91BC356-6B41-8349-F917-2F3B850A5FC0}"/>
                  </a:ext>
                </a:extLst>
              </p14:cNvPr>
              <p14:cNvContentPartPr/>
              <p14:nvPr/>
            </p14:nvContentPartPr>
            <p14:xfrm>
              <a:off x="5988240" y="3189060"/>
              <a:ext cx="626760" cy="4662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91BC356-6B41-8349-F917-2F3B850A5FC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979240" y="3180060"/>
                <a:ext cx="6444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4835916-51BD-A5A6-BBD4-852393403F8C}"/>
                  </a:ext>
                </a:extLst>
              </p14:cNvPr>
              <p14:cNvContentPartPr/>
              <p14:nvPr/>
            </p14:nvContentPartPr>
            <p14:xfrm>
              <a:off x="7311240" y="3308220"/>
              <a:ext cx="139680" cy="3247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4835916-51BD-A5A6-BBD4-852393403F8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302600" y="3299220"/>
                <a:ext cx="1573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2016388-249C-506E-6813-BACDF1A89AD6}"/>
                  </a:ext>
                </a:extLst>
              </p14:cNvPr>
              <p14:cNvContentPartPr/>
              <p14:nvPr/>
            </p14:nvContentPartPr>
            <p14:xfrm>
              <a:off x="6988320" y="3383100"/>
              <a:ext cx="127080" cy="2804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2016388-249C-506E-6813-BACDF1A89AD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979320" y="3374100"/>
                <a:ext cx="14472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578A14-B1BD-FED3-F52F-050F822B1A4B}"/>
              </a:ext>
            </a:extLst>
          </p:cNvPr>
          <p:cNvGrpSpPr/>
          <p:nvPr/>
        </p:nvGrpSpPr>
        <p:grpSpPr>
          <a:xfrm>
            <a:off x="9791640" y="4647060"/>
            <a:ext cx="1151280" cy="521280"/>
            <a:chOff x="9791640" y="4647060"/>
            <a:chExt cx="11512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3A891FE-A42F-E323-E47A-D802E15493B8}"/>
                    </a:ext>
                  </a:extLst>
                </p14:cNvPr>
                <p14:cNvContentPartPr/>
                <p14:nvPr/>
              </p14:nvContentPartPr>
              <p14:xfrm>
                <a:off x="10692360" y="4702860"/>
                <a:ext cx="61920" cy="285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3A891FE-A42F-E323-E47A-D802E15493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83720" y="4693860"/>
                  <a:ext cx="79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C64F873-F951-7661-2A81-C227DC9D60ED}"/>
                    </a:ext>
                  </a:extLst>
                </p14:cNvPr>
                <p14:cNvContentPartPr/>
                <p14:nvPr/>
              </p14:nvContentPartPr>
              <p14:xfrm>
                <a:off x="10677600" y="4694580"/>
                <a:ext cx="265320" cy="341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C64F873-F951-7661-2A81-C227DC9D60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68600" y="4685580"/>
                  <a:ext cx="282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510706E-1884-AAEC-3CFE-8611816E3384}"/>
                    </a:ext>
                  </a:extLst>
                </p14:cNvPr>
                <p14:cNvContentPartPr/>
                <p14:nvPr/>
              </p14:nvContentPartPr>
              <p14:xfrm>
                <a:off x="9981720" y="4898700"/>
                <a:ext cx="72360" cy="269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510706E-1884-AAEC-3CFE-8611816E33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73080" y="4890060"/>
                  <a:ext cx="90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2450BC9-87AF-A576-CA9D-C50DAEF36748}"/>
                    </a:ext>
                  </a:extLst>
                </p14:cNvPr>
                <p14:cNvContentPartPr/>
                <p14:nvPr/>
              </p14:nvContentPartPr>
              <p14:xfrm>
                <a:off x="9876960" y="4820580"/>
                <a:ext cx="140040" cy="347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2450BC9-87AF-A576-CA9D-C50DAEF367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67960" y="4811580"/>
                  <a:ext cx="157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22EFDD3-032F-4DCC-3AAD-EA3E51BECB8C}"/>
                    </a:ext>
                  </a:extLst>
                </p14:cNvPr>
                <p14:cNvContentPartPr/>
                <p14:nvPr/>
              </p14:nvContentPartPr>
              <p14:xfrm>
                <a:off x="10223640" y="4810140"/>
                <a:ext cx="106200" cy="272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22EFDD3-032F-4DCC-3AAD-EA3E51BECB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14640" y="4801500"/>
                  <a:ext cx="123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C14004B-850C-8BBC-3BE2-F05EA125B374}"/>
                    </a:ext>
                  </a:extLst>
                </p14:cNvPr>
                <p14:cNvContentPartPr/>
                <p14:nvPr/>
              </p14:nvContentPartPr>
              <p14:xfrm>
                <a:off x="10422000" y="4936500"/>
                <a:ext cx="47160" cy="140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C14004B-850C-8BBC-3BE2-F05EA125B3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13000" y="4927500"/>
                  <a:ext cx="64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2A95403-3F35-73E5-D29A-25F05272329F}"/>
                    </a:ext>
                  </a:extLst>
                </p14:cNvPr>
                <p14:cNvContentPartPr/>
                <p14:nvPr/>
              </p14:nvContentPartPr>
              <p14:xfrm>
                <a:off x="9791640" y="4647060"/>
                <a:ext cx="119880" cy="479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2A95403-3F35-73E5-D29A-25F0527232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83000" y="4638420"/>
                  <a:ext cx="137520" cy="49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E23564B-DB36-5214-893D-0F57036C058C}"/>
                  </a:ext>
                </a:extLst>
              </p14:cNvPr>
              <p14:cNvContentPartPr/>
              <p14:nvPr/>
            </p14:nvContentPartPr>
            <p14:xfrm>
              <a:off x="8496720" y="3095100"/>
              <a:ext cx="480240" cy="53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E23564B-DB36-5214-893D-0F57036C058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487720" y="3086460"/>
                <a:ext cx="497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071F991-7959-260F-A862-7E196CC6061B}"/>
                  </a:ext>
                </a:extLst>
              </p14:cNvPr>
              <p14:cNvContentPartPr/>
              <p14:nvPr/>
            </p14:nvContentPartPr>
            <p14:xfrm>
              <a:off x="9895680" y="1981980"/>
              <a:ext cx="1413360" cy="4791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071F991-7959-260F-A862-7E196CC6061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86680" y="1973340"/>
                <a:ext cx="1431000" cy="4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7ACA4CE-2D57-C6CB-10E1-E034923DB60B}"/>
              </a:ext>
            </a:extLst>
          </p:cNvPr>
          <p:cNvGrpSpPr/>
          <p:nvPr/>
        </p:nvGrpSpPr>
        <p:grpSpPr>
          <a:xfrm>
            <a:off x="3207240" y="3750660"/>
            <a:ext cx="1491120" cy="957960"/>
            <a:chOff x="3207240" y="3750660"/>
            <a:chExt cx="1491120" cy="9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BAB04F3-22E9-5E65-2DC3-74DC76AE6E72}"/>
                    </a:ext>
                  </a:extLst>
                </p14:cNvPr>
                <p14:cNvContentPartPr/>
                <p14:nvPr/>
              </p14:nvContentPartPr>
              <p14:xfrm>
                <a:off x="4213080" y="4017780"/>
                <a:ext cx="293400" cy="332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BAB04F3-22E9-5E65-2DC3-74DC76AE6E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04080" y="4008780"/>
                  <a:ext cx="311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C5579DE-9D25-1209-5006-0851B419A6F2}"/>
                    </a:ext>
                  </a:extLst>
                </p14:cNvPr>
                <p14:cNvContentPartPr/>
                <p14:nvPr/>
              </p14:nvContentPartPr>
              <p14:xfrm>
                <a:off x="3467880" y="3838500"/>
                <a:ext cx="543240" cy="550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C5579DE-9D25-1209-5006-0851B419A6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58880" y="3829860"/>
                  <a:ext cx="5608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E562E5B-62BD-B72A-AA1D-778E9F3A1BF4}"/>
                    </a:ext>
                  </a:extLst>
                </p14:cNvPr>
                <p14:cNvContentPartPr/>
                <p14:nvPr/>
              </p14:nvContentPartPr>
              <p14:xfrm>
                <a:off x="3207240" y="4156020"/>
                <a:ext cx="470160" cy="552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E562E5B-62BD-B72A-AA1D-778E9F3A1BF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98600" y="4147380"/>
                  <a:ext cx="4878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6826B35-896F-A906-E134-79356464B724}"/>
                    </a:ext>
                  </a:extLst>
                </p14:cNvPr>
                <p14:cNvContentPartPr/>
                <p14:nvPr/>
              </p14:nvContentPartPr>
              <p14:xfrm>
                <a:off x="4105080" y="3750660"/>
                <a:ext cx="593280" cy="729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6826B35-896F-A906-E134-79356464B72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6440" y="3741660"/>
                  <a:ext cx="610920" cy="74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1C7AC26-9C96-E757-2AAD-45F067B34BE6}"/>
                  </a:ext>
                </a:extLst>
              </p14:cNvPr>
              <p14:cNvContentPartPr/>
              <p14:nvPr/>
            </p14:nvContentPartPr>
            <p14:xfrm>
              <a:off x="6088320" y="887580"/>
              <a:ext cx="503640" cy="572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1C7AC26-9C96-E757-2AAD-45F067B34BE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079680" y="878580"/>
                <a:ext cx="5212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E14B59DD-4D90-B9D4-F6FF-35D946BB4738}"/>
              </a:ext>
            </a:extLst>
          </p:cNvPr>
          <p:cNvGrpSpPr/>
          <p:nvPr/>
        </p:nvGrpSpPr>
        <p:grpSpPr>
          <a:xfrm>
            <a:off x="6328800" y="1135980"/>
            <a:ext cx="610560" cy="605880"/>
            <a:chOff x="6328800" y="1135980"/>
            <a:chExt cx="61056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4C390AA-421B-65EB-C2B2-57515167E0CA}"/>
                    </a:ext>
                  </a:extLst>
                </p14:cNvPr>
                <p14:cNvContentPartPr/>
                <p14:nvPr/>
              </p14:nvContentPartPr>
              <p14:xfrm>
                <a:off x="6607440" y="1348740"/>
                <a:ext cx="45720" cy="289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4C390AA-421B-65EB-C2B2-57515167E0C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8440" y="1340100"/>
                  <a:ext cx="63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A7D8A23-17D0-E783-2420-47714EAFC629}"/>
                    </a:ext>
                  </a:extLst>
                </p14:cNvPr>
                <p14:cNvContentPartPr/>
                <p14:nvPr/>
              </p14:nvContentPartPr>
              <p14:xfrm>
                <a:off x="6752160" y="1422900"/>
                <a:ext cx="187200" cy="164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A7D8A23-17D0-E783-2420-47714EAFC62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43520" y="1414260"/>
                  <a:ext cx="204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BA2B898-2004-14D8-068F-34C4F8E70CE5}"/>
                    </a:ext>
                  </a:extLst>
                </p14:cNvPr>
                <p14:cNvContentPartPr/>
                <p14:nvPr/>
              </p14:nvContentPartPr>
              <p14:xfrm>
                <a:off x="6328800" y="1135980"/>
                <a:ext cx="582480" cy="605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BA2B898-2004-14D8-068F-34C4F8E70CE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19800" y="1126980"/>
                  <a:ext cx="600120" cy="62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5FA750E-9908-F16A-7706-2E2A5CF36DE8}"/>
                  </a:ext>
                </a:extLst>
              </p14:cNvPr>
              <p14:cNvContentPartPr/>
              <p14:nvPr/>
            </p14:nvContentPartPr>
            <p14:xfrm>
              <a:off x="10066320" y="2452500"/>
              <a:ext cx="969840" cy="1134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5FA750E-9908-F16A-7706-2E2A5CF36DE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57320" y="2443860"/>
                <a:ext cx="9874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275BBE5-17DE-5A23-000A-7303ED7A81F1}"/>
              </a:ext>
            </a:extLst>
          </p:cNvPr>
          <p:cNvGrpSpPr/>
          <p:nvPr/>
        </p:nvGrpSpPr>
        <p:grpSpPr>
          <a:xfrm>
            <a:off x="7553427" y="204660"/>
            <a:ext cx="4289400" cy="2931120"/>
            <a:chOff x="7553427" y="204660"/>
            <a:chExt cx="4289400" cy="29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EDD835-03E9-6434-1036-50E38D31505F}"/>
                    </a:ext>
                  </a:extLst>
                </p14:cNvPr>
                <p14:cNvContentPartPr/>
                <p14:nvPr/>
              </p14:nvContentPartPr>
              <p14:xfrm>
                <a:off x="7782027" y="544548"/>
                <a:ext cx="151920" cy="180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EDD835-03E9-6434-1036-50E38D3150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73387" y="535548"/>
                  <a:ext cx="169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6D457F-7204-D997-96DC-669879BFB653}"/>
                    </a:ext>
                  </a:extLst>
                </p14:cNvPr>
                <p14:cNvContentPartPr/>
                <p14:nvPr/>
              </p14:nvContentPartPr>
              <p14:xfrm>
                <a:off x="8041587" y="539508"/>
                <a:ext cx="335520" cy="22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6D457F-7204-D997-96DC-669879BFB65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32947" y="530508"/>
                  <a:ext cx="353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1A01D1-8793-7445-A4EC-4CF99A9ACBC0}"/>
                    </a:ext>
                  </a:extLst>
                </p14:cNvPr>
                <p14:cNvContentPartPr/>
                <p14:nvPr/>
              </p14:nvContentPartPr>
              <p14:xfrm>
                <a:off x="8477187" y="581628"/>
                <a:ext cx="1096200" cy="31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1A01D1-8793-7445-A4EC-4CF99A9ACB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68187" y="572628"/>
                  <a:ext cx="1113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BA44F8-3570-552D-5434-5A0E924518A4}"/>
                    </a:ext>
                  </a:extLst>
                </p14:cNvPr>
                <p14:cNvContentPartPr/>
                <p14:nvPr/>
              </p14:nvContentPartPr>
              <p14:xfrm>
                <a:off x="9482307" y="484788"/>
                <a:ext cx="360000" cy="378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BA44F8-3570-552D-5434-5A0E924518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73667" y="476148"/>
                  <a:ext cx="377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901BD4-6BC5-9D8A-B9AC-AA3B7C8E4B69}"/>
                    </a:ext>
                  </a:extLst>
                </p14:cNvPr>
                <p14:cNvContentPartPr/>
                <p14:nvPr/>
              </p14:nvContentPartPr>
              <p14:xfrm>
                <a:off x="9275667" y="1488468"/>
                <a:ext cx="148320" cy="1366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901BD4-6BC5-9D8A-B9AC-AA3B7C8E4B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66667" y="1479828"/>
                  <a:ext cx="165960" cy="13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66E983F-29C0-61F2-71E0-EF8EBD8B9A9C}"/>
                    </a:ext>
                  </a:extLst>
                </p14:cNvPr>
                <p14:cNvContentPartPr/>
                <p14:nvPr/>
              </p14:nvContentPartPr>
              <p14:xfrm>
                <a:off x="9389067" y="1447428"/>
                <a:ext cx="2401560" cy="127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66E983F-29C0-61F2-71E0-EF8EBD8B9A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80067" y="1438428"/>
                  <a:ext cx="241920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C2025C-44C1-A2A9-C842-6EBDFEA92AE1}"/>
                    </a:ext>
                  </a:extLst>
                </p14:cNvPr>
                <p14:cNvContentPartPr/>
                <p14:nvPr/>
              </p14:nvContentPartPr>
              <p14:xfrm>
                <a:off x="10296267" y="1726788"/>
                <a:ext cx="5292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C2025C-44C1-A2A9-C842-6EBDFEA92AE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87627" y="1717788"/>
                  <a:ext cx="70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FCBF66-455B-EDFA-3434-2B359C886F7F}"/>
                    </a:ext>
                  </a:extLst>
                </p14:cNvPr>
                <p14:cNvContentPartPr/>
                <p14:nvPr/>
              </p14:nvContentPartPr>
              <p14:xfrm>
                <a:off x="9783267" y="977268"/>
                <a:ext cx="184680" cy="312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FCBF66-455B-EDFA-3434-2B359C886F7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74267" y="968268"/>
                  <a:ext cx="202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F03772-C70E-8A8C-C328-68BE3126EF08}"/>
                    </a:ext>
                  </a:extLst>
                </p14:cNvPr>
                <p14:cNvContentPartPr/>
                <p14:nvPr/>
              </p14:nvContentPartPr>
              <p14:xfrm>
                <a:off x="10074507" y="1080948"/>
                <a:ext cx="462240" cy="164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F03772-C70E-8A8C-C328-68BE3126EF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65867" y="1071948"/>
                  <a:ext cx="47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85B305-6ED9-1ED9-ECB0-3969BA69610A}"/>
                    </a:ext>
                  </a:extLst>
                </p14:cNvPr>
                <p14:cNvContentPartPr/>
                <p14:nvPr/>
              </p14:nvContentPartPr>
              <p14:xfrm>
                <a:off x="10624947" y="1266348"/>
                <a:ext cx="27360" cy="81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85B305-6ED9-1ED9-ECB0-3969BA6961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15947" y="1257708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02A86C-C91A-4773-B4C8-69121560D9DA}"/>
                    </a:ext>
                  </a:extLst>
                </p14:cNvPr>
                <p14:cNvContentPartPr/>
                <p14:nvPr/>
              </p14:nvContentPartPr>
              <p14:xfrm>
                <a:off x="10835547" y="1105428"/>
                <a:ext cx="822960" cy="194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02A86C-C91A-4773-B4C8-69121560D9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26907" y="1096788"/>
                  <a:ext cx="840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89574B-85B0-31E4-6BA3-837755204E9B}"/>
                    </a:ext>
                  </a:extLst>
                </p14:cNvPr>
                <p14:cNvContentPartPr/>
                <p14:nvPr/>
              </p14:nvContentPartPr>
              <p14:xfrm>
                <a:off x="11540067" y="1122348"/>
                <a:ext cx="139320" cy="4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89574B-85B0-31E4-6BA3-837755204E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31427" y="1113348"/>
                  <a:ext cx="156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52050C-3B15-7561-D855-F6EDF673A189}"/>
                    </a:ext>
                  </a:extLst>
                </p14:cNvPr>
                <p14:cNvContentPartPr/>
                <p14:nvPr/>
              </p14:nvContentPartPr>
              <p14:xfrm>
                <a:off x="11637627" y="1037028"/>
                <a:ext cx="205200" cy="286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52050C-3B15-7561-D855-F6EDF673A1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628627" y="1028388"/>
                  <a:ext cx="222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825DB7-4F3D-9035-CDDB-F59AC5337F7B}"/>
                    </a:ext>
                  </a:extLst>
                </p14:cNvPr>
                <p14:cNvContentPartPr/>
                <p14:nvPr/>
              </p14:nvContentPartPr>
              <p14:xfrm>
                <a:off x="9881907" y="1541388"/>
                <a:ext cx="119520" cy="323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825DB7-4F3D-9035-CDDB-F59AC5337F7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73267" y="1532388"/>
                  <a:ext cx="137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4145D77-AFE4-124A-97F0-725DED9D264A}"/>
                    </a:ext>
                  </a:extLst>
                </p14:cNvPr>
                <p14:cNvContentPartPr/>
                <p14:nvPr/>
              </p14:nvContentPartPr>
              <p14:xfrm>
                <a:off x="10196907" y="1584588"/>
                <a:ext cx="226080" cy="21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4145D77-AFE4-124A-97F0-725DED9D264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87907" y="1575948"/>
                  <a:ext cx="243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B10810-6F7B-3ADA-E8E2-22598784FD2D}"/>
                    </a:ext>
                  </a:extLst>
                </p14:cNvPr>
                <p14:cNvContentPartPr/>
                <p14:nvPr/>
              </p14:nvContentPartPr>
              <p14:xfrm>
                <a:off x="10477707" y="1788348"/>
                <a:ext cx="74160" cy="162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B10810-6F7B-3ADA-E8E2-22598784FD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69067" y="1779348"/>
                  <a:ext cx="91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2C50D4F-AB15-2DD9-8E68-4C2C0C6D9EA9}"/>
                    </a:ext>
                  </a:extLst>
                </p14:cNvPr>
                <p14:cNvContentPartPr/>
                <p14:nvPr/>
              </p14:nvContentPartPr>
              <p14:xfrm>
                <a:off x="10710627" y="1629588"/>
                <a:ext cx="97560" cy="204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2C50D4F-AB15-2DD9-8E68-4C2C0C6D9E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01627" y="1620588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45A43C9-D61F-E473-956F-EEB29CC89F7B}"/>
                    </a:ext>
                  </a:extLst>
                </p14:cNvPr>
                <p14:cNvContentPartPr/>
                <p14:nvPr/>
              </p14:nvContentPartPr>
              <p14:xfrm>
                <a:off x="10799187" y="1566948"/>
                <a:ext cx="209880" cy="278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45A43C9-D61F-E473-956F-EEB29CC89F7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790547" y="1558308"/>
                  <a:ext cx="227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0CB72E-A996-BC0C-0392-05BCE2565389}"/>
                    </a:ext>
                  </a:extLst>
                </p14:cNvPr>
                <p14:cNvContentPartPr/>
                <p14:nvPr/>
              </p14:nvContentPartPr>
              <p14:xfrm>
                <a:off x="10228227" y="1539228"/>
                <a:ext cx="110880" cy="179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0CB72E-A996-BC0C-0392-05BCE256538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19587" y="1530228"/>
                  <a:ext cx="128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C891C1-A40D-D967-6378-8CB88F5961DB}"/>
                    </a:ext>
                  </a:extLst>
                </p14:cNvPr>
                <p14:cNvContentPartPr/>
                <p14:nvPr/>
              </p14:nvContentPartPr>
              <p14:xfrm>
                <a:off x="10932747" y="1548588"/>
                <a:ext cx="111240" cy="171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C891C1-A40D-D967-6378-8CB88F5961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924107" y="1539588"/>
                  <a:ext cx="128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454573-2AF4-2F2A-45BA-9891B3C8E1BB}"/>
                    </a:ext>
                  </a:extLst>
                </p14:cNvPr>
                <p14:cNvContentPartPr/>
                <p14:nvPr/>
              </p14:nvContentPartPr>
              <p14:xfrm>
                <a:off x="10672107" y="1556868"/>
                <a:ext cx="132480" cy="297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454573-2AF4-2F2A-45BA-9891B3C8E1B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63107" y="1548228"/>
                  <a:ext cx="150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28FE1E-693D-5DE1-1327-5ABF6CF32B53}"/>
                    </a:ext>
                  </a:extLst>
                </p14:cNvPr>
                <p14:cNvContentPartPr/>
                <p14:nvPr/>
              </p14:nvContentPartPr>
              <p14:xfrm>
                <a:off x="10049040" y="221580"/>
                <a:ext cx="236160" cy="187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28FE1E-693D-5DE1-1327-5ABF6CF32B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40400" y="212580"/>
                  <a:ext cx="253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9E616A2-FD02-3BA4-A221-7DE5AB2480D9}"/>
                    </a:ext>
                  </a:extLst>
                </p14:cNvPr>
                <p14:cNvContentPartPr/>
                <p14:nvPr/>
              </p14:nvContentPartPr>
              <p14:xfrm>
                <a:off x="10499040" y="361980"/>
                <a:ext cx="213480" cy="2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9E616A2-FD02-3BA4-A221-7DE5AB2480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90400" y="353340"/>
                  <a:ext cx="231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D3976D-45E1-5139-9C14-F4E4E1742F2E}"/>
                    </a:ext>
                  </a:extLst>
                </p14:cNvPr>
                <p14:cNvContentPartPr/>
                <p14:nvPr/>
              </p14:nvContentPartPr>
              <p14:xfrm>
                <a:off x="10577520" y="232020"/>
                <a:ext cx="93240" cy="245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D3976D-45E1-5139-9C14-F4E4E1742F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68520" y="223020"/>
                  <a:ext cx="110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F86B5C6-1FB4-E901-DC8C-C385A567286D}"/>
                    </a:ext>
                  </a:extLst>
                </p14:cNvPr>
                <p14:cNvContentPartPr/>
                <p14:nvPr/>
              </p14:nvContentPartPr>
              <p14:xfrm>
                <a:off x="10823760" y="204660"/>
                <a:ext cx="47160" cy="205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F86B5C6-1FB4-E901-DC8C-C385A56728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15120" y="196020"/>
                  <a:ext cx="64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4AFB32-4945-9F72-D254-9A238DAF075F}"/>
                    </a:ext>
                  </a:extLst>
                </p14:cNvPr>
                <p14:cNvContentPartPr/>
                <p14:nvPr/>
              </p14:nvContentPartPr>
              <p14:xfrm>
                <a:off x="10905120" y="232740"/>
                <a:ext cx="184320" cy="129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4AFB32-4945-9F72-D254-9A238DAF07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96480" y="224100"/>
                  <a:ext cx="201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CE29E2-01C2-F200-8FD8-B66AC82B523A}"/>
                    </a:ext>
                  </a:extLst>
                </p14:cNvPr>
                <p14:cNvContentPartPr/>
                <p14:nvPr/>
              </p14:nvContentPartPr>
              <p14:xfrm>
                <a:off x="7813347" y="1490628"/>
                <a:ext cx="249480" cy="218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CE29E2-01C2-F200-8FD8-B66AC82B52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04707" y="1481988"/>
                  <a:ext cx="267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E687EC-CF7A-B6E4-B881-C1E765606376}"/>
                    </a:ext>
                  </a:extLst>
                </p14:cNvPr>
                <p14:cNvContentPartPr/>
                <p14:nvPr/>
              </p14:nvContentPartPr>
              <p14:xfrm>
                <a:off x="7553427" y="1339428"/>
                <a:ext cx="626040" cy="489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E687EC-CF7A-B6E4-B881-C1E76560637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44787" y="1330788"/>
                  <a:ext cx="6436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D66F72-7FFF-C545-FDD6-64C17FC107ED}"/>
                    </a:ext>
                  </a:extLst>
                </p14:cNvPr>
                <p14:cNvContentPartPr/>
                <p14:nvPr/>
              </p14:nvContentPartPr>
              <p14:xfrm>
                <a:off x="8146707" y="1491348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D66F72-7FFF-C545-FDD6-64C17FC107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38067" y="1482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8C61E44-ECB3-52B2-DCF9-023484F526B6}"/>
                    </a:ext>
                  </a:extLst>
                </p14:cNvPr>
                <p14:cNvContentPartPr/>
                <p14:nvPr/>
              </p14:nvContentPartPr>
              <p14:xfrm>
                <a:off x="8632800" y="1638540"/>
                <a:ext cx="199080" cy="327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8C61E44-ECB3-52B2-DCF9-023484F526B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624160" y="1629540"/>
                  <a:ext cx="216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99B107E-6102-AB23-7E00-E8211446C86A}"/>
                    </a:ext>
                  </a:extLst>
                </p14:cNvPr>
                <p14:cNvContentPartPr/>
                <p14:nvPr/>
              </p14:nvContentPartPr>
              <p14:xfrm>
                <a:off x="8875440" y="1735740"/>
                <a:ext cx="98640" cy="28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99B107E-6102-AB23-7E00-E8211446C86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66800" y="1727100"/>
                  <a:ext cx="116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DEA10F4-04BF-AA5C-0698-260EA0D177A7}"/>
                    </a:ext>
                  </a:extLst>
                </p14:cNvPr>
                <p14:cNvContentPartPr/>
                <p14:nvPr/>
              </p14:nvContentPartPr>
              <p14:xfrm>
                <a:off x="8233200" y="2201940"/>
                <a:ext cx="130320" cy="7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DEA10F4-04BF-AA5C-0698-260EA0D177A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24560" y="2192940"/>
                  <a:ext cx="147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07912C0-F5F8-7546-5BB5-A7C2C70BCA5D}"/>
                    </a:ext>
                  </a:extLst>
                </p14:cNvPr>
                <p14:cNvContentPartPr/>
                <p14:nvPr/>
              </p14:nvContentPartPr>
              <p14:xfrm>
                <a:off x="8465400" y="2169540"/>
                <a:ext cx="22680" cy="189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07912C0-F5F8-7546-5BB5-A7C2C70BCA5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6400" y="2160900"/>
                  <a:ext cx="40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28BE7CE-24BE-7566-829F-C1D398A42A16}"/>
                    </a:ext>
                  </a:extLst>
                </p14:cNvPr>
                <p14:cNvContentPartPr/>
                <p14:nvPr/>
              </p14:nvContentPartPr>
              <p14:xfrm>
                <a:off x="8699760" y="2209500"/>
                <a:ext cx="133560" cy="174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28BE7CE-24BE-7566-829F-C1D398A42A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690760" y="2200500"/>
                  <a:ext cx="151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03B90BA-4C50-71C9-178D-5B2690E91665}"/>
                    </a:ext>
                  </a:extLst>
                </p14:cNvPr>
                <p14:cNvContentPartPr/>
                <p14:nvPr/>
              </p14:nvContentPartPr>
              <p14:xfrm>
                <a:off x="8893800" y="2149380"/>
                <a:ext cx="108000" cy="36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03B90BA-4C50-71C9-178D-5B2690E9166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885160" y="2140740"/>
                  <a:ext cx="125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21AE5C7-41A1-8956-6BCD-9B647957CE7E}"/>
                    </a:ext>
                  </a:extLst>
                </p14:cNvPr>
                <p14:cNvContentPartPr/>
                <p14:nvPr/>
              </p14:nvContentPartPr>
              <p14:xfrm>
                <a:off x="8283240" y="2403540"/>
                <a:ext cx="662040" cy="30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21AE5C7-41A1-8956-6BCD-9B647957CE7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74240" y="2394900"/>
                  <a:ext cx="679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EE30CD9-E214-5B28-88EF-EB5D864A5D20}"/>
                    </a:ext>
                  </a:extLst>
                </p14:cNvPr>
                <p14:cNvContentPartPr/>
                <p14:nvPr/>
              </p14:nvContentPartPr>
              <p14:xfrm>
                <a:off x="8594640" y="1774260"/>
                <a:ext cx="352440" cy="289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EE30CD9-E214-5B28-88EF-EB5D864A5D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85640" y="1765260"/>
                  <a:ext cx="370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11FF07C-50D9-012D-B653-23EDA3FFD8D5}"/>
                    </a:ext>
                  </a:extLst>
                </p14:cNvPr>
                <p14:cNvContentPartPr/>
                <p14:nvPr/>
              </p14:nvContentPartPr>
              <p14:xfrm>
                <a:off x="8410320" y="1757340"/>
                <a:ext cx="135000" cy="222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11FF07C-50D9-012D-B653-23EDA3FFD8D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01320" y="1748340"/>
                  <a:ext cx="152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2CBD15A-6E0F-FC66-072F-13B3F42A17B1}"/>
                    </a:ext>
                  </a:extLst>
                </p14:cNvPr>
                <p14:cNvContentPartPr/>
                <p14:nvPr/>
              </p14:nvContentPartPr>
              <p14:xfrm>
                <a:off x="8355960" y="2632140"/>
                <a:ext cx="84960" cy="217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2CBD15A-6E0F-FC66-072F-13B3F42A17B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47320" y="2623140"/>
                  <a:ext cx="102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758A90E-374F-E7F9-6DF9-07648BA7D42B}"/>
                    </a:ext>
                  </a:extLst>
                </p14:cNvPr>
                <p14:cNvContentPartPr/>
                <p14:nvPr/>
              </p14:nvContentPartPr>
              <p14:xfrm>
                <a:off x="8605800" y="2535660"/>
                <a:ext cx="137160" cy="274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758A90E-374F-E7F9-6DF9-07648BA7D42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597160" y="2526660"/>
                  <a:ext cx="154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10EFB6C-54CD-F7B6-38D3-9C313C407AA1}"/>
                    </a:ext>
                  </a:extLst>
                </p14:cNvPr>
                <p14:cNvContentPartPr/>
                <p14:nvPr/>
              </p14:nvContentPartPr>
              <p14:xfrm>
                <a:off x="8326080" y="2852460"/>
                <a:ext cx="320400" cy="15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10EFB6C-54CD-F7B6-38D3-9C313C407AA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317440" y="2843820"/>
                  <a:ext cx="338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67A264B-680D-1B3A-FC81-9A04039EB691}"/>
                    </a:ext>
                  </a:extLst>
                </p14:cNvPr>
                <p14:cNvContentPartPr/>
                <p14:nvPr/>
              </p14:nvContentPartPr>
              <p14:xfrm>
                <a:off x="7773840" y="2791620"/>
                <a:ext cx="12960" cy="163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67A264B-680D-1B3A-FC81-9A04039EB69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65200" y="2782980"/>
                  <a:ext cx="30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C47EF04-7E27-ECFD-068D-6CE7AB922A95}"/>
                    </a:ext>
                  </a:extLst>
                </p14:cNvPr>
                <p14:cNvContentPartPr/>
                <p14:nvPr/>
              </p14:nvContentPartPr>
              <p14:xfrm>
                <a:off x="7850160" y="2822220"/>
                <a:ext cx="136440" cy="109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C47EF04-7E27-ECFD-068D-6CE7AB922A9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41160" y="2813580"/>
                  <a:ext cx="154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2E166F-1541-142E-7797-A05158874DD5}"/>
                    </a:ext>
                  </a:extLst>
                </p14:cNvPr>
                <p14:cNvContentPartPr/>
                <p14:nvPr/>
              </p14:nvContentPartPr>
              <p14:xfrm>
                <a:off x="7599240" y="2590740"/>
                <a:ext cx="490680" cy="45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2E166F-1541-142E-7797-A05158874DD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590240" y="2582100"/>
                  <a:ext cx="5083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67C7F7-5633-DAB5-E916-8B7915A5F5A3}"/>
                    </a:ext>
                  </a:extLst>
                </p14:cNvPr>
                <p14:cNvContentPartPr/>
                <p14:nvPr/>
              </p14:nvContentPartPr>
              <p14:xfrm>
                <a:off x="10165680" y="2092140"/>
                <a:ext cx="31320" cy="279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67C7F7-5633-DAB5-E916-8B7915A5F5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57040" y="2083500"/>
                  <a:ext cx="4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DE94C57-C277-0EB0-4088-F7F7B80DA8F2}"/>
                    </a:ext>
                  </a:extLst>
                </p14:cNvPr>
                <p14:cNvContentPartPr/>
                <p14:nvPr/>
              </p14:nvContentPartPr>
              <p14:xfrm>
                <a:off x="10319400" y="2145060"/>
                <a:ext cx="156960" cy="159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DE94C57-C277-0EB0-4088-F7F7B80DA8F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10400" y="2136060"/>
                  <a:ext cx="174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55EA979-C3CC-D02C-E129-668299598DCB}"/>
                    </a:ext>
                  </a:extLst>
                </p14:cNvPr>
                <p14:cNvContentPartPr/>
                <p14:nvPr/>
              </p14:nvContentPartPr>
              <p14:xfrm>
                <a:off x="10559520" y="2305980"/>
                <a:ext cx="41040" cy="212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55EA979-C3CC-D02C-E129-668299598DC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550880" y="2297340"/>
                  <a:ext cx="58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7B20636-7CF1-001E-C2EC-B83F1363A67C}"/>
                    </a:ext>
                  </a:extLst>
                </p14:cNvPr>
                <p14:cNvContentPartPr/>
                <p14:nvPr/>
              </p14:nvContentPartPr>
              <p14:xfrm>
                <a:off x="10804320" y="2033100"/>
                <a:ext cx="69480" cy="25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7B20636-7CF1-001E-C2EC-B83F1363A67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795680" y="2024460"/>
                  <a:ext cx="87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7C0D741-F862-A6ED-4B8C-EE7DD81C2BF8}"/>
                    </a:ext>
                  </a:extLst>
                </p14:cNvPr>
                <p14:cNvContentPartPr/>
                <p14:nvPr/>
              </p14:nvContentPartPr>
              <p14:xfrm>
                <a:off x="10857240" y="2047140"/>
                <a:ext cx="189360" cy="310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7C0D741-F862-A6ED-4B8C-EE7DD81C2BF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848240" y="2038140"/>
                  <a:ext cx="207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628D3C6-4551-CA50-5DC7-96BE8F496268}"/>
                    </a:ext>
                  </a:extLst>
                </p14:cNvPr>
                <p14:cNvContentPartPr/>
                <p14:nvPr/>
              </p14:nvContentPartPr>
              <p14:xfrm>
                <a:off x="9965160" y="2041740"/>
                <a:ext cx="160200" cy="450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628D3C6-4551-CA50-5DC7-96BE8F49626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56520" y="2032740"/>
                  <a:ext cx="1778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8063D7-2811-A0E3-9DC6-B76FFDD2D825}"/>
                    </a:ext>
                  </a:extLst>
                </p14:cNvPr>
                <p14:cNvContentPartPr/>
                <p14:nvPr/>
              </p14:nvContentPartPr>
              <p14:xfrm>
                <a:off x="10021680" y="2754540"/>
                <a:ext cx="70560" cy="381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8063D7-2811-A0E3-9DC6-B76FFDD2D82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013040" y="2745540"/>
                  <a:ext cx="88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469AC1E-BDAE-6F50-C251-5EAF83F50239}"/>
                    </a:ext>
                  </a:extLst>
                </p14:cNvPr>
                <p14:cNvContentPartPr/>
                <p14:nvPr/>
              </p14:nvContentPartPr>
              <p14:xfrm>
                <a:off x="10293840" y="2788380"/>
                <a:ext cx="115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469AC1E-BDAE-6F50-C251-5EAF83F5023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284840" y="2779380"/>
                  <a:ext cx="29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20F623-AFB1-D4E8-99AA-99A9E2AC6BF5}"/>
                    </a:ext>
                  </a:extLst>
                </p14:cNvPr>
                <p14:cNvContentPartPr/>
                <p14:nvPr/>
              </p14:nvContentPartPr>
              <p14:xfrm>
                <a:off x="10441080" y="2717460"/>
                <a:ext cx="114840" cy="21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20F623-AFB1-D4E8-99AA-99A9E2AC6BF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32440" y="2708820"/>
                  <a:ext cx="13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3752FA-A158-F33E-0072-6E1B72756219}"/>
                    </a:ext>
                  </a:extLst>
                </p14:cNvPr>
                <p14:cNvContentPartPr/>
                <p14:nvPr/>
              </p14:nvContentPartPr>
              <p14:xfrm>
                <a:off x="10476000" y="2673540"/>
                <a:ext cx="178920" cy="59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3752FA-A158-F33E-0072-6E1B7275621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467360" y="2664900"/>
                  <a:ext cx="196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34A4DEC-9F58-C5E6-FB97-2FECCCE788A4}"/>
                    </a:ext>
                  </a:extLst>
                </p14:cNvPr>
                <p14:cNvContentPartPr/>
                <p14:nvPr/>
              </p14:nvContentPartPr>
              <p14:xfrm>
                <a:off x="10454400" y="2686860"/>
                <a:ext cx="138960" cy="341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34A4DEC-9F58-C5E6-FB97-2FECCCE788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45400" y="2678220"/>
                  <a:ext cx="1566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AA1D4FE-1EEB-DDB2-4E29-CE2FCC3C66C1}"/>
                    </a:ext>
                  </a:extLst>
                </p14:cNvPr>
                <p14:cNvContentPartPr/>
                <p14:nvPr/>
              </p14:nvContentPartPr>
              <p14:xfrm>
                <a:off x="10431360" y="2634660"/>
                <a:ext cx="338040" cy="398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AA1D4FE-1EEB-DDB2-4E29-CE2FCC3C66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422720" y="2626020"/>
                  <a:ext cx="355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7A03A58-0836-F947-2C1F-D016A0387D64}"/>
                    </a:ext>
                  </a:extLst>
                </p14:cNvPr>
                <p14:cNvContentPartPr/>
                <p14:nvPr/>
              </p14:nvContentPartPr>
              <p14:xfrm>
                <a:off x="11034000" y="2724660"/>
                <a:ext cx="24840" cy="225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7A03A58-0836-F947-2C1F-D016A0387D6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025360" y="2716020"/>
                  <a:ext cx="42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B663086-B87D-F798-C2E6-FEAC828611FF}"/>
                    </a:ext>
                  </a:extLst>
                </p14:cNvPr>
                <p14:cNvContentPartPr/>
                <p14:nvPr/>
              </p14:nvContentPartPr>
              <p14:xfrm>
                <a:off x="11151000" y="2600820"/>
                <a:ext cx="191880" cy="368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B663086-B87D-F798-C2E6-FEAC828611F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42360" y="2591820"/>
                  <a:ext cx="209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E373E2E-8349-3D66-30B7-82930F875C3A}"/>
                    </a:ext>
                  </a:extLst>
                </p14:cNvPr>
                <p14:cNvContentPartPr/>
                <p14:nvPr/>
              </p14:nvContentPartPr>
              <p14:xfrm>
                <a:off x="9616320" y="2182140"/>
                <a:ext cx="669960" cy="347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E373E2E-8349-3D66-30B7-82930F875C3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607680" y="2173500"/>
                  <a:ext cx="68760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AE76E35-6F4F-4F19-84B9-09E2C4CA2993}"/>
                  </a:ext>
                </a:extLst>
              </p14:cNvPr>
              <p14:cNvContentPartPr/>
              <p14:nvPr/>
            </p14:nvContentPartPr>
            <p14:xfrm>
              <a:off x="6102000" y="3666420"/>
              <a:ext cx="328320" cy="687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AE76E35-6F4F-4F19-84B9-09E2C4CA299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093000" y="3657780"/>
                <a:ext cx="345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9B12076-48CC-D71A-950C-758EDF4CA731}"/>
                  </a:ext>
                </a:extLst>
              </p14:cNvPr>
              <p14:cNvContentPartPr/>
              <p14:nvPr/>
            </p14:nvContentPartPr>
            <p14:xfrm>
              <a:off x="10074960" y="2473020"/>
              <a:ext cx="187920" cy="360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9B12076-48CC-D71A-950C-758EDF4CA731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065960" y="2464380"/>
                <a:ext cx="20556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4B54E3D-9FBB-72D4-4E87-D59889DBDBFF}"/>
              </a:ext>
            </a:extLst>
          </p:cNvPr>
          <p:cNvGrpSpPr/>
          <p:nvPr/>
        </p:nvGrpSpPr>
        <p:grpSpPr>
          <a:xfrm>
            <a:off x="5406840" y="2985660"/>
            <a:ext cx="1485360" cy="866520"/>
            <a:chOff x="5406840" y="2985660"/>
            <a:chExt cx="1485360" cy="86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9CC8411-BF34-1ECE-07B1-5F4C22415AD3}"/>
                    </a:ext>
                  </a:extLst>
                </p14:cNvPr>
                <p14:cNvContentPartPr/>
                <p14:nvPr/>
              </p14:nvContentPartPr>
              <p14:xfrm>
                <a:off x="5406840" y="3189060"/>
                <a:ext cx="135720" cy="246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9CC8411-BF34-1ECE-07B1-5F4C22415AD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398200" y="3180060"/>
                  <a:ext cx="153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83C4435-2573-7422-43BE-926F5606D726}"/>
                    </a:ext>
                  </a:extLst>
                </p14:cNvPr>
                <p14:cNvContentPartPr/>
                <p14:nvPr/>
              </p14:nvContentPartPr>
              <p14:xfrm>
                <a:off x="5666400" y="3220020"/>
                <a:ext cx="148680" cy="285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83C4435-2573-7422-43BE-926F5606D72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57760" y="3211020"/>
                  <a:ext cx="166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52FC314-BEBB-2349-729C-2224E6317D34}"/>
                    </a:ext>
                  </a:extLst>
                </p14:cNvPr>
                <p14:cNvContentPartPr/>
                <p14:nvPr/>
              </p14:nvContentPartPr>
              <p14:xfrm>
                <a:off x="5481360" y="3139740"/>
                <a:ext cx="547920" cy="425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52FC314-BEBB-2349-729C-2224E6317D3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472720" y="3131100"/>
                  <a:ext cx="56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A846EAA-2948-6967-1F37-A53184810537}"/>
                    </a:ext>
                  </a:extLst>
                </p14:cNvPr>
                <p14:cNvContentPartPr/>
                <p14:nvPr/>
              </p14:nvContentPartPr>
              <p14:xfrm>
                <a:off x="5995440" y="3361140"/>
                <a:ext cx="226080" cy="196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A846EAA-2948-6967-1F37-A5318481053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86800" y="3352140"/>
                  <a:ext cx="243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2A27DD4-E5C4-88DF-12E1-40BFE0BCCF8F}"/>
                    </a:ext>
                  </a:extLst>
                </p14:cNvPr>
                <p14:cNvContentPartPr/>
                <p14:nvPr/>
              </p14:nvContentPartPr>
              <p14:xfrm>
                <a:off x="6280560" y="3377700"/>
                <a:ext cx="127080" cy="231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2A27DD4-E5C4-88DF-12E1-40BFE0BCCF8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271920" y="3368700"/>
                  <a:ext cx="144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9611995-AC21-533F-0A77-BD9A20B45776}"/>
                    </a:ext>
                  </a:extLst>
                </p14:cNvPr>
                <p14:cNvContentPartPr/>
                <p14:nvPr/>
              </p14:nvContentPartPr>
              <p14:xfrm>
                <a:off x="6330600" y="3310740"/>
                <a:ext cx="285840" cy="104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9611995-AC21-533F-0A77-BD9A20B4577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321600" y="3301740"/>
                  <a:ext cx="30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F4DBE00-F693-4121-82F4-F8FACEA663B4}"/>
                    </a:ext>
                  </a:extLst>
                </p14:cNvPr>
                <p14:cNvContentPartPr/>
                <p14:nvPr/>
              </p14:nvContentPartPr>
              <p14:xfrm>
                <a:off x="6069240" y="2985660"/>
                <a:ext cx="822960" cy="866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F4DBE00-F693-4121-82F4-F8FACEA663B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60240" y="2976660"/>
                  <a:ext cx="840600" cy="88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C9E9936-74F3-FC8A-D851-035618A9C664}"/>
              </a:ext>
            </a:extLst>
          </p:cNvPr>
          <p:cNvGrpSpPr/>
          <p:nvPr/>
        </p:nvGrpSpPr>
        <p:grpSpPr>
          <a:xfrm>
            <a:off x="1479147" y="-68580"/>
            <a:ext cx="2972160" cy="949680"/>
            <a:chOff x="1479147" y="-68580"/>
            <a:chExt cx="2972160" cy="9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C21537-D4E8-E09E-EAC7-A649C7AE760B}"/>
                    </a:ext>
                  </a:extLst>
                </p14:cNvPr>
                <p14:cNvContentPartPr/>
                <p14:nvPr/>
              </p14:nvContentPartPr>
              <p14:xfrm>
                <a:off x="4023627" y="314148"/>
                <a:ext cx="12924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C21537-D4E8-E09E-EAC7-A649C7AE76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014987" y="305508"/>
                  <a:ext cx="146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99D93B-1632-6C6E-980C-FA9F403FA013}"/>
                    </a:ext>
                  </a:extLst>
                </p14:cNvPr>
                <p14:cNvContentPartPr/>
                <p14:nvPr/>
              </p14:nvContentPartPr>
              <p14:xfrm>
                <a:off x="4281027" y="187068"/>
                <a:ext cx="170280" cy="39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99D93B-1632-6C6E-980C-FA9F403FA01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272387" y="178428"/>
                  <a:ext cx="187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C9E658-7351-6286-D9FB-4EE9100BD762}"/>
                    </a:ext>
                  </a:extLst>
                </p14:cNvPr>
                <p14:cNvContentPartPr/>
                <p14:nvPr/>
              </p14:nvContentPartPr>
              <p14:xfrm>
                <a:off x="2289867" y="396228"/>
                <a:ext cx="75240" cy="16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C9E658-7351-6286-D9FB-4EE9100BD76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280867" y="387228"/>
                  <a:ext cx="92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30F08A-CC8D-7581-8EB8-3CE3F6052E72}"/>
                    </a:ext>
                  </a:extLst>
                </p14:cNvPr>
                <p14:cNvContentPartPr/>
                <p14:nvPr/>
              </p14:nvContentPartPr>
              <p14:xfrm>
                <a:off x="2323347" y="305148"/>
                <a:ext cx="189360" cy="6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30F08A-CC8D-7581-8EB8-3CE3F6052E7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314707" y="296148"/>
                  <a:ext cx="207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AB84EA-85BE-49D1-1030-7DCF9D6C3802}"/>
                    </a:ext>
                  </a:extLst>
                </p14:cNvPr>
                <p14:cNvContentPartPr/>
                <p14:nvPr/>
              </p14:nvContentPartPr>
              <p14:xfrm>
                <a:off x="2507307" y="486948"/>
                <a:ext cx="34560" cy="13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AB84EA-85BE-49D1-1030-7DCF9D6C38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498667" y="477948"/>
                  <a:ext cx="52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4629A9-1BA1-8017-3A7A-0AA7737BE78F}"/>
                    </a:ext>
                  </a:extLst>
                </p14:cNvPr>
                <p14:cNvContentPartPr/>
                <p14:nvPr/>
              </p14:nvContentPartPr>
              <p14:xfrm>
                <a:off x="2692347" y="315588"/>
                <a:ext cx="205920" cy="228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4629A9-1BA1-8017-3A7A-0AA7737BE78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83347" y="306948"/>
                  <a:ext cx="223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F38742-6FA4-78D9-0862-9199AFE209DC}"/>
                    </a:ext>
                  </a:extLst>
                </p14:cNvPr>
                <p14:cNvContentPartPr/>
                <p14:nvPr/>
              </p14:nvContentPartPr>
              <p14:xfrm>
                <a:off x="2896107" y="508908"/>
                <a:ext cx="78840" cy="12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F38742-6FA4-78D9-0862-9199AFE209D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87467" y="499908"/>
                  <a:ext cx="9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C454EA-1744-E30D-748D-FE0D0ECBBDCB}"/>
                    </a:ext>
                  </a:extLst>
                </p14:cNvPr>
                <p14:cNvContentPartPr/>
                <p14:nvPr/>
              </p14:nvContentPartPr>
              <p14:xfrm>
                <a:off x="3122187" y="266628"/>
                <a:ext cx="154080" cy="24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C454EA-1744-E30D-748D-FE0D0ECBBDC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113187" y="257628"/>
                  <a:ext cx="171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6C1650-2732-8BBA-0FA3-10D85BA226A7}"/>
                    </a:ext>
                  </a:extLst>
                </p14:cNvPr>
                <p14:cNvContentPartPr/>
                <p14:nvPr/>
              </p14:nvContentPartPr>
              <p14:xfrm>
                <a:off x="3153867" y="367788"/>
                <a:ext cx="277920" cy="25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6C1650-2732-8BBA-0FA3-10D85BA226A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145227" y="359148"/>
                  <a:ext cx="295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DABCC2-E477-70BA-5F95-B7C5D55DF89F}"/>
                    </a:ext>
                  </a:extLst>
                </p14:cNvPr>
                <p14:cNvContentPartPr/>
                <p14:nvPr/>
              </p14:nvContentPartPr>
              <p14:xfrm>
                <a:off x="3647787" y="295068"/>
                <a:ext cx="41400" cy="221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DABCC2-E477-70BA-5F95-B7C5D55DF89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639147" y="286068"/>
                  <a:ext cx="59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644B73-525D-9A4D-9F8B-15838C957D97}"/>
                    </a:ext>
                  </a:extLst>
                </p14:cNvPr>
                <p14:cNvContentPartPr/>
                <p14:nvPr/>
              </p14:nvContentPartPr>
              <p14:xfrm>
                <a:off x="3719067" y="448788"/>
                <a:ext cx="56880" cy="11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644B73-525D-9A4D-9F8B-15838C957D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710067" y="440148"/>
                  <a:ext cx="74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75346A-58E6-544E-E13F-D059D8F19BE5}"/>
                    </a:ext>
                  </a:extLst>
                </p14:cNvPr>
                <p14:cNvContentPartPr/>
                <p14:nvPr/>
              </p14:nvContentPartPr>
              <p14:xfrm>
                <a:off x="1479147" y="165108"/>
                <a:ext cx="173160" cy="49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75346A-58E6-544E-E13F-D059D8F19BE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470147" y="156108"/>
                  <a:ext cx="1908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085E32-4EF4-1D44-2EF8-61868FB19C44}"/>
                    </a:ext>
                  </a:extLst>
                </p14:cNvPr>
                <p14:cNvContentPartPr/>
                <p14:nvPr/>
              </p14:nvContentPartPr>
              <p14:xfrm>
                <a:off x="1777947" y="384348"/>
                <a:ext cx="19800" cy="16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085E32-4EF4-1D44-2EF8-61868FB19C4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769307" y="375708"/>
                  <a:ext cx="37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706FA-894A-3A01-1C75-639723AD46F9}"/>
                    </a:ext>
                  </a:extLst>
                </p14:cNvPr>
                <p14:cNvContentPartPr/>
                <p14:nvPr/>
              </p14:nvContentPartPr>
              <p14:xfrm>
                <a:off x="1876587" y="287868"/>
                <a:ext cx="156600" cy="19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706FA-894A-3A01-1C75-639723AD46F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67587" y="279228"/>
                  <a:ext cx="174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0C3092-F6C3-B7C9-2CE2-396586969E3C}"/>
                    </a:ext>
                  </a:extLst>
                </p14:cNvPr>
                <p14:cNvContentPartPr/>
                <p14:nvPr/>
              </p14:nvContentPartPr>
              <p14:xfrm>
                <a:off x="2081787" y="423228"/>
                <a:ext cx="43200" cy="16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0C3092-F6C3-B7C9-2CE2-396586969E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072787" y="414588"/>
                  <a:ext cx="60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B0A7C-6C74-782C-FFC7-A4DE3ACE2256}"/>
                    </a:ext>
                  </a:extLst>
                </p14:cNvPr>
                <p14:cNvContentPartPr/>
                <p14:nvPr/>
              </p14:nvContentPartPr>
              <p14:xfrm>
                <a:off x="1751307" y="274548"/>
                <a:ext cx="78840" cy="226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B0A7C-6C74-782C-FFC7-A4DE3ACE225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42667" y="265908"/>
                  <a:ext cx="96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307F9F-5152-2930-1F56-B583D5FED82C}"/>
                    </a:ext>
                  </a:extLst>
                </p14:cNvPr>
                <p14:cNvContentPartPr/>
                <p14:nvPr/>
              </p14:nvContentPartPr>
              <p14:xfrm>
                <a:off x="1919787" y="344388"/>
                <a:ext cx="117720" cy="55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307F9F-5152-2930-1F56-B583D5FED82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910787" y="335388"/>
                  <a:ext cx="135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27824E1-3A0C-F47E-FC4C-F4FCF73FB8A1}"/>
                    </a:ext>
                  </a:extLst>
                </p14:cNvPr>
                <p14:cNvContentPartPr/>
                <p14:nvPr/>
              </p14:nvContentPartPr>
              <p14:xfrm>
                <a:off x="1718280" y="-68580"/>
                <a:ext cx="510840" cy="949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27824E1-3A0C-F47E-FC4C-F4FCF73FB8A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709280" y="-77220"/>
                  <a:ext cx="52848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738131E-7FE3-1345-6303-B23664DB6095}"/>
                    </a:ext>
                  </a:extLst>
                </p14:cNvPr>
                <p14:cNvContentPartPr/>
                <p14:nvPr/>
              </p14:nvContentPartPr>
              <p14:xfrm>
                <a:off x="2194920" y="592740"/>
                <a:ext cx="1459800" cy="201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738131E-7FE3-1345-6303-B23664DB609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186280" y="584100"/>
                  <a:ext cx="1477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92F3DB-2C08-8D24-3895-FA3C0EF460F7}"/>
                    </a:ext>
                  </a:extLst>
                </p14:cNvPr>
                <p14:cNvContentPartPr/>
                <p14:nvPr/>
              </p14:nvContentPartPr>
              <p14:xfrm>
                <a:off x="2357280" y="-900"/>
                <a:ext cx="979920" cy="223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92F3DB-2C08-8D24-3895-FA3C0EF460F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48280" y="-9540"/>
                  <a:ext cx="997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0AADE96-174A-90EE-FB69-1414CAC17528}"/>
                    </a:ext>
                  </a:extLst>
                </p14:cNvPr>
                <p14:cNvContentPartPr/>
                <p14:nvPr/>
              </p14:nvContentPartPr>
              <p14:xfrm>
                <a:off x="3376080" y="180540"/>
                <a:ext cx="480960" cy="324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0AADE96-174A-90EE-FB69-1414CAC1752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367080" y="171900"/>
                  <a:ext cx="49860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4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56662-048B-DA94-3491-69209F7043CB}"/>
              </a:ext>
            </a:extLst>
          </p:cNvPr>
          <p:cNvGrpSpPr/>
          <p:nvPr/>
        </p:nvGrpSpPr>
        <p:grpSpPr>
          <a:xfrm>
            <a:off x="1705680" y="288180"/>
            <a:ext cx="830880" cy="427320"/>
            <a:chOff x="1705680" y="288180"/>
            <a:chExt cx="8308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77C885-5E55-7276-97CD-CB09068B33A7}"/>
                    </a:ext>
                  </a:extLst>
                </p14:cNvPr>
                <p14:cNvContentPartPr/>
                <p14:nvPr/>
              </p14:nvContentPartPr>
              <p14:xfrm>
                <a:off x="1705680" y="288180"/>
                <a:ext cx="356040" cy="42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77C885-5E55-7276-97CD-CB09068B33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6680" y="279180"/>
                  <a:ext cx="3736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6D062B-4AD4-22D4-5EFD-F481522984E0}"/>
                    </a:ext>
                  </a:extLst>
                </p14:cNvPr>
                <p14:cNvContentPartPr/>
                <p14:nvPr/>
              </p14:nvContentPartPr>
              <p14:xfrm>
                <a:off x="2230200" y="388980"/>
                <a:ext cx="32400" cy="255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6D062B-4AD4-22D4-5EFD-F481522984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1560" y="380340"/>
                  <a:ext cx="50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BC8454-E6FB-DFB8-B6AF-AAB43ABC8CDC}"/>
                    </a:ext>
                  </a:extLst>
                </p14:cNvPr>
                <p14:cNvContentPartPr/>
                <p14:nvPr/>
              </p14:nvContentPartPr>
              <p14:xfrm>
                <a:off x="2351520" y="414540"/>
                <a:ext cx="185040" cy="23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BC8454-E6FB-DFB8-B6AF-AAB43ABC8C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2880" y="405900"/>
                  <a:ext cx="20268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0E63DA-413F-FF0B-42A3-567EEFDB3DCC}"/>
                  </a:ext>
                </a:extLst>
              </p14:cNvPr>
              <p14:cNvContentPartPr/>
              <p14:nvPr/>
            </p14:nvContentPartPr>
            <p14:xfrm>
              <a:off x="2706480" y="714060"/>
              <a:ext cx="49680" cy="133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0E63DA-413F-FF0B-42A3-567EEFDB3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7480" y="705420"/>
                <a:ext cx="6732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46FD3C9-1A3E-A980-7FEC-4A3C02F49E8C}"/>
              </a:ext>
            </a:extLst>
          </p:cNvPr>
          <p:cNvGrpSpPr/>
          <p:nvPr/>
        </p:nvGrpSpPr>
        <p:grpSpPr>
          <a:xfrm>
            <a:off x="2978640" y="376740"/>
            <a:ext cx="308880" cy="419760"/>
            <a:chOff x="2978640" y="376740"/>
            <a:chExt cx="3088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FDA475-A5C4-E9CA-78B8-1BCB1F20A357}"/>
                    </a:ext>
                  </a:extLst>
                </p14:cNvPr>
                <p14:cNvContentPartPr/>
                <p14:nvPr/>
              </p14:nvContentPartPr>
              <p14:xfrm>
                <a:off x="2978640" y="499500"/>
                <a:ext cx="137160" cy="20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FDA475-A5C4-E9CA-78B8-1BCB1F20A3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0000" y="490500"/>
                  <a:ext cx="154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0FDA47-2375-1324-3DAA-9EFFCC379A95}"/>
                    </a:ext>
                  </a:extLst>
                </p14:cNvPr>
                <p14:cNvContentPartPr/>
                <p14:nvPr/>
              </p14:nvContentPartPr>
              <p14:xfrm>
                <a:off x="3051000" y="376740"/>
                <a:ext cx="236520" cy="8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0FDA47-2375-1324-3DAA-9EFFCC379A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2000" y="368100"/>
                  <a:ext cx="254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6D9FA-5630-7687-F6FB-D316ADDE1881}"/>
                    </a:ext>
                  </a:extLst>
                </p14:cNvPr>
                <p14:cNvContentPartPr/>
                <p14:nvPr/>
              </p14:nvContentPartPr>
              <p14:xfrm>
                <a:off x="3232440" y="644940"/>
                <a:ext cx="27720" cy="15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6D9FA-5630-7687-F6FB-D316ADDE18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3800" y="636300"/>
                  <a:ext cx="453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532832-5D33-905D-FD8C-E020FF0E5089}"/>
              </a:ext>
            </a:extLst>
          </p:cNvPr>
          <p:cNvGrpSpPr/>
          <p:nvPr/>
        </p:nvGrpSpPr>
        <p:grpSpPr>
          <a:xfrm>
            <a:off x="3562920" y="432180"/>
            <a:ext cx="279360" cy="383400"/>
            <a:chOff x="3562920" y="432180"/>
            <a:chExt cx="2793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DD7D8D-4822-B55E-CA63-1BAAE6F7688D}"/>
                    </a:ext>
                  </a:extLst>
                </p14:cNvPr>
                <p14:cNvContentPartPr/>
                <p14:nvPr/>
              </p14:nvContentPartPr>
              <p14:xfrm>
                <a:off x="3562920" y="432180"/>
                <a:ext cx="208800" cy="24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DD7D8D-4822-B55E-CA63-1BAAE6F768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4280" y="423540"/>
                  <a:ext cx="226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2E1D3B-99C8-5585-F297-5D0A7D93B903}"/>
                    </a:ext>
                  </a:extLst>
                </p14:cNvPr>
                <p14:cNvContentPartPr/>
                <p14:nvPr/>
              </p14:nvContentPartPr>
              <p14:xfrm>
                <a:off x="3793680" y="631620"/>
                <a:ext cx="48600" cy="18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2E1D3B-99C8-5585-F297-5D0A7D93B9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84680" y="622980"/>
                  <a:ext cx="662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F72288-60C8-24E4-CA88-C6029747BEBB}"/>
              </a:ext>
            </a:extLst>
          </p:cNvPr>
          <p:cNvGrpSpPr/>
          <p:nvPr/>
        </p:nvGrpSpPr>
        <p:grpSpPr>
          <a:xfrm>
            <a:off x="4086720" y="433260"/>
            <a:ext cx="245520" cy="409680"/>
            <a:chOff x="4086720" y="433260"/>
            <a:chExt cx="24552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41E1DE-12A3-92D6-F595-28A8CB841557}"/>
                    </a:ext>
                  </a:extLst>
                </p14:cNvPr>
                <p14:cNvContentPartPr/>
                <p14:nvPr/>
              </p14:nvContentPartPr>
              <p14:xfrm>
                <a:off x="4141080" y="433260"/>
                <a:ext cx="141120" cy="29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41E1DE-12A3-92D6-F595-28A8CB8415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2080" y="424620"/>
                  <a:ext cx="158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9DD75F-8E85-E381-31F8-01A1B66CAC7F}"/>
                    </a:ext>
                  </a:extLst>
                </p14:cNvPr>
                <p14:cNvContentPartPr/>
                <p14:nvPr/>
              </p14:nvContentPartPr>
              <p14:xfrm>
                <a:off x="4086720" y="570780"/>
                <a:ext cx="171000" cy="5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9DD75F-8E85-E381-31F8-01A1B66CA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78080" y="561780"/>
                  <a:ext cx="188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FBD941-B0A4-C537-6299-C2C54735869C}"/>
                    </a:ext>
                  </a:extLst>
                </p14:cNvPr>
                <p14:cNvContentPartPr/>
                <p14:nvPr/>
              </p14:nvContentPartPr>
              <p14:xfrm>
                <a:off x="4265640" y="661860"/>
                <a:ext cx="66600" cy="18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FBD941-B0A4-C537-6299-C2C5473586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6640" y="653220"/>
                  <a:ext cx="842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AF40B7-0F5F-B1DE-AE37-C0B53375D138}"/>
              </a:ext>
            </a:extLst>
          </p:cNvPr>
          <p:cNvGrpSpPr/>
          <p:nvPr/>
        </p:nvGrpSpPr>
        <p:grpSpPr>
          <a:xfrm>
            <a:off x="4604040" y="517860"/>
            <a:ext cx="192960" cy="326520"/>
            <a:chOff x="4604040" y="517860"/>
            <a:chExt cx="19296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9743E1-8905-515C-CE76-B6EA1EF39EDC}"/>
                    </a:ext>
                  </a:extLst>
                </p14:cNvPr>
                <p14:cNvContentPartPr/>
                <p14:nvPr/>
              </p14:nvContentPartPr>
              <p14:xfrm>
                <a:off x="4604040" y="517860"/>
                <a:ext cx="40320" cy="25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9743E1-8905-515C-CE76-B6EA1EF39E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5040" y="509220"/>
                  <a:ext cx="57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42D0D9-E1C6-2558-824A-D6CE34F5D87D}"/>
                    </a:ext>
                  </a:extLst>
                </p14:cNvPr>
                <p14:cNvContentPartPr/>
                <p14:nvPr/>
              </p14:nvContentPartPr>
              <p14:xfrm>
                <a:off x="4734720" y="663660"/>
                <a:ext cx="62280" cy="18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42D0D9-E1C6-2558-824A-D6CE34F5D8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6080" y="654660"/>
                  <a:ext cx="799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186B95-7D00-AB59-B8A4-C020F516E7A5}"/>
              </a:ext>
            </a:extLst>
          </p:cNvPr>
          <p:cNvGrpSpPr/>
          <p:nvPr/>
        </p:nvGrpSpPr>
        <p:grpSpPr>
          <a:xfrm>
            <a:off x="5058720" y="332820"/>
            <a:ext cx="598680" cy="468000"/>
            <a:chOff x="5058720" y="332820"/>
            <a:chExt cx="59868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9FB934-DB08-D9E6-D381-ACFB33C840C0}"/>
                    </a:ext>
                  </a:extLst>
                </p14:cNvPr>
                <p14:cNvContentPartPr/>
                <p14:nvPr/>
              </p14:nvContentPartPr>
              <p14:xfrm>
                <a:off x="5058720" y="462060"/>
                <a:ext cx="166320" cy="338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9FB934-DB08-D9E6-D381-ACFB33C840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9720" y="453420"/>
                  <a:ext cx="183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CBA757-959C-3001-D64C-A1507466F597}"/>
                    </a:ext>
                  </a:extLst>
                </p14:cNvPr>
                <p14:cNvContentPartPr/>
                <p14:nvPr/>
              </p14:nvContentPartPr>
              <p14:xfrm>
                <a:off x="5352480" y="332820"/>
                <a:ext cx="304920" cy="43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CBA757-959C-3001-D64C-A1507466F5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3480" y="324180"/>
                  <a:ext cx="32256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D45674-09F5-4ACF-0B82-85DD381C1910}"/>
                  </a:ext>
                </a:extLst>
              </p14:cNvPr>
              <p14:cNvContentPartPr/>
              <p14:nvPr/>
            </p14:nvContentPartPr>
            <p14:xfrm>
              <a:off x="2127600" y="946980"/>
              <a:ext cx="233280" cy="260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D45674-09F5-4ACF-0B82-85DD381C19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21480" y="940860"/>
                <a:ext cx="245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DF37D7-848C-E412-D5AB-580DF2FC9BB7}"/>
                  </a:ext>
                </a:extLst>
              </p14:cNvPr>
              <p14:cNvContentPartPr/>
              <p14:nvPr/>
            </p14:nvContentPartPr>
            <p14:xfrm>
              <a:off x="2986200" y="989100"/>
              <a:ext cx="24840" cy="227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DF37D7-848C-E412-D5AB-580DF2FC9B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80080" y="982980"/>
                <a:ext cx="37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33618F-60FF-D38F-86A0-EF60437B57ED}"/>
                  </a:ext>
                </a:extLst>
              </p14:cNvPr>
              <p14:cNvContentPartPr/>
              <p14:nvPr/>
            </p14:nvContentPartPr>
            <p14:xfrm>
              <a:off x="3575520" y="1004220"/>
              <a:ext cx="188640" cy="263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33618F-60FF-D38F-86A0-EF60437B57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69400" y="998100"/>
                <a:ext cx="20088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3C24187-69B5-481F-6BB6-B6007D623BA0}"/>
              </a:ext>
            </a:extLst>
          </p:cNvPr>
          <p:cNvGrpSpPr/>
          <p:nvPr/>
        </p:nvGrpSpPr>
        <p:grpSpPr>
          <a:xfrm>
            <a:off x="4917240" y="1068300"/>
            <a:ext cx="430560" cy="262800"/>
            <a:chOff x="4917240" y="1068300"/>
            <a:chExt cx="4305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21742E-2E59-9F9C-30F6-8654873FF98D}"/>
                    </a:ext>
                  </a:extLst>
                </p14:cNvPr>
                <p14:cNvContentPartPr/>
                <p14:nvPr/>
              </p14:nvContentPartPr>
              <p14:xfrm>
                <a:off x="4917240" y="1076220"/>
                <a:ext cx="138600" cy="25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21742E-2E59-9F9C-30F6-8654873FF9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1120" y="1070100"/>
                  <a:ext cx="15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E7897B-05F7-EFFB-BB53-34C6810790BE}"/>
                    </a:ext>
                  </a:extLst>
                </p14:cNvPr>
                <p14:cNvContentPartPr/>
                <p14:nvPr/>
              </p14:nvContentPartPr>
              <p14:xfrm>
                <a:off x="5022720" y="1068300"/>
                <a:ext cx="325080" cy="1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E7897B-05F7-EFFB-BB53-34C6810790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16600" y="1062180"/>
                  <a:ext cx="3373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60C1F3-B8C5-2ED8-5878-DFC8DEACF7B3}"/>
              </a:ext>
            </a:extLst>
          </p:cNvPr>
          <p:cNvGrpSpPr/>
          <p:nvPr/>
        </p:nvGrpSpPr>
        <p:grpSpPr>
          <a:xfrm>
            <a:off x="4023720" y="1012500"/>
            <a:ext cx="676800" cy="316440"/>
            <a:chOff x="4023720" y="1012500"/>
            <a:chExt cx="6768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DEF98D-9C1C-0055-A82C-696DBE6008C0}"/>
                    </a:ext>
                  </a:extLst>
                </p14:cNvPr>
                <p14:cNvContentPartPr/>
                <p14:nvPr/>
              </p14:nvContentPartPr>
              <p14:xfrm>
                <a:off x="4023720" y="1012500"/>
                <a:ext cx="153720" cy="27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DEF98D-9C1C-0055-A82C-696DBE6008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7600" y="1006380"/>
                  <a:ext cx="165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FD0691-FAC6-847F-92E2-E1978E8BBCBF}"/>
                    </a:ext>
                  </a:extLst>
                </p14:cNvPr>
                <p14:cNvContentPartPr/>
                <p14:nvPr/>
              </p14:nvContentPartPr>
              <p14:xfrm>
                <a:off x="4474440" y="1085580"/>
                <a:ext cx="53280" cy="243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FD0691-FAC6-847F-92E2-E1978E8BBC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8320" y="1079460"/>
                  <a:ext cx="65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D6CFC8-F827-173C-9DE9-3DF4C86ADD14}"/>
                    </a:ext>
                  </a:extLst>
                </p14:cNvPr>
                <p14:cNvContentPartPr/>
                <p14:nvPr/>
              </p14:nvContentPartPr>
              <p14:xfrm>
                <a:off x="4460400" y="1019700"/>
                <a:ext cx="240120" cy="15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D6CFC8-F827-173C-9DE9-3DF4C86ADD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4280" y="1013580"/>
                  <a:ext cx="25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118299-A799-C1C9-ACF5-7860EA2B57DC}"/>
                    </a:ext>
                  </a:extLst>
                </p14:cNvPr>
                <p14:cNvContentPartPr/>
                <p14:nvPr/>
              </p14:nvContentPartPr>
              <p14:xfrm>
                <a:off x="4334760" y="1029060"/>
                <a:ext cx="243360" cy="188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118299-A799-C1C9-ACF5-7860EA2B57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8640" y="1022940"/>
                  <a:ext cx="2556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5B9E81-82CC-4179-F696-C6360C05DD23}"/>
              </a:ext>
            </a:extLst>
          </p:cNvPr>
          <p:cNvGrpSpPr/>
          <p:nvPr/>
        </p:nvGrpSpPr>
        <p:grpSpPr>
          <a:xfrm>
            <a:off x="6768720" y="211500"/>
            <a:ext cx="513720" cy="589680"/>
            <a:chOff x="6768720" y="211500"/>
            <a:chExt cx="5137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626285-F315-4ADD-1CC2-3314C51F43D7}"/>
                    </a:ext>
                  </a:extLst>
                </p14:cNvPr>
                <p14:cNvContentPartPr/>
                <p14:nvPr/>
              </p14:nvContentPartPr>
              <p14:xfrm>
                <a:off x="6805080" y="289260"/>
                <a:ext cx="40680" cy="29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626285-F315-4ADD-1CC2-3314C51F4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6080" y="280620"/>
                  <a:ext cx="58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54028F-B52A-9864-B9C4-9AE45568DCE4}"/>
                    </a:ext>
                  </a:extLst>
                </p14:cNvPr>
                <p14:cNvContentPartPr/>
                <p14:nvPr/>
              </p14:nvContentPartPr>
              <p14:xfrm>
                <a:off x="6988320" y="308700"/>
                <a:ext cx="1789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54028F-B52A-9864-B9C4-9AE45568DC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320" y="299700"/>
                  <a:ext cx="196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31D912-0188-D012-7FDC-5E2DD068BA4E}"/>
                    </a:ext>
                  </a:extLst>
                </p14:cNvPr>
                <p14:cNvContentPartPr/>
                <p14:nvPr/>
              </p14:nvContentPartPr>
              <p14:xfrm>
                <a:off x="7116120" y="211500"/>
                <a:ext cx="166320" cy="7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31D912-0188-D012-7FDC-5E2DD068BA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7480" y="202860"/>
                  <a:ext cx="183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AA02D0-AD69-8C69-70AC-37065CAA591A}"/>
                    </a:ext>
                  </a:extLst>
                </p14:cNvPr>
                <p14:cNvContentPartPr/>
                <p14:nvPr/>
              </p14:nvContentPartPr>
              <p14:xfrm>
                <a:off x="6768720" y="730260"/>
                <a:ext cx="443160" cy="7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AA02D0-AD69-8C69-70AC-37065CAA59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59720" y="721260"/>
                  <a:ext cx="460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270473-C6F4-16F8-1099-CD6345872EFF}"/>
              </a:ext>
            </a:extLst>
          </p:cNvPr>
          <p:cNvGrpSpPr/>
          <p:nvPr/>
        </p:nvGrpSpPr>
        <p:grpSpPr>
          <a:xfrm>
            <a:off x="1572480" y="3032460"/>
            <a:ext cx="1454400" cy="469080"/>
            <a:chOff x="1572480" y="3032460"/>
            <a:chExt cx="14544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769B515-7386-AF33-F520-E74078379FB6}"/>
                    </a:ext>
                  </a:extLst>
                </p14:cNvPr>
                <p14:cNvContentPartPr/>
                <p14:nvPr/>
              </p14:nvContentPartPr>
              <p14:xfrm>
                <a:off x="1572480" y="3040380"/>
                <a:ext cx="577800" cy="31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769B515-7386-AF33-F520-E74078379F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63840" y="3031380"/>
                  <a:ext cx="59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BA2223-6C62-EB47-C373-A91F12285ABB}"/>
                    </a:ext>
                  </a:extLst>
                </p14:cNvPr>
                <p14:cNvContentPartPr/>
                <p14:nvPr/>
              </p14:nvContentPartPr>
              <p14:xfrm>
                <a:off x="2252520" y="3032460"/>
                <a:ext cx="449280" cy="46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BA2223-6C62-EB47-C373-A91F12285A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43520" y="3023460"/>
                  <a:ext cx="4669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9311F-FCF5-BEEC-ABF8-07BF62C18EBF}"/>
                    </a:ext>
                  </a:extLst>
                </p14:cNvPr>
                <p14:cNvContentPartPr/>
                <p14:nvPr/>
              </p14:nvContentPartPr>
              <p14:xfrm>
                <a:off x="2399760" y="3118500"/>
                <a:ext cx="114480" cy="43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9311F-FCF5-BEEC-ABF8-07BF62C18E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1120" y="3109860"/>
                  <a:ext cx="132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B43D6C-0FD4-C7AB-84AE-7A91BEEEAFB9}"/>
                    </a:ext>
                  </a:extLst>
                </p14:cNvPr>
                <p14:cNvContentPartPr/>
                <p14:nvPr/>
              </p14:nvContentPartPr>
              <p14:xfrm>
                <a:off x="2887920" y="3171420"/>
                <a:ext cx="109800" cy="35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B43D6C-0FD4-C7AB-84AE-7A91BEEEAF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79280" y="3162420"/>
                  <a:ext cx="127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B19D11-D89A-1E7A-E69B-F2603C394AE8}"/>
                    </a:ext>
                  </a:extLst>
                </p14:cNvPr>
                <p14:cNvContentPartPr/>
                <p14:nvPr/>
              </p14:nvContentPartPr>
              <p14:xfrm>
                <a:off x="2864160" y="3338820"/>
                <a:ext cx="162720" cy="36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B19D11-D89A-1E7A-E69B-F2603C394A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55520" y="3329820"/>
                  <a:ext cx="1803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77F709-EAC7-0AE9-742D-77F2B1AB077D}"/>
                  </a:ext>
                </a:extLst>
              </p14:cNvPr>
              <p14:cNvContentPartPr/>
              <p14:nvPr/>
            </p14:nvContentPartPr>
            <p14:xfrm>
              <a:off x="3281760" y="3108780"/>
              <a:ext cx="196200" cy="27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77F709-EAC7-0AE9-742D-77F2B1AB077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72760" y="3100140"/>
                <a:ext cx="21384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1458BE4C-F9E3-2FD4-EF52-DBD6227CE306}"/>
              </a:ext>
            </a:extLst>
          </p:cNvPr>
          <p:cNvGrpSpPr/>
          <p:nvPr/>
        </p:nvGrpSpPr>
        <p:grpSpPr>
          <a:xfrm>
            <a:off x="1669680" y="2096460"/>
            <a:ext cx="1064520" cy="339120"/>
            <a:chOff x="1669680" y="2096460"/>
            <a:chExt cx="10645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B3FA0D-F8B7-2B65-870D-5E840E4683AA}"/>
                    </a:ext>
                  </a:extLst>
                </p14:cNvPr>
                <p14:cNvContentPartPr/>
                <p14:nvPr/>
              </p14:nvContentPartPr>
              <p14:xfrm>
                <a:off x="1669680" y="2096460"/>
                <a:ext cx="95040" cy="229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B3FA0D-F8B7-2B65-870D-5E840E4683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61040" y="2087460"/>
                  <a:ext cx="112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7B7FFC-C3B0-E367-FA3C-E65897AE18CF}"/>
                    </a:ext>
                  </a:extLst>
                </p14:cNvPr>
                <p14:cNvContentPartPr/>
                <p14:nvPr/>
              </p14:nvContentPartPr>
              <p14:xfrm>
                <a:off x="1837440" y="2139660"/>
                <a:ext cx="458640" cy="202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7B7FFC-C3B0-E367-FA3C-E65897AE18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28440" y="2131020"/>
                  <a:ext cx="476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5CBFE6-F8EA-55B1-7B87-15915F1365AE}"/>
                    </a:ext>
                  </a:extLst>
                </p14:cNvPr>
                <p14:cNvContentPartPr/>
                <p14:nvPr/>
              </p14:nvContentPartPr>
              <p14:xfrm>
                <a:off x="2477160" y="2231820"/>
                <a:ext cx="12708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5CBFE6-F8EA-55B1-7B87-15915F1365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8520" y="2223180"/>
                  <a:ext cx="144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00D89C-37F8-9CD7-CC71-9B77E2A1E30E}"/>
                    </a:ext>
                  </a:extLst>
                </p14:cNvPr>
                <p14:cNvContentPartPr/>
                <p14:nvPr/>
              </p14:nvContentPartPr>
              <p14:xfrm>
                <a:off x="2512440" y="2294820"/>
                <a:ext cx="86400" cy="4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00D89C-37F8-9CD7-CC71-9B77E2A1E3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03440" y="2285820"/>
                  <a:ext cx="104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244DF82-8FAA-BE4A-1F5E-41332FCA0830}"/>
                    </a:ext>
                  </a:extLst>
                </p14:cNvPr>
                <p14:cNvContentPartPr/>
                <p14:nvPr/>
              </p14:nvContentPartPr>
              <p14:xfrm>
                <a:off x="2466000" y="2209140"/>
                <a:ext cx="200520" cy="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244DF82-8FAA-BE4A-1F5E-41332FCA08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57360" y="2200140"/>
                  <a:ext cx="218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5D5340-AAEE-E282-01AA-A452857708DF}"/>
                    </a:ext>
                  </a:extLst>
                </p14:cNvPr>
                <p14:cNvContentPartPr/>
                <p14:nvPr/>
              </p14:nvContentPartPr>
              <p14:xfrm>
                <a:off x="2502360" y="2372940"/>
                <a:ext cx="192600" cy="6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5D5340-AAEE-E282-01AA-A452857708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93720" y="2364300"/>
                  <a:ext cx="210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B43E48-551D-6C9D-0D64-03C39CDC7678}"/>
                    </a:ext>
                  </a:extLst>
                </p14:cNvPr>
                <p14:cNvContentPartPr/>
                <p14:nvPr/>
              </p14:nvContentPartPr>
              <p14:xfrm>
                <a:off x="2512440" y="2384460"/>
                <a:ext cx="221760" cy="1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B43E48-551D-6C9D-0D64-03C39CDC76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03440" y="2375460"/>
                  <a:ext cx="2394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F7F84FF-994A-EDE0-6A89-653356EEC02E}"/>
              </a:ext>
            </a:extLst>
          </p:cNvPr>
          <p:cNvGrpSpPr/>
          <p:nvPr/>
        </p:nvGrpSpPr>
        <p:grpSpPr>
          <a:xfrm>
            <a:off x="2945880" y="2067300"/>
            <a:ext cx="344160" cy="479520"/>
            <a:chOff x="2945880" y="2067300"/>
            <a:chExt cx="34416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C1C03F-A068-1CE0-0402-9393C27FE9E2}"/>
                    </a:ext>
                  </a:extLst>
                </p14:cNvPr>
                <p14:cNvContentPartPr/>
                <p14:nvPr/>
              </p14:nvContentPartPr>
              <p14:xfrm>
                <a:off x="3058560" y="2067300"/>
                <a:ext cx="217440" cy="273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C1C03F-A068-1CE0-0402-9393C27FE9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9560" y="2058300"/>
                  <a:ext cx="235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3B7219-CA92-EF93-46F8-148D022F1331}"/>
                    </a:ext>
                  </a:extLst>
                </p14:cNvPr>
                <p14:cNvContentPartPr/>
                <p14:nvPr/>
              </p14:nvContentPartPr>
              <p14:xfrm>
                <a:off x="2945880" y="2140740"/>
                <a:ext cx="344160" cy="406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3B7219-CA92-EF93-46F8-148D022F13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37240" y="2132100"/>
                  <a:ext cx="36180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3BF990-7C59-BADF-08EC-A17E8F42133F}"/>
              </a:ext>
            </a:extLst>
          </p:cNvPr>
          <p:cNvGrpSpPr/>
          <p:nvPr/>
        </p:nvGrpSpPr>
        <p:grpSpPr>
          <a:xfrm>
            <a:off x="1919880" y="1302660"/>
            <a:ext cx="432720" cy="402120"/>
            <a:chOff x="1919880" y="1302660"/>
            <a:chExt cx="43272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FE5DC1-E521-6557-9715-6FA577B020EF}"/>
                    </a:ext>
                  </a:extLst>
                </p14:cNvPr>
                <p14:cNvContentPartPr/>
                <p14:nvPr/>
              </p14:nvContentPartPr>
              <p14:xfrm>
                <a:off x="2256480" y="1499580"/>
                <a:ext cx="96120" cy="205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FE5DC1-E521-6557-9715-6FA577B020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7480" y="1490580"/>
                  <a:ext cx="11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E79B0BF-2262-1543-F20C-558A5D24A113}"/>
                    </a:ext>
                  </a:extLst>
                </p14:cNvPr>
                <p14:cNvContentPartPr/>
                <p14:nvPr/>
              </p14:nvContentPartPr>
              <p14:xfrm>
                <a:off x="2321640" y="1414620"/>
                <a:ext cx="7200" cy="36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E79B0BF-2262-1543-F20C-558A5D24A1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13000" y="1405620"/>
                  <a:ext cx="24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0C0EDE3-BE63-AED5-B8F1-4A3BD8A3CF3C}"/>
                    </a:ext>
                  </a:extLst>
                </p14:cNvPr>
                <p14:cNvContentPartPr/>
                <p14:nvPr/>
              </p14:nvContentPartPr>
              <p14:xfrm>
                <a:off x="1919880" y="1302660"/>
                <a:ext cx="212400" cy="333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0C0EDE3-BE63-AED5-B8F1-4A3BD8A3CF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11240" y="1294020"/>
                  <a:ext cx="23004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FC7C492-AFC2-E90C-BD99-0DB698A31349}"/>
                  </a:ext>
                </a:extLst>
              </p14:cNvPr>
              <p14:cNvContentPartPr/>
              <p14:nvPr/>
            </p14:nvContentPartPr>
            <p14:xfrm>
              <a:off x="3078360" y="-13860"/>
              <a:ext cx="138960" cy="259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FC7C492-AFC2-E90C-BD99-0DB698A3134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72240" y="-19980"/>
                <a:ext cx="1512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6C89CDC-B459-B403-0748-6522F5243378}"/>
                  </a:ext>
                </a:extLst>
              </p14:cNvPr>
              <p14:cNvContentPartPr/>
              <p14:nvPr/>
            </p14:nvContentPartPr>
            <p14:xfrm>
              <a:off x="2030760" y="4109220"/>
              <a:ext cx="30240" cy="348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6C89CDC-B459-B403-0748-6522F52433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21760" y="4100580"/>
                <a:ext cx="478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650E443-89A1-EED0-C2F9-F749FE6ABB92}"/>
                  </a:ext>
                </a:extLst>
              </p14:cNvPr>
              <p14:cNvContentPartPr/>
              <p14:nvPr/>
            </p14:nvContentPartPr>
            <p14:xfrm>
              <a:off x="2376720" y="4273020"/>
              <a:ext cx="152640" cy="500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650E443-89A1-EED0-C2F9-F749FE6ABB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68080" y="4264020"/>
                <a:ext cx="170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6D5B4E-5477-E465-1648-7DC6AB4F527F}"/>
                  </a:ext>
                </a:extLst>
              </p14:cNvPr>
              <p14:cNvContentPartPr/>
              <p14:nvPr/>
            </p14:nvContentPartPr>
            <p14:xfrm>
              <a:off x="11241720" y="1709100"/>
              <a:ext cx="241920" cy="224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6D5B4E-5477-E465-1648-7DC6AB4F52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233080" y="1700460"/>
                <a:ext cx="25956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FA42AF5-FE05-6978-4461-006141676A1E}"/>
              </a:ext>
            </a:extLst>
          </p:cNvPr>
          <p:cNvGrpSpPr/>
          <p:nvPr/>
        </p:nvGrpSpPr>
        <p:grpSpPr>
          <a:xfrm>
            <a:off x="3087000" y="3910140"/>
            <a:ext cx="2014920" cy="573840"/>
            <a:chOff x="3087000" y="3910140"/>
            <a:chExt cx="201492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30163C-3D74-375B-6DCF-E850323AC048}"/>
                    </a:ext>
                  </a:extLst>
                </p14:cNvPr>
                <p14:cNvContentPartPr/>
                <p14:nvPr/>
              </p14:nvContentPartPr>
              <p14:xfrm>
                <a:off x="3087000" y="4093020"/>
                <a:ext cx="15120" cy="293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30163C-3D74-375B-6DCF-E850323AC0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8000" y="4084380"/>
                  <a:ext cx="32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E8C0B1-DFCE-65E3-8572-41059702F0F8}"/>
                    </a:ext>
                  </a:extLst>
                </p14:cNvPr>
                <p14:cNvContentPartPr/>
                <p14:nvPr/>
              </p14:nvContentPartPr>
              <p14:xfrm>
                <a:off x="3115440" y="4255740"/>
                <a:ext cx="384120" cy="172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E8C0B1-DFCE-65E3-8572-41059702F0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06800" y="4247100"/>
                  <a:ext cx="40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959518-0AD7-D036-C799-3CEB33740029}"/>
                    </a:ext>
                  </a:extLst>
                </p14:cNvPr>
                <p14:cNvContentPartPr/>
                <p14:nvPr/>
              </p14:nvContentPartPr>
              <p14:xfrm>
                <a:off x="3643560" y="4311540"/>
                <a:ext cx="18720" cy="62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959518-0AD7-D036-C799-3CEB337400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4920" y="4302900"/>
                  <a:ext cx="36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4FA362-FA3F-1398-6950-3EA8D0A43021}"/>
                    </a:ext>
                  </a:extLst>
                </p14:cNvPr>
                <p14:cNvContentPartPr/>
                <p14:nvPr/>
              </p14:nvContentPartPr>
              <p14:xfrm>
                <a:off x="3761280" y="4114260"/>
                <a:ext cx="465840" cy="36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4FA362-FA3F-1398-6950-3EA8D0A430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52280" y="4105620"/>
                  <a:ext cx="483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44CF947-60BE-FF64-2CA3-0C08FA9F3F77}"/>
                    </a:ext>
                  </a:extLst>
                </p14:cNvPr>
                <p14:cNvContentPartPr/>
                <p14:nvPr/>
              </p14:nvContentPartPr>
              <p14:xfrm>
                <a:off x="4144320" y="4086900"/>
                <a:ext cx="13176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44CF947-60BE-FF64-2CA3-0C08FA9F3F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35320" y="4077900"/>
                  <a:ext cx="149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F19CDE1-5581-602B-192C-2A427A725613}"/>
                    </a:ext>
                  </a:extLst>
                </p14:cNvPr>
                <p14:cNvContentPartPr/>
                <p14:nvPr/>
              </p14:nvContentPartPr>
              <p14:xfrm>
                <a:off x="4448520" y="3945060"/>
                <a:ext cx="86400" cy="385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F19CDE1-5581-602B-192C-2A427A7256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9880" y="3936420"/>
                  <a:ext cx="104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8DD0B5-9498-8F48-A08C-DCFD7AD216BC}"/>
                    </a:ext>
                  </a:extLst>
                </p14:cNvPr>
                <p14:cNvContentPartPr/>
                <p14:nvPr/>
              </p14:nvContentPartPr>
              <p14:xfrm>
                <a:off x="4734720" y="4060620"/>
                <a:ext cx="115920" cy="261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8DD0B5-9498-8F48-A08C-DCFD7AD216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6080" y="4051620"/>
                  <a:ext cx="133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E9B7619-098E-AAB0-55E3-5BBD003F71C2}"/>
                    </a:ext>
                  </a:extLst>
                </p14:cNvPr>
                <p14:cNvContentPartPr/>
                <p14:nvPr/>
              </p14:nvContentPartPr>
              <p14:xfrm>
                <a:off x="5019480" y="3910140"/>
                <a:ext cx="82440" cy="359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E9B7619-098E-AAB0-55E3-5BBD003F71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10480" y="3901140"/>
                  <a:ext cx="1000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A2DBE58-F50D-56CC-3C2C-30499D3227B6}"/>
              </a:ext>
            </a:extLst>
          </p:cNvPr>
          <p:cNvGrpSpPr/>
          <p:nvPr/>
        </p:nvGrpSpPr>
        <p:grpSpPr>
          <a:xfrm>
            <a:off x="2318040" y="4754340"/>
            <a:ext cx="598680" cy="253080"/>
            <a:chOff x="2318040" y="4754340"/>
            <a:chExt cx="5986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1280B92-5201-CE6E-2A64-949AE79D8524}"/>
                    </a:ext>
                  </a:extLst>
                </p14:cNvPr>
                <p14:cNvContentPartPr/>
                <p14:nvPr/>
              </p14:nvContentPartPr>
              <p14:xfrm>
                <a:off x="2318040" y="4793940"/>
                <a:ext cx="63360" cy="213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1280B92-5201-CE6E-2A64-949AE79D85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09400" y="4785300"/>
                  <a:ext cx="81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AF871A-7EDB-3EB8-41F9-AE2E9D62A0E0}"/>
                    </a:ext>
                  </a:extLst>
                </p14:cNvPr>
                <p14:cNvContentPartPr/>
                <p14:nvPr/>
              </p14:nvContentPartPr>
              <p14:xfrm>
                <a:off x="2478240" y="4851900"/>
                <a:ext cx="190080" cy="58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AF871A-7EDB-3EB8-41F9-AE2E9D62A0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69240" y="4843260"/>
                  <a:ext cx="207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71D4A2-3A9D-2CF6-BFB0-AE97ADA919A4}"/>
                    </a:ext>
                  </a:extLst>
                </p14:cNvPr>
                <p14:cNvContentPartPr/>
                <p14:nvPr/>
              </p14:nvContentPartPr>
              <p14:xfrm>
                <a:off x="2737080" y="4754340"/>
                <a:ext cx="179640" cy="19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71D4A2-3A9D-2CF6-BFB0-AE97ADA919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28080" y="4745340"/>
                  <a:ext cx="1972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00BB439-AFCA-9E3F-8491-634A57333ADC}"/>
              </a:ext>
            </a:extLst>
          </p:cNvPr>
          <p:cNvGrpSpPr/>
          <p:nvPr/>
        </p:nvGrpSpPr>
        <p:grpSpPr>
          <a:xfrm>
            <a:off x="3292560" y="4757580"/>
            <a:ext cx="142200" cy="122400"/>
            <a:chOff x="3292560" y="4757580"/>
            <a:chExt cx="14220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E7CA43-DB88-3269-23C7-9321C607C9EE}"/>
                    </a:ext>
                  </a:extLst>
                </p14:cNvPr>
                <p14:cNvContentPartPr/>
                <p14:nvPr/>
              </p14:nvContentPartPr>
              <p14:xfrm>
                <a:off x="3298320" y="4757580"/>
                <a:ext cx="81720" cy="1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E7CA43-DB88-3269-23C7-9321C607C9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89320" y="4748940"/>
                  <a:ext cx="99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EF537ED-79E0-FF8F-07E3-C473A3276520}"/>
                    </a:ext>
                  </a:extLst>
                </p14:cNvPr>
                <p14:cNvContentPartPr/>
                <p14:nvPr/>
              </p14:nvContentPartPr>
              <p14:xfrm>
                <a:off x="3325680" y="4858380"/>
                <a:ext cx="109080" cy="21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EF537ED-79E0-FF8F-07E3-C473A32765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16680" y="4849740"/>
                  <a:ext cx="12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BC1ECB-E4BE-F354-2511-06B0367867B8}"/>
                    </a:ext>
                  </a:extLst>
                </p14:cNvPr>
                <p14:cNvContentPartPr/>
                <p14:nvPr/>
              </p14:nvContentPartPr>
              <p14:xfrm>
                <a:off x="3292560" y="4774860"/>
                <a:ext cx="87120" cy="23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BC1ECB-E4BE-F354-2511-06B0367867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3920" y="4765860"/>
                  <a:ext cx="10476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755978A-0BAE-5DB3-07D3-F41A843EC53D}"/>
                  </a:ext>
                </a:extLst>
              </p14:cNvPr>
              <p14:cNvContentPartPr/>
              <p14:nvPr/>
            </p14:nvContentPartPr>
            <p14:xfrm>
              <a:off x="3674520" y="4712940"/>
              <a:ext cx="137160" cy="2782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755978A-0BAE-5DB3-07D3-F41A843EC53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65880" y="4703940"/>
                <a:ext cx="154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7359F1D-6D96-07A8-037F-0196BE4CFDFC}"/>
                  </a:ext>
                </a:extLst>
              </p14:cNvPr>
              <p14:cNvContentPartPr/>
              <p14:nvPr/>
            </p14:nvContentPartPr>
            <p14:xfrm>
              <a:off x="10367280" y="2308140"/>
              <a:ext cx="54000" cy="295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7359F1D-6D96-07A8-037F-0196BE4CFDF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358640" y="2299500"/>
                <a:ext cx="716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3861EDB-18A0-308C-9F32-8D78BF4F0BDA}"/>
                  </a:ext>
                </a:extLst>
              </p14:cNvPr>
              <p14:cNvContentPartPr/>
              <p14:nvPr/>
            </p14:nvContentPartPr>
            <p14:xfrm>
              <a:off x="9463320" y="1740060"/>
              <a:ext cx="155880" cy="312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3861EDB-18A0-308C-9F32-8D78BF4F0BD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54320" y="1731420"/>
                <a:ext cx="17352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A408E7F-C5DF-ABB7-560E-E18C0B7986A0}"/>
              </a:ext>
            </a:extLst>
          </p:cNvPr>
          <p:cNvGrpSpPr/>
          <p:nvPr/>
        </p:nvGrpSpPr>
        <p:grpSpPr>
          <a:xfrm>
            <a:off x="2662920" y="5440860"/>
            <a:ext cx="218880" cy="298080"/>
            <a:chOff x="2662920" y="5440860"/>
            <a:chExt cx="218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32E4EA3-8C81-9EF1-C102-966D868AB5C2}"/>
                    </a:ext>
                  </a:extLst>
                </p14:cNvPr>
                <p14:cNvContentPartPr/>
                <p14:nvPr/>
              </p14:nvContentPartPr>
              <p14:xfrm>
                <a:off x="2769120" y="5478660"/>
                <a:ext cx="59400" cy="260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32E4EA3-8C81-9EF1-C102-966D868AB5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60120" y="5469660"/>
                  <a:ext cx="77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E8D472D-3AD7-62A3-989C-E79C4C45B52A}"/>
                    </a:ext>
                  </a:extLst>
                </p14:cNvPr>
                <p14:cNvContentPartPr/>
                <p14:nvPr/>
              </p14:nvContentPartPr>
              <p14:xfrm>
                <a:off x="2662920" y="5440860"/>
                <a:ext cx="218880" cy="206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E8D472D-3AD7-62A3-989C-E79C4C45B5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54280" y="5432220"/>
                  <a:ext cx="23652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84698F2-CD2D-34D9-F291-813D72FAC07D}"/>
                  </a:ext>
                </a:extLst>
              </p14:cNvPr>
              <p14:cNvContentPartPr/>
              <p14:nvPr/>
            </p14:nvContentPartPr>
            <p14:xfrm>
              <a:off x="3479040" y="5435100"/>
              <a:ext cx="240120" cy="475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84698F2-CD2D-34D9-F291-813D72FAC07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70040" y="5426100"/>
                <a:ext cx="257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02060FC-BC69-5D04-A4FD-2836B3C27598}"/>
                  </a:ext>
                </a:extLst>
              </p14:cNvPr>
              <p14:cNvContentPartPr/>
              <p14:nvPr/>
            </p14:nvContentPartPr>
            <p14:xfrm>
              <a:off x="4147560" y="5305860"/>
              <a:ext cx="234000" cy="2314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02060FC-BC69-5D04-A4FD-2836B3C2759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38920" y="5296860"/>
                <a:ext cx="25164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EFCDCEB-2644-3AF5-D6FA-929824513AF3}"/>
              </a:ext>
            </a:extLst>
          </p:cNvPr>
          <p:cNvGrpSpPr/>
          <p:nvPr/>
        </p:nvGrpSpPr>
        <p:grpSpPr>
          <a:xfrm>
            <a:off x="4941720" y="5364540"/>
            <a:ext cx="271080" cy="125640"/>
            <a:chOff x="4941720" y="5364540"/>
            <a:chExt cx="2710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D757D45-E3AF-EA6C-234B-E97A1A5A6C5D}"/>
                    </a:ext>
                  </a:extLst>
                </p14:cNvPr>
                <p14:cNvContentPartPr/>
                <p14:nvPr/>
              </p14:nvContentPartPr>
              <p14:xfrm>
                <a:off x="4941720" y="5364540"/>
                <a:ext cx="161280" cy="26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D757D45-E3AF-EA6C-234B-E97A1A5A6C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33080" y="5355900"/>
                  <a:ext cx="178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04833C5-2ECC-3F0C-2472-38E0E5696173}"/>
                    </a:ext>
                  </a:extLst>
                </p14:cNvPr>
                <p14:cNvContentPartPr/>
                <p14:nvPr/>
              </p14:nvContentPartPr>
              <p14:xfrm>
                <a:off x="5027400" y="5424300"/>
                <a:ext cx="185400" cy="65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04833C5-2ECC-3F0C-2472-38E0E56961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8760" y="5415660"/>
                  <a:ext cx="2030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7F211C2-CAF2-5313-77FD-02EEC474470D}"/>
                  </a:ext>
                </a:extLst>
              </p14:cNvPr>
              <p14:cNvContentPartPr/>
              <p14:nvPr/>
            </p14:nvContentPartPr>
            <p14:xfrm>
              <a:off x="5893560" y="5167260"/>
              <a:ext cx="35280" cy="82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7F211C2-CAF2-5313-77FD-02EEC474470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84920" y="5158620"/>
                <a:ext cx="5292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49AD690-891A-8963-B2F9-24FCC04DD394}"/>
              </a:ext>
            </a:extLst>
          </p:cNvPr>
          <p:cNvGrpSpPr/>
          <p:nvPr/>
        </p:nvGrpSpPr>
        <p:grpSpPr>
          <a:xfrm>
            <a:off x="3299760" y="2946060"/>
            <a:ext cx="1208520" cy="610200"/>
            <a:chOff x="3299760" y="2946060"/>
            <a:chExt cx="12085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22F8ED-B9C2-8C1D-40E5-7DBCF4AD8C53}"/>
                    </a:ext>
                  </a:extLst>
                </p14:cNvPr>
                <p14:cNvContentPartPr/>
                <p14:nvPr/>
              </p14:nvContentPartPr>
              <p14:xfrm>
                <a:off x="3299760" y="2946060"/>
                <a:ext cx="408600" cy="568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22F8ED-B9C2-8C1D-40E5-7DBCF4AD8C5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90760" y="2937060"/>
                  <a:ext cx="4262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20E126-6FE7-C1D0-2BE2-05BBB62ED874}"/>
                    </a:ext>
                  </a:extLst>
                </p14:cNvPr>
                <p14:cNvContentPartPr/>
                <p14:nvPr/>
              </p14:nvContentPartPr>
              <p14:xfrm>
                <a:off x="3768840" y="3182580"/>
                <a:ext cx="51480" cy="226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20E126-6FE7-C1D0-2BE2-05BBB62ED8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60200" y="3173940"/>
                  <a:ext cx="69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8266F59-D0C4-98C9-E610-730F8CF8820E}"/>
                    </a:ext>
                  </a:extLst>
                </p14:cNvPr>
                <p14:cNvContentPartPr/>
                <p14:nvPr/>
              </p14:nvContentPartPr>
              <p14:xfrm>
                <a:off x="3640320" y="3180060"/>
                <a:ext cx="533160" cy="376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8266F59-D0C4-98C9-E610-730F8CF882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31680" y="3171060"/>
                  <a:ext cx="5508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7309109-A6B4-1A8F-4C87-BEA37E5F0DA0}"/>
                    </a:ext>
                  </a:extLst>
                </p14:cNvPr>
                <p14:cNvContentPartPr/>
                <p14:nvPr/>
              </p14:nvContentPartPr>
              <p14:xfrm>
                <a:off x="4402440" y="3164580"/>
                <a:ext cx="12600" cy="284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7309109-A6B4-1A8F-4C87-BEA37E5F0D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93440" y="3155940"/>
                  <a:ext cx="30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E20E400-5A62-2C69-18B4-356EAF28A5FB}"/>
                    </a:ext>
                  </a:extLst>
                </p14:cNvPr>
                <p14:cNvContentPartPr/>
                <p14:nvPr/>
              </p14:nvContentPartPr>
              <p14:xfrm>
                <a:off x="4226760" y="3158460"/>
                <a:ext cx="281520" cy="209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20E400-5A62-2C69-18B4-356EAF28A5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18120" y="3149460"/>
                  <a:ext cx="2991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81EE590-A1E4-9F52-6504-6122C2324C74}"/>
                  </a:ext>
                </a:extLst>
              </p14:cNvPr>
              <p14:cNvContentPartPr/>
              <p14:nvPr/>
            </p14:nvContentPartPr>
            <p14:xfrm>
              <a:off x="8218440" y="182700"/>
              <a:ext cx="9000" cy="184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81EE590-A1E4-9F52-6504-6122C2324C7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09440" y="173700"/>
                <a:ext cx="266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952FCB-7DC4-5B9E-12E1-E6027A93FD97}"/>
                  </a:ext>
                </a:extLst>
              </p14:cNvPr>
              <p14:cNvContentPartPr/>
              <p14:nvPr/>
            </p14:nvContentPartPr>
            <p14:xfrm>
              <a:off x="8290440" y="209340"/>
              <a:ext cx="136440" cy="145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952FCB-7DC4-5B9E-12E1-E6027A93FD9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281440" y="200700"/>
                <a:ext cx="154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EDF723B-4BAA-ED90-459C-40E3825F4FB7}"/>
                  </a:ext>
                </a:extLst>
              </p14:cNvPr>
              <p14:cNvContentPartPr/>
              <p14:nvPr/>
            </p14:nvContentPartPr>
            <p14:xfrm>
              <a:off x="8463960" y="279900"/>
              <a:ext cx="155880" cy="9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EDF723B-4BAA-ED90-459C-40E3825F4FB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454960" y="270900"/>
                <a:ext cx="173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7D7C8EC-6952-25B6-E387-7CC9407E152A}"/>
                  </a:ext>
                </a:extLst>
              </p14:cNvPr>
              <p14:cNvContentPartPr/>
              <p14:nvPr/>
            </p14:nvContentPartPr>
            <p14:xfrm>
              <a:off x="8678160" y="193140"/>
              <a:ext cx="2520" cy="169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7D7C8EC-6952-25B6-E387-7CC9407E152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669520" y="184140"/>
                <a:ext cx="20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FDBC759-5D60-F453-B373-7635B8FCA39C}"/>
                  </a:ext>
                </a:extLst>
              </p14:cNvPr>
              <p14:cNvContentPartPr/>
              <p14:nvPr/>
            </p14:nvContentPartPr>
            <p14:xfrm>
              <a:off x="8842680" y="159300"/>
              <a:ext cx="130320" cy="230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FDBC759-5D60-F453-B373-7635B8FCA39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34040" y="150300"/>
                <a:ext cx="147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B56626A-CBF9-2BD8-BCDF-AAB68FB219D4}"/>
                  </a:ext>
                </a:extLst>
              </p14:cNvPr>
              <p14:cNvContentPartPr/>
              <p14:nvPr/>
            </p14:nvContentPartPr>
            <p14:xfrm>
              <a:off x="8931960" y="163260"/>
              <a:ext cx="179640" cy="11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B56626A-CBF9-2BD8-BCDF-AAB68FB219D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923320" y="154620"/>
                <a:ext cx="197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70C4CE-9386-BB5A-AFCB-C935C4BD688F}"/>
                  </a:ext>
                </a:extLst>
              </p14:cNvPr>
              <p14:cNvContentPartPr/>
              <p14:nvPr/>
            </p14:nvContentPartPr>
            <p14:xfrm>
              <a:off x="9074160" y="347940"/>
              <a:ext cx="38880" cy="13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70C4CE-9386-BB5A-AFCB-C935C4BD688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65160" y="339300"/>
                <a:ext cx="56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C2F6C0F-1ED0-8764-E6D4-05201146055B}"/>
                  </a:ext>
                </a:extLst>
              </p14:cNvPr>
              <p14:cNvContentPartPr/>
              <p14:nvPr/>
            </p14:nvContentPartPr>
            <p14:xfrm>
              <a:off x="9286200" y="303660"/>
              <a:ext cx="114120" cy="17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C2F6C0F-1ED0-8764-E6D4-05201146055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77560" y="294660"/>
                <a:ext cx="131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A3560B8-F646-331D-4937-22E63419F877}"/>
                  </a:ext>
                </a:extLst>
              </p14:cNvPr>
              <p14:cNvContentPartPr/>
              <p14:nvPr/>
            </p14:nvContentPartPr>
            <p14:xfrm>
              <a:off x="9493200" y="206820"/>
              <a:ext cx="268920" cy="217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A3560B8-F646-331D-4937-22E63419F87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84200" y="198180"/>
                <a:ext cx="2865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8A03F1-C5B2-26DA-89C2-73673E64D1E5}"/>
                  </a:ext>
                </a:extLst>
              </p14:cNvPr>
              <p14:cNvContentPartPr/>
              <p14:nvPr/>
            </p14:nvContentPartPr>
            <p14:xfrm>
              <a:off x="8222040" y="721620"/>
              <a:ext cx="5400" cy="115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8A03F1-C5B2-26DA-89C2-73673E64D1E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213400" y="712980"/>
                <a:ext cx="23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3386125-C76D-4589-8045-7C18F1E1FD14}"/>
                  </a:ext>
                </a:extLst>
              </p14:cNvPr>
              <p14:cNvContentPartPr/>
              <p14:nvPr/>
            </p14:nvContentPartPr>
            <p14:xfrm>
              <a:off x="8374320" y="671220"/>
              <a:ext cx="90000" cy="18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3386125-C76D-4589-8045-7C18F1E1FD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365320" y="662220"/>
                <a:ext cx="107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95820FD-3CCF-6276-70F4-2DA9E59532B4}"/>
                  </a:ext>
                </a:extLst>
              </p14:cNvPr>
              <p14:cNvContentPartPr/>
              <p14:nvPr/>
            </p14:nvContentPartPr>
            <p14:xfrm>
              <a:off x="8441640" y="640980"/>
              <a:ext cx="227880" cy="87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95820FD-3CCF-6276-70F4-2DA9E59532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432640" y="632340"/>
                <a:ext cx="2455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EC39F5F-5AB0-F35A-B35E-9030E9CB9DA5}"/>
                  </a:ext>
                </a:extLst>
              </p14:cNvPr>
              <p14:cNvContentPartPr/>
              <p14:nvPr/>
            </p14:nvContentPartPr>
            <p14:xfrm>
              <a:off x="8751960" y="638460"/>
              <a:ext cx="22680" cy="1897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EC39F5F-5AB0-F35A-B35E-9030E9CB9DA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42960" y="629820"/>
                <a:ext cx="403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85EE175-1056-DE0A-490D-50C5DDF35086}"/>
                  </a:ext>
                </a:extLst>
              </p14:cNvPr>
              <p14:cNvContentPartPr/>
              <p14:nvPr/>
            </p14:nvContentPartPr>
            <p14:xfrm>
              <a:off x="8844840" y="580500"/>
              <a:ext cx="204120" cy="211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85EE175-1056-DE0A-490D-50C5DDF3508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35840" y="571500"/>
                <a:ext cx="221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3D9E2C-E648-0155-92B3-47537713CD3B}"/>
                  </a:ext>
                </a:extLst>
              </p14:cNvPr>
              <p14:cNvContentPartPr/>
              <p14:nvPr/>
            </p14:nvContentPartPr>
            <p14:xfrm>
              <a:off x="9169920" y="652860"/>
              <a:ext cx="189720" cy="93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3D9E2C-E648-0155-92B3-47537713CD3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61280" y="643860"/>
                <a:ext cx="207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8539986-EF6D-B44B-27DB-C57C56755ABF}"/>
                  </a:ext>
                </a:extLst>
              </p14:cNvPr>
              <p14:cNvContentPartPr/>
              <p14:nvPr/>
            </p14:nvContentPartPr>
            <p14:xfrm>
              <a:off x="9447840" y="606060"/>
              <a:ext cx="155880" cy="163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8539986-EF6D-B44B-27DB-C57C56755AB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38840" y="597060"/>
                <a:ext cx="173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6F62A3-53FA-4580-3375-47B9D98A1CC5}"/>
                  </a:ext>
                </a:extLst>
              </p14:cNvPr>
              <p14:cNvContentPartPr/>
              <p14:nvPr/>
            </p14:nvContentPartPr>
            <p14:xfrm>
              <a:off x="9682200" y="1093860"/>
              <a:ext cx="227520" cy="265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6F62A3-53FA-4580-3375-47B9D98A1CC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673200" y="1084860"/>
                <a:ext cx="245160" cy="26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45F5B2-4EC5-8F24-3653-4B10584DEFFD}"/>
                  </a:ext>
                </a:extLst>
              </p14:cNvPr>
              <p14:cNvContentPartPr/>
              <p14:nvPr/>
            </p14:nvContentPartPr>
            <p14:xfrm>
              <a:off x="9661320" y="736380"/>
              <a:ext cx="2065320" cy="347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45F5B2-4EC5-8F24-3653-4B10584DEFF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52320" y="727740"/>
                <a:ext cx="20829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301489-4DD1-E003-715E-D0C5C8AB8C95}"/>
                  </a:ext>
                </a:extLst>
              </p14:cNvPr>
              <p14:cNvContentPartPr/>
              <p14:nvPr/>
            </p14:nvContentPartPr>
            <p14:xfrm>
              <a:off x="11904120" y="772740"/>
              <a:ext cx="127440" cy="2010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301489-4DD1-E003-715E-D0C5C8AB8C9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895120" y="764100"/>
                <a:ext cx="145080" cy="20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2D7840-1B58-C48C-A14A-FED2028D1315}"/>
                  </a:ext>
                </a:extLst>
              </p14:cNvPr>
              <p14:cNvContentPartPr/>
              <p14:nvPr/>
            </p14:nvContentPartPr>
            <p14:xfrm>
              <a:off x="10185840" y="371700"/>
              <a:ext cx="141840" cy="21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2D7840-1B58-C48C-A14A-FED2028D131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76840" y="363060"/>
                <a:ext cx="159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442508-A361-6D1F-AD7F-8607A3B2121D}"/>
                  </a:ext>
                </a:extLst>
              </p14:cNvPr>
              <p14:cNvContentPartPr/>
              <p14:nvPr/>
            </p14:nvContentPartPr>
            <p14:xfrm>
              <a:off x="10386720" y="381420"/>
              <a:ext cx="480240" cy="137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442508-A361-6D1F-AD7F-8607A3B2121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377720" y="372780"/>
                <a:ext cx="497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BAF790-19F9-283F-4EDF-2CDB7A7DBF47}"/>
                  </a:ext>
                </a:extLst>
              </p14:cNvPr>
              <p14:cNvContentPartPr/>
              <p14:nvPr/>
            </p14:nvContentPartPr>
            <p14:xfrm>
              <a:off x="10042200" y="304740"/>
              <a:ext cx="113040" cy="563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BAF790-19F9-283F-4EDF-2CDB7A7DBF4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33200" y="296100"/>
                <a:ext cx="1306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FFBDE4C-FFA8-DA9C-4691-11D0C373664D}"/>
                  </a:ext>
                </a:extLst>
              </p14:cNvPr>
              <p14:cNvContentPartPr/>
              <p14:nvPr/>
            </p14:nvContentPartPr>
            <p14:xfrm>
              <a:off x="11740320" y="2355660"/>
              <a:ext cx="284040" cy="2040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FFBDE4C-FFA8-DA9C-4691-11D0C373664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731320" y="2346660"/>
                <a:ext cx="301680" cy="20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217AD3-6B83-7FBF-5AD6-4DC5E49175D6}"/>
                  </a:ext>
                </a:extLst>
              </p14:cNvPr>
              <p14:cNvContentPartPr/>
              <p14:nvPr/>
            </p14:nvContentPartPr>
            <p14:xfrm>
              <a:off x="10375200" y="1677420"/>
              <a:ext cx="36360" cy="239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217AD3-6B83-7FBF-5AD6-4DC5E49175D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366200" y="1668420"/>
                <a:ext cx="54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F46376B-E519-7593-2EC5-42CDBF2E2B54}"/>
                  </a:ext>
                </a:extLst>
              </p14:cNvPr>
              <p14:cNvContentPartPr/>
              <p14:nvPr/>
            </p14:nvContentPartPr>
            <p14:xfrm>
              <a:off x="10591920" y="1720260"/>
              <a:ext cx="36720" cy="232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F46376B-E519-7593-2EC5-42CDBF2E2B5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583280" y="1711260"/>
                <a:ext cx="54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913516D-10D2-CDBA-004D-EF9F8AF26622}"/>
                  </a:ext>
                </a:extLst>
              </p14:cNvPr>
              <p14:cNvContentPartPr/>
              <p14:nvPr/>
            </p14:nvContentPartPr>
            <p14:xfrm>
              <a:off x="10711800" y="1679220"/>
              <a:ext cx="116280" cy="172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913516D-10D2-CDBA-004D-EF9F8AF2662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703160" y="1670220"/>
                <a:ext cx="133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AF8F9E8-6296-C947-1A20-E3EA9C8881B2}"/>
                  </a:ext>
                </a:extLst>
              </p14:cNvPr>
              <p14:cNvContentPartPr/>
              <p14:nvPr/>
            </p14:nvContentPartPr>
            <p14:xfrm>
              <a:off x="10981440" y="1778940"/>
              <a:ext cx="10800" cy="217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AF8F9E8-6296-C947-1A20-E3EA9C8881B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72800" y="1770300"/>
                <a:ext cx="28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0013271-47D0-87C4-9B2C-0FAA8C723F9A}"/>
                  </a:ext>
                </a:extLst>
              </p14:cNvPr>
              <p14:cNvContentPartPr/>
              <p14:nvPr/>
            </p14:nvContentPartPr>
            <p14:xfrm>
              <a:off x="11301480" y="1662300"/>
              <a:ext cx="15480" cy="214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0013271-47D0-87C4-9B2C-0FAA8C723F9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92480" y="1653300"/>
                <a:ext cx="33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87BCC6-9608-691F-3803-2C1E680B7A3E}"/>
                  </a:ext>
                </a:extLst>
              </p14:cNvPr>
              <p14:cNvContentPartPr/>
              <p14:nvPr/>
            </p14:nvContentPartPr>
            <p14:xfrm>
              <a:off x="11419560" y="1588140"/>
              <a:ext cx="182520" cy="389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87BCC6-9608-691F-3803-2C1E680B7A3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410920" y="1579500"/>
                <a:ext cx="200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E30034-02B1-1754-3DE8-8090026C1C66}"/>
                  </a:ext>
                </a:extLst>
              </p14:cNvPr>
              <p14:cNvContentPartPr/>
              <p14:nvPr/>
            </p14:nvContentPartPr>
            <p14:xfrm>
              <a:off x="10606320" y="1088100"/>
              <a:ext cx="226440" cy="296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E30034-02B1-1754-3DE8-8090026C1C6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597680" y="1079100"/>
                <a:ext cx="244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261F4A-9515-99DC-5EFE-9A60793F8D83}"/>
                  </a:ext>
                </a:extLst>
              </p14:cNvPr>
              <p14:cNvContentPartPr/>
              <p14:nvPr/>
            </p14:nvContentPartPr>
            <p14:xfrm>
              <a:off x="10920960" y="1342980"/>
              <a:ext cx="45720" cy="124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261F4A-9515-99DC-5EFE-9A60793F8D8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912320" y="1333980"/>
                <a:ext cx="633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9104B85-335B-0502-88A3-3ACCB3E1BF61}"/>
                  </a:ext>
                </a:extLst>
              </p14:cNvPr>
              <p14:cNvContentPartPr/>
              <p14:nvPr/>
            </p14:nvContentPartPr>
            <p14:xfrm>
              <a:off x="10407960" y="1070460"/>
              <a:ext cx="112680" cy="352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9104B85-335B-0502-88A3-3ACCB3E1BF6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399320" y="1061460"/>
                <a:ext cx="1303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17E2F2F-DEB3-0D0E-921B-D5F5935C975A}"/>
                  </a:ext>
                </a:extLst>
              </p14:cNvPr>
              <p14:cNvContentPartPr/>
              <p14:nvPr/>
            </p14:nvContentPartPr>
            <p14:xfrm>
              <a:off x="10932120" y="424260"/>
              <a:ext cx="32400" cy="198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17E2F2F-DEB3-0D0E-921B-D5F5935C975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923480" y="415260"/>
                <a:ext cx="50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3B1E728-2824-F905-8E28-0D4E769112A8}"/>
                  </a:ext>
                </a:extLst>
              </p14:cNvPr>
              <p14:cNvContentPartPr/>
              <p14:nvPr/>
            </p14:nvContentPartPr>
            <p14:xfrm>
              <a:off x="11183760" y="305460"/>
              <a:ext cx="363240" cy="268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3B1E728-2824-F905-8E28-0D4E769112A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175120" y="296820"/>
                <a:ext cx="380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49687FF-C900-881F-1DA0-D6B9BA68242A}"/>
                  </a:ext>
                </a:extLst>
              </p14:cNvPr>
              <p14:cNvContentPartPr/>
              <p14:nvPr/>
            </p14:nvContentPartPr>
            <p14:xfrm>
              <a:off x="11523600" y="219060"/>
              <a:ext cx="198360" cy="337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49687FF-C900-881F-1DA0-D6B9BA68242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514960" y="210420"/>
                <a:ext cx="2160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1451D0-D59D-4972-7349-DA5C76E0838E}"/>
                  </a:ext>
                </a:extLst>
              </p14:cNvPr>
              <p14:cNvContentPartPr/>
              <p14:nvPr/>
            </p14:nvContentPartPr>
            <p14:xfrm>
              <a:off x="8204400" y="1194300"/>
              <a:ext cx="39600" cy="204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1451D0-D59D-4972-7349-DA5C76E0838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195400" y="1185660"/>
                <a:ext cx="57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83348DF-CD0B-4E9E-8C19-25C8F9316F4C}"/>
                  </a:ext>
                </a:extLst>
              </p14:cNvPr>
              <p14:cNvContentPartPr/>
              <p14:nvPr/>
            </p14:nvContentPartPr>
            <p14:xfrm>
              <a:off x="8311320" y="1189980"/>
              <a:ext cx="134640" cy="235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83348DF-CD0B-4E9E-8C19-25C8F9316F4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02320" y="1181340"/>
                <a:ext cx="152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913E0E8-B3D5-AC96-E3C5-296139BBCEAD}"/>
                  </a:ext>
                </a:extLst>
              </p14:cNvPr>
              <p14:cNvContentPartPr/>
              <p14:nvPr/>
            </p14:nvContentPartPr>
            <p14:xfrm>
              <a:off x="8338320" y="1300140"/>
              <a:ext cx="104400" cy="57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913E0E8-B3D5-AC96-E3C5-296139BBCEA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329320" y="1291500"/>
                <a:ext cx="122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BBB5C43-8633-D56C-2F14-1B5EF6D32CDB}"/>
                  </a:ext>
                </a:extLst>
              </p14:cNvPr>
              <p14:cNvContentPartPr/>
              <p14:nvPr/>
            </p14:nvContentPartPr>
            <p14:xfrm>
              <a:off x="8514720" y="1283220"/>
              <a:ext cx="126000" cy="15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BBB5C43-8633-D56C-2F14-1B5EF6D32CD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05720" y="1274220"/>
                <a:ext cx="143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C5E0B4D-CA2D-9831-E99A-C15379A5B7FC}"/>
                  </a:ext>
                </a:extLst>
              </p14:cNvPr>
              <p14:cNvContentPartPr/>
              <p14:nvPr/>
            </p14:nvContentPartPr>
            <p14:xfrm>
              <a:off x="8730360" y="1144980"/>
              <a:ext cx="8640" cy="205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C5E0B4D-CA2D-9831-E99A-C15379A5B7F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721360" y="1135980"/>
                <a:ext cx="26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996A175-B2CA-E7C8-F1C2-516DB552BE0F}"/>
                  </a:ext>
                </a:extLst>
              </p14:cNvPr>
              <p14:cNvContentPartPr/>
              <p14:nvPr/>
            </p14:nvContentPartPr>
            <p14:xfrm>
              <a:off x="8815680" y="1197540"/>
              <a:ext cx="162000" cy="180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996A175-B2CA-E7C8-F1C2-516DB552BE0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807040" y="1188900"/>
                <a:ext cx="179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D9BB05C-7147-EDBF-20F7-15506AE830C3}"/>
                  </a:ext>
                </a:extLst>
              </p14:cNvPr>
              <p14:cNvContentPartPr/>
              <p14:nvPr/>
            </p14:nvContentPartPr>
            <p14:xfrm>
              <a:off x="8891640" y="1134180"/>
              <a:ext cx="120960" cy="70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D9BB05C-7147-EDBF-20F7-15506AE830C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882640" y="1125180"/>
                <a:ext cx="138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013F6DE-12C0-7154-AD6D-92CE0A26320C}"/>
                  </a:ext>
                </a:extLst>
              </p14:cNvPr>
              <p14:cNvContentPartPr/>
              <p14:nvPr/>
            </p14:nvContentPartPr>
            <p14:xfrm>
              <a:off x="9114120" y="1209780"/>
              <a:ext cx="201960" cy="105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013F6DE-12C0-7154-AD6D-92CE0A26320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105480" y="1201140"/>
                <a:ext cx="219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45E1E33-C9CF-6F15-9868-2C6DF7693990}"/>
                  </a:ext>
                </a:extLst>
              </p14:cNvPr>
              <p14:cNvContentPartPr/>
              <p14:nvPr/>
            </p14:nvContentPartPr>
            <p14:xfrm>
              <a:off x="9371880" y="1134900"/>
              <a:ext cx="194760" cy="24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45E1E33-C9CF-6F15-9868-2C6DF769399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362880" y="1125900"/>
                <a:ext cx="2124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CA95FA7-5395-3712-7AB4-78DED9695460}"/>
                  </a:ext>
                </a:extLst>
              </p14:cNvPr>
              <p14:cNvContentPartPr/>
              <p14:nvPr/>
            </p14:nvContentPartPr>
            <p14:xfrm>
              <a:off x="10672560" y="2354220"/>
              <a:ext cx="14400" cy="198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CA95FA7-5395-3712-7AB4-78DED969546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663920" y="2345580"/>
                <a:ext cx="3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1CBCCE4-5D61-16D8-82CD-67D5E672498E}"/>
                  </a:ext>
                </a:extLst>
              </p14:cNvPr>
              <p14:cNvContentPartPr/>
              <p14:nvPr/>
            </p14:nvContentPartPr>
            <p14:xfrm>
              <a:off x="10796760" y="2330100"/>
              <a:ext cx="196200" cy="2224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1CBCCE4-5D61-16D8-82CD-67D5E672498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88120" y="2321100"/>
                <a:ext cx="213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D4A9AA4-99B0-323C-390A-72E89C4113A4}"/>
                  </a:ext>
                </a:extLst>
              </p14:cNvPr>
              <p14:cNvContentPartPr/>
              <p14:nvPr/>
            </p14:nvContentPartPr>
            <p14:xfrm>
              <a:off x="10895040" y="2419380"/>
              <a:ext cx="141840" cy="81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D4A9AA4-99B0-323C-390A-72E89C4113A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886040" y="2410740"/>
                <a:ext cx="1594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D96C7B5-8C5D-F5D4-A8DE-6943BAFF3B72}"/>
                  </a:ext>
                </a:extLst>
              </p14:cNvPr>
              <p14:cNvContentPartPr/>
              <p14:nvPr/>
            </p14:nvContentPartPr>
            <p14:xfrm>
              <a:off x="11041560" y="2493540"/>
              <a:ext cx="70560" cy="169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D96C7B5-8C5D-F5D4-A8DE-6943BAFF3B7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032560" y="2484900"/>
                <a:ext cx="88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F8DD3B-4007-94C7-3FCA-649A3A958A06}"/>
                  </a:ext>
                </a:extLst>
              </p14:cNvPr>
              <p14:cNvContentPartPr/>
              <p14:nvPr/>
            </p14:nvContentPartPr>
            <p14:xfrm>
              <a:off x="11278080" y="2280780"/>
              <a:ext cx="218160" cy="253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F8DD3B-4007-94C7-3FCA-649A3A958A0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269440" y="2272140"/>
                <a:ext cx="235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72DEA56-394D-BB11-40D3-A34BAA353BA8}"/>
                  </a:ext>
                </a:extLst>
              </p14:cNvPr>
              <p14:cNvContentPartPr/>
              <p14:nvPr/>
            </p14:nvContentPartPr>
            <p14:xfrm>
              <a:off x="11462760" y="2230740"/>
              <a:ext cx="165600" cy="329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72DEA56-394D-BB11-40D3-A34BAA353B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454120" y="2222100"/>
                <a:ext cx="183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44EFEFE-4CEB-2956-7FE8-2D800C3372F1}"/>
                  </a:ext>
                </a:extLst>
              </p14:cNvPr>
              <p14:cNvContentPartPr/>
              <p14:nvPr/>
            </p14:nvContentPartPr>
            <p14:xfrm>
              <a:off x="11172600" y="1040220"/>
              <a:ext cx="252000" cy="314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44EFEFE-4CEB-2956-7FE8-2D800C3372F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163600" y="1031580"/>
                <a:ext cx="269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4ED0161-7009-1B8F-18B2-B4D48D484C75}"/>
                  </a:ext>
                </a:extLst>
              </p14:cNvPr>
              <p14:cNvContentPartPr/>
              <p14:nvPr/>
            </p14:nvContentPartPr>
            <p14:xfrm>
              <a:off x="11435400" y="945540"/>
              <a:ext cx="177840" cy="3142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4ED0161-7009-1B8F-18B2-B4D48D484C7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426400" y="936900"/>
                <a:ext cx="195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047F345-D7E1-0BD7-42C9-629E02E47933}"/>
                  </a:ext>
                </a:extLst>
              </p14:cNvPr>
              <p14:cNvContentPartPr/>
              <p14:nvPr/>
            </p14:nvContentPartPr>
            <p14:xfrm>
              <a:off x="10326240" y="2805300"/>
              <a:ext cx="120960" cy="2854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047F345-D7E1-0BD7-42C9-629E02E4793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317600" y="2796660"/>
                <a:ext cx="138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EA60DF3-1DB3-4D6D-7760-A92BA90D6300}"/>
                  </a:ext>
                </a:extLst>
              </p14:cNvPr>
              <p14:cNvContentPartPr/>
              <p14:nvPr/>
            </p14:nvContentPartPr>
            <p14:xfrm>
              <a:off x="10545120" y="2928420"/>
              <a:ext cx="20160" cy="197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EA60DF3-1DB3-4D6D-7760-A92BA90D630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536480" y="2919780"/>
                <a:ext cx="37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C617A78-2233-025C-6E79-18C8F70D10EA}"/>
                  </a:ext>
                </a:extLst>
              </p14:cNvPr>
              <p14:cNvContentPartPr/>
              <p14:nvPr/>
            </p14:nvContentPartPr>
            <p14:xfrm>
              <a:off x="10690560" y="2923380"/>
              <a:ext cx="84960" cy="192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C617A78-2233-025C-6E79-18C8F70D10E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681560" y="2914740"/>
                <a:ext cx="102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C05771E-B95C-1C3E-F0F5-95667F989BE6}"/>
                  </a:ext>
                </a:extLst>
              </p14:cNvPr>
              <p14:cNvContentPartPr/>
              <p14:nvPr/>
            </p14:nvContentPartPr>
            <p14:xfrm>
              <a:off x="10758600" y="2892420"/>
              <a:ext cx="182520" cy="4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C05771E-B95C-1C3E-F0F5-95667F989BE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49960" y="2883780"/>
                <a:ext cx="200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406BC54-0E69-2913-EAC2-2E8E779F2391}"/>
                  </a:ext>
                </a:extLst>
              </p14:cNvPr>
              <p14:cNvContentPartPr/>
              <p14:nvPr/>
            </p14:nvContentPartPr>
            <p14:xfrm>
              <a:off x="10959840" y="3078180"/>
              <a:ext cx="24840" cy="150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406BC54-0E69-2913-EAC2-2E8E779F239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950840" y="3069180"/>
                <a:ext cx="424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E23F320-A4B3-2DBA-BFE4-E32D58B25C10}"/>
                  </a:ext>
                </a:extLst>
              </p14:cNvPr>
              <p14:cNvContentPartPr/>
              <p14:nvPr/>
            </p14:nvContentPartPr>
            <p14:xfrm>
              <a:off x="11213280" y="2875500"/>
              <a:ext cx="54000" cy="2512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E23F320-A4B3-2DBA-BFE4-E32D58B25C1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204640" y="2866500"/>
                <a:ext cx="71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F9B7990-0B5B-CC0F-3591-06D618F3ABEE}"/>
                  </a:ext>
                </a:extLst>
              </p14:cNvPr>
              <p14:cNvContentPartPr/>
              <p14:nvPr/>
            </p14:nvContentPartPr>
            <p14:xfrm>
              <a:off x="11319840" y="2766780"/>
              <a:ext cx="183600" cy="361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F9B7990-0B5B-CC0F-3591-06D618F3ABE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310840" y="2758140"/>
                <a:ext cx="201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2EE5562-0DB4-996B-4237-44806C4CA97C}"/>
                  </a:ext>
                </a:extLst>
              </p14:cNvPr>
              <p14:cNvContentPartPr/>
              <p14:nvPr/>
            </p14:nvContentPartPr>
            <p14:xfrm>
              <a:off x="8050680" y="1741140"/>
              <a:ext cx="165600" cy="193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2EE5562-0DB4-996B-4237-44806C4CA97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42040" y="1732140"/>
                <a:ext cx="183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62AB0B0-6365-C649-B360-5A95C0BBB2E7}"/>
                  </a:ext>
                </a:extLst>
              </p14:cNvPr>
              <p14:cNvContentPartPr/>
              <p14:nvPr/>
            </p14:nvContentPartPr>
            <p14:xfrm>
              <a:off x="8425080" y="1730340"/>
              <a:ext cx="12960" cy="249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62AB0B0-6365-C649-B360-5A95C0BBB2E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416440" y="1721700"/>
                <a:ext cx="30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85EDDE2-769F-2739-A96F-6E569CF392C9}"/>
                  </a:ext>
                </a:extLst>
              </p14:cNvPr>
              <p14:cNvContentPartPr/>
              <p14:nvPr/>
            </p14:nvContentPartPr>
            <p14:xfrm>
              <a:off x="8316000" y="1750500"/>
              <a:ext cx="128160" cy="1429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85EDDE2-769F-2739-A96F-6E569CF392C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307000" y="1741860"/>
                <a:ext cx="145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9F944B5-1568-C38E-B0C6-FC3B5D6A24EE}"/>
                  </a:ext>
                </a:extLst>
              </p14:cNvPr>
              <p14:cNvContentPartPr/>
              <p14:nvPr/>
            </p14:nvContentPartPr>
            <p14:xfrm>
              <a:off x="8534520" y="1860300"/>
              <a:ext cx="116640" cy="30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9F944B5-1568-C38E-B0C6-FC3B5D6A24E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525520" y="1851660"/>
                <a:ext cx="134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A3B5530-9899-780D-17BB-9E22F160A796}"/>
                  </a:ext>
                </a:extLst>
              </p14:cNvPr>
              <p14:cNvContentPartPr/>
              <p14:nvPr/>
            </p14:nvContentPartPr>
            <p14:xfrm>
              <a:off x="8786880" y="1746900"/>
              <a:ext cx="17640" cy="182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A3B5530-9899-780D-17BB-9E22F160A79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777880" y="1737900"/>
                <a:ext cx="35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C25060-B3AC-3DF9-CA96-BF987750610C}"/>
                  </a:ext>
                </a:extLst>
              </p14:cNvPr>
              <p14:cNvContentPartPr/>
              <p14:nvPr/>
            </p14:nvContentPartPr>
            <p14:xfrm>
              <a:off x="8922240" y="1773180"/>
              <a:ext cx="88920" cy="189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C25060-B3AC-3DF9-CA96-BF987750610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913600" y="1764180"/>
                <a:ext cx="106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F875513-76BA-6D5C-42F9-D203E0E86B31}"/>
                  </a:ext>
                </a:extLst>
              </p14:cNvPr>
              <p14:cNvContentPartPr/>
              <p14:nvPr/>
            </p14:nvContentPartPr>
            <p14:xfrm>
              <a:off x="8952840" y="1702980"/>
              <a:ext cx="144000" cy="76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F875513-76BA-6D5C-42F9-D203E0E86B3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944200" y="1693980"/>
                <a:ext cx="1616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651E0C1-42A3-013E-0F37-53D738694D0C}"/>
                  </a:ext>
                </a:extLst>
              </p14:cNvPr>
              <p14:cNvContentPartPr/>
              <p14:nvPr/>
            </p14:nvContentPartPr>
            <p14:xfrm>
              <a:off x="9138960" y="1823580"/>
              <a:ext cx="124560" cy="93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651E0C1-42A3-013E-0F37-53D738694D0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129960" y="1814580"/>
                <a:ext cx="142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2D84226-D047-00F8-3FC1-A93E9DBC4F09}"/>
                  </a:ext>
                </a:extLst>
              </p14:cNvPr>
              <p14:cNvContentPartPr/>
              <p14:nvPr/>
            </p14:nvContentPartPr>
            <p14:xfrm>
              <a:off x="10372680" y="3354660"/>
              <a:ext cx="56880" cy="27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2D84226-D047-00F8-3FC1-A93E9DBC4F0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363680" y="3345660"/>
                <a:ext cx="74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01AF467-2330-F112-1BAE-D782F534E621}"/>
                  </a:ext>
                </a:extLst>
              </p14:cNvPr>
              <p14:cNvContentPartPr/>
              <p14:nvPr/>
            </p14:nvContentPartPr>
            <p14:xfrm>
              <a:off x="10563120" y="3441420"/>
              <a:ext cx="143280" cy="1706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01AF467-2330-F112-1BAE-D782F534E62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554120" y="3432420"/>
                <a:ext cx="160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31DF6D5-4602-168B-C208-C2CC5EF1F66F}"/>
                  </a:ext>
                </a:extLst>
              </p14:cNvPr>
              <p14:cNvContentPartPr/>
              <p14:nvPr/>
            </p14:nvContentPartPr>
            <p14:xfrm>
              <a:off x="10854720" y="3398940"/>
              <a:ext cx="42120" cy="229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31DF6D5-4602-168B-C208-C2CC5EF1F66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846080" y="3390300"/>
                <a:ext cx="59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EDE7721-B651-C61B-A2E3-38D4E25E2790}"/>
                  </a:ext>
                </a:extLst>
              </p14:cNvPr>
              <p14:cNvContentPartPr/>
              <p14:nvPr/>
            </p14:nvContentPartPr>
            <p14:xfrm>
              <a:off x="10786320" y="3396060"/>
              <a:ext cx="108000" cy="133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EDE7721-B651-C61B-A2E3-38D4E25E279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777320" y="3387420"/>
                <a:ext cx="125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9C3EBC6-F651-7667-1D58-1F5951CBE57A}"/>
                  </a:ext>
                </a:extLst>
              </p14:cNvPr>
              <p14:cNvContentPartPr/>
              <p14:nvPr/>
            </p14:nvContentPartPr>
            <p14:xfrm>
              <a:off x="10920960" y="3588300"/>
              <a:ext cx="51480" cy="1051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9C3EBC6-F651-7667-1D58-1F5951CBE57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912320" y="3579300"/>
                <a:ext cx="69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2E6263F-347F-FE0E-9E07-231DA7073E00}"/>
                  </a:ext>
                </a:extLst>
              </p14:cNvPr>
              <p14:cNvContentPartPr/>
              <p14:nvPr/>
            </p14:nvContentPartPr>
            <p14:xfrm>
              <a:off x="11030400" y="3392820"/>
              <a:ext cx="144000" cy="2494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2E6263F-347F-FE0E-9E07-231DA7073E00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021400" y="3383820"/>
                <a:ext cx="161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CBA5947-08DB-5A08-F2BA-A45219F8C2A8}"/>
                  </a:ext>
                </a:extLst>
              </p14:cNvPr>
              <p14:cNvContentPartPr/>
              <p14:nvPr/>
            </p14:nvContentPartPr>
            <p14:xfrm>
              <a:off x="11208960" y="3343500"/>
              <a:ext cx="159840" cy="2674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CBA5947-08DB-5A08-F2BA-A45219F8C2A8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200320" y="3334500"/>
                <a:ext cx="177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54196C6-1D42-C293-03F5-29AB35DBABD1}"/>
                  </a:ext>
                </a:extLst>
              </p14:cNvPr>
              <p14:cNvContentPartPr/>
              <p14:nvPr/>
            </p14:nvContentPartPr>
            <p14:xfrm>
              <a:off x="10751400" y="3487500"/>
              <a:ext cx="158040" cy="586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54196C6-1D42-C293-03F5-29AB35DBABD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742760" y="3478500"/>
                <a:ext cx="17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17BEE1E-F75E-237E-0F70-4BF0D857269D}"/>
                  </a:ext>
                </a:extLst>
              </p14:cNvPr>
              <p14:cNvContentPartPr/>
              <p14:nvPr/>
            </p14:nvContentPartPr>
            <p14:xfrm>
              <a:off x="8048880" y="2207700"/>
              <a:ext cx="173880" cy="1936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17BEE1E-F75E-237E-0F70-4BF0D857269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039880" y="2199060"/>
                <a:ext cx="191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7CB56EF-57C9-B1C3-D98B-51CFAC13BAA3}"/>
                  </a:ext>
                </a:extLst>
              </p14:cNvPr>
              <p14:cNvContentPartPr/>
              <p14:nvPr/>
            </p14:nvContentPartPr>
            <p14:xfrm>
              <a:off x="8272440" y="2238300"/>
              <a:ext cx="114480" cy="187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7CB56EF-57C9-B1C3-D98B-51CFAC13BAA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263800" y="2229300"/>
                <a:ext cx="132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841BC83-F126-BCCD-4EF0-0E5161189411}"/>
                  </a:ext>
                </a:extLst>
              </p14:cNvPr>
              <p14:cNvContentPartPr/>
              <p14:nvPr/>
            </p14:nvContentPartPr>
            <p14:xfrm>
              <a:off x="8314200" y="2238660"/>
              <a:ext cx="147600" cy="46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841BC83-F126-BCCD-4EF0-0E516118941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305200" y="2230020"/>
                <a:ext cx="165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EC468A6-6D91-11F3-3D30-C1A91960C510}"/>
                  </a:ext>
                </a:extLst>
              </p14:cNvPr>
              <p14:cNvContentPartPr/>
              <p14:nvPr/>
            </p14:nvContentPartPr>
            <p14:xfrm>
              <a:off x="8482680" y="2346660"/>
              <a:ext cx="144360" cy="147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EC468A6-6D91-11F3-3D30-C1A91960C51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473680" y="2337660"/>
                <a:ext cx="162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0F865DE-BF9B-0506-32A1-D58CD46C2404}"/>
                  </a:ext>
                </a:extLst>
              </p14:cNvPr>
              <p14:cNvContentPartPr/>
              <p14:nvPr/>
            </p14:nvContentPartPr>
            <p14:xfrm>
              <a:off x="8769600" y="2258100"/>
              <a:ext cx="12960" cy="1825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0F865DE-BF9B-0506-32A1-D58CD46C240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760960" y="2249100"/>
                <a:ext cx="30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9646EA7-828B-0AD7-310C-E6EE97F08446}"/>
                  </a:ext>
                </a:extLst>
              </p14:cNvPr>
              <p14:cNvContentPartPr/>
              <p14:nvPr/>
            </p14:nvContentPartPr>
            <p14:xfrm>
              <a:off x="8918640" y="2249460"/>
              <a:ext cx="116280" cy="191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9646EA7-828B-0AD7-310C-E6EE97F0844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909640" y="2240820"/>
                <a:ext cx="1339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C54B35E-FD5A-D165-FB0B-883D12E6F578}"/>
                  </a:ext>
                </a:extLst>
              </p14:cNvPr>
              <p14:cNvContentPartPr/>
              <p14:nvPr/>
            </p14:nvContentPartPr>
            <p14:xfrm>
              <a:off x="8982000" y="2231820"/>
              <a:ext cx="142560" cy="31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C54B35E-FD5A-D165-FB0B-883D12E6F57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973000" y="2223180"/>
                <a:ext cx="160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F27F43A-4355-3329-F155-8E9C98EE710C}"/>
                  </a:ext>
                </a:extLst>
              </p14:cNvPr>
              <p14:cNvContentPartPr/>
              <p14:nvPr/>
            </p14:nvContentPartPr>
            <p14:xfrm>
              <a:off x="9167040" y="2343780"/>
              <a:ext cx="125640" cy="92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F27F43A-4355-3329-F155-8E9C98EE710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158040" y="2334780"/>
                <a:ext cx="1432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04765DE-23E9-861A-DD1D-57DA92BD7865}"/>
                  </a:ext>
                </a:extLst>
              </p14:cNvPr>
              <p14:cNvContentPartPr/>
              <p14:nvPr/>
            </p14:nvContentPartPr>
            <p14:xfrm>
              <a:off x="9429840" y="2248740"/>
              <a:ext cx="78480" cy="2390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04765DE-23E9-861A-DD1D-57DA92BD786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420840" y="2240100"/>
                <a:ext cx="96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DE92ECC-2333-7E90-43E0-6B4C29FA030B}"/>
                  </a:ext>
                </a:extLst>
              </p14:cNvPr>
              <p14:cNvContentPartPr/>
              <p14:nvPr/>
            </p14:nvContentPartPr>
            <p14:xfrm>
              <a:off x="9628560" y="2286900"/>
              <a:ext cx="141120" cy="1692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DE92ECC-2333-7E90-43E0-6B4C29FA030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619560" y="2277900"/>
                <a:ext cx="15876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AA5B382-A050-CB01-2FED-7C8FD64CDA13}"/>
              </a:ext>
            </a:extLst>
          </p:cNvPr>
          <p:cNvGrpSpPr/>
          <p:nvPr/>
        </p:nvGrpSpPr>
        <p:grpSpPr>
          <a:xfrm>
            <a:off x="3539880" y="1789740"/>
            <a:ext cx="3401640" cy="842400"/>
            <a:chOff x="3539880" y="1789740"/>
            <a:chExt cx="34016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D35C5D-3E43-AFBA-B62F-D330CC1B010F}"/>
                    </a:ext>
                  </a:extLst>
                </p14:cNvPr>
                <p14:cNvContentPartPr/>
                <p14:nvPr/>
              </p14:nvContentPartPr>
              <p14:xfrm>
                <a:off x="3685680" y="2042460"/>
                <a:ext cx="31680" cy="261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D35C5D-3E43-AFBA-B62F-D330CC1B010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677040" y="2033460"/>
                  <a:ext cx="49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A69E287-24E4-21A9-064F-E0C0BC211058}"/>
                    </a:ext>
                  </a:extLst>
                </p14:cNvPr>
                <p14:cNvContentPartPr/>
                <p14:nvPr/>
              </p14:nvContentPartPr>
              <p14:xfrm>
                <a:off x="3770640" y="2125260"/>
                <a:ext cx="151200" cy="18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A69E287-24E4-21A9-064F-E0C0BC21105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62000" y="2116620"/>
                  <a:ext cx="16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5A4057-7C50-D5BF-959F-8D467BB8709A}"/>
                    </a:ext>
                  </a:extLst>
                </p14:cNvPr>
                <p14:cNvContentPartPr/>
                <p14:nvPr/>
              </p14:nvContentPartPr>
              <p14:xfrm>
                <a:off x="3669480" y="2058300"/>
                <a:ext cx="15840" cy="271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5A4057-7C50-D5BF-959F-8D467BB870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60480" y="2049300"/>
                  <a:ext cx="33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D51270-A2AC-7AD2-DC80-6154CC268628}"/>
                    </a:ext>
                  </a:extLst>
                </p14:cNvPr>
                <p14:cNvContentPartPr/>
                <p14:nvPr/>
              </p14:nvContentPartPr>
              <p14:xfrm>
                <a:off x="3539880" y="2007540"/>
                <a:ext cx="592920" cy="433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D51270-A2AC-7AD2-DC80-6154CC26862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530880" y="1998900"/>
                  <a:ext cx="610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086EC8-2849-5649-0961-6C203B7996F4}"/>
                    </a:ext>
                  </a:extLst>
                </p14:cNvPr>
                <p14:cNvContentPartPr/>
                <p14:nvPr/>
              </p14:nvContentPartPr>
              <p14:xfrm>
                <a:off x="4246200" y="2145060"/>
                <a:ext cx="14760" cy="145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086EC8-2849-5649-0961-6C203B7996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237560" y="2136060"/>
                  <a:ext cx="3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B51152-CC0D-9AF1-B184-3983BF3BDE7D}"/>
                    </a:ext>
                  </a:extLst>
                </p14:cNvPr>
                <p14:cNvContentPartPr/>
                <p14:nvPr/>
              </p14:nvContentPartPr>
              <p14:xfrm>
                <a:off x="4415760" y="2064420"/>
                <a:ext cx="109080" cy="20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B51152-CC0D-9AF1-B184-3983BF3BDE7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407120" y="2055780"/>
                  <a:ext cx="126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B034F5-2411-CBEA-93BB-7F60CB37AADE}"/>
                    </a:ext>
                  </a:extLst>
                </p14:cNvPr>
                <p14:cNvContentPartPr/>
                <p14:nvPr/>
              </p14:nvContentPartPr>
              <p14:xfrm>
                <a:off x="4467240" y="1997100"/>
                <a:ext cx="213840" cy="82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B034F5-2411-CBEA-93BB-7F60CB37AAD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58240" y="1988460"/>
                  <a:ext cx="23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3C52ED-F492-241C-734D-098A41C489A3}"/>
                    </a:ext>
                  </a:extLst>
                </p14:cNvPr>
                <p14:cNvContentPartPr/>
                <p14:nvPr/>
              </p14:nvContentPartPr>
              <p14:xfrm>
                <a:off x="4229640" y="1789740"/>
                <a:ext cx="690840" cy="585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3C52ED-F492-241C-734D-098A41C489A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21000" y="1780740"/>
                  <a:ext cx="7084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0E53B2-70F5-C11F-D7A7-DD5EDCD8A028}"/>
                    </a:ext>
                  </a:extLst>
                </p14:cNvPr>
                <p14:cNvContentPartPr/>
                <p14:nvPr/>
              </p14:nvContentPartPr>
              <p14:xfrm>
                <a:off x="5007960" y="2055780"/>
                <a:ext cx="48240" cy="29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0E53B2-70F5-C11F-D7A7-DD5EDCD8A02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98960" y="2047140"/>
                  <a:ext cx="65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D69753-8BBF-EA5B-3203-4F261F82B342}"/>
                    </a:ext>
                  </a:extLst>
                </p14:cNvPr>
                <p14:cNvContentPartPr/>
                <p14:nvPr/>
              </p14:nvContentPartPr>
              <p14:xfrm>
                <a:off x="5166360" y="2029500"/>
                <a:ext cx="123480" cy="285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D69753-8BBF-EA5B-3203-4F261F82B3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157720" y="2020500"/>
                  <a:ext cx="141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A8933D-2CEC-6E83-6D75-CB88DF2C03F6}"/>
                    </a:ext>
                  </a:extLst>
                </p14:cNvPr>
                <p14:cNvContentPartPr/>
                <p14:nvPr/>
              </p14:nvContentPartPr>
              <p14:xfrm>
                <a:off x="5167440" y="2114460"/>
                <a:ext cx="171360" cy="12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A8933D-2CEC-6E83-6D75-CB88DF2C03F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58440" y="2105460"/>
                  <a:ext cx="18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04258A-2B60-A94E-9836-C85B80F8640F}"/>
                    </a:ext>
                  </a:extLst>
                </p14:cNvPr>
                <p14:cNvContentPartPr/>
                <p14:nvPr/>
              </p14:nvContentPartPr>
              <p14:xfrm>
                <a:off x="5072760" y="1844100"/>
                <a:ext cx="426960" cy="502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04258A-2B60-A94E-9836-C85B80F8640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63760" y="1835100"/>
                  <a:ext cx="444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2F2CACC-672A-24E2-AC6C-1918AF726C3E}"/>
                    </a:ext>
                  </a:extLst>
                </p14:cNvPr>
                <p14:cNvContentPartPr/>
                <p14:nvPr/>
              </p14:nvContentPartPr>
              <p14:xfrm>
                <a:off x="5643720" y="2077380"/>
                <a:ext cx="150480" cy="232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2F2CACC-672A-24E2-AC6C-1918AF726C3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34720" y="2068740"/>
                  <a:ext cx="168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95D71A1-24B2-2EC6-A687-7A0345A44CAF}"/>
                    </a:ext>
                  </a:extLst>
                </p14:cNvPr>
                <p14:cNvContentPartPr/>
                <p14:nvPr/>
              </p14:nvContentPartPr>
              <p14:xfrm>
                <a:off x="5969160" y="2149740"/>
                <a:ext cx="19800" cy="218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95D71A1-24B2-2EC6-A687-7A0345A44CA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960520" y="2141100"/>
                  <a:ext cx="37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5A2245B-4A8F-5C9C-EFF6-9BB1A1CCF03F}"/>
                    </a:ext>
                  </a:extLst>
                </p14:cNvPr>
                <p14:cNvContentPartPr/>
                <p14:nvPr/>
              </p14:nvContentPartPr>
              <p14:xfrm>
                <a:off x="5853600" y="2073780"/>
                <a:ext cx="171000" cy="168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5A2245B-4A8F-5C9C-EFF6-9BB1A1CCF03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44600" y="2064780"/>
                  <a:ext cx="18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D0097B8-4A84-D2E2-53C2-2AFF9F16D96E}"/>
                    </a:ext>
                  </a:extLst>
                </p14:cNvPr>
                <p14:cNvContentPartPr/>
                <p14:nvPr/>
              </p14:nvContentPartPr>
              <p14:xfrm>
                <a:off x="5736600" y="2065140"/>
                <a:ext cx="489960" cy="343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D0097B8-4A84-D2E2-53C2-2AFF9F16D96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27600" y="2056140"/>
                  <a:ext cx="507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658754-417A-14B2-F23E-8A07017DCD87}"/>
                    </a:ext>
                  </a:extLst>
                </p14:cNvPr>
                <p14:cNvContentPartPr/>
                <p14:nvPr/>
              </p14:nvContentPartPr>
              <p14:xfrm>
                <a:off x="6342480" y="2199420"/>
                <a:ext cx="173520" cy="210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658754-417A-14B2-F23E-8A07017DCD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33480" y="2190420"/>
                  <a:ext cx="191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C22E074-A3E9-9B68-67C9-93F5242C5BBE}"/>
                    </a:ext>
                  </a:extLst>
                </p14:cNvPr>
                <p14:cNvContentPartPr/>
                <p14:nvPr/>
              </p14:nvContentPartPr>
              <p14:xfrm>
                <a:off x="6596640" y="2230020"/>
                <a:ext cx="122400" cy="223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C22E074-A3E9-9B68-67C9-93F5242C5BB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88000" y="2221020"/>
                  <a:ext cx="140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1CC939B-83DC-4E4D-0F83-508061372CFE}"/>
                    </a:ext>
                  </a:extLst>
                </p14:cNvPr>
                <p14:cNvContentPartPr/>
                <p14:nvPr/>
              </p14:nvContentPartPr>
              <p14:xfrm>
                <a:off x="6669720" y="2173860"/>
                <a:ext cx="203760" cy="86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1CC939B-83DC-4E4D-0F83-508061372CF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660720" y="2164860"/>
                  <a:ext cx="221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1D0BE8-89D4-B3FE-F89C-889D6C5B3A7A}"/>
                    </a:ext>
                  </a:extLst>
                </p14:cNvPr>
                <p14:cNvContentPartPr/>
                <p14:nvPr/>
              </p14:nvContentPartPr>
              <p14:xfrm>
                <a:off x="6395040" y="2237940"/>
                <a:ext cx="546480" cy="394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1D0BE8-89D4-B3FE-F89C-889D6C5B3A7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86400" y="2228940"/>
                  <a:ext cx="5641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065E9B4-96C1-E885-405B-EC16FD272868}"/>
              </a:ext>
            </a:extLst>
          </p:cNvPr>
          <p:cNvGrpSpPr/>
          <p:nvPr/>
        </p:nvGrpSpPr>
        <p:grpSpPr>
          <a:xfrm>
            <a:off x="7152840" y="2372940"/>
            <a:ext cx="257040" cy="300960"/>
            <a:chOff x="7152840" y="2372940"/>
            <a:chExt cx="2570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5A031DC-03C3-8E36-35C8-463F81E6C2FA}"/>
                    </a:ext>
                  </a:extLst>
                </p14:cNvPr>
                <p14:cNvContentPartPr/>
                <p14:nvPr/>
              </p14:nvContentPartPr>
              <p14:xfrm>
                <a:off x="7152840" y="2372940"/>
                <a:ext cx="109800" cy="241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5A031DC-03C3-8E36-35C8-463F81E6C2F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43840" y="2364300"/>
                  <a:ext cx="127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713AC1C-C939-070D-7244-73096F40FAAB}"/>
                    </a:ext>
                  </a:extLst>
                </p14:cNvPr>
                <p14:cNvContentPartPr/>
                <p14:nvPr/>
              </p14:nvContentPartPr>
              <p14:xfrm>
                <a:off x="7354440" y="2385180"/>
                <a:ext cx="55440" cy="288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713AC1C-C939-070D-7244-73096F40FAA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345440" y="2376540"/>
                  <a:ext cx="73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3322058-8B4B-29B7-20DC-C5CC066A5B04}"/>
                    </a:ext>
                  </a:extLst>
                </p14:cNvPr>
                <p14:cNvContentPartPr/>
                <p14:nvPr/>
              </p14:nvContentPartPr>
              <p14:xfrm>
                <a:off x="7282800" y="2411820"/>
                <a:ext cx="109080" cy="1022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3322058-8B4B-29B7-20DC-C5CC066A5B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74160" y="2403180"/>
                  <a:ext cx="1267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9007A19-C560-872E-7ED7-01A7592F9516}"/>
              </a:ext>
            </a:extLst>
          </p:cNvPr>
          <p:cNvGrpSpPr/>
          <p:nvPr/>
        </p:nvGrpSpPr>
        <p:grpSpPr>
          <a:xfrm>
            <a:off x="8074800" y="2686140"/>
            <a:ext cx="1084320" cy="329400"/>
            <a:chOff x="8074800" y="2686140"/>
            <a:chExt cx="108432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9DF7804-4FFD-0C04-2ECB-5B83C4847EA2}"/>
                    </a:ext>
                  </a:extLst>
                </p14:cNvPr>
                <p14:cNvContentPartPr/>
                <p14:nvPr/>
              </p14:nvContentPartPr>
              <p14:xfrm>
                <a:off x="8074800" y="2686140"/>
                <a:ext cx="135000" cy="308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9DF7804-4FFD-0C04-2ECB-5B83C4847E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66160" y="2677140"/>
                  <a:ext cx="15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18E6510-174D-D224-78DF-61988CCD8D74}"/>
                    </a:ext>
                  </a:extLst>
                </p14:cNvPr>
                <p14:cNvContentPartPr/>
                <p14:nvPr/>
              </p14:nvContentPartPr>
              <p14:xfrm>
                <a:off x="8277840" y="2737260"/>
                <a:ext cx="23400" cy="232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18E6510-174D-D224-78DF-61988CCD8D7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68840" y="2728260"/>
                  <a:ext cx="41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E1CEF47-B81F-F72F-2881-2416CCC01D8E}"/>
                    </a:ext>
                  </a:extLst>
                </p14:cNvPr>
                <p14:cNvContentPartPr/>
                <p14:nvPr/>
              </p14:nvContentPartPr>
              <p14:xfrm>
                <a:off x="8254800" y="2726460"/>
                <a:ext cx="146160" cy="80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E1CEF47-B81F-F72F-2881-2416CCC01D8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45800" y="2717460"/>
                  <a:ext cx="16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92721F8-260D-2E3C-7DB4-C046B3618706}"/>
                    </a:ext>
                  </a:extLst>
                </p14:cNvPr>
                <p14:cNvContentPartPr/>
                <p14:nvPr/>
              </p14:nvContentPartPr>
              <p14:xfrm>
                <a:off x="8497440" y="2884140"/>
                <a:ext cx="72000" cy="11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92721F8-260D-2E3C-7DB4-C046B361870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88440" y="2875500"/>
                  <a:ext cx="89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0409948-F7CF-F5DB-26D3-5D8BEE4287B3}"/>
                    </a:ext>
                  </a:extLst>
                </p14:cNvPr>
                <p14:cNvContentPartPr/>
                <p14:nvPr/>
              </p14:nvContentPartPr>
              <p14:xfrm>
                <a:off x="8664120" y="2819700"/>
                <a:ext cx="252000" cy="195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0409948-F7CF-F5DB-26D3-5D8BEE4287B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655120" y="2810700"/>
                  <a:ext cx="269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8ACA973-80E8-3A9D-C126-D2456CAE4E1A}"/>
                    </a:ext>
                  </a:extLst>
                </p14:cNvPr>
                <p14:cNvContentPartPr/>
                <p14:nvPr/>
              </p14:nvContentPartPr>
              <p14:xfrm>
                <a:off x="8845560" y="2770020"/>
                <a:ext cx="313560" cy="11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8ACA973-80E8-3A9D-C126-D2456CAE4E1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36920" y="2761020"/>
                  <a:ext cx="331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15AE9D3-D15A-C218-288B-39FC3D72DD3E}"/>
                    </a:ext>
                  </a:extLst>
                </p14:cNvPr>
                <p14:cNvContentPartPr/>
                <p14:nvPr/>
              </p14:nvContentPartPr>
              <p14:xfrm>
                <a:off x="9092520" y="2958660"/>
                <a:ext cx="39960" cy="15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15AE9D3-D15A-C218-288B-39FC3D72DD3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83880" y="2950020"/>
                  <a:ext cx="5760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D123ACC-09D1-1BDB-9D0E-294640493E24}"/>
                  </a:ext>
                </a:extLst>
              </p14:cNvPr>
              <p14:cNvContentPartPr/>
              <p14:nvPr/>
            </p14:nvContentPartPr>
            <p14:xfrm>
              <a:off x="9390240" y="2815020"/>
              <a:ext cx="21960" cy="192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D123ACC-09D1-1BDB-9D0E-294640493E2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381600" y="2806020"/>
                <a:ext cx="396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74D78770-06A8-AAC8-EBA3-8597133EC296}"/>
                  </a:ext>
                </a:extLst>
              </p14:cNvPr>
              <p14:cNvContentPartPr/>
              <p14:nvPr/>
            </p14:nvContentPartPr>
            <p14:xfrm>
              <a:off x="9608400" y="2748780"/>
              <a:ext cx="95040" cy="2732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74D78770-06A8-AAC8-EBA3-8597133EC296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599400" y="2740140"/>
                <a:ext cx="11268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0A9131B-5352-6386-D157-E2CF913BA4FD}"/>
              </a:ext>
            </a:extLst>
          </p:cNvPr>
          <p:cNvGrpSpPr/>
          <p:nvPr/>
        </p:nvGrpSpPr>
        <p:grpSpPr>
          <a:xfrm>
            <a:off x="10197000" y="3794940"/>
            <a:ext cx="1580400" cy="1068120"/>
            <a:chOff x="10197000" y="3794940"/>
            <a:chExt cx="1580400" cy="10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835ED83-62B0-FDB2-3BFD-1AC893D032C1}"/>
                    </a:ext>
                  </a:extLst>
                </p14:cNvPr>
                <p14:cNvContentPartPr/>
                <p14:nvPr/>
              </p14:nvContentPartPr>
              <p14:xfrm>
                <a:off x="10571040" y="3937860"/>
                <a:ext cx="153000" cy="2556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835ED83-62B0-FDB2-3BFD-1AC893D032C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62400" y="3928860"/>
                  <a:ext cx="170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31FBCBB-D150-452E-665E-24F99C8B088A}"/>
                    </a:ext>
                  </a:extLst>
                </p14:cNvPr>
                <p14:cNvContentPartPr/>
                <p14:nvPr/>
              </p14:nvContentPartPr>
              <p14:xfrm>
                <a:off x="10758600" y="3968100"/>
                <a:ext cx="88920" cy="193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31FBCBB-D150-452E-665E-24F99C8B088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749960" y="3959460"/>
                  <a:ext cx="106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2B871D5-7FD7-D16C-E6D9-C2D78194B397}"/>
                    </a:ext>
                  </a:extLst>
                </p14:cNvPr>
                <p14:cNvContentPartPr/>
                <p14:nvPr/>
              </p14:nvContentPartPr>
              <p14:xfrm>
                <a:off x="10826280" y="3887100"/>
                <a:ext cx="137880" cy="82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2B871D5-7FD7-D16C-E6D9-C2D78194B39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17640" y="3878100"/>
                  <a:ext cx="155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AF01556-A024-E652-FA40-4306CE03484F}"/>
                    </a:ext>
                  </a:extLst>
                </p14:cNvPr>
                <p14:cNvContentPartPr/>
                <p14:nvPr/>
              </p14:nvContentPartPr>
              <p14:xfrm>
                <a:off x="10980000" y="4073580"/>
                <a:ext cx="49320" cy="144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AF01556-A024-E652-FA40-4306CE0348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971000" y="4064940"/>
                  <a:ext cx="66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DACF50B-F9D8-E546-65DC-AACC8EA21DC1}"/>
                    </a:ext>
                  </a:extLst>
                </p14:cNvPr>
                <p14:cNvContentPartPr/>
                <p14:nvPr/>
              </p14:nvContentPartPr>
              <p14:xfrm>
                <a:off x="11314080" y="3843900"/>
                <a:ext cx="56880" cy="275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DACF50B-F9D8-E546-65DC-AACC8EA21DC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05080" y="3834900"/>
                  <a:ext cx="74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4D860E8-A451-02E1-E443-E31DFA04C8A4}"/>
                    </a:ext>
                  </a:extLst>
                </p14:cNvPr>
                <p14:cNvContentPartPr/>
                <p14:nvPr/>
              </p14:nvContentPartPr>
              <p14:xfrm>
                <a:off x="11179440" y="3818700"/>
                <a:ext cx="204120" cy="191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4D860E8-A451-02E1-E443-E31DFA04C8A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70440" y="3810060"/>
                  <a:ext cx="221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5A5D878-E970-B45D-441F-50A1A7C08846}"/>
                    </a:ext>
                  </a:extLst>
                </p14:cNvPr>
                <p14:cNvContentPartPr/>
                <p14:nvPr/>
              </p14:nvContentPartPr>
              <p14:xfrm>
                <a:off x="10287000" y="3818700"/>
                <a:ext cx="97920" cy="347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5A5D878-E970-B45D-441F-50A1A7C0884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78360" y="3810060"/>
                  <a:ext cx="115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13D5CC0-9F92-E5B0-D37D-157EB25596C5}"/>
                    </a:ext>
                  </a:extLst>
                </p14:cNvPr>
                <p14:cNvContentPartPr/>
                <p14:nvPr/>
              </p14:nvContentPartPr>
              <p14:xfrm>
                <a:off x="11434320" y="3794940"/>
                <a:ext cx="180720" cy="305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13D5CC0-9F92-E5B0-D37D-157EB25596C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425680" y="3786300"/>
                  <a:ext cx="198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4334BE5-385F-6E24-90DB-C653EDE4D036}"/>
                    </a:ext>
                  </a:extLst>
                </p14:cNvPr>
                <p14:cNvContentPartPr/>
                <p14:nvPr/>
              </p14:nvContentPartPr>
              <p14:xfrm>
                <a:off x="10502280" y="4416300"/>
                <a:ext cx="164160" cy="3600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4334BE5-385F-6E24-90DB-C653EDE4D03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493280" y="4407660"/>
                  <a:ext cx="181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E03509C-229D-BD25-A497-D62A03EE3169}"/>
                    </a:ext>
                  </a:extLst>
                </p14:cNvPr>
                <p14:cNvContentPartPr/>
                <p14:nvPr/>
              </p14:nvContentPartPr>
              <p14:xfrm>
                <a:off x="10822680" y="4485420"/>
                <a:ext cx="41400" cy="263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E03509C-229D-BD25-A497-D62A03EE316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814040" y="4476420"/>
                  <a:ext cx="59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0A34A8D-2CF5-C9AE-AB33-7A441F728485}"/>
                    </a:ext>
                  </a:extLst>
                </p14:cNvPr>
                <p14:cNvContentPartPr/>
                <p14:nvPr/>
              </p14:nvContentPartPr>
              <p14:xfrm>
                <a:off x="10720800" y="4439700"/>
                <a:ext cx="208800" cy="150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0A34A8D-2CF5-C9AE-AB33-7A441F72848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712160" y="4430700"/>
                  <a:ext cx="226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96838DF-3344-57B5-7C5B-1443584EB52A}"/>
                    </a:ext>
                  </a:extLst>
                </p14:cNvPr>
                <p14:cNvContentPartPr/>
                <p14:nvPr/>
              </p14:nvContentPartPr>
              <p14:xfrm>
                <a:off x="10858320" y="4612500"/>
                <a:ext cx="151200" cy="198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96838DF-3344-57B5-7C5B-1443584EB52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49320" y="4603500"/>
                  <a:ext cx="168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E45C1B3-F41E-3D98-F3BB-B3DAF827F4AD}"/>
                    </a:ext>
                  </a:extLst>
                </p14:cNvPr>
                <p14:cNvContentPartPr/>
                <p14:nvPr/>
              </p14:nvContentPartPr>
              <p14:xfrm>
                <a:off x="11111400" y="4375620"/>
                <a:ext cx="140760" cy="242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E45C1B3-F41E-3D98-F3BB-B3DAF827F4A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02760" y="4366620"/>
                  <a:ext cx="158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43E2A20-2FA7-5D71-DA25-EED675D2790D}"/>
                    </a:ext>
                  </a:extLst>
                </p14:cNvPr>
                <p14:cNvContentPartPr/>
                <p14:nvPr/>
              </p14:nvContentPartPr>
              <p14:xfrm>
                <a:off x="11169360" y="4321980"/>
                <a:ext cx="282600" cy="77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43E2A20-2FA7-5D71-DA25-EED675D279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160720" y="4312980"/>
                  <a:ext cx="300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B3DAB1B-5463-0CC5-F8C8-16C6752D6617}"/>
                    </a:ext>
                  </a:extLst>
                </p14:cNvPr>
                <p14:cNvContentPartPr/>
                <p14:nvPr/>
              </p14:nvContentPartPr>
              <p14:xfrm>
                <a:off x="10197000" y="3801780"/>
                <a:ext cx="1580400" cy="1061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B3DAB1B-5463-0CC5-F8C8-16C6752D661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188360" y="3792780"/>
                  <a:ext cx="1598040" cy="10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266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0A4D2E-B8FA-12BA-1AD8-82BCAB30F34D}"/>
                  </a:ext>
                </a:extLst>
              </p14:cNvPr>
              <p14:cNvContentPartPr/>
              <p14:nvPr/>
            </p14:nvContentPartPr>
            <p14:xfrm>
              <a:off x="2657880" y="131580"/>
              <a:ext cx="194040" cy="45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0A4D2E-B8FA-12BA-1AD8-82BCAB30F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240" y="122940"/>
                <a:ext cx="211680" cy="47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2524524-EF1C-B5BA-8937-1BA94853CDD1}"/>
              </a:ext>
            </a:extLst>
          </p:cNvPr>
          <p:cNvGrpSpPr/>
          <p:nvPr/>
        </p:nvGrpSpPr>
        <p:grpSpPr>
          <a:xfrm>
            <a:off x="3135960" y="236340"/>
            <a:ext cx="364680" cy="422640"/>
            <a:chOff x="3135960" y="236340"/>
            <a:chExt cx="36468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E4595F-64AB-D0A8-5C2E-AAA6DC3E5B2E}"/>
                    </a:ext>
                  </a:extLst>
                </p14:cNvPr>
                <p14:cNvContentPartPr/>
                <p14:nvPr/>
              </p14:nvContentPartPr>
              <p14:xfrm>
                <a:off x="3135960" y="470340"/>
                <a:ext cx="133560" cy="16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E4595F-64AB-D0A8-5C2E-AAA6DC3E5B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6960" y="461340"/>
                  <a:ext cx="151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F53E78-044F-9FB0-589B-66E2DC7F37AF}"/>
                    </a:ext>
                  </a:extLst>
                </p14:cNvPr>
                <p14:cNvContentPartPr/>
                <p14:nvPr/>
              </p14:nvContentPartPr>
              <p14:xfrm>
                <a:off x="3352320" y="236340"/>
                <a:ext cx="18720" cy="29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F53E78-044F-9FB0-589B-66E2DC7F37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3680" y="227340"/>
                  <a:ext cx="36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78FFB5-2BD4-77DE-0818-ED2494CEE5AF}"/>
                    </a:ext>
                  </a:extLst>
                </p14:cNvPr>
                <p14:cNvContentPartPr/>
                <p14:nvPr/>
              </p14:nvContentPartPr>
              <p14:xfrm>
                <a:off x="3475800" y="507060"/>
                <a:ext cx="24840" cy="15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78FFB5-2BD4-77DE-0818-ED2494CEE5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7160" y="498060"/>
                  <a:ext cx="4248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CE2CC6-435D-4EF3-ADA4-A5EC86DD1445}"/>
                  </a:ext>
                </a:extLst>
              </p14:cNvPr>
              <p14:cNvContentPartPr/>
              <p14:nvPr/>
            </p14:nvContentPartPr>
            <p14:xfrm>
              <a:off x="3747600" y="273420"/>
              <a:ext cx="45720" cy="28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CE2CC6-435D-4EF3-ADA4-A5EC86DD14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8600" y="264780"/>
                <a:ext cx="633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F130EB-B8A0-ACFC-6153-E5F7FE92A845}"/>
                  </a:ext>
                </a:extLst>
              </p14:cNvPr>
              <p14:cNvContentPartPr/>
              <p14:nvPr/>
            </p14:nvContentPartPr>
            <p14:xfrm>
              <a:off x="3924360" y="496980"/>
              <a:ext cx="2484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F130EB-B8A0-ACFC-6153-E5F7FE92A8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5720" y="487980"/>
                <a:ext cx="424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5CF5F0-B329-4D4D-9B18-69F4C5AD01EC}"/>
              </a:ext>
            </a:extLst>
          </p:cNvPr>
          <p:cNvGrpSpPr/>
          <p:nvPr/>
        </p:nvGrpSpPr>
        <p:grpSpPr>
          <a:xfrm>
            <a:off x="4140360" y="218700"/>
            <a:ext cx="332280" cy="434520"/>
            <a:chOff x="4140360" y="218700"/>
            <a:chExt cx="3322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80BCB1-6F20-704E-1CDB-E48AD698ECF9}"/>
                    </a:ext>
                  </a:extLst>
                </p14:cNvPr>
                <p14:cNvContentPartPr/>
                <p14:nvPr/>
              </p14:nvContentPartPr>
              <p14:xfrm>
                <a:off x="4140360" y="346500"/>
                <a:ext cx="29160" cy="22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80BCB1-6F20-704E-1CDB-E48AD698EC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720" y="337860"/>
                  <a:ext cx="46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ABA022-2F7E-05C2-F50A-F7AFE5F76A83}"/>
                    </a:ext>
                  </a:extLst>
                </p14:cNvPr>
                <p14:cNvContentPartPr/>
                <p14:nvPr/>
              </p14:nvContentPartPr>
              <p14:xfrm>
                <a:off x="4234680" y="218700"/>
                <a:ext cx="237960" cy="43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ABA022-2F7E-05C2-F50A-F7AFE5F76A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6040" y="209700"/>
                  <a:ext cx="255600" cy="45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0A708B-2AB4-C2DE-AFA0-576AB064A9CD}"/>
                  </a:ext>
                </a:extLst>
              </p14:cNvPr>
              <p14:cNvContentPartPr/>
              <p14:nvPr/>
            </p14:nvContentPartPr>
            <p14:xfrm>
              <a:off x="5379480" y="266580"/>
              <a:ext cx="21960" cy="19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0A708B-2AB4-C2DE-AFA0-576AB064A9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0480" y="257580"/>
                <a:ext cx="39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E65459-623C-213F-74CA-123D79455377}"/>
                  </a:ext>
                </a:extLst>
              </p14:cNvPr>
              <p14:cNvContentPartPr/>
              <p14:nvPr/>
            </p14:nvContentPartPr>
            <p14:xfrm>
              <a:off x="9203760" y="500580"/>
              <a:ext cx="84240" cy="181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E65459-623C-213F-74CA-123D794553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94760" y="491580"/>
                <a:ext cx="101880" cy="18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70DCF0-3582-67D8-7C08-52ACD2C586EC}"/>
                  </a:ext>
                </a:extLst>
              </p14:cNvPr>
              <p14:cNvContentPartPr/>
              <p14:nvPr/>
            </p14:nvContentPartPr>
            <p14:xfrm>
              <a:off x="9217800" y="491940"/>
              <a:ext cx="1870560" cy="9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70DCF0-3582-67D8-7C08-52ACD2C58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08800" y="483300"/>
                <a:ext cx="1888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D5EC52-B03A-306A-6D73-7A8B3173FE65}"/>
                  </a:ext>
                </a:extLst>
              </p14:cNvPr>
              <p14:cNvContentPartPr/>
              <p14:nvPr/>
            </p14:nvContentPartPr>
            <p14:xfrm>
              <a:off x="9710280" y="123300"/>
              <a:ext cx="543960" cy="167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D5EC52-B03A-306A-6D73-7A8B3173FE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01280" y="114300"/>
                <a:ext cx="561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849502-6178-80B4-9A36-977B5A527B42}"/>
                  </a:ext>
                </a:extLst>
              </p14:cNvPr>
              <p14:cNvContentPartPr/>
              <p14:nvPr/>
            </p14:nvContentPartPr>
            <p14:xfrm>
              <a:off x="10481400" y="288540"/>
              <a:ext cx="18360" cy="83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849502-6178-80B4-9A36-977B5A527B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72400" y="279540"/>
                <a:ext cx="36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C7431B-B4BE-3103-072B-7E0B251FD854}"/>
                  </a:ext>
                </a:extLst>
              </p14:cNvPr>
              <p14:cNvContentPartPr/>
              <p14:nvPr/>
            </p14:nvContentPartPr>
            <p14:xfrm>
              <a:off x="10593000" y="169020"/>
              <a:ext cx="12600" cy="25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C7431B-B4BE-3103-072B-7E0B251FD8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84360" y="160380"/>
                <a:ext cx="30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E30919-DEA5-B53C-CA45-0D20213A8790}"/>
                  </a:ext>
                </a:extLst>
              </p14:cNvPr>
              <p14:cNvContentPartPr/>
              <p14:nvPr/>
            </p14:nvContentPartPr>
            <p14:xfrm>
              <a:off x="10619640" y="155700"/>
              <a:ext cx="100080" cy="153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E30919-DEA5-B53C-CA45-0D20213A87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10640" y="147060"/>
                <a:ext cx="117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5520EE-AD9A-53F8-5E83-641E942EEE84}"/>
                  </a:ext>
                </a:extLst>
              </p14:cNvPr>
              <p14:cNvContentPartPr/>
              <p14:nvPr/>
            </p14:nvContentPartPr>
            <p14:xfrm>
              <a:off x="10784880" y="118620"/>
              <a:ext cx="254160" cy="19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5520EE-AD9A-53F8-5E83-641E942EEE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75880" y="109620"/>
                <a:ext cx="2718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085F7D-1556-513E-E719-3C8340608392}"/>
                  </a:ext>
                </a:extLst>
              </p14:cNvPr>
              <p14:cNvContentPartPr/>
              <p14:nvPr/>
            </p14:nvContentPartPr>
            <p14:xfrm>
              <a:off x="11020680" y="57780"/>
              <a:ext cx="230400" cy="30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085F7D-1556-513E-E719-3C83406083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11680" y="49140"/>
                <a:ext cx="248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8F89DD-0553-F5BB-4740-733BE90ABC6A}"/>
                  </a:ext>
                </a:extLst>
              </p14:cNvPr>
              <p14:cNvContentPartPr/>
              <p14:nvPr/>
            </p14:nvContentPartPr>
            <p14:xfrm>
              <a:off x="9573840" y="66780"/>
              <a:ext cx="114480" cy="329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8F89DD-0553-F5BB-4740-733BE90ABC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65200" y="57780"/>
                <a:ext cx="132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EADEA8C-ECBD-3E07-83BE-1985BD83DE22}"/>
                  </a:ext>
                </a:extLst>
              </p14:cNvPr>
              <p14:cNvContentPartPr/>
              <p14:nvPr/>
            </p14:nvContentPartPr>
            <p14:xfrm>
              <a:off x="10980360" y="512820"/>
              <a:ext cx="602280" cy="244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EADEA8C-ECBD-3E07-83BE-1985BD83DE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71720" y="504180"/>
                <a:ext cx="619920" cy="245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CDFB2DD-C1B8-85F7-DB67-917DA8C6E875}"/>
              </a:ext>
            </a:extLst>
          </p:cNvPr>
          <p:cNvGrpSpPr/>
          <p:nvPr/>
        </p:nvGrpSpPr>
        <p:grpSpPr>
          <a:xfrm>
            <a:off x="9142560" y="2157300"/>
            <a:ext cx="1360080" cy="1589040"/>
            <a:chOff x="9142560" y="2157300"/>
            <a:chExt cx="1360080" cy="15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0841F3-F6E7-D96F-5BE7-954EA76D9FD3}"/>
                    </a:ext>
                  </a:extLst>
                </p14:cNvPr>
                <p14:cNvContentPartPr/>
                <p14:nvPr/>
              </p14:nvContentPartPr>
              <p14:xfrm>
                <a:off x="9257760" y="2157300"/>
                <a:ext cx="42840" cy="157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0841F3-F6E7-D96F-5BE7-954EA76D9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49120" y="2148300"/>
                  <a:ext cx="6048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E60C80-DC0F-AB6B-980A-CFCFFFDE008C}"/>
                    </a:ext>
                  </a:extLst>
                </p14:cNvPr>
                <p14:cNvContentPartPr/>
                <p14:nvPr/>
              </p14:nvContentPartPr>
              <p14:xfrm>
                <a:off x="9142560" y="3704220"/>
                <a:ext cx="136008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E60C80-DC0F-AB6B-980A-CFCFFFDE00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3560" y="3695220"/>
                  <a:ext cx="13777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308199-A90A-EAE3-C2DB-CC2D0A48004D}"/>
              </a:ext>
            </a:extLst>
          </p:cNvPr>
          <p:cNvGrpSpPr/>
          <p:nvPr/>
        </p:nvGrpSpPr>
        <p:grpSpPr>
          <a:xfrm>
            <a:off x="2387160" y="2608020"/>
            <a:ext cx="10800" cy="26280"/>
            <a:chOff x="2387160" y="2608020"/>
            <a:chExt cx="1080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F83D0A-AA72-304F-27EB-F028EB514162}"/>
                    </a:ext>
                  </a:extLst>
                </p14:cNvPr>
                <p14:cNvContentPartPr/>
                <p14:nvPr/>
              </p14:nvContentPartPr>
              <p14:xfrm>
                <a:off x="2397600" y="260802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F83D0A-AA72-304F-27EB-F028EB5141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88600" y="2599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FD4ABF-9433-CC3A-9FBB-AEF7AB080992}"/>
                    </a:ext>
                  </a:extLst>
                </p14:cNvPr>
                <p14:cNvContentPartPr/>
                <p14:nvPr/>
              </p14:nvContentPartPr>
              <p14:xfrm>
                <a:off x="2387160" y="26339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FD4ABF-9433-CC3A-9FBB-AEF7AB0809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8520" y="2624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0761CB-5496-5649-24E2-10F052B0DBFF}"/>
              </a:ext>
            </a:extLst>
          </p:cNvPr>
          <p:cNvGrpSpPr/>
          <p:nvPr/>
        </p:nvGrpSpPr>
        <p:grpSpPr>
          <a:xfrm>
            <a:off x="1596960" y="1909620"/>
            <a:ext cx="640800" cy="229680"/>
            <a:chOff x="1596960" y="1909620"/>
            <a:chExt cx="64080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A5485E-AA1C-D8AD-ACD2-00D4A9CC792A}"/>
                    </a:ext>
                  </a:extLst>
                </p14:cNvPr>
                <p14:cNvContentPartPr/>
                <p14:nvPr/>
              </p14:nvContentPartPr>
              <p14:xfrm>
                <a:off x="1596960" y="1909620"/>
                <a:ext cx="96480" cy="22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A5485E-AA1C-D8AD-ACD2-00D4A9CC79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0840" y="1903500"/>
                  <a:ext cx="108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C10BAB-BE7C-1CA1-76A0-1A65E94A3AA5}"/>
                    </a:ext>
                  </a:extLst>
                </p14:cNvPr>
                <p14:cNvContentPartPr/>
                <p14:nvPr/>
              </p14:nvContentPartPr>
              <p14:xfrm>
                <a:off x="1805400" y="1930860"/>
                <a:ext cx="432360" cy="179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C10BAB-BE7C-1CA1-76A0-1A65E94A3A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99280" y="1924740"/>
                  <a:ext cx="444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D666AC-0EDF-2DB2-71AC-58B1D4826A0F}"/>
              </a:ext>
            </a:extLst>
          </p:cNvPr>
          <p:cNvGrpSpPr/>
          <p:nvPr/>
        </p:nvGrpSpPr>
        <p:grpSpPr>
          <a:xfrm>
            <a:off x="1515240" y="2706660"/>
            <a:ext cx="519840" cy="325440"/>
            <a:chOff x="1515240" y="2706660"/>
            <a:chExt cx="51984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5667B2-81F5-0133-38D0-EDC06B163E31}"/>
                    </a:ext>
                  </a:extLst>
                </p14:cNvPr>
                <p14:cNvContentPartPr/>
                <p14:nvPr/>
              </p14:nvContentPartPr>
              <p14:xfrm>
                <a:off x="1515240" y="2706660"/>
                <a:ext cx="519840" cy="32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5667B2-81F5-0133-38D0-EDC06B163E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09120" y="2700540"/>
                  <a:ext cx="532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7A39F0-9464-A8A2-F8B8-ADF788E93D20}"/>
                    </a:ext>
                  </a:extLst>
                </p14:cNvPr>
                <p14:cNvContentPartPr/>
                <p14:nvPr/>
              </p14:nvContentPartPr>
              <p14:xfrm>
                <a:off x="1713600" y="2803140"/>
                <a:ext cx="109080" cy="13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7A39F0-9464-A8A2-F8B8-ADF788E93D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07480" y="2797020"/>
                  <a:ext cx="1213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26D01B-A9B7-38F8-BE47-912FBD60005F}"/>
                  </a:ext>
                </a:extLst>
              </p14:cNvPr>
              <p14:cNvContentPartPr/>
              <p14:nvPr/>
            </p14:nvContentPartPr>
            <p14:xfrm>
              <a:off x="2393280" y="2737980"/>
              <a:ext cx="108000" cy="11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26D01B-A9B7-38F8-BE47-912FBD60005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87160" y="2731860"/>
                <a:ext cx="120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19EB45-6F42-6E5B-D8E8-BF0B524C6A22}"/>
                  </a:ext>
                </a:extLst>
              </p14:cNvPr>
              <p14:cNvContentPartPr/>
              <p14:nvPr/>
            </p14:nvContentPartPr>
            <p14:xfrm>
              <a:off x="2367000" y="2884140"/>
              <a:ext cx="119520" cy="36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19EB45-6F42-6E5B-D8E8-BF0B524C6A2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60880" y="2878020"/>
                <a:ext cx="131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08A4881-0A19-85F0-CEA8-212BE5BDD3D5}"/>
                  </a:ext>
                </a:extLst>
              </p14:cNvPr>
              <p14:cNvContentPartPr/>
              <p14:nvPr/>
            </p14:nvContentPartPr>
            <p14:xfrm>
              <a:off x="2445840" y="2043180"/>
              <a:ext cx="155880" cy="6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08A4881-0A19-85F0-CEA8-212BE5BDD3D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39720" y="2037060"/>
                <a:ext cx="1681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02F9E43-761A-F584-DAE9-DDF2A49A2C75}"/>
                  </a:ext>
                </a:extLst>
              </p14:cNvPr>
              <p14:cNvContentPartPr/>
              <p14:nvPr/>
            </p14:nvContentPartPr>
            <p14:xfrm>
              <a:off x="2447640" y="2161260"/>
              <a:ext cx="149760" cy="58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02F9E43-761A-F584-DAE9-DDF2A49A2C7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41520" y="2155140"/>
                <a:ext cx="162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ED8847-5B85-384D-C058-96DBFFE13A3F}"/>
                  </a:ext>
                </a:extLst>
              </p14:cNvPr>
              <p14:cNvContentPartPr/>
              <p14:nvPr/>
            </p14:nvContentPartPr>
            <p14:xfrm>
              <a:off x="3917160" y="762300"/>
              <a:ext cx="56160" cy="214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ED8847-5B85-384D-C058-96DBFFE13A3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11040" y="756180"/>
                <a:ext cx="68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FFD5C46-B551-9382-6D4A-95CD8DCB412F}"/>
                  </a:ext>
                </a:extLst>
              </p14:cNvPr>
              <p14:cNvContentPartPr/>
              <p14:nvPr/>
            </p14:nvContentPartPr>
            <p14:xfrm>
              <a:off x="4194000" y="772020"/>
              <a:ext cx="257760" cy="244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FFD5C46-B551-9382-6D4A-95CD8DCB412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87880" y="765900"/>
                <a:ext cx="27000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881ECC5-D0E0-EB87-9F71-495E77AC30FD}"/>
              </a:ext>
            </a:extLst>
          </p:cNvPr>
          <p:cNvGrpSpPr/>
          <p:nvPr/>
        </p:nvGrpSpPr>
        <p:grpSpPr>
          <a:xfrm>
            <a:off x="3346560" y="761940"/>
            <a:ext cx="189720" cy="316440"/>
            <a:chOff x="3346560" y="761940"/>
            <a:chExt cx="1897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09B162-0FD7-E0E3-DAB8-955FEF85A34E}"/>
                    </a:ext>
                  </a:extLst>
                </p14:cNvPr>
                <p14:cNvContentPartPr/>
                <p14:nvPr/>
              </p14:nvContentPartPr>
              <p14:xfrm>
                <a:off x="3346560" y="761940"/>
                <a:ext cx="153720" cy="29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09B162-0FD7-E0E3-DAB8-955FEF85A3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40440" y="755820"/>
                  <a:ext cx="165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EF22FA-E8C8-025F-0842-F213765B0CA3}"/>
                    </a:ext>
                  </a:extLst>
                </p14:cNvPr>
                <p14:cNvContentPartPr/>
                <p14:nvPr/>
              </p14:nvContentPartPr>
              <p14:xfrm>
                <a:off x="3387960" y="778860"/>
                <a:ext cx="148320" cy="29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EF22FA-E8C8-025F-0842-F213765B0C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1840" y="772740"/>
                  <a:ext cx="1605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8E351C-FFA7-C75A-D1B6-F1EC9E148645}"/>
              </a:ext>
            </a:extLst>
          </p:cNvPr>
          <p:cNvGrpSpPr/>
          <p:nvPr/>
        </p:nvGrpSpPr>
        <p:grpSpPr>
          <a:xfrm>
            <a:off x="6729840" y="20340"/>
            <a:ext cx="1642320" cy="348120"/>
            <a:chOff x="6729840" y="20340"/>
            <a:chExt cx="164232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93D943-BE7F-82D9-639C-79360127D2F5}"/>
                    </a:ext>
                  </a:extLst>
                </p14:cNvPr>
                <p14:cNvContentPartPr/>
                <p14:nvPr/>
              </p14:nvContentPartPr>
              <p14:xfrm>
                <a:off x="6729840" y="20340"/>
                <a:ext cx="167760" cy="348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93D943-BE7F-82D9-639C-79360127D2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20840" y="11340"/>
                  <a:ext cx="185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F56070-1387-6EEA-2346-2B44810B53A4}"/>
                    </a:ext>
                  </a:extLst>
                </p14:cNvPr>
                <p14:cNvContentPartPr/>
                <p14:nvPr/>
              </p14:nvContentPartPr>
              <p14:xfrm>
                <a:off x="6976440" y="130140"/>
                <a:ext cx="160200" cy="220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F56070-1387-6EEA-2346-2B44810B53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67440" y="121500"/>
                  <a:ext cx="177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36928D-F56A-95E5-0F3E-4E42A61B4FD4}"/>
                    </a:ext>
                  </a:extLst>
                </p14:cNvPr>
                <p14:cNvContentPartPr/>
                <p14:nvPr/>
              </p14:nvContentPartPr>
              <p14:xfrm>
                <a:off x="7229160" y="205740"/>
                <a:ext cx="260280" cy="2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36928D-F56A-95E5-0F3E-4E42A61B4F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20520" y="196740"/>
                  <a:ext cx="277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C79FFA-5601-F7D1-804F-82AE2A602B1A}"/>
                    </a:ext>
                  </a:extLst>
                </p14:cNvPr>
                <p14:cNvContentPartPr/>
                <p14:nvPr/>
              </p14:nvContentPartPr>
              <p14:xfrm>
                <a:off x="7342200" y="118260"/>
                <a:ext cx="20520" cy="23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C79FFA-5601-F7D1-804F-82AE2A602B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33560" y="109260"/>
                  <a:ext cx="38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E5C037-174D-F3A9-9D56-5F166F4AE95E}"/>
                    </a:ext>
                  </a:extLst>
                </p14:cNvPr>
                <p14:cNvContentPartPr/>
                <p14:nvPr/>
              </p14:nvContentPartPr>
              <p14:xfrm>
                <a:off x="7524000" y="54540"/>
                <a:ext cx="281160" cy="18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E5C037-174D-F3A9-9D56-5F166F4AE9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15000" y="45540"/>
                  <a:ext cx="298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FBB8E01-C945-24A5-4701-84C7B285D11B}"/>
                    </a:ext>
                  </a:extLst>
                </p14:cNvPr>
                <p14:cNvContentPartPr/>
                <p14:nvPr/>
              </p14:nvContentPartPr>
              <p14:xfrm>
                <a:off x="7846920" y="122220"/>
                <a:ext cx="28080" cy="20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FBB8E01-C945-24A5-4701-84C7B285D1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37920" y="113580"/>
                  <a:ext cx="45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78A07C-0F13-ACD3-B379-7115441E82D6}"/>
                    </a:ext>
                  </a:extLst>
                </p14:cNvPr>
                <p14:cNvContentPartPr/>
                <p14:nvPr/>
              </p14:nvContentPartPr>
              <p14:xfrm>
                <a:off x="7992720" y="39060"/>
                <a:ext cx="111240" cy="231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78A07C-0F13-ACD3-B379-7115441E82D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84080" y="30060"/>
                  <a:ext cx="128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477F06-2B10-0246-F2A2-4105B7BA5E98}"/>
                    </a:ext>
                  </a:extLst>
                </p14:cNvPr>
                <p14:cNvContentPartPr/>
                <p14:nvPr/>
              </p14:nvContentPartPr>
              <p14:xfrm>
                <a:off x="8196840" y="188460"/>
                <a:ext cx="175320" cy="10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477F06-2B10-0246-F2A2-4105B7BA5E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87840" y="179460"/>
                  <a:ext cx="192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B46851-1DDF-EC02-512A-64137283CB8C}"/>
              </a:ext>
            </a:extLst>
          </p:cNvPr>
          <p:cNvGrpSpPr/>
          <p:nvPr/>
        </p:nvGrpSpPr>
        <p:grpSpPr>
          <a:xfrm>
            <a:off x="8655120" y="132300"/>
            <a:ext cx="236880" cy="258480"/>
            <a:chOff x="8655120" y="132300"/>
            <a:chExt cx="23688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45BE54-E03F-EE94-FBFD-373EF0DC3BAD}"/>
                    </a:ext>
                  </a:extLst>
                </p14:cNvPr>
                <p14:cNvContentPartPr/>
                <p14:nvPr/>
              </p14:nvContentPartPr>
              <p14:xfrm>
                <a:off x="8655120" y="253620"/>
                <a:ext cx="89640" cy="10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45BE54-E03F-EE94-FBFD-373EF0DC3BA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46480" y="244980"/>
                  <a:ext cx="107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1553F7-56E9-5847-974F-633BCD04B456}"/>
                    </a:ext>
                  </a:extLst>
                </p14:cNvPr>
                <p14:cNvContentPartPr/>
                <p14:nvPr/>
              </p14:nvContentPartPr>
              <p14:xfrm>
                <a:off x="8845560" y="132300"/>
                <a:ext cx="46440" cy="25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1553F7-56E9-5847-974F-633BCD04B45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36920" y="123660"/>
                  <a:ext cx="640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0E5CE6-46D1-600D-0D5D-1E72F4E31D72}"/>
              </a:ext>
            </a:extLst>
          </p:cNvPr>
          <p:cNvGrpSpPr/>
          <p:nvPr/>
        </p:nvGrpSpPr>
        <p:grpSpPr>
          <a:xfrm>
            <a:off x="7101360" y="662580"/>
            <a:ext cx="1740240" cy="369720"/>
            <a:chOff x="7101360" y="662580"/>
            <a:chExt cx="174024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78B315-11BE-3CF3-CC5F-21A76DCE2178}"/>
                    </a:ext>
                  </a:extLst>
                </p14:cNvPr>
                <p14:cNvContentPartPr/>
                <p14:nvPr/>
              </p14:nvContentPartPr>
              <p14:xfrm>
                <a:off x="7101360" y="905220"/>
                <a:ext cx="210960" cy="2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78B315-11BE-3CF3-CC5F-21A76DCE21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92360" y="896220"/>
                  <a:ext cx="228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5F86FC-7A50-566A-D9E6-CFCEC73769AC}"/>
                    </a:ext>
                  </a:extLst>
                </p14:cNvPr>
                <p14:cNvContentPartPr/>
                <p14:nvPr/>
              </p14:nvContentPartPr>
              <p14:xfrm>
                <a:off x="7353360" y="771660"/>
                <a:ext cx="56880" cy="26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5F86FC-7A50-566A-D9E6-CFCEC73769A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44720" y="762660"/>
                  <a:ext cx="74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04FE0B-A3E6-7446-F765-7864830C4740}"/>
                    </a:ext>
                  </a:extLst>
                </p14:cNvPr>
                <p14:cNvContentPartPr/>
                <p14:nvPr/>
              </p14:nvContentPartPr>
              <p14:xfrm>
                <a:off x="7539480" y="877140"/>
                <a:ext cx="168120" cy="30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04FE0B-A3E6-7446-F765-7864830C474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30840" y="868140"/>
                  <a:ext cx="185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B9AD8CA-0B99-54DB-420C-115E40CB4F79}"/>
                    </a:ext>
                  </a:extLst>
                </p14:cNvPr>
                <p14:cNvContentPartPr/>
                <p14:nvPr/>
              </p14:nvContentPartPr>
              <p14:xfrm>
                <a:off x="7769520" y="749700"/>
                <a:ext cx="43560" cy="23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B9AD8CA-0B99-54DB-420C-115E40CB4F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60880" y="741060"/>
                  <a:ext cx="61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EAAC5E-9C37-4B75-2095-43B309365332}"/>
                    </a:ext>
                  </a:extLst>
                </p14:cNvPr>
                <p14:cNvContentPartPr/>
                <p14:nvPr/>
              </p14:nvContentPartPr>
              <p14:xfrm>
                <a:off x="8058960" y="833220"/>
                <a:ext cx="182880" cy="89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EAAC5E-9C37-4B75-2095-43B3093653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50320" y="824220"/>
                  <a:ext cx="200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7DF45D-ED2B-2999-C0CD-E15E3E755569}"/>
                    </a:ext>
                  </a:extLst>
                </p14:cNvPr>
                <p14:cNvContentPartPr/>
                <p14:nvPr/>
              </p14:nvContentPartPr>
              <p14:xfrm>
                <a:off x="8429760" y="801180"/>
                <a:ext cx="97200" cy="14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7DF45D-ED2B-2999-C0CD-E15E3E7555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20760" y="792540"/>
                  <a:ext cx="114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8B2DFA4-C46B-998A-B16B-28EDE3940308}"/>
                    </a:ext>
                  </a:extLst>
                </p14:cNvPr>
                <p14:cNvContentPartPr/>
                <p14:nvPr/>
              </p14:nvContentPartPr>
              <p14:xfrm>
                <a:off x="8663400" y="662580"/>
                <a:ext cx="178200" cy="261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8B2DFA4-C46B-998A-B16B-28EDE39403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54400" y="653940"/>
                  <a:ext cx="19584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6F6109-5844-133D-B26C-9228CE302300}"/>
              </a:ext>
            </a:extLst>
          </p:cNvPr>
          <p:cNvGrpSpPr/>
          <p:nvPr/>
        </p:nvGrpSpPr>
        <p:grpSpPr>
          <a:xfrm>
            <a:off x="9830880" y="1477620"/>
            <a:ext cx="460440" cy="342000"/>
            <a:chOff x="9830880" y="1477620"/>
            <a:chExt cx="46044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F77164-269D-8E52-DBCF-96D4FA2B313E}"/>
                    </a:ext>
                  </a:extLst>
                </p14:cNvPr>
                <p14:cNvContentPartPr/>
                <p14:nvPr/>
              </p14:nvContentPartPr>
              <p14:xfrm>
                <a:off x="9830880" y="1590660"/>
                <a:ext cx="205200" cy="10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F77164-269D-8E52-DBCF-96D4FA2B31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22240" y="1582020"/>
                  <a:ext cx="222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2B5239-6FD3-FF9F-F175-A6424B79CDA3}"/>
                    </a:ext>
                  </a:extLst>
                </p14:cNvPr>
                <p14:cNvContentPartPr/>
                <p14:nvPr/>
              </p14:nvContentPartPr>
              <p14:xfrm>
                <a:off x="10121760" y="1477620"/>
                <a:ext cx="17280" cy="29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2B5239-6FD3-FF9F-F175-A6424B79CDA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13120" y="1468980"/>
                  <a:ext cx="34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B9F560-B6DA-4E60-C0AD-87EF8DF37155}"/>
                    </a:ext>
                  </a:extLst>
                </p14:cNvPr>
                <p14:cNvContentPartPr/>
                <p14:nvPr/>
              </p14:nvContentPartPr>
              <p14:xfrm>
                <a:off x="10233360" y="1660140"/>
                <a:ext cx="57960" cy="15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B9F560-B6DA-4E60-C0AD-87EF8DF3715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24720" y="1651500"/>
                  <a:ext cx="756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8976C1-D014-3AD6-77A2-273FCC53E806}"/>
              </a:ext>
            </a:extLst>
          </p:cNvPr>
          <p:cNvGrpSpPr/>
          <p:nvPr/>
        </p:nvGrpSpPr>
        <p:grpSpPr>
          <a:xfrm>
            <a:off x="10661040" y="1391580"/>
            <a:ext cx="371520" cy="486720"/>
            <a:chOff x="10661040" y="1391580"/>
            <a:chExt cx="37152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8B081F-0947-18E0-10B3-ACF00B472C49}"/>
                    </a:ext>
                  </a:extLst>
                </p14:cNvPr>
                <p14:cNvContentPartPr/>
                <p14:nvPr/>
              </p14:nvContentPartPr>
              <p14:xfrm>
                <a:off x="10661040" y="1458180"/>
                <a:ext cx="174600" cy="234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8B081F-0947-18E0-10B3-ACF00B472C4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52400" y="1449180"/>
                  <a:ext cx="192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128976-EBF2-7E74-FB75-BD0E42E76879}"/>
                    </a:ext>
                  </a:extLst>
                </p14:cNvPr>
                <p14:cNvContentPartPr/>
                <p14:nvPr/>
              </p14:nvContentPartPr>
              <p14:xfrm>
                <a:off x="10821960" y="1391580"/>
                <a:ext cx="210600" cy="486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128976-EBF2-7E74-FB75-BD0E42E768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13320" y="1382580"/>
                  <a:ext cx="22824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2BA5E4E-BBD8-7BFB-5EA6-4E5EE6181EA8}"/>
                  </a:ext>
                </a:extLst>
              </p14:cNvPr>
              <p14:cNvContentPartPr/>
              <p14:nvPr/>
            </p14:nvContentPartPr>
            <p14:xfrm>
              <a:off x="9573480" y="1469340"/>
              <a:ext cx="159480" cy="481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2BA5E4E-BBD8-7BFB-5EA6-4E5EE6181EA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564840" y="1460340"/>
                <a:ext cx="17712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9C5305-3322-0AE5-3DB1-C7F34FBF14D3}"/>
              </a:ext>
            </a:extLst>
          </p:cNvPr>
          <p:cNvGrpSpPr/>
          <p:nvPr/>
        </p:nvGrpSpPr>
        <p:grpSpPr>
          <a:xfrm>
            <a:off x="2868480" y="1712340"/>
            <a:ext cx="594720" cy="545760"/>
            <a:chOff x="2868480" y="1712340"/>
            <a:chExt cx="59472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E1DEA7-E782-6A2E-528B-FC23B3BA8EA7}"/>
                    </a:ext>
                  </a:extLst>
                </p14:cNvPr>
                <p14:cNvContentPartPr/>
                <p14:nvPr/>
              </p14:nvContentPartPr>
              <p14:xfrm>
                <a:off x="2868480" y="2050740"/>
                <a:ext cx="137160" cy="2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E1DEA7-E782-6A2E-528B-FC23B3BA8EA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59840" y="2041740"/>
                  <a:ext cx="154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A89367-CF44-8D9A-CC69-5EEEF5F942FB}"/>
                    </a:ext>
                  </a:extLst>
                </p14:cNvPr>
                <p14:cNvContentPartPr/>
                <p14:nvPr/>
              </p14:nvContentPartPr>
              <p14:xfrm>
                <a:off x="3166200" y="1897740"/>
                <a:ext cx="21960" cy="30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A89367-CF44-8D9A-CC69-5EEEF5F942F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57560" y="1889100"/>
                  <a:ext cx="39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03E705-281A-5513-D5CD-8E438D9CFFFE}"/>
                    </a:ext>
                  </a:extLst>
                </p14:cNvPr>
                <p14:cNvContentPartPr/>
                <p14:nvPr/>
              </p14:nvContentPartPr>
              <p14:xfrm>
                <a:off x="3035520" y="1712340"/>
                <a:ext cx="427680" cy="54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03E705-281A-5513-D5CD-8E438D9CFFF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26520" y="1703340"/>
                  <a:ext cx="445320" cy="56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BF9CC95-A945-E022-C246-DC048D41266B}"/>
                  </a:ext>
                </a:extLst>
              </p14:cNvPr>
              <p14:cNvContentPartPr/>
              <p14:nvPr/>
            </p14:nvContentPartPr>
            <p14:xfrm>
              <a:off x="3733560" y="1853100"/>
              <a:ext cx="218880" cy="280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BF9CC95-A945-E022-C246-DC048D41266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24560" y="1844460"/>
                <a:ext cx="23652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4FCD0909-460C-6104-AE2D-2B9BFDF9F5ED}"/>
              </a:ext>
            </a:extLst>
          </p:cNvPr>
          <p:cNvSpPr txBox="1"/>
          <p:nvPr/>
        </p:nvSpPr>
        <p:spPr>
          <a:xfrm>
            <a:off x="8026400" y="1104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D172306-C63B-E5F2-8416-D679ACFB04A7}"/>
                  </a:ext>
                </a:extLst>
              </p14:cNvPr>
              <p14:cNvContentPartPr/>
              <p14:nvPr/>
            </p14:nvContentPartPr>
            <p14:xfrm>
              <a:off x="8445240" y="2001780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D172306-C63B-E5F2-8416-D679ACFB04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36600" y="1992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E90DA7E-E09F-A7C2-9736-2934A0BB4070}"/>
              </a:ext>
            </a:extLst>
          </p:cNvPr>
          <p:cNvGrpSpPr/>
          <p:nvPr/>
        </p:nvGrpSpPr>
        <p:grpSpPr>
          <a:xfrm>
            <a:off x="7023240" y="1429380"/>
            <a:ext cx="2261520" cy="1243800"/>
            <a:chOff x="7023240" y="1429380"/>
            <a:chExt cx="2261520" cy="124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08FB6D0-B839-65F2-64F3-4DFCB944602E}"/>
                    </a:ext>
                  </a:extLst>
                </p14:cNvPr>
                <p14:cNvContentPartPr/>
                <p14:nvPr/>
              </p14:nvContentPartPr>
              <p14:xfrm>
                <a:off x="7023240" y="1429380"/>
                <a:ext cx="2152440" cy="32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08FB6D0-B839-65F2-64F3-4DFCB94460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18920" y="1425060"/>
                  <a:ext cx="2161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25D76E-B1C4-D428-D0A4-BBE633EB821F}"/>
                    </a:ext>
                  </a:extLst>
                </p14:cNvPr>
                <p14:cNvContentPartPr/>
                <p14:nvPr/>
              </p14:nvContentPartPr>
              <p14:xfrm>
                <a:off x="7353720" y="1609380"/>
                <a:ext cx="171000" cy="210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25D76E-B1C4-D428-D0A4-BBE633EB82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49400" y="1605060"/>
                  <a:ext cx="179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7BD6714-D96C-D2C9-A359-5C1BC23A09E1}"/>
                    </a:ext>
                  </a:extLst>
                </p14:cNvPr>
                <p14:cNvContentPartPr/>
                <p14:nvPr/>
              </p14:nvContentPartPr>
              <p14:xfrm>
                <a:off x="7989840" y="1490940"/>
                <a:ext cx="223200" cy="1182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7BD6714-D96C-D2C9-A359-5C1BC23A09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85520" y="1486620"/>
                  <a:ext cx="23184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EB09A3-2E21-A1C8-DD78-AAC90627EDA9}"/>
                    </a:ext>
                  </a:extLst>
                </p14:cNvPr>
                <p14:cNvContentPartPr/>
                <p14:nvPr/>
              </p14:nvContentPartPr>
              <p14:xfrm>
                <a:off x="8375400" y="1627020"/>
                <a:ext cx="118800" cy="215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EB09A3-2E21-A1C8-DD78-AAC90627ED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71080" y="1622700"/>
                  <a:ext cx="127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CC59B2A-493B-FA6D-00FB-FD6D03598A66}"/>
                    </a:ext>
                  </a:extLst>
                </p14:cNvPr>
                <p14:cNvContentPartPr/>
                <p14:nvPr/>
              </p14:nvContentPartPr>
              <p14:xfrm>
                <a:off x="8566560" y="1723140"/>
                <a:ext cx="135000" cy="10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CC59B2A-493B-FA6D-00FB-FD6D03598A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62240" y="1718820"/>
                  <a:ext cx="143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6CCAF8A-DD56-69A7-25B1-C74167535E08}"/>
                    </a:ext>
                  </a:extLst>
                </p14:cNvPr>
                <p14:cNvContentPartPr/>
                <p14:nvPr/>
              </p14:nvContentPartPr>
              <p14:xfrm>
                <a:off x="8802720" y="1626300"/>
                <a:ext cx="53640" cy="219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6CCAF8A-DD56-69A7-25B1-C74167535E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98400" y="1621980"/>
                  <a:ext cx="62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C5A5F8-38A1-6D06-2C74-DDF0633F2D47}"/>
                    </a:ext>
                  </a:extLst>
                </p14:cNvPr>
                <p14:cNvContentPartPr/>
                <p14:nvPr/>
              </p14:nvContentPartPr>
              <p14:xfrm>
                <a:off x="8838360" y="1643940"/>
                <a:ext cx="216000" cy="150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C5A5F8-38A1-6D06-2C74-DDF0633F2D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34040" y="1639620"/>
                  <a:ext cx="224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D198BF-CEA5-E8B0-64A1-93B85DC984DA}"/>
                    </a:ext>
                  </a:extLst>
                </p14:cNvPr>
                <p14:cNvContentPartPr/>
                <p14:nvPr/>
              </p14:nvContentPartPr>
              <p14:xfrm>
                <a:off x="7207560" y="1816740"/>
                <a:ext cx="2077200" cy="3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D198BF-CEA5-E8B0-64A1-93B85DC984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03240" y="1812420"/>
                  <a:ext cx="20858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7BC122C-F6DC-3F8A-000F-60ECB6D822A8}"/>
              </a:ext>
            </a:extLst>
          </p:cNvPr>
          <p:cNvGrpSpPr/>
          <p:nvPr/>
        </p:nvGrpSpPr>
        <p:grpSpPr>
          <a:xfrm>
            <a:off x="7275600" y="1965060"/>
            <a:ext cx="1833480" cy="1729080"/>
            <a:chOff x="7275600" y="1965060"/>
            <a:chExt cx="1833480" cy="17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E84150-96FE-60DC-1FCC-EC2E89B5188D}"/>
                    </a:ext>
                  </a:extLst>
                </p14:cNvPr>
                <p14:cNvContentPartPr/>
                <p14:nvPr/>
              </p14:nvContentPartPr>
              <p14:xfrm>
                <a:off x="7291800" y="2035260"/>
                <a:ext cx="160200" cy="35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E84150-96FE-60DC-1FCC-EC2E89B518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85680" y="2029140"/>
                  <a:ext cx="17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A515F50-3128-C68E-B6D8-DD0504EE4200}"/>
                    </a:ext>
                  </a:extLst>
                </p14:cNvPr>
                <p14:cNvContentPartPr/>
                <p14:nvPr/>
              </p14:nvContentPartPr>
              <p14:xfrm>
                <a:off x="7599240" y="1981980"/>
                <a:ext cx="29520" cy="164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A515F50-3128-C68E-B6D8-DD0504EE42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93120" y="1975860"/>
                  <a:ext cx="41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3A11EA-4311-353F-4821-D3622B27A02C}"/>
                    </a:ext>
                  </a:extLst>
                </p14:cNvPr>
                <p14:cNvContentPartPr/>
                <p14:nvPr/>
              </p14:nvContentPartPr>
              <p14:xfrm>
                <a:off x="8340120" y="2030940"/>
                <a:ext cx="135000" cy="1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3A11EA-4311-353F-4821-D3622B27A0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34000" y="2024820"/>
                  <a:ext cx="14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993D78-4DB9-4749-4B03-E313F7CDE273}"/>
                    </a:ext>
                  </a:extLst>
                </p14:cNvPr>
                <p14:cNvContentPartPr/>
                <p14:nvPr/>
              </p14:nvContentPartPr>
              <p14:xfrm>
                <a:off x="8525520" y="1965060"/>
                <a:ext cx="10440" cy="187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993D78-4DB9-4749-4B03-E313F7CDE2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19400" y="1958940"/>
                  <a:ext cx="2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30B0E44-963B-497A-92A6-693D59AF7FBC}"/>
                    </a:ext>
                  </a:extLst>
                </p14:cNvPr>
                <p14:cNvContentPartPr/>
                <p14:nvPr/>
              </p14:nvContentPartPr>
              <p14:xfrm>
                <a:off x="8683200" y="2046420"/>
                <a:ext cx="92160" cy="2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30B0E44-963B-497A-92A6-693D59AF7F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77080" y="2040300"/>
                  <a:ext cx="104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123855-F44B-626B-0587-19332E9392B3}"/>
                    </a:ext>
                  </a:extLst>
                </p14:cNvPr>
                <p14:cNvContentPartPr/>
                <p14:nvPr/>
              </p14:nvContentPartPr>
              <p14:xfrm>
                <a:off x="8854560" y="2022300"/>
                <a:ext cx="5760" cy="157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123855-F44B-626B-0587-19332E9392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48440" y="2016180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587CC61-4303-22AF-8C4A-334E8ADD4E66}"/>
                    </a:ext>
                  </a:extLst>
                </p14:cNvPr>
                <p14:cNvContentPartPr/>
                <p14:nvPr/>
              </p14:nvContentPartPr>
              <p14:xfrm>
                <a:off x="8362080" y="2342700"/>
                <a:ext cx="77040" cy="2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587CC61-4303-22AF-8C4A-334E8ADD4E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55960" y="2336580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A33D4B-6D8F-5B65-8457-3A3B0294AB96}"/>
                    </a:ext>
                  </a:extLst>
                </p14:cNvPr>
                <p14:cNvContentPartPr/>
                <p14:nvPr/>
              </p14:nvContentPartPr>
              <p14:xfrm>
                <a:off x="8383680" y="2416140"/>
                <a:ext cx="93240" cy="30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7A33D4B-6D8F-5B65-8457-3A3B0294AB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77560" y="2410020"/>
                  <a:ext cx="105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4520332-2CAB-83D1-5CD1-B5A339E7C243}"/>
                    </a:ext>
                  </a:extLst>
                </p14:cNvPr>
                <p14:cNvContentPartPr/>
                <p14:nvPr/>
              </p14:nvContentPartPr>
              <p14:xfrm>
                <a:off x="8651520" y="2352420"/>
                <a:ext cx="62640" cy="23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4520332-2CAB-83D1-5CD1-B5A339E7C2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5400" y="2346300"/>
                  <a:ext cx="74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E1B0E1-D2C6-96C8-9B07-AEBDE54029AA}"/>
                    </a:ext>
                  </a:extLst>
                </p14:cNvPr>
                <p14:cNvContentPartPr/>
                <p14:nvPr/>
              </p14:nvContentPartPr>
              <p14:xfrm>
                <a:off x="8775000" y="2295540"/>
                <a:ext cx="225720" cy="203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E1B0E1-D2C6-96C8-9B07-AEBDE54029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68880" y="2289420"/>
                  <a:ext cx="237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F0BBA6-494E-A1AE-8D59-EEE93184DFB3}"/>
                    </a:ext>
                  </a:extLst>
                </p14:cNvPr>
                <p14:cNvContentPartPr/>
                <p14:nvPr/>
              </p14:nvContentPartPr>
              <p14:xfrm>
                <a:off x="7275600" y="2680740"/>
                <a:ext cx="1614960" cy="38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F0BBA6-494E-A1AE-8D59-EEE93184DFB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69480" y="2674620"/>
                  <a:ext cx="1627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75B7BB4-4B46-A483-39AC-B350589701B2}"/>
                    </a:ext>
                  </a:extLst>
                </p14:cNvPr>
                <p14:cNvContentPartPr/>
                <p14:nvPr/>
              </p14:nvContentPartPr>
              <p14:xfrm>
                <a:off x="7875720" y="2536380"/>
                <a:ext cx="182160" cy="1157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75B7BB4-4B46-A483-39AC-B350589701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69600" y="2530260"/>
                  <a:ext cx="19440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45CF6AE-82B0-F7AB-3B38-40C1DEC378AF}"/>
                    </a:ext>
                  </a:extLst>
                </p14:cNvPr>
                <p14:cNvContentPartPr/>
                <p14:nvPr/>
              </p14:nvContentPartPr>
              <p14:xfrm>
                <a:off x="8675280" y="2747700"/>
                <a:ext cx="433800" cy="1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45CF6AE-82B0-F7AB-3B38-40C1DEC378A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69160" y="2741580"/>
                  <a:ext cx="446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1111803-B884-4B0F-FA9A-5C1D43CC6C21}"/>
                    </a:ext>
                  </a:extLst>
                </p14:cNvPr>
                <p14:cNvContentPartPr/>
                <p14:nvPr/>
              </p14:nvContentPartPr>
              <p14:xfrm>
                <a:off x="7547040" y="2911860"/>
                <a:ext cx="168480" cy="212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1111803-B884-4B0F-FA9A-5C1D43CC6C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40920" y="2905740"/>
                  <a:ext cx="180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2C6747D-2C97-9B64-BE8D-7E7315DC8750}"/>
                    </a:ext>
                  </a:extLst>
                </p14:cNvPr>
                <p14:cNvContentPartPr/>
                <p14:nvPr/>
              </p14:nvContentPartPr>
              <p14:xfrm>
                <a:off x="8279280" y="3011940"/>
                <a:ext cx="178200" cy="200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2C6747D-2C97-9B64-BE8D-7E7315DC87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3160" y="3005820"/>
                  <a:ext cx="1904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9FD2767-4137-7958-0D21-38582BC3318B}"/>
              </a:ext>
            </a:extLst>
          </p:cNvPr>
          <p:cNvGrpSpPr/>
          <p:nvPr/>
        </p:nvGrpSpPr>
        <p:grpSpPr>
          <a:xfrm>
            <a:off x="8600760" y="2973420"/>
            <a:ext cx="234360" cy="213120"/>
            <a:chOff x="8600760" y="2973420"/>
            <a:chExt cx="2343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C33DC0-5F4C-CAB3-5B03-2E0090358B99}"/>
                    </a:ext>
                  </a:extLst>
                </p14:cNvPr>
                <p14:cNvContentPartPr/>
                <p14:nvPr/>
              </p14:nvContentPartPr>
              <p14:xfrm>
                <a:off x="8600760" y="3030300"/>
                <a:ext cx="139680" cy="24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C33DC0-5F4C-CAB3-5B03-2E0090358B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94640" y="3024180"/>
                  <a:ext cx="151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4F69152-19AA-1B7E-6705-E76FC2007A47}"/>
                    </a:ext>
                  </a:extLst>
                </p14:cNvPr>
                <p14:cNvContentPartPr/>
                <p14:nvPr/>
              </p14:nvContentPartPr>
              <p14:xfrm>
                <a:off x="8813520" y="2973420"/>
                <a:ext cx="21600" cy="21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4F69152-19AA-1B7E-6705-E76FC2007A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07400" y="2967300"/>
                  <a:ext cx="338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BCAA75D-4649-45ED-5B92-9C4E8B7382BD}"/>
              </a:ext>
            </a:extLst>
          </p:cNvPr>
          <p:cNvGrpSpPr/>
          <p:nvPr/>
        </p:nvGrpSpPr>
        <p:grpSpPr>
          <a:xfrm>
            <a:off x="7902720" y="3566340"/>
            <a:ext cx="226800" cy="51840"/>
            <a:chOff x="7902720" y="3566340"/>
            <a:chExt cx="226800" cy="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4DE31EB-D4BD-B50A-61B4-74E46D913FBD}"/>
                    </a:ext>
                  </a:extLst>
                </p14:cNvPr>
                <p14:cNvContentPartPr/>
                <p14:nvPr/>
              </p14:nvContentPartPr>
              <p14:xfrm>
                <a:off x="7902720" y="3566340"/>
                <a:ext cx="11880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4DE31EB-D4BD-B50A-61B4-74E46D913FB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96600" y="3560220"/>
                  <a:ext cx="131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609DBC-170F-4957-84DD-50BD8304DD26}"/>
                    </a:ext>
                  </a:extLst>
                </p14:cNvPr>
                <p14:cNvContentPartPr/>
                <p14:nvPr/>
              </p14:nvContentPartPr>
              <p14:xfrm>
                <a:off x="7955640" y="3592260"/>
                <a:ext cx="173880" cy="25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609DBC-170F-4957-84DD-50BD8304DD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49520" y="3586140"/>
                  <a:ext cx="1861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6E246D-3321-B5FA-B124-B5D06D6EDAF3}"/>
              </a:ext>
            </a:extLst>
          </p:cNvPr>
          <p:cNvGrpSpPr/>
          <p:nvPr/>
        </p:nvGrpSpPr>
        <p:grpSpPr>
          <a:xfrm>
            <a:off x="8371440" y="3389220"/>
            <a:ext cx="284040" cy="232200"/>
            <a:chOff x="8371440" y="3389220"/>
            <a:chExt cx="2840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B398EA-56B4-7BF6-C7CD-32307E15EB58}"/>
                    </a:ext>
                  </a:extLst>
                </p14:cNvPr>
                <p14:cNvContentPartPr/>
                <p14:nvPr/>
              </p14:nvContentPartPr>
              <p14:xfrm>
                <a:off x="8371440" y="3488940"/>
                <a:ext cx="106560" cy="13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B398EA-56B4-7BF6-C7CD-32307E15EB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65320" y="3482820"/>
                  <a:ext cx="118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AA0123B-CA0A-260F-4A9F-6555B8BB83F9}"/>
                    </a:ext>
                  </a:extLst>
                </p14:cNvPr>
                <p14:cNvContentPartPr/>
                <p14:nvPr/>
              </p14:nvContentPartPr>
              <p14:xfrm>
                <a:off x="8623800" y="3389220"/>
                <a:ext cx="31680" cy="232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AA0123B-CA0A-260F-4A9F-6555B8BB83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17680" y="3383100"/>
                  <a:ext cx="439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B256911-2CDC-FA10-4D32-FBE493924023}"/>
              </a:ext>
            </a:extLst>
          </p:cNvPr>
          <p:cNvGrpSpPr/>
          <p:nvPr/>
        </p:nvGrpSpPr>
        <p:grpSpPr>
          <a:xfrm>
            <a:off x="1679400" y="3591180"/>
            <a:ext cx="1010520" cy="303120"/>
            <a:chOff x="1679400" y="3591180"/>
            <a:chExt cx="10105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02927D-760E-7EE0-8A27-C8E9A4F704CB}"/>
                    </a:ext>
                  </a:extLst>
                </p14:cNvPr>
                <p14:cNvContentPartPr/>
                <p14:nvPr/>
              </p14:nvContentPartPr>
              <p14:xfrm>
                <a:off x="1679400" y="3591180"/>
                <a:ext cx="598320" cy="30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02927D-760E-7EE0-8A27-C8E9A4F704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73280" y="3585060"/>
                  <a:ext cx="610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85FDDB-2111-150A-056A-BC88826EB2EA}"/>
                    </a:ext>
                  </a:extLst>
                </p14:cNvPr>
                <p14:cNvContentPartPr/>
                <p14:nvPr/>
              </p14:nvContentPartPr>
              <p14:xfrm>
                <a:off x="2366640" y="3671100"/>
                <a:ext cx="323280" cy="169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85FDDB-2111-150A-056A-BC88826EB2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60520" y="3664980"/>
                  <a:ext cx="3355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8C3D452-5650-4A78-EB2D-AAF6FC9588AF}"/>
                  </a:ext>
                </a:extLst>
              </p14:cNvPr>
              <p14:cNvContentPartPr/>
              <p14:nvPr/>
            </p14:nvContentPartPr>
            <p14:xfrm>
              <a:off x="3664080" y="3741660"/>
              <a:ext cx="114480" cy="21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8C3D452-5650-4A78-EB2D-AAF6FC9588A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657960" y="3735540"/>
                <a:ext cx="12672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6E1891B-ECE3-70AA-25D4-221B2F56BF7D}"/>
              </a:ext>
            </a:extLst>
          </p:cNvPr>
          <p:cNvGrpSpPr/>
          <p:nvPr/>
        </p:nvGrpSpPr>
        <p:grpSpPr>
          <a:xfrm>
            <a:off x="4143600" y="3425580"/>
            <a:ext cx="1844640" cy="482040"/>
            <a:chOff x="4143600" y="3425580"/>
            <a:chExt cx="18446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290BAD-35BE-6EE1-4AE6-1B0930CE2B67}"/>
                    </a:ext>
                  </a:extLst>
                </p14:cNvPr>
                <p14:cNvContentPartPr/>
                <p14:nvPr/>
              </p14:nvContentPartPr>
              <p14:xfrm>
                <a:off x="4143600" y="3548340"/>
                <a:ext cx="330120" cy="250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290BAD-35BE-6EE1-4AE6-1B0930CE2B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37480" y="3542220"/>
                  <a:ext cx="342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3B78CC9-9F07-25BE-89A5-1DBCDDC65231}"/>
                    </a:ext>
                  </a:extLst>
                </p14:cNvPr>
                <p14:cNvContentPartPr/>
                <p14:nvPr/>
              </p14:nvContentPartPr>
              <p14:xfrm>
                <a:off x="4550400" y="3742740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3B78CC9-9F07-25BE-89A5-1DBCDDC652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44280" y="37366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F67254-7949-5C8B-5AAD-700B051B65F1}"/>
                    </a:ext>
                  </a:extLst>
                </p14:cNvPr>
                <p14:cNvContentPartPr/>
                <p14:nvPr/>
              </p14:nvContentPartPr>
              <p14:xfrm>
                <a:off x="4716360" y="3523860"/>
                <a:ext cx="485640" cy="383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F67254-7949-5C8B-5AAD-700B051B65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10240" y="3517740"/>
                  <a:ext cx="497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C0EA848-805A-3108-82A2-9F6FF37CBB92}"/>
                    </a:ext>
                  </a:extLst>
                </p14:cNvPr>
                <p14:cNvContentPartPr/>
                <p14:nvPr/>
              </p14:nvContentPartPr>
              <p14:xfrm>
                <a:off x="5166360" y="3579300"/>
                <a:ext cx="74880" cy="49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C0EA848-805A-3108-82A2-9F6FF37CBB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60240" y="3573180"/>
                  <a:ext cx="87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EE7871-AD15-FAA0-60E6-C14F4BCFD82D}"/>
                    </a:ext>
                  </a:extLst>
                </p14:cNvPr>
                <p14:cNvContentPartPr/>
                <p14:nvPr/>
              </p14:nvContentPartPr>
              <p14:xfrm>
                <a:off x="4690800" y="3782340"/>
                <a:ext cx="39240" cy="56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EE7871-AD15-FAA0-60E6-C14F4BCFD8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84680" y="377622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0F14419-2897-1E79-C6AA-C789BB0519F2}"/>
                    </a:ext>
                  </a:extLst>
                </p14:cNvPr>
                <p14:cNvContentPartPr/>
                <p14:nvPr/>
              </p14:nvContentPartPr>
              <p14:xfrm>
                <a:off x="5344920" y="3457260"/>
                <a:ext cx="145080" cy="334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0F14419-2897-1E79-C6AA-C789BB0519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38800" y="3451140"/>
                  <a:ext cx="157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972EE7-AEDE-3FFB-6429-18E304DE48EE}"/>
                    </a:ext>
                  </a:extLst>
                </p14:cNvPr>
                <p14:cNvContentPartPr/>
                <p14:nvPr/>
              </p14:nvContentPartPr>
              <p14:xfrm>
                <a:off x="5530680" y="3628620"/>
                <a:ext cx="108000" cy="23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972EE7-AEDE-3FFB-6429-18E304DE48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24560" y="3622500"/>
                  <a:ext cx="12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919CCCF-CDE5-F2CD-8021-99772C887162}"/>
                    </a:ext>
                  </a:extLst>
                </p14:cNvPr>
                <p14:cNvContentPartPr/>
                <p14:nvPr/>
              </p14:nvContentPartPr>
              <p14:xfrm>
                <a:off x="5755320" y="3540780"/>
                <a:ext cx="21600" cy="208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919CCCF-CDE5-F2CD-8021-99772C8871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49200" y="3534660"/>
                  <a:ext cx="33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C8022F3-4E6F-5C08-CB46-7DE6F1C39482}"/>
                    </a:ext>
                  </a:extLst>
                </p14:cNvPr>
                <p14:cNvContentPartPr/>
                <p14:nvPr/>
              </p14:nvContentPartPr>
              <p14:xfrm>
                <a:off x="5875200" y="3425580"/>
                <a:ext cx="113040" cy="352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C8022F3-4E6F-5C08-CB46-7DE6F1C394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9080" y="3419460"/>
                  <a:ext cx="12528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EE3D511-BCB5-7697-7327-9DE8049F8659}"/>
                  </a:ext>
                </a:extLst>
              </p14:cNvPr>
              <p14:cNvContentPartPr/>
              <p14:nvPr/>
            </p14:nvContentPartPr>
            <p14:xfrm>
              <a:off x="3283920" y="3672180"/>
              <a:ext cx="51120" cy="278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EE3D511-BCB5-7697-7327-9DE8049F865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277800" y="3666060"/>
                <a:ext cx="63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A4BCE34-03DA-2902-1359-A12CDA8BF7D0}"/>
                  </a:ext>
                </a:extLst>
              </p14:cNvPr>
              <p14:cNvContentPartPr/>
              <p14:nvPr/>
            </p14:nvContentPartPr>
            <p14:xfrm>
              <a:off x="3222360" y="3396780"/>
              <a:ext cx="73800" cy="146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A4BCE34-03DA-2902-1359-A12CDA8BF7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16240" y="3390660"/>
                <a:ext cx="86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3AC0C86-A335-2B49-D500-7E483F19F32F}"/>
                  </a:ext>
                </a:extLst>
              </p14:cNvPr>
              <p14:cNvContentPartPr/>
              <p14:nvPr/>
            </p14:nvContentPartPr>
            <p14:xfrm>
              <a:off x="3283200" y="4399020"/>
              <a:ext cx="217800" cy="351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3AC0C86-A335-2B49-D500-7E483F19F32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277080" y="4392900"/>
                <a:ext cx="230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9591B83-F2DF-170E-AC63-6074DD824915}"/>
                  </a:ext>
                </a:extLst>
              </p14:cNvPr>
              <p14:cNvContentPartPr/>
              <p14:nvPr/>
            </p14:nvContentPartPr>
            <p14:xfrm>
              <a:off x="3914280" y="4480020"/>
              <a:ext cx="226440" cy="37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9591B83-F2DF-170E-AC63-6074DD82491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908160" y="4473900"/>
                <a:ext cx="238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E8D3002-95B4-4792-3BDA-053B1D4238A7}"/>
                  </a:ext>
                </a:extLst>
              </p14:cNvPr>
              <p14:cNvContentPartPr/>
              <p14:nvPr/>
            </p14:nvContentPartPr>
            <p14:xfrm>
              <a:off x="4403880" y="4347540"/>
              <a:ext cx="176400" cy="248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E8D3002-95B4-4792-3BDA-053B1D4238A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397760" y="4341420"/>
                <a:ext cx="1886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E8E6052-0A5D-137F-0485-42FACDCC68F8}"/>
              </a:ext>
            </a:extLst>
          </p:cNvPr>
          <p:cNvGrpSpPr/>
          <p:nvPr/>
        </p:nvGrpSpPr>
        <p:grpSpPr>
          <a:xfrm>
            <a:off x="5147280" y="4444740"/>
            <a:ext cx="140040" cy="150480"/>
            <a:chOff x="5147280" y="4444740"/>
            <a:chExt cx="1400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C36696B-1504-3B6B-36C6-45252D379314}"/>
                    </a:ext>
                  </a:extLst>
                </p14:cNvPr>
                <p14:cNvContentPartPr/>
                <p14:nvPr/>
              </p14:nvContentPartPr>
              <p14:xfrm>
                <a:off x="5147280" y="4444740"/>
                <a:ext cx="123480" cy="20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C36696B-1504-3B6B-36C6-45252D3793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41160" y="4438620"/>
                  <a:ext cx="135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2B6ED10-22E8-8340-85CF-51C647387071}"/>
                    </a:ext>
                  </a:extLst>
                </p14:cNvPr>
                <p14:cNvContentPartPr/>
                <p14:nvPr/>
              </p14:nvContentPartPr>
              <p14:xfrm>
                <a:off x="5157720" y="4542660"/>
                <a:ext cx="129600" cy="5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2B6ED10-22E8-8340-85CF-51C6473870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51600" y="4536540"/>
                  <a:ext cx="14184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E3B7101-5D39-01BE-C5F2-C323D1487C00}"/>
                  </a:ext>
                </a:extLst>
              </p14:cNvPr>
              <p14:cNvContentPartPr/>
              <p14:nvPr/>
            </p14:nvContentPartPr>
            <p14:xfrm>
              <a:off x="5508000" y="4341060"/>
              <a:ext cx="233280" cy="300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E3B7101-5D39-01BE-C5F2-C323D1487C0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01880" y="4334940"/>
                <a:ext cx="2455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850F681-837A-7661-492A-B4EB3880EE00}"/>
                  </a:ext>
                </a:extLst>
              </p14:cNvPr>
              <p14:cNvContentPartPr/>
              <p14:nvPr/>
            </p14:nvContentPartPr>
            <p14:xfrm>
              <a:off x="3003480" y="2582100"/>
              <a:ext cx="227880" cy="349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850F681-837A-7661-492A-B4EB3880EE0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994480" y="2573100"/>
                <a:ext cx="245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DBBBA5-FB3F-D208-0D16-8D08C98F9AEB}"/>
                  </a:ext>
                </a:extLst>
              </p14:cNvPr>
              <p14:cNvContentPartPr/>
              <p14:nvPr/>
            </p14:nvContentPartPr>
            <p14:xfrm>
              <a:off x="5477040" y="4742100"/>
              <a:ext cx="367200" cy="921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DBBBA5-FB3F-D208-0D16-8D08C98F9AE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468400" y="4733100"/>
                <a:ext cx="38484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4A198F4-5A74-98B8-F0E4-E5B20444B1A3}"/>
              </a:ext>
            </a:extLst>
          </p:cNvPr>
          <p:cNvGrpSpPr/>
          <p:nvPr/>
        </p:nvGrpSpPr>
        <p:grpSpPr>
          <a:xfrm>
            <a:off x="9771840" y="694980"/>
            <a:ext cx="1159200" cy="425520"/>
            <a:chOff x="9771840" y="694980"/>
            <a:chExt cx="11592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C0B9F1-778B-3EF3-687C-D8B964B9D767}"/>
                    </a:ext>
                  </a:extLst>
                </p14:cNvPr>
                <p14:cNvContentPartPr/>
                <p14:nvPr/>
              </p14:nvContentPartPr>
              <p14:xfrm>
                <a:off x="9896400" y="736380"/>
                <a:ext cx="198360" cy="25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C0B9F1-778B-3EF3-687C-D8B964B9D76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87400" y="727740"/>
                  <a:ext cx="21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ACF200-ABAC-DF96-B3BF-A63DC9AA08DF}"/>
                    </a:ext>
                  </a:extLst>
                </p14:cNvPr>
                <p14:cNvContentPartPr/>
                <p14:nvPr/>
              </p14:nvContentPartPr>
              <p14:xfrm>
                <a:off x="10713240" y="694980"/>
                <a:ext cx="217800" cy="338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ACF200-ABAC-DF96-B3BF-A63DC9AA08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04600" y="686340"/>
                  <a:ext cx="235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F55F72-B60B-7648-33E9-1878067539EB}"/>
                    </a:ext>
                  </a:extLst>
                </p14:cNvPr>
                <p14:cNvContentPartPr/>
                <p14:nvPr/>
              </p14:nvContentPartPr>
              <p14:xfrm>
                <a:off x="9771840" y="792180"/>
                <a:ext cx="61200" cy="30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F55F72-B60B-7648-33E9-1878067539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62840" y="783180"/>
                  <a:ext cx="78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BDEBF4F-19B3-5BAB-9425-C842580A5247}"/>
                    </a:ext>
                  </a:extLst>
                </p14:cNvPr>
                <p14:cNvContentPartPr/>
                <p14:nvPr/>
              </p14:nvContentPartPr>
              <p14:xfrm>
                <a:off x="10204560" y="959220"/>
                <a:ext cx="119160" cy="161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BDEBF4F-19B3-5BAB-9425-C842580A52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95560" y="950220"/>
                  <a:ext cx="13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3260EE-2FDF-4A28-9D1A-75999B11A02B}"/>
                    </a:ext>
                  </a:extLst>
                </p14:cNvPr>
                <p14:cNvContentPartPr/>
                <p14:nvPr/>
              </p14:nvContentPartPr>
              <p14:xfrm>
                <a:off x="10552680" y="790020"/>
                <a:ext cx="125280" cy="283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3260EE-2FDF-4A28-9D1A-75999B11A0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44040" y="781020"/>
                  <a:ext cx="14292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4499CFB-9025-8E0F-24FA-E69A97FF90A8}"/>
                  </a:ext>
                </a:extLst>
              </p14:cNvPr>
              <p14:cNvContentPartPr/>
              <p14:nvPr/>
            </p14:nvContentPartPr>
            <p14:xfrm>
              <a:off x="3828600" y="1550340"/>
              <a:ext cx="338760" cy="585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4499CFB-9025-8E0F-24FA-E69A97FF90A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19960" y="1541340"/>
                <a:ext cx="35640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F1CF173-1680-EBDB-BD9C-EF26B10A2680}"/>
                  </a:ext>
                </a:extLst>
              </p14:cNvPr>
              <p14:cNvContentPartPr/>
              <p14:nvPr/>
            </p14:nvContentPartPr>
            <p14:xfrm>
              <a:off x="4389840" y="1755180"/>
              <a:ext cx="204840" cy="3985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F1CF173-1680-EBDB-BD9C-EF26B10A268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380840" y="1746540"/>
                <a:ext cx="22248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6E7894-82C9-AE70-4A21-766F8ECA060D}"/>
              </a:ext>
            </a:extLst>
          </p:cNvPr>
          <p:cNvGrpSpPr/>
          <p:nvPr/>
        </p:nvGrpSpPr>
        <p:grpSpPr>
          <a:xfrm>
            <a:off x="7401960" y="3666780"/>
            <a:ext cx="1443960" cy="1139400"/>
            <a:chOff x="7401960" y="3666780"/>
            <a:chExt cx="14439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78D9468-9BC0-3FF7-C7E7-43B0CEC32B99}"/>
                    </a:ext>
                  </a:extLst>
                </p14:cNvPr>
                <p14:cNvContentPartPr/>
                <p14:nvPr/>
              </p14:nvContentPartPr>
              <p14:xfrm>
                <a:off x="7401960" y="3666780"/>
                <a:ext cx="1278720" cy="73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78D9468-9BC0-3FF7-C7E7-43B0CEC32B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93320" y="3658140"/>
                  <a:ext cx="1296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D0C8BD6-F96F-15CE-9E76-C08E9AC5577E}"/>
                    </a:ext>
                  </a:extLst>
                </p14:cNvPr>
                <p14:cNvContentPartPr/>
                <p14:nvPr/>
              </p14:nvContentPartPr>
              <p14:xfrm>
                <a:off x="7543080" y="4019940"/>
                <a:ext cx="142560" cy="331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D0C8BD6-F96F-15CE-9E76-C08E9AC5577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34440" y="4011300"/>
                  <a:ext cx="160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B1EA848-68C5-7BB7-A80E-BC93F9AC38C0}"/>
                    </a:ext>
                  </a:extLst>
                </p14:cNvPr>
                <p14:cNvContentPartPr/>
                <p14:nvPr/>
              </p14:nvContentPartPr>
              <p14:xfrm>
                <a:off x="7855920" y="3688740"/>
                <a:ext cx="57240" cy="1117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B1EA848-68C5-7BB7-A80E-BC93F9AC38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47280" y="3679740"/>
                  <a:ext cx="748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80153DC-9764-1AF1-887F-C58B80871C91}"/>
                    </a:ext>
                  </a:extLst>
                </p14:cNvPr>
                <p14:cNvContentPartPr/>
                <p14:nvPr/>
              </p14:nvContentPartPr>
              <p14:xfrm>
                <a:off x="8287560" y="3943980"/>
                <a:ext cx="118440" cy="317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80153DC-9764-1AF1-887F-C58B80871C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78560" y="3934980"/>
                  <a:ext cx="136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FDFBF66-5E2F-06BD-9305-493E3834C5B7}"/>
                    </a:ext>
                  </a:extLst>
                </p14:cNvPr>
                <p14:cNvContentPartPr/>
                <p14:nvPr/>
              </p14:nvContentPartPr>
              <p14:xfrm>
                <a:off x="8480160" y="4095540"/>
                <a:ext cx="74880" cy="21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FDFBF66-5E2F-06BD-9305-493E3834C5B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71520" y="4086540"/>
                  <a:ext cx="92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16BBF5A-DC1E-2464-B273-9E2FDE10B849}"/>
                    </a:ext>
                  </a:extLst>
                </p14:cNvPr>
                <p14:cNvContentPartPr/>
                <p14:nvPr/>
              </p14:nvContentPartPr>
              <p14:xfrm>
                <a:off x="8665560" y="3937500"/>
                <a:ext cx="180360" cy="283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16BBF5A-DC1E-2464-B273-9E2FDE10B8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56560" y="3928500"/>
                  <a:ext cx="198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F6C015-5F3A-07C8-9E8C-C6CD24874C25}"/>
                    </a:ext>
                  </a:extLst>
                </p14:cNvPr>
                <p14:cNvContentPartPr/>
                <p14:nvPr/>
              </p14:nvContentPartPr>
              <p14:xfrm>
                <a:off x="8300880" y="4458420"/>
                <a:ext cx="231840" cy="111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F6C015-5F3A-07C8-9E8C-C6CD24874C2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92240" y="4449420"/>
                  <a:ext cx="249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42C5F91-F1EA-57C6-63BA-E917FCBB1D8C}"/>
                    </a:ext>
                  </a:extLst>
                </p14:cNvPr>
                <p14:cNvContentPartPr/>
                <p14:nvPr/>
              </p14:nvContentPartPr>
              <p14:xfrm>
                <a:off x="8668800" y="4359060"/>
                <a:ext cx="158040" cy="215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42C5F91-F1EA-57C6-63BA-E917FCBB1D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59800" y="4350060"/>
                  <a:ext cx="17568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471477C-DEB1-8D57-BFCB-7E4A37CF6B60}"/>
                  </a:ext>
                </a:extLst>
              </p14:cNvPr>
              <p14:cNvContentPartPr/>
              <p14:nvPr/>
            </p14:nvContentPartPr>
            <p14:xfrm>
              <a:off x="3673440" y="5516100"/>
              <a:ext cx="199800" cy="36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471477C-DEB1-8D57-BFCB-7E4A37CF6B6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664440" y="5507460"/>
                <a:ext cx="2174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9109422-9431-4F73-93E3-CF67212D07E5}"/>
                  </a:ext>
                </a:extLst>
              </p14:cNvPr>
              <p14:cNvContentPartPr/>
              <p14:nvPr/>
            </p14:nvContentPartPr>
            <p14:xfrm>
              <a:off x="4178160" y="5619420"/>
              <a:ext cx="226440" cy="55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9109422-9431-4F73-93E3-CF67212D07E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169520" y="5610780"/>
                <a:ext cx="244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D2FB95E-B6D6-D7D9-6C9A-7B9C76D986CA}"/>
                  </a:ext>
                </a:extLst>
              </p14:cNvPr>
              <p14:cNvContentPartPr/>
              <p14:nvPr/>
            </p14:nvContentPartPr>
            <p14:xfrm>
              <a:off x="5157720" y="5428260"/>
              <a:ext cx="39960" cy="378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D2FB95E-B6D6-D7D9-6C9A-7B9C76D986C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148720" y="5419620"/>
                <a:ext cx="5760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0F77F83-F49B-B6F0-5953-B8E148E4ECA3}"/>
              </a:ext>
            </a:extLst>
          </p:cNvPr>
          <p:cNvGrpSpPr/>
          <p:nvPr/>
        </p:nvGrpSpPr>
        <p:grpSpPr>
          <a:xfrm>
            <a:off x="5696280" y="5602500"/>
            <a:ext cx="149040" cy="112320"/>
            <a:chOff x="5696280" y="5602500"/>
            <a:chExt cx="149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ED6AF6D-C59C-1B2C-14FE-D3803A715B36}"/>
                    </a:ext>
                  </a:extLst>
                </p14:cNvPr>
                <p14:cNvContentPartPr/>
                <p14:nvPr/>
              </p14:nvContentPartPr>
              <p14:xfrm>
                <a:off x="5696280" y="5602500"/>
                <a:ext cx="127080" cy="7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ED6AF6D-C59C-1B2C-14FE-D3803A715B3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87640" y="5593860"/>
                  <a:ext cx="14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4359A8B-FA28-2495-CB00-57F15B0DDC8A}"/>
                    </a:ext>
                  </a:extLst>
                </p14:cNvPr>
                <p14:cNvContentPartPr/>
                <p14:nvPr/>
              </p14:nvContentPartPr>
              <p14:xfrm>
                <a:off x="5763960" y="5699340"/>
                <a:ext cx="81360" cy="1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4359A8B-FA28-2495-CB00-57F15B0DDC8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55320" y="5690700"/>
                  <a:ext cx="99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02243EF-BDE3-F7F5-E2E0-8E9688E8DB71}"/>
                  </a:ext>
                </a:extLst>
              </p14:cNvPr>
              <p14:cNvContentPartPr/>
              <p14:nvPr/>
            </p14:nvContentPartPr>
            <p14:xfrm>
              <a:off x="6166440" y="5434020"/>
              <a:ext cx="268560" cy="4050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02243EF-BDE3-F7F5-E2E0-8E9688E8DB7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157440" y="5425380"/>
                <a:ext cx="286200" cy="42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8296D07-F9DC-D211-8990-E2099367568E}"/>
              </a:ext>
            </a:extLst>
          </p:cNvPr>
          <p:cNvGrpSpPr/>
          <p:nvPr/>
        </p:nvGrpSpPr>
        <p:grpSpPr>
          <a:xfrm>
            <a:off x="2891880" y="2550420"/>
            <a:ext cx="984600" cy="665280"/>
            <a:chOff x="2891880" y="2550420"/>
            <a:chExt cx="98460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0FC3BF-C53F-2EA2-F1E4-23D4C3E60F9F}"/>
                    </a:ext>
                  </a:extLst>
                </p14:cNvPr>
                <p14:cNvContentPartPr/>
                <p14:nvPr/>
              </p14:nvContentPartPr>
              <p14:xfrm>
                <a:off x="2891880" y="2600100"/>
                <a:ext cx="603720" cy="615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0FC3BF-C53F-2EA2-F1E4-23D4C3E60F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82880" y="2591460"/>
                  <a:ext cx="6213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E55DAF0-955A-B307-DAD1-115F2E164F06}"/>
                    </a:ext>
                  </a:extLst>
                </p14:cNvPr>
                <p14:cNvContentPartPr/>
                <p14:nvPr/>
              </p14:nvContentPartPr>
              <p14:xfrm>
                <a:off x="3578400" y="2639340"/>
                <a:ext cx="54000" cy="129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E55DAF0-955A-B307-DAD1-115F2E164F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69760" y="2630340"/>
                  <a:ext cx="71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989304A-0B2B-4947-FEF8-6AAA941D065B}"/>
                    </a:ext>
                  </a:extLst>
                </p14:cNvPr>
                <p14:cNvContentPartPr/>
                <p14:nvPr/>
              </p14:nvContentPartPr>
              <p14:xfrm>
                <a:off x="3655800" y="2706300"/>
                <a:ext cx="360" cy="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989304A-0B2B-4947-FEF8-6AAA941D06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47160" y="269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8B85275-50F8-A374-D0E7-AEC5D4B8B8CF}"/>
                    </a:ext>
                  </a:extLst>
                </p14:cNvPr>
                <p14:cNvContentPartPr/>
                <p14:nvPr/>
              </p14:nvContentPartPr>
              <p14:xfrm>
                <a:off x="3528720" y="2550420"/>
                <a:ext cx="347760" cy="47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8B85275-50F8-A374-D0E7-AEC5D4B8B8C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19720" y="2541780"/>
                  <a:ext cx="3654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7B29C6A-DBE2-E1AC-69DD-AD0F15E60729}"/>
              </a:ext>
            </a:extLst>
          </p:cNvPr>
          <p:cNvGrpSpPr/>
          <p:nvPr/>
        </p:nvGrpSpPr>
        <p:grpSpPr>
          <a:xfrm>
            <a:off x="10684440" y="2374380"/>
            <a:ext cx="327960" cy="319320"/>
            <a:chOff x="10684440" y="2374380"/>
            <a:chExt cx="32796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D3EB62E-43C9-096F-2161-E829D5ACF1CC}"/>
                    </a:ext>
                  </a:extLst>
                </p14:cNvPr>
                <p14:cNvContentPartPr/>
                <p14:nvPr/>
              </p14:nvContentPartPr>
              <p14:xfrm>
                <a:off x="10684440" y="2393460"/>
                <a:ext cx="237240" cy="24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D3EB62E-43C9-096F-2161-E829D5ACF1C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675440" y="2384820"/>
                  <a:ext cx="254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8131A8A-7CDE-0DF7-251E-05449DB40253}"/>
                    </a:ext>
                  </a:extLst>
                </p14:cNvPr>
                <p14:cNvContentPartPr/>
                <p14:nvPr/>
              </p14:nvContentPartPr>
              <p14:xfrm>
                <a:off x="10851840" y="2374380"/>
                <a:ext cx="160560" cy="319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8131A8A-7CDE-0DF7-251E-05449DB4025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843200" y="2365380"/>
                  <a:ext cx="1782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6812F7F-76E7-6106-5D7C-DF163296062F}"/>
              </a:ext>
            </a:extLst>
          </p:cNvPr>
          <p:cNvGrpSpPr/>
          <p:nvPr/>
        </p:nvGrpSpPr>
        <p:grpSpPr>
          <a:xfrm>
            <a:off x="9761760" y="2334060"/>
            <a:ext cx="605880" cy="554760"/>
            <a:chOff x="9761760" y="2334060"/>
            <a:chExt cx="60588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F0813C3-0631-E06A-0B9F-7BFDEEDC3E38}"/>
                    </a:ext>
                  </a:extLst>
                </p14:cNvPr>
                <p14:cNvContentPartPr/>
                <p14:nvPr/>
              </p14:nvContentPartPr>
              <p14:xfrm>
                <a:off x="10129320" y="2393820"/>
                <a:ext cx="62280" cy="303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F0813C3-0631-E06A-0B9F-7BFDEEDC3E3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20320" y="2385180"/>
                  <a:ext cx="79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5DD93DF-28AA-6A65-9825-CEFC23897FBD}"/>
                    </a:ext>
                  </a:extLst>
                </p14:cNvPr>
                <p14:cNvContentPartPr/>
                <p14:nvPr/>
              </p14:nvContentPartPr>
              <p14:xfrm>
                <a:off x="10269720" y="2670660"/>
                <a:ext cx="97920" cy="218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5DD93DF-28AA-6A65-9825-CEFC23897F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61080" y="2661660"/>
                  <a:ext cx="115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9C8E0F9-2797-60E8-7C27-CFE955F6A073}"/>
                    </a:ext>
                  </a:extLst>
                </p14:cNvPr>
                <p14:cNvContentPartPr/>
                <p14:nvPr/>
              </p14:nvContentPartPr>
              <p14:xfrm>
                <a:off x="9761760" y="2334060"/>
                <a:ext cx="297000" cy="450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9C8E0F9-2797-60E8-7C27-CFE955F6A07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52760" y="2325420"/>
                  <a:ext cx="314640" cy="46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75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01325D1-C969-B4CD-91BD-ABC9E96EDB0E}"/>
              </a:ext>
            </a:extLst>
          </p:cNvPr>
          <p:cNvGrpSpPr/>
          <p:nvPr/>
        </p:nvGrpSpPr>
        <p:grpSpPr>
          <a:xfrm>
            <a:off x="2595600" y="172620"/>
            <a:ext cx="401400" cy="329760"/>
            <a:chOff x="2595600" y="172620"/>
            <a:chExt cx="4014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7534DE-335A-4071-570A-F86B23FB4DD2}"/>
                    </a:ext>
                  </a:extLst>
                </p14:cNvPr>
                <p14:cNvContentPartPr/>
                <p14:nvPr/>
              </p14:nvContentPartPr>
              <p14:xfrm>
                <a:off x="2595600" y="172620"/>
                <a:ext cx="169920" cy="329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7534DE-335A-4071-570A-F86B23FB4D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6960" y="163980"/>
                  <a:ext cx="187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50A1FD-411E-35A1-F4BD-8098C178EADC}"/>
                    </a:ext>
                  </a:extLst>
                </p14:cNvPr>
                <p14:cNvContentPartPr/>
                <p14:nvPr/>
              </p14:nvContentPartPr>
              <p14:xfrm>
                <a:off x="2877840" y="378180"/>
                <a:ext cx="119160" cy="1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50A1FD-411E-35A1-F4BD-8098C178E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8840" y="369180"/>
                  <a:ext cx="1368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AD2BBE-E80A-9CDD-E164-A75DFBA078A6}"/>
              </a:ext>
            </a:extLst>
          </p:cNvPr>
          <p:cNvGrpSpPr/>
          <p:nvPr/>
        </p:nvGrpSpPr>
        <p:grpSpPr>
          <a:xfrm>
            <a:off x="3133440" y="244980"/>
            <a:ext cx="162360" cy="371520"/>
            <a:chOff x="3133440" y="244980"/>
            <a:chExt cx="1623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0C0275-B12F-0C5C-E92D-6D7C9FBB0D90}"/>
                    </a:ext>
                  </a:extLst>
                </p14:cNvPr>
                <p14:cNvContentPartPr/>
                <p14:nvPr/>
              </p14:nvContentPartPr>
              <p14:xfrm>
                <a:off x="3133440" y="244980"/>
                <a:ext cx="3096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0C0275-B12F-0C5C-E92D-6D7C9FBB0D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4800" y="236340"/>
                  <a:ext cx="48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804570-CB2E-4975-04C5-83DD368F723C}"/>
                    </a:ext>
                  </a:extLst>
                </p14:cNvPr>
                <p14:cNvContentPartPr/>
                <p14:nvPr/>
              </p14:nvContentPartPr>
              <p14:xfrm>
                <a:off x="3263040" y="489420"/>
                <a:ext cx="32760" cy="12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804570-CB2E-4975-04C5-83DD368F72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4040" y="480420"/>
                  <a:ext cx="504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BB0F39-F702-858E-85D1-7A5ACF42BAA7}"/>
              </a:ext>
            </a:extLst>
          </p:cNvPr>
          <p:cNvGrpSpPr/>
          <p:nvPr/>
        </p:nvGrpSpPr>
        <p:grpSpPr>
          <a:xfrm>
            <a:off x="3575160" y="301140"/>
            <a:ext cx="160920" cy="349920"/>
            <a:chOff x="3575160" y="301140"/>
            <a:chExt cx="1609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514853-4D25-5A3C-F10D-B3F0BD83F42E}"/>
                    </a:ext>
                  </a:extLst>
                </p14:cNvPr>
                <p14:cNvContentPartPr/>
                <p14:nvPr/>
              </p14:nvContentPartPr>
              <p14:xfrm>
                <a:off x="3575160" y="301140"/>
                <a:ext cx="10800" cy="20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514853-4D25-5A3C-F10D-B3F0BD83F4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6160" y="292140"/>
                  <a:ext cx="2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55E8CE-DB9C-C83D-548F-13E769BE6F6A}"/>
                    </a:ext>
                  </a:extLst>
                </p14:cNvPr>
                <p14:cNvContentPartPr/>
                <p14:nvPr/>
              </p14:nvContentPartPr>
              <p14:xfrm>
                <a:off x="3692520" y="478620"/>
                <a:ext cx="43560" cy="17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55E8CE-DB9C-C83D-548F-13E769BE6F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3520" y="469620"/>
                  <a:ext cx="612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5BB7F-C882-2C35-F3D0-FFF492FA123A}"/>
              </a:ext>
            </a:extLst>
          </p:cNvPr>
          <p:cNvGrpSpPr/>
          <p:nvPr/>
        </p:nvGrpSpPr>
        <p:grpSpPr>
          <a:xfrm>
            <a:off x="3948480" y="128340"/>
            <a:ext cx="356760" cy="415080"/>
            <a:chOff x="3948480" y="128340"/>
            <a:chExt cx="35676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4A9E93-A669-4F62-BDC3-DD0F6EF808BF}"/>
                    </a:ext>
                  </a:extLst>
                </p14:cNvPr>
                <p14:cNvContentPartPr/>
                <p14:nvPr/>
              </p14:nvContentPartPr>
              <p14:xfrm>
                <a:off x="3948480" y="309060"/>
                <a:ext cx="133200" cy="23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4A9E93-A669-4F62-BDC3-DD0F6EF808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9840" y="300420"/>
                  <a:ext cx="150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8BFFF-695D-D8C6-5B41-9E12D824BD09}"/>
                    </a:ext>
                  </a:extLst>
                </p14:cNvPr>
                <p14:cNvContentPartPr/>
                <p14:nvPr/>
              </p14:nvContentPartPr>
              <p14:xfrm>
                <a:off x="4165200" y="128340"/>
                <a:ext cx="140040" cy="411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8BFFF-695D-D8C6-5B41-9E12D824BD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6200" y="119340"/>
                  <a:ext cx="1576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3A5E91-1DD5-4AEB-9752-D63807C9ABAF}"/>
              </a:ext>
            </a:extLst>
          </p:cNvPr>
          <p:cNvGrpSpPr/>
          <p:nvPr/>
        </p:nvGrpSpPr>
        <p:grpSpPr>
          <a:xfrm>
            <a:off x="4950000" y="200700"/>
            <a:ext cx="130320" cy="222480"/>
            <a:chOff x="4950000" y="200700"/>
            <a:chExt cx="1303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5DB97B-BF25-0DEA-8AB6-7A7716FB41BD}"/>
                    </a:ext>
                  </a:extLst>
                </p14:cNvPr>
                <p14:cNvContentPartPr/>
                <p14:nvPr/>
              </p14:nvContentPartPr>
              <p14:xfrm>
                <a:off x="4950000" y="213660"/>
                <a:ext cx="37080" cy="20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5DB97B-BF25-0DEA-8AB6-7A7716FB41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1000" y="205020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F924B0-472B-ED07-EE35-527362FA550E}"/>
                    </a:ext>
                  </a:extLst>
                </p14:cNvPr>
                <p14:cNvContentPartPr/>
                <p14:nvPr/>
              </p14:nvContentPartPr>
              <p14:xfrm>
                <a:off x="4984920" y="200700"/>
                <a:ext cx="9540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F924B0-472B-ED07-EE35-527362FA55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6280" y="191700"/>
                  <a:ext cx="1130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5A7FF-A0F0-AF07-67B2-91A0AE4652FE}"/>
              </a:ext>
            </a:extLst>
          </p:cNvPr>
          <p:cNvGrpSpPr/>
          <p:nvPr/>
        </p:nvGrpSpPr>
        <p:grpSpPr>
          <a:xfrm>
            <a:off x="5217840" y="266580"/>
            <a:ext cx="109440" cy="109800"/>
            <a:chOff x="5217840" y="266580"/>
            <a:chExt cx="1094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3FB063-F1D9-72F6-EE7E-2BC525166768}"/>
                    </a:ext>
                  </a:extLst>
                </p14:cNvPr>
                <p14:cNvContentPartPr/>
                <p14:nvPr/>
              </p14:nvContentPartPr>
              <p14:xfrm>
                <a:off x="5217840" y="266580"/>
                <a:ext cx="75240" cy="1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3FB063-F1D9-72F6-EE7E-2BC5251667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9200" y="257580"/>
                  <a:ext cx="92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8414B0-170D-0C72-47E0-B2741F75328F}"/>
                    </a:ext>
                  </a:extLst>
                </p14:cNvPr>
                <p14:cNvContentPartPr/>
                <p14:nvPr/>
              </p14:nvContentPartPr>
              <p14:xfrm>
                <a:off x="5223960" y="344700"/>
                <a:ext cx="103320" cy="3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8414B0-170D-0C72-47E0-B2741F7532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4960" y="335700"/>
                  <a:ext cx="1209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61F110-2B4E-CA97-80D0-91A1C90D1CCF}"/>
                  </a:ext>
                </a:extLst>
              </p14:cNvPr>
              <p14:cNvContentPartPr/>
              <p14:nvPr/>
            </p14:nvContentPartPr>
            <p14:xfrm>
              <a:off x="5480640" y="235620"/>
              <a:ext cx="162720" cy="27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61F110-2B4E-CA97-80D0-91A1C90D1C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1640" y="226980"/>
                <a:ext cx="180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A3990B-1963-4B5C-24FB-E9547E795787}"/>
                  </a:ext>
                </a:extLst>
              </p14:cNvPr>
              <p14:cNvContentPartPr/>
              <p14:nvPr/>
            </p14:nvContentPartPr>
            <p14:xfrm>
              <a:off x="10292760" y="914580"/>
              <a:ext cx="63000" cy="128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A3990B-1963-4B5C-24FB-E9547E79578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86640" y="908460"/>
                <a:ext cx="7524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FB103E0-2B24-7187-8A4A-0E8C0A0ECC72}"/>
              </a:ext>
            </a:extLst>
          </p:cNvPr>
          <p:cNvGrpSpPr/>
          <p:nvPr/>
        </p:nvGrpSpPr>
        <p:grpSpPr>
          <a:xfrm>
            <a:off x="1559520" y="1976580"/>
            <a:ext cx="660240" cy="218880"/>
            <a:chOff x="1559520" y="1976580"/>
            <a:chExt cx="66024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7A9688-C246-A724-BD06-B7DD12809694}"/>
                    </a:ext>
                  </a:extLst>
                </p14:cNvPr>
                <p14:cNvContentPartPr/>
                <p14:nvPr/>
              </p14:nvContentPartPr>
              <p14:xfrm>
                <a:off x="1559520" y="1976580"/>
                <a:ext cx="138960" cy="218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7A9688-C246-A724-BD06-B7DD128096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880" y="1967940"/>
                  <a:ext cx="156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0C4A08-C45C-CD48-EAEA-30BCAB316053}"/>
                    </a:ext>
                  </a:extLst>
                </p14:cNvPr>
                <p14:cNvContentPartPr/>
                <p14:nvPr/>
              </p14:nvContentPartPr>
              <p14:xfrm>
                <a:off x="1768680" y="2011860"/>
                <a:ext cx="451080" cy="153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0C4A08-C45C-CD48-EAEA-30BCAB3160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0040" y="2002860"/>
                  <a:ext cx="4687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7E535A-6B0C-ECF5-2BC3-AB6FC87A880C}"/>
              </a:ext>
            </a:extLst>
          </p:cNvPr>
          <p:cNvGrpSpPr/>
          <p:nvPr/>
        </p:nvGrpSpPr>
        <p:grpSpPr>
          <a:xfrm>
            <a:off x="1555200" y="2743380"/>
            <a:ext cx="944640" cy="352080"/>
            <a:chOff x="1555200" y="2743380"/>
            <a:chExt cx="9446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95C49F-B82A-10A7-F03E-0FAE286B2573}"/>
                    </a:ext>
                  </a:extLst>
                </p14:cNvPr>
                <p14:cNvContentPartPr/>
                <p14:nvPr/>
              </p14:nvContentPartPr>
              <p14:xfrm>
                <a:off x="1555200" y="2743380"/>
                <a:ext cx="611280" cy="352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95C49F-B82A-10A7-F03E-0FAE286B25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46560" y="2734740"/>
                  <a:ext cx="628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A2A72-B5FB-07EF-E693-54115EA0DF5C}"/>
                    </a:ext>
                  </a:extLst>
                </p14:cNvPr>
                <p14:cNvContentPartPr/>
                <p14:nvPr/>
              </p14:nvContentPartPr>
              <p14:xfrm>
                <a:off x="2294280" y="2888820"/>
                <a:ext cx="100440" cy="4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A2A72-B5FB-07EF-E693-54115EA0DF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5280" y="2879820"/>
                  <a:ext cx="118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8F6FC0-44AE-782F-F737-6240C6D170B1}"/>
                    </a:ext>
                  </a:extLst>
                </p14:cNvPr>
                <p14:cNvContentPartPr/>
                <p14:nvPr/>
              </p14:nvContentPartPr>
              <p14:xfrm>
                <a:off x="2341800" y="3019860"/>
                <a:ext cx="158040" cy="5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8F6FC0-44AE-782F-F737-6240C6D170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3160" y="3010860"/>
                  <a:ext cx="17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E612ED-F305-8DB2-0050-D170ECE825D9}"/>
                    </a:ext>
                  </a:extLst>
                </p14:cNvPr>
                <p14:cNvContentPartPr/>
                <p14:nvPr/>
              </p14:nvContentPartPr>
              <p14:xfrm>
                <a:off x="1812600" y="2868300"/>
                <a:ext cx="93960" cy="9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E612ED-F305-8DB2-0050-D170ECE825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3960" y="2859300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41877DD-7A4A-D4E6-9620-29E7B0EABFC9}"/>
                  </a:ext>
                </a:extLst>
              </p14:cNvPr>
              <p14:cNvContentPartPr/>
              <p14:nvPr/>
            </p14:nvContentPartPr>
            <p14:xfrm>
              <a:off x="3074760" y="726300"/>
              <a:ext cx="190080" cy="176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41877DD-7A4A-D4E6-9620-29E7B0EABF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68640" y="720180"/>
                <a:ext cx="202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5F5A52-152D-DC44-F73C-590549130F94}"/>
                  </a:ext>
                </a:extLst>
              </p14:cNvPr>
              <p14:cNvContentPartPr/>
              <p14:nvPr/>
            </p14:nvContentPartPr>
            <p14:xfrm>
              <a:off x="4078080" y="764820"/>
              <a:ext cx="183240" cy="217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5F5A52-152D-DC44-F73C-590549130F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1960" y="758700"/>
                <a:ext cx="1954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E61F1AF-C0A6-EBAD-D6AC-D435CE014ED1}"/>
              </a:ext>
            </a:extLst>
          </p:cNvPr>
          <p:cNvGrpSpPr/>
          <p:nvPr/>
        </p:nvGrpSpPr>
        <p:grpSpPr>
          <a:xfrm>
            <a:off x="3533040" y="739260"/>
            <a:ext cx="277920" cy="326160"/>
            <a:chOff x="3533040" y="739260"/>
            <a:chExt cx="277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A8A5D0-D748-69A5-361E-8D59A97BC1FD}"/>
                    </a:ext>
                  </a:extLst>
                </p14:cNvPr>
                <p14:cNvContentPartPr/>
                <p14:nvPr/>
              </p14:nvContentPartPr>
              <p14:xfrm>
                <a:off x="3652200" y="739260"/>
                <a:ext cx="125280" cy="20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A8A5D0-D748-69A5-361E-8D59A97BC1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6080" y="733140"/>
                  <a:ext cx="137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E14821-05FA-A275-3D51-3AD861420009}"/>
                    </a:ext>
                  </a:extLst>
                </p14:cNvPr>
                <p14:cNvContentPartPr/>
                <p14:nvPr/>
              </p14:nvContentPartPr>
              <p14:xfrm>
                <a:off x="3533040" y="765900"/>
                <a:ext cx="277920" cy="29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E14821-05FA-A275-3D51-3AD8614200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6920" y="759780"/>
                  <a:ext cx="2901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BF8A3A-2998-FE20-124C-DC4EB455CA9D}"/>
              </a:ext>
            </a:extLst>
          </p:cNvPr>
          <p:cNvGrpSpPr/>
          <p:nvPr/>
        </p:nvGrpSpPr>
        <p:grpSpPr>
          <a:xfrm>
            <a:off x="2436120" y="1931940"/>
            <a:ext cx="485640" cy="263160"/>
            <a:chOff x="2436120" y="1931940"/>
            <a:chExt cx="48564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DE25E0-7B0F-1F97-BACF-244F162BDE34}"/>
                    </a:ext>
                  </a:extLst>
                </p14:cNvPr>
                <p14:cNvContentPartPr/>
                <p14:nvPr/>
              </p14:nvContentPartPr>
              <p14:xfrm>
                <a:off x="2436120" y="1952820"/>
                <a:ext cx="150840" cy="4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DE25E0-7B0F-1F97-BACF-244F162BDE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7480" y="1943820"/>
                  <a:ext cx="168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3BFBA3-82D7-283C-462C-A9618A90E14A}"/>
                    </a:ext>
                  </a:extLst>
                </p14:cNvPr>
                <p14:cNvContentPartPr/>
                <p14:nvPr/>
              </p14:nvContentPartPr>
              <p14:xfrm>
                <a:off x="2527200" y="2110500"/>
                <a:ext cx="10512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3BFBA3-82D7-283C-462C-A9618A90E1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18200" y="2101860"/>
                  <a:ext cx="12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D47E3F-6FB9-AA55-0B2A-40EF13339072}"/>
                    </a:ext>
                  </a:extLst>
                </p14:cNvPr>
                <p14:cNvContentPartPr/>
                <p14:nvPr/>
              </p14:nvContentPartPr>
              <p14:xfrm>
                <a:off x="2743920" y="1931940"/>
                <a:ext cx="177840" cy="263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D47E3F-6FB9-AA55-0B2A-40EF133390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4920" y="1922940"/>
                  <a:ext cx="19548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196FC8-F18E-8810-A84C-757E4E30C8C0}"/>
              </a:ext>
            </a:extLst>
          </p:cNvPr>
          <p:cNvGrpSpPr/>
          <p:nvPr/>
        </p:nvGrpSpPr>
        <p:grpSpPr>
          <a:xfrm>
            <a:off x="6283440" y="1120140"/>
            <a:ext cx="1010520" cy="814320"/>
            <a:chOff x="6283440" y="1120140"/>
            <a:chExt cx="10105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7D7843-DDA3-9903-52B9-F9269FF8E99F}"/>
                    </a:ext>
                  </a:extLst>
                </p14:cNvPr>
                <p14:cNvContentPartPr/>
                <p14:nvPr/>
              </p14:nvContentPartPr>
              <p14:xfrm>
                <a:off x="6303600" y="1234620"/>
                <a:ext cx="132840" cy="21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7D7843-DDA3-9903-52B9-F9269FF8E9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7480" y="1228500"/>
                  <a:ext cx="145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BC2A48-ED81-D252-3846-9E2875E61B3E}"/>
                    </a:ext>
                  </a:extLst>
                </p14:cNvPr>
                <p14:cNvContentPartPr/>
                <p14:nvPr/>
              </p14:nvContentPartPr>
              <p14:xfrm>
                <a:off x="6621480" y="1332540"/>
                <a:ext cx="123840" cy="1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BC2A48-ED81-D252-3846-9E2875E61B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5360" y="1326420"/>
                  <a:ext cx="136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55719F-DDB6-A7B1-D849-0E78A27D1723}"/>
                    </a:ext>
                  </a:extLst>
                </p14:cNvPr>
                <p14:cNvContentPartPr/>
                <p14:nvPr/>
              </p14:nvContentPartPr>
              <p14:xfrm>
                <a:off x="6659280" y="1250100"/>
                <a:ext cx="12240" cy="21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55719F-DDB6-A7B1-D849-0E78A27D17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53160" y="1243980"/>
                  <a:ext cx="24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29610B-5920-AC28-8796-BDB837025B81}"/>
                    </a:ext>
                  </a:extLst>
                </p14:cNvPr>
                <p14:cNvContentPartPr/>
                <p14:nvPr/>
              </p14:nvContentPartPr>
              <p14:xfrm>
                <a:off x="6874560" y="1150020"/>
                <a:ext cx="49320" cy="210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29610B-5920-AC28-8796-BDB837025B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68440" y="1143900"/>
                  <a:ext cx="61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E14511-8E2D-890D-740A-B76702ABC337}"/>
                    </a:ext>
                  </a:extLst>
                </p14:cNvPr>
                <p14:cNvContentPartPr/>
                <p14:nvPr/>
              </p14:nvContentPartPr>
              <p14:xfrm>
                <a:off x="6973200" y="1275300"/>
                <a:ext cx="72000" cy="4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E14511-8E2D-890D-740A-B76702ABC3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67080" y="1269180"/>
                  <a:ext cx="842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493038-D998-1511-31C4-F7F31899480F}"/>
                    </a:ext>
                  </a:extLst>
                </p14:cNvPr>
                <p14:cNvContentPartPr/>
                <p14:nvPr/>
              </p14:nvContentPartPr>
              <p14:xfrm>
                <a:off x="7143840" y="1194300"/>
                <a:ext cx="15480" cy="219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493038-D998-1511-31C4-F7F3189948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37720" y="1188180"/>
                  <a:ext cx="27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D1E01F-5ABD-0961-0F6C-FABB1B4964E5}"/>
                    </a:ext>
                  </a:extLst>
                </p14:cNvPr>
                <p14:cNvContentPartPr/>
                <p14:nvPr/>
              </p14:nvContentPartPr>
              <p14:xfrm>
                <a:off x="7210080" y="1120140"/>
                <a:ext cx="83880" cy="30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D1E01F-5ABD-0961-0F6C-FABB1B4964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03960" y="1114020"/>
                  <a:ext cx="96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FFD8D4-B67B-5F7A-8138-8A20B6606948}"/>
                    </a:ext>
                  </a:extLst>
                </p14:cNvPr>
                <p14:cNvContentPartPr/>
                <p14:nvPr/>
              </p14:nvContentPartPr>
              <p14:xfrm>
                <a:off x="6294600" y="1736820"/>
                <a:ext cx="8604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FFD8D4-B67B-5F7A-8138-8A20B66069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88480" y="1730700"/>
                  <a:ext cx="98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618EDF-3FA3-5867-4A4D-C0316DE9602E}"/>
                    </a:ext>
                  </a:extLst>
                </p14:cNvPr>
                <p14:cNvContentPartPr/>
                <p14:nvPr/>
              </p14:nvContentPartPr>
              <p14:xfrm>
                <a:off x="6283440" y="1835820"/>
                <a:ext cx="148320" cy="22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618EDF-3FA3-5867-4A4D-C0316DE960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7320" y="1829700"/>
                  <a:ext cx="160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900911-F51C-B16F-5D60-B725CCD06922}"/>
                    </a:ext>
                  </a:extLst>
                </p14:cNvPr>
                <p14:cNvContentPartPr/>
                <p14:nvPr/>
              </p14:nvContentPartPr>
              <p14:xfrm>
                <a:off x="6637680" y="1750500"/>
                <a:ext cx="123120" cy="18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900911-F51C-B16F-5D60-B725CCD069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31560" y="1744380"/>
                  <a:ext cx="135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3EA8CD-714D-47D5-BBC5-C395A64861B7}"/>
                    </a:ext>
                  </a:extLst>
                </p14:cNvPr>
                <p14:cNvContentPartPr/>
                <p14:nvPr/>
              </p14:nvContentPartPr>
              <p14:xfrm>
                <a:off x="6832080" y="1623780"/>
                <a:ext cx="193680" cy="310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3EA8CD-714D-47D5-BBC5-C395A64861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25960" y="1617660"/>
                  <a:ext cx="20592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79075D-E9EB-1B06-FEB4-106B95751439}"/>
                  </a:ext>
                </a:extLst>
              </p14:cNvPr>
              <p14:cNvContentPartPr/>
              <p14:nvPr/>
            </p14:nvContentPartPr>
            <p14:xfrm>
              <a:off x="2846520" y="1849860"/>
              <a:ext cx="89640" cy="415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79075D-E9EB-1B06-FEB4-106B957514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40400" y="1843740"/>
                <a:ext cx="101880" cy="42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7B7274-C7EB-3C45-CA51-DCA845471EAC}"/>
              </a:ext>
            </a:extLst>
          </p:cNvPr>
          <p:cNvGrpSpPr/>
          <p:nvPr/>
        </p:nvGrpSpPr>
        <p:grpSpPr>
          <a:xfrm>
            <a:off x="7755480" y="1152540"/>
            <a:ext cx="1338120" cy="296280"/>
            <a:chOff x="7755480" y="1152540"/>
            <a:chExt cx="13381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729EBF-AA72-000C-AC25-06C4E6B47014}"/>
                    </a:ext>
                  </a:extLst>
                </p14:cNvPr>
                <p14:cNvContentPartPr/>
                <p14:nvPr/>
              </p14:nvContentPartPr>
              <p14:xfrm>
                <a:off x="7755480" y="1320660"/>
                <a:ext cx="128880" cy="2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729EBF-AA72-000C-AC25-06C4E6B470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49360" y="1314540"/>
                  <a:ext cx="141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5BF9D0-D934-270A-D661-E2BF8E8422B1}"/>
                    </a:ext>
                  </a:extLst>
                </p14:cNvPr>
                <p14:cNvContentPartPr/>
                <p14:nvPr/>
              </p14:nvContentPartPr>
              <p14:xfrm>
                <a:off x="8015040" y="1205100"/>
                <a:ext cx="10080" cy="21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5BF9D0-D934-270A-D661-E2BF8E8422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08920" y="1198980"/>
                  <a:ext cx="22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350327-941D-6902-DA84-29878722F464}"/>
                    </a:ext>
                  </a:extLst>
                </p14:cNvPr>
                <p14:cNvContentPartPr/>
                <p14:nvPr/>
              </p14:nvContentPartPr>
              <p14:xfrm>
                <a:off x="8248680" y="1300500"/>
                <a:ext cx="102240" cy="2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350327-941D-6902-DA84-29878722F4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2560" y="1294380"/>
                  <a:ext cx="114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B990EC-5F0F-75DE-E4DC-DDC8DCF33AB8}"/>
                    </a:ext>
                  </a:extLst>
                </p14:cNvPr>
                <p14:cNvContentPartPr/>
                <p14:nvPr/>
              </p14:nvContentPartPr>
              <p14:xfrm>
                <a:off x="8484120" y="1192140"/>
                <a:ext cx="105120" cy="24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B990EC-5F0F-75DE-E4DC-DDC8DCF33A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78000" y="1186020"/>
                  <a:ext cx="117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30792D-9AF8-35CB-2616-4A3D5F80E8A4}"/>
                    </a:ext>
                  </a:extLst>
                </p14:cNvPr>
                <p14:cNvContentPartPr/>
                <p14:nvPr/>
              </p14:nvContentPartPr>
              <p14:xfrm>
                <a:off x="8636400" y="1326060"/>
                <a:ext cx="127080" cy="8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30792D-9AF8-35CB-2616-4A3D5F80E8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30280" y="1319940"/>
                  <a:ext cx="139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C6E5F0-7497-FD08-C8A9-B02CA7074BF3}"/>
                    </a:ext>
                  </a:extLst>
                </p14:cNvPr>
                <p14:cNvContentPartPr/>
                <p14:nvPr/>
              </p14:nvContentPartPr>
              <p14:xfrm>
                <a:off x="8856720" y="1237140"/>
                <a:ext cx="14400" cy="21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C6E5F0-7497-FD08-C8A9-B02CA7074B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50600" y="1231020"/>
                  <a:ext cx="2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478C18-3584-6A79-2ACA-4EE5FCB166EF}"/>
                    </a:ext>
                  </a:extLst>
                </p14:cNvPr>
                <p14:cNvContentPartPr/>
                <p14:nvPr/>
              </p14:nvContentPartPr>
              <p14:xfrm>
                <a:off x="8944560" y="1152540"/>
                <a:ext cx="149040" cy="285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478C18-3584-6A79-2ACA-4EE5FCB166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38440" y="1146420"/>
                  <a:ext cx="161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2929A5-E217-3448-175F-5B3434502B2A}"/>
                    </a:ext>
                  </a:extLst>
                </p14:cNvPr>
                <p14:cNvContentPartPr/>
                <p14:nvPr/>
              </p14:nvContentPartPr>
              <p14:xfrm>
                <a:off x="8689320" y="1278180"/>
                <a:ext cx="39240" cy="141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2929A5-E217-3448-175F-5B3434502B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3200" y="1272060"/>
                  <a:ext cx="514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54E5CA-614B-9F07-8DD6-981FDAEA76DA}"/>
              </a:ext>
            </a:extLst>
          </p:cNvPr>
          <p:cNvGrpSpPr/>
          <p:nvPr/>
        </p:nvGrpSpPr>
        <p:grpSpPr>
          <a:xfrm>
            <a:off x="7727040" y="1680300"/>
            <a:ext cx="832320" cy="225720"/>
            <a:chOff x="7727040" y="1680300"/>
            <a:chExt cx="8323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F24348-BAED-0609-88DB-54A8A2CACBB1}"/>
                    </a:ext>
                  </a:extLst>
                </p14:cNvPr>
                <p14:cNvContentPartPr/>
                <p14:nvPr/>
              </p14:nvContentPartPr>
              <p14:xfrm>
                <a:off x="7762320" y="1774620"/>
                <a:ext cx="132840" cy="1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F24348-BAED-0609-88DB-54A8A2CACB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6200" y="1768500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B78D8F-25B5-4A66-8DFB-2048721C4642}"/>
                    </a:ext>
                  </a:extLst>
                </p14:cNvPr>
                <p14:cNvContentPartPr/>
                <p14:nvPr/>
              </p14:nvContentPartPr>
              <p14:xfrm>
                <a:off x="7727040" y="1856700"/>
                <a:ext cx="172440" cy="49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B78D8F-25B5-4A66-8DFB-2048721C46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20920" y="1850580"/>
                  <a:ext cx="184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E74A57-4BCF-C8EA-0843-C2BA07CDBBDA}"/>
                    </a:ext>
                  </a:extLst>
                </p14:cNvPr>
                <p14:cNvContentPartPr/>
                <p14:nvPr/>
              </p14:nvContentPartPr>
              <p14:xfrm>
                <a:off x="8121600" y="1821060"/>
                <a:ext cx="110520" cy="9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E74A57-4BCF-C8EA-0843-C2BA07CDBB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5480" y="1814940"/>
                  <a:ext cx="122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09FC38-A5F5-3DF9-FD47-E414623958D6}"/>
                    </a:ext>
                  </a:extLst>
                </p14:cNvPr>
                <p14:cNvContentPartPr/>
                <p14:nvPr/>
              </p14:nvContentPartPr>
              <p14:xfrm>
                <a:off x="8341560" y="1680300"/>
                <a:ext cx="217800" cy="191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09FC38-A5F5-3DF9-FD47-E414623958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35440" y="1674180"/>
                  <a:ext cx="2300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D350A97-348B-60D1-D27C-F52D7F3D5460}"/>
              </a:ext>
            </a:extLst>
          </p:cNvPr>
          <p:cNvGrpSpPr/>
          <p:nvPr/>
        </p:nvGrpSpPr>
        <p:grpSpPr>
          <a:xfrm>
            <a:off x="8825400" y="1625580"/>
            <a:ext cx="263880" cy="243720"/>
            <a:chOff x="8825400" y="1625580"/>
            <a:chExt cx="2638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D5F558-EED8-BC76-FCAA-E2520CAE4953}"/>
                    </a:ext>
                  </a:extLst>
                </p14:cNvPr>
                <p14:cNvContentPartPr/>
                <p14:nvPr/>
              </p14:nvContentPartPr>
              <p14:xfrm>
                <a:off x="8825400" y="1634220"/>
                <a:ext cx="263880" cy="230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D5F558-EED8-BC76-FCAA-E2520CAE49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19280" y="1628100"/>
                  <a:ext cx="276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02358CD-239F-FAD7-3CB4-D4AA869A6F77}"/>
                    </a:ext>
                  </a:extLst>
                </p14:cNvPr>
                <p14:cNvContentPartPr/>
                <p14:nvPr/>
              </p14:nvContentPartPr>
              <p14:xfrm>
                <a:off x="8845560" y="1625580"/>
                <a:ext cx="173880" cy="243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02358CD-239F-FAD7-3CB4-D4AA869A6F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39440" y="1619460"/>
                  <a:ext cx="18612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04D5BB9-B6E7-EBCF-0AE8-2A258E868704}"/>
                  </a:ext>
                </a:extLst>
              </p14:cNvPr>
              <p14:cNvContentPartPr/>
              <p14:nvPr/>
            </p14:nvContentPartPr>
            <p14:xfrm>
              <a:off x="6020640" y="2075940"/>
              <a:ext cx="3249360" cy="68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04D5BB9-B6E7-EBCF-0AE8-2A258E86870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14520" y="2069820"/>
                <a:ext cx="3261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C91CEA1-20CE-C036-AC0C-C1358D825B26}"/>
                  </a:ext>
                </a:extLst>
              </p14:cNvPr>
              <p14:cNvContentPartPr/>
              <p14:nvPr/>
            </p14:nvContentPartPr>
            <p14:xfrm>
              <a:off x="7924680" y="2737620"/>
              <a:ext cx="594000" cy="6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C91CEA1-20CE-C036-AC0C-C1358D825B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70680" y="2629620"/>
                <a:ext cx="701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9D7FB0-9EB4-1151-F3D7-DD6635CBF95F}"/>
                  </a:ext>
                </a:extLst>
              </p14:cNvPr>
              <p14:cNvContentPartPr/>
              <p14:nvPr/>
            </p14:nvContentPartPr>
            <p14:xfrm>
              <a:off x="2772000" y="2843100"/>
              <a:ext cx="209520" cy="244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9D7FB0-9EB4-1151-F3D7-DD6635CBF95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63000" y="2834460"/>
                <a:ext cx="22716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C646BA0-3D17-1805-36F8-807C1E4CDAA1}"/>
              </a:ext>
            </a:extLst>
          </p:cNvPr>
          <p:cNvGrpSpPr/>
          <p:nvPr/>
        </p:nvGrpSpPr>
        <p:grpSpPr>
          <a:xfrm>
            <a:off x="2989440" y="3675420"/>
            <a:ext cx="972000" cy="457200"/>
            <a:chOff x="2989440" y="3675420"/>
            <a:chExt cx="97200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7D63BE1-2243-D497-6D45-DE1DA29C49C4}"/>
                    </a:ext>
                  </a:extLst>
                </p14:cNvPr>
                <p14:cNvContentPartPr/>
                <p14:nvPr/>
              </p14:nvContentPartPr>
              <p14:xfrm>
                <a:off x="3080520" y="3810060"/>
                <a:ext cx="168480" cy="293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7D63BE1-2243-D497-6D45-DE1DA29C49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71520" y="3801060"/>
                  <a:ext cx="186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9BDEEAE-D69F-7F2D-53D6-F20FC26D692A}"/>
                    </a:ext>
                  </a:extLst>
                </p14:cNvPr>
                <p14:cNvContentPartPr/>
                <p14:nvPr/>
              </p14:nvContentPartPr>
              <p14:xfrm>
                <a:off x="3444840" y="3862620"/>
                <a:ext cx="155880" cy="60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9BDEEAE-D69F-7F2D-53D6-F20FC26D69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35840" y="3853980"/>
                  <a:ext cx="173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0848E9-6CAB-C21E-3E06-169A69CDD7A3}"/>
                    </a:ext>
                  </a:extLst>
                </p14:cNvPr>
                <p14:cNvContentPartPr/>
                <p14:nvPr/>
              </p14:nvContentPartPr>
              <p14:xfrm>
                <a:off x="3767040" y="3675420"/>
                <a:ext cx="194400" cy="404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0848E9-6CAB-C21E-3E06-169A69CDD7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58040" y="3666420"/>
                  <a:ext cx="2120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3463099-9112-A7A9-20D4-CE4434FF9EBC}"/>
                    </a:ext>
                  </a:extLst>
                </p14:cNvPr>
                <p14:cNvContentPartPr/>
                <p14:nvPr/>
              </p14:nvContentPartPr>
              <p14:xfrm>
                <a:off x="3054600" y="3693060"/>
                <a:ext cx="310680" cy="43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3463099-9112-A7A9-20D4-CE4434FF9E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45600" y="3684060"/>
                  <a:ext cx="3283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A780C04-77FD-5689-1372-37EADBEE76D7}"/>
                    </a:ext>
                  </a:extLst>
                </p14:cNvPr>
                <p14:cNvContentPartPr/>
                <p14:nvPr/>
              </p14:nvContentPartPr>
              <p14:xfrm>
                <a:off x="2989440" y="3761100"/>
                <a:ext cx="310320" cy="370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A780C04-77FD-5689-1372-37EADBEE76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80440" y="3752460"/>
                  <a:ext cx="327960" cy="38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D325180-FA1B-EFA3-031D-C0A30CF66B04}"/>
                  </a:ext>
                </a:extLst>
              </p14:cNvPr>
              <p14:cNvContentPartPr/>
              <p14:nvPr/>
            </p14:nvContentPartPr>
            <p14:xfrm>
              <a:off x="3482640" y="8100"/>
              <a:ext cx="110520" cy="221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D325180-FA1B-EFA3-031D-C0A30CF66B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76520" y="1980"/>
                <a:ext cx="12276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F23E452-F526-C11A-7980-F91C61FC91E6}"/>
              </a:ext>
            </a:extLst>
          </p:cNvPr>
          <p:cNvGrpSpPr/>
          <p:nvPr/>
        </p:nvGrpSpPr>
        <p:grpSpPr>
          <a:xfrm>
            <a:off x="4095720" y="3580740"/>
            <a:ext cx="432720" cy="511560"/>
            <a:chOff x="4095720" y="3580740"/>
            <a:chExt cx="43272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BD64E29-72D0-E168-DDB5-183984033E83}"/>
                    </a:ext>
                  </a:extLst>
                </p14:cNvPr>
                <p14:cNvContentPartPr/>
                <p14:nvPr/>
              </p14:nvContentPartPr>
              <p14:xfrm>
                <a:off x="4095720" y="3773700"/>
                <a:ext cx="153000" cy="209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BD64E29-72D0-E168-DDB5-183984033E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7080" y="3764700"/>
                  <a:ext cx="170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CE919E-FD48-34AD-89AB-B115AA0724C0}"/>
                    </a:ext>
                  </a:extLst>
                </p14:cNvPr>
                <p14:cNvContentPartPr/>
                <p14:nvPr/>
              </p14:nvContentPartPr>
              <p14:xfrm>
                <a:off x="4264560" y="3629700"/>
                <a:ext cx="119160" cy="36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CE919E-FD48-34AD-89AB-B115AA0724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55920" y="3620700"/>
                  <a:ext cx="136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137196-EB7F-3B0A-76F6-E1B124005F75}"/>
                    </a:ext>
                  </a:extLst>
                </p14:cNvPr>
                <p14:cNvContentPartPr/>
                <p14:nvPr/>
              </p14:nvContentPartPr>
              <p14:xfrm>
                <a:off x="4288320" y="3580740"/>
                <a:ext cx="240120" cy="511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137196-EB7F-3B0A-76F6-E1B124005F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79680" y="3571740"/>
                  <a:ext cx="257760" cy="52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7C63F04-A7AB-6C5E-A9DA-8E6CF8E52AAA}"/>
              </a:ext>
            </a:extLst>
          </p:cNvPr>
          <p:cNvGrpSpPr/>
          <p:nvPr/>
        </p:nvGrpSpPr>
        <p:grpSpPr>
          <a:xfrm>
            <a:off x="1880280" y="3746340"/>
            <a:ext cx="691200" cy="529560"/>
            <a:chOff x="1880280" y="3746340"/>
            <a:chExt cx="69120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78BD143-5A1C-10AF-AFF2-FB13E24D5084}"/>
                    </a:ext>
                  </a:extLst>
                </p14:cNvPr>
                <p14:cNvContentPartPr/>
                <p14:nvPr/>
              </p14:nvContentPartPr>
              <p14:xfrm>
                <a:off x="2527200" y="4010940"/>
                <a:ext cx="44280" cy="21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78BD143-5A1C-10AF-AFF2-FB13E24D50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18560" y="4002300"/>
                  <a:ext cx="61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D714E58-CC2C-19DF-7571-1F9AFE3E38C4}"/>
                    </a:ext>
                  </a:extLst>
                </p14:cNvPr>
                <p14:cNvContentPartPr/>
                <p14:nvPr/>
              </p14:nvContentPartPr>
              <p14:xfrm>
                <a:off x="1900800" y="3815100"/>
                <a:ext cx="15840" cy="313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D714E58-CC2C-19DF-7571-1F9AFE3E38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91800" y="3806100"/>
                  <a:ext cx="33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2F92A-196A-0C7A-B621-C9D688D25ACD}"/>
                    </a:ext>
                  </a:extLst>
                </p14:cNvPr>
                <p14:cNvContentPartPr/>
                <p14:nvPr/>
              </p14:nvContentPartPr>
              <p14:xfrm>
                <a:off x="2079720" y="3855780"/>
                <a:ext cx="232560" cy="237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42F92A-196A-0C7A-B621-C9D688D25A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71080" y="3846780"/>
                  <a:ext cx="250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CB22C6-475F-0500-42FC-B9C54A450E38}"/>
                    </a:ext>
                  </a:extLst>
                </p14:cNvPr>
                <p14:cNvContentPartPr/>
                <p14:nvPr/>
              </p14:nvContentPartPr>
              <p14:xfrm>
                <a:off x="1880280" y="3775860"/>
                <a:ext cx="177480" cy="39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CB22C6-475F-0500-42FC-B9C54A450E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71640" y="3766860"/>
                  <a:ext cx="1951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266E03-11B7-3C4E-628A-D6E645E38EE8}"/>
                    </a:ext>
                  </a:extLst>
                </p14:cNvPr>
                <p14:cNvContentPartPr/>
                <p14:nvPr/>
              </p14:nvContentPartPr>
              <p14:xfrm>
                <a:off x="2111760" y="3867660"/>
                <a:ext cx="166320" cy="229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266E03-11B7-3C4E-628A-D6E645E38E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02760" y="3859020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CB029B8-DDCF-DAAC-65E2-E5152BDB5691}"/>
                    </a:ext>
                  </a:extLst>
                </p14:cNvPr>
                <p14:cNvContentPartPr/>
                <p14:nvPr/>
              </p14:nvContentPartPr>
              <p14:xfrm>
                <a:off x="1982520" y="3746340"/>
                <a:ext cx="234000" cy="52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CB029B8-DDCF-DAAC-65E2-E5152BDB56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73880" y="3737700"/>
                  <a:ext cx="25164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F9F508-7080-BC42-582A-3F83D24C71BF}"/>
              </a:ext>
            </a:extLst>
          </p:cNvPr>
          <p:cNvGrpSpPr/>
          <p:nvPr/>
        </p:nvGrpSpPr>
        <p:grpSpPr>
          <a:xfrm>
            <a:off x="2449800" y="4713300"/>
            <a:ext cx="140760" cy="142920"/>
            <a:chOff x="2449800" y="4713300"/>
            <a:chExt cx="14076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214276-42C7-0D00-5239-FC6857CF7BF7}"/>
                    </a:ext>
                  </a:extLst>
                </p14:cNvPr>
                <p14:cNvContentPartPr/>
                <p14:nvPr/>
              </p14:nvContentPartPr>
              <p14:xfrm>
                <a:off x="2449800" y="4713300"/>
                <a:ext cx="108000" cy="17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214276-42C7-0D00-5239-FC6857CF7B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41160" y="4704300"/>
                  <a:ext cx="125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D45A2D-A937-A5BA-4BAC-B76D7D928597}"/>
                    </a:ext>
                  </a:extLst>
                </p14:cNvPr>
                <p14:cNvContentPartPr/>
                <p14:nvPr/>
              </p14:nvContentPartPr>
              <p14:xfrm>
                <a:off x="2482920" y="4816980"/>
                <a:ext cx="107640" cy="39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D45A2D-A937-A5BA-4BAC-B76D7D9285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74280" y="4808340"/>
                  <a:ext cx="12528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6950DE0-DE4B-3FA0-7696-EDA89ED4A459}"/>
                  </a:ext>
                </a:extLst>
              </p14:cNvPr>
              <p14:cNvContentPartPr/>
              <p14:nvPr/>
            </p14:nvContentPartPr>
            <p14:xfrm>
              <a:off x="2870280" y="4631580"/>
              <a:ext cx="214920" cy="307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6950DE0-DE4B-3FA0-7696-EDA89ED4A45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61280" y="4622580"/>
                <a:ext cx="23256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0C3DA8D-A1CB-20BF-6865-A95C0E1417D7}"/>
              </a:ext>
            </a:extLst>
          </p:cNvPr>
          <p:cNvGrpSpPr/>
          <p:nvPr/>
        </p:nvGrpSpPr>
        <p:grpSpPr>
          <a:xfrm>
            <a:off x="6035760" y="2213100"/>
            <a:ext cx="3139200" cy="974160"/>
            <a:chOff x="6035760" y="2213100"/>
            <a:chExt cx="3139200" cy="9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D48948-D3EC-AE77-00FA-B6E05CF11301}"/>
                    </a:ext>
                  </a:extLst>
                </p14:cNvPr>
                <p14:cNvContentPartPr/>
                <p14:nvPr/>
              </p14:nvContentPartPr>
              <p14:xfrm>
                <a:off x="6137640" y="2416140"/>
                <a:ext cx="169920" cy="1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D48948-D3EC-AE77-00FA-B6E05CF113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31520" y="2410020"/>
                  <a:ext cx="182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24B97A-EDA1-15A2-97CE-0CFD0640872A}"/>
                    </a:ext>
                  </a:extLst>
                </p14:cNvPr>
                <p14:cNvContentPartPr/>
                <p14:nvPr/>
              </p14:nvContentPartPr>
              <p14:xfrm>
                <a:off x="6402600" y="2253780"/>
                <a:ext cx="10800" cy="218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24B97A-EDA1-15A2-97CE-0CFD064087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6480" y="2247660"/>
                  <a:ext cx="23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E2BCC4F-B5C8-1C41-A4FF-3897890E40AC}"/>
                    </a:ext>
                  </a:extLst>
                </p14:cNvPr>
                <p14:cNvContentPartPr/>
                <p14:nvPr/>
              </p14:nvContentPartPr>
              <p14:xfrm>
                <a:off x="6618600" y="2386980"/>
                <a:ext cx="190080" cy="12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E2BCC4F-B5C8-1C41-A4FF-3897890E40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12480" y="2380860"/>
                  <a:ext cx="202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EE7D887-15A3-4054-B0C3-2AF9BA5AEE43}"/>
                    </a:ext>
                  </a:extLst>
                </p14:cNvPr>
                <p14:cNvContentPartPr/>
                <p14:nvPr/>
              </p14:nvContentPartPr>
              <p14:xfrm>
                <a:off x="6731640" y="2285460"/>
                <a:ext cx="12960" cy="236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EE7D887-15A3-4054-B0C3-2AF9BA5AEE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25520" y="2279340"/>
                  <a:ext cx="25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E9D8D7-0EDF-D9BF-AEFC-D8368AE79AB7}"/>
                    </a:ext>
                  </a:extLst>
                </p14:cNvPr>
                <p14:cNvContentPartPr/>
                <p14:nvPr/>
              </p14:nvContentPartPr>
              <p14:xfrm>
                <a:off x="6945840" y="2262780"/>
                <a:ext cx="136440" cy="273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E9D8D7-0EDF-D9BF-AEFC-D8368AE79A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39720" y="2256660"/>
                  <a:ext cx="148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8E6A77C-F4E1-F666-B714-488FF09D9FFA}"/>
                    </a:ext>
                  </a:extLst>
                </p14:cNvPr>
                <p14:cNvContentPartPr/>
                <p14:nvPr/>
              </p14:nvContentPartPr>
              <p14:xfrm>
                <a:off x="6235920" y="2767500"/>
                <a:ext cx="108360" cy="2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8E6A77C-F4E1-F666-B714-488FF09D9F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9800" y="2761380"/>
                  <a:ext cx="12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CD1634-D2A2-7363-FE2E-CB94B9FD6A52}"/>
                    </a:ext>
                  </a:extLst>
                </p14:cNvPr>
                <p14:cNvContentPartPr/>
                <p14:nvPr/>
              </p14:nvContentPartPr>
              <p14:xfrm>
                <a:off x="6245640" y="2860740"/>
                <a:ext cx="144720" cy="21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CD1634-D2A2-7363-FE2E-CB94B9FD6A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39520" y="2854620"/>
                  <a:ext cx="156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B5D23C-88E2-DC09-8566-F8F23E58F39B}"/>
                    </a:ext>
                  </a:extLst>
                </p14:cNvPr>
                <p14:cNvContentPartPr/>
                <p14:nvPr/>
              </p14:nvContentPartPr>
              <p14:xfrm>
                <a:off x="6520320" y="2704500"/>
                <a:ext cx="169920" cy="24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B5D23C-88E2-DC09-8566-F8F23E58F3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14200" y="2698380"/>
                  <a:ext cx="182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34C3DB-8CD7-D043-7D9C-DC3315378EFC}"/>
                    </a:ext>
                  </a:extLst>
                </p14:cNvPr>
                <p14:cNvContentPartPr/>
                <p14:nvPr/>
              </p14:nvContentPartPr>
              <p14:xfrm>
                <a:off x="8097480" y="2213100"/>
                <a:ext cx="155520" cy="21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34C3DB-8CD7-D043-7D9C-DC3315378E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91360" y="2206980"/>
                  <a:ext cx="167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CC53D6A-B573-F972-93EA-74FF863B8175}"/>
                    </a:ext>
                  </a:extLst>
                </p14:cNvPr>
                <p14:cNvContentPartPr/>
                <p14:nvPr/>
              </p14:nvContentPartPr>
              <p14:xfrm>
                <a:off x="8450640" y="2313540"/>
                <a:ext cx="88200" cy="2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CC53D6A-B573-F972-93EA-74FF863B81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44520" y="2307420"/>
                  <a:ext cx="100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1EE0F6-4D76-9B0E-D865-0431F3A49F73}"/>
                    </a:ext>
                  </a:extLst>
                </p14:cNvPr>
                <p14:cNvContentPartPr/>
                <p14:nvPr/>
              </p14:nvContentPartPr>
              <p14:xfrm>
                <a:off x="8630640" y="2256660"/>
                <a:ext cx="165600" cy="22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1EE0F6-4D76-9B0E-D865-0431F3A49F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24520" y="2250540"/>
                  <a:ext cx="177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35F1BA2-8F40-F724-7307-FB8BBCF6FFAE}"/>
                    </a:ext>
                  </a:extLst>
                </p14:cNvPr>
                <p14:cNvContentPartPr/>
                <p14:nvPr/>
              </p14:nvContentPartPr>
              <p14:xfrm>
                <a:off x="7696080" y="2702340"/>
                <a:ext cx="105840" cy="1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35F1BA2-8F40-F724-7307-FB8BBCF6FFA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89960" y="2696220"/>
                  <a:ext cx="11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22F91D-7809-6A74-D81F-7C65F8A2C314}"/>
                    </a:ext>
                  </a:extLst>
                </p14:cNvPr>
                <p14:cNvContentPartPr/>
                <p14:nvPr/>
              </p14:nvContentPartPr>
              <p14:xfrm>
                <a:off x="7683480" y="2797740"/>
                <a:ext cx="128160" cy="3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22F91D-7809-6A74-D81F-7C65F8A2C3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7360" y="2791620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400E224-684D-9E5F-AF37-93ACE60AEAF0}"/>
                    </a:ext>
                  </a:extLst>
                </p14:cNvPr>
                <p14:cNvContentPartPr/>
                <p14:nvPr/>
              </p14:nvContentPartPr>
              <p14:xfrm>
                <a:off x="8033760" y="2802420"/>
                <a:ext cx="105120" cy="24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400E224-684D-9E5F-AF37-93ACE60AEA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7640" y="2796300"/>
                  <a:ext cx="117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B196B8D-6C25-28E5-3DA3-36D3B73BE44D}"/>
                    </a:ext>
                  </a:extLst>
                </p14:cNvPr>
                <p14:cNvContentPartPr/>
                <p14:nvPr/>
              </p14:nvContentPartPr>
              <p14:xfrm>
                <a:off x="8271000" y="2643300"/>
                <a:ext cx="153000" cy="258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B196B8D-6C25-28E5-3DA3-36D3B73BE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64880" y="2637180"/>
                  <a:ext cx="165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61866B-DDFC-AE01-C95A-290D04DD0792}"/>
                    </a:ext>
                  </a:extLst>
                </p14:cNvPr>
                <p14:cNvContentPartPr/>
                <p14:nvPr/>
              </p14:nvContentPartPr>
              <p14:xfrm>
                <a:off x="6035760" y="2991780"/>
                <a:ext cx="3139200" cy="195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61866B-DDFC-AE01-C95A-290D04DD07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29640" y="2985660"/>
                  <a:ext cx="31514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B95FB18-F8CC-1239-BD95-55E13D5F0BCD}"/>
              </a:ext>
            </a:extLst>
          </p:cNvPr>
          <p:cNvGrpSpPr/>
          <p:nvPr/>
        </p:nvGrpSpPr>
        <p:grpSpPr>
          <a:xfrm>
            <a:off x="3262320" y="1891980"/>
            <a:ext cx="1003680" cy="460080"/>
            <a:chOff x="3262320" y="1891980"/>
            <a:chExt cx="10036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454A26-1921-4B39-840D-93E5937D720E}"/>
                    </a:ext>
                  </a:extLst>
                </p14:cNvPr>
                <p14:cNvContentPartPr/>
                <p14:nvPr/>
              </p14:nvContentPartPr>
              <p14:xfrm>
                <a:off x="3262320" y="2087100"/>
                <a:ext cx="103680" cy="22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454A26-1921-4B39-840D-93E5937D72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6200" y="2080980"/>
                  <a:ext cx="115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71D90E-D6BD-46EB-553C-939C1D288DD0}"/>
                    </a:ext>
                  </a:extLst>
                </p14:cNvPr>
                <p14:cNvContentPartPr/>
                <p14:nvPr/>
              </p14:nvContentPartPr>
              <p14:xfrm>
                <a:off x="3457080" y="1942380"/>
                <a:ext cx="68040" cy="250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71D90E-D6BD-46EB-553C-939C1D288D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50960" y="1936260"/>
                  <a:ext cx="80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AEDCEC-8F93-D319-2821-0CAA7DD64353}"/>
                    </a:ext>
                  </a:extLst>
                </p14:cNvPr>
                <p14:cNvContentPartPr/>
                <p14:nvPr/>
              </p14:nvContentPartPr>
              <p14:xfrm>
                <a:off x="3511440" y="2189340"/>
                <a:ext cx="130320" cy="6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AEDCEC-8F93-D319-2821-0CAA7DD643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05320" y="2183220"/>
                  <a:ext cx="142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61D8864-BE8B-B90A-E292-D0DDDBDB3D33}"/>
                    </a:ext>
                  </a:extLst>
                </p14:cNvPr>
                <p14:cNvContentPartPr/>
                <p14:nvPr/>
              </p14:nvContentPartPr>
              <p14:xfrm>
                <a:off x="3455640" y="1953180"/>
                <a:ext cx="169920" cy="294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61D8864-BE8B-B90A-E292-D0DDDBDB3D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49520" y="1947060"/>
                  <a:ext cx="182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65B082-0671-D620-6FD5-26CED0B44761}"/>
                    </a:ext>
                  </a:extLst>
                </p14:cNvPr>
                <p14:cNvContentPartPr/>
                <p14:nvPr/>
              </p14:nvContentPartPr>
              <p14:xfrm>
                <a:off x="3301560" y="1945260"/>
                <a:ext cx="464760" cy="35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65B082-0671-D620-6FD5-26CED0B447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95440" y="1939140"/>
                  <a:ext cx="477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013F3F-7E55-AF98-6FC3-4C09F9B18B99}"/>
                    </a:ext>
                  </a:extLst>
                </p14:cNvPr>
                <p14:cNvContentPartPr/>
                <p14:nvPr/>
              </p14:nvContentPartPr>
              <p14:xfrm>
                <a:off x="3856320" y="1995300"/>
                <a:ext cx="240120" cy="25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013F3F-7E55-AF98-6FC3-4C09F9B18B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50200" y="1989180"/>
                  <a:ext cx="252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B77E072-EBB5-0A66-C58D-DC0E81FEB3D2}"/>
                    </a:ext>
                  </a:extLst>
                </p14:cNvPr>
                <p14:cNvContentPartPr/>
                <p14:nvPr/>
              </p14:nvContentPartPr>
              <p14:xfrm>
                <a:off x="3859200" y="1891980"/>
                <a:ext cx="406800" cy="46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B77E072-EBB5-0A66-C58D-DC0E81FEB3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53080" y="1885860"/>
                  <a:ext cx="41904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1921CD7-4F70-64E4-14EE-7D40241B25CB}"/>
                  </a:ext>
                </a:extLst>
              </p14:cNvPr>
              <p14:cNvContentPartPr/>
              <p14:nvPr/>
            </p14:nvContentPartPr>
            <p14:xfrm>
              <a:off x="4555440" y="2005020"/>
              <a:ext cx="30240" cy="251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1921CD7-4F70-64E4-14EE-7D40241B25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49320" y="1998900"/>
                <a:ext cx="424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B0BF599-2729-BBEF-B061-B77D39657D4F}"/>
              </a:ext>
            </a:extLst>
          </p:cNvPr>
          <p:cNvGrpSpPr/>
          <p:nvPr/>
        </p:nvGrpSpPr>
        <p:grpSpPr>
          <a:xfrm>
            <a:off x="6297120" y="3179340"/>
            <a:ext cx="649800" cy="272160"/>
            <a:chOff x="6297120" y="3179340"/>
            <a:chExt cx="64980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25AD39-037A-B9D3-71EE-FC6148079E94}"/>
                    </a:ext>
                  </a:extLst>
                </p14:cNvPr>
                <p14:cNvContentPartPr/>
                <p14:nvPr/>
              </p14:nvContentPartPr>
              <p14:xfrm>
                <a:off x="6297120" y="3200220"/>
                <a:ext cx="17280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25AD39-037A-B9D3-71EE-FC6148079E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91000" y="3194100"/>
                  <a:ext cx="185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E63067-C1CC-7F70-8509-5EC4C63DBC33}"/>
                    </a:ext>
                  </a:extLst>
                </p14:cNvPr>
                <p14:cNvContentPartPr/>
                <p14:nvPr/>
              </p14:nvContentPartPr>
              <p14:xfrm>
                <a:off x="6644520" y="3297060"/>
                <a:ext cx="144000" cy="48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E63067-C1CC-7F70-8509-5EC4C63DBC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38400" y="3290940"/>
                  <a:ext cx="156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7FE2FEF-EEF7-9033-E982-898D69CA17E2}"/>
                    </a:ext>
                  </a:extLst>
                </p14:cNvPr>
                <p14:cNvContentPartPr/>
                <p14:nvPr/>
              </p14:nvContentPartPr>
              <p14:xfrm>
                <a:off x="6706440" y="3216420"/>
                <a:ext cx="26280" cy="226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7FE2FEF-EEF7-9033-E982-898D69CA1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00320" y="3210300"/>
                  <a:ext cx="38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7FC45B-FD75-9F63-A6B7-9838A51A82E1}"/>
                    </a:ext>
                  </a:extLst>
                </p14:cNvPr>
                <p14:cNvContentPartPr/>
                <p14:nvPr/>
              </p14:nvContentPartPr>
              <p14:xfrm>
                <a:off x="6905520" y="3179340"/>
                <a:ext cx="41400" cy="272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7FC45B-FD75-9F63-A6B7-9838A51A82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99400" y="3173220"/>
                  <a:ext cx="536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E9761BA-B416-8D62-E832-3A04D47C97E9}"/>
              </a:ext>
            </a:extLst>
          </p:cNvPr>
          <p:cNvGrpSpPr/>
          <p:nvPr/>
        </p:nvGrpSpPr>
        <p:grpSpPr>
          <a:xfrm>
            <a:off x="6269400" y="3698820"/>
            <a:ext cx="464400" cy="250920"/>
            <a:chOff x="6269400" y="3698820"/>
            <a:chExt cx="4644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BEC25BB-9179-9273-EA1E-B6E088356A5F}"/>
                    </a:ext>
                  </a:extLst>
                </p14:cNvPr>
                <p14:cNvContentPartPr/>
                <p14:nvPr/>
              </p14:nvContentPartPr>
              <p14:xfrm>
                <a:off x="6269400" y="3776580"/>
                <a:ext cx="99360" cy="1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BEC25BB-9179-9273-EA1E-B6E088356A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3280" y="3770460"/>
                  <a:ext cx="11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3E4AEB6-7ACF-7F4D-EA6C-D5CD005E8B9A}"/>
                    </a:ext>
                  </a:extLst>
                </p14:cNvPr>
                <p14:cNvContentPartPr/>
                <p14:nvPr/>
              </p14:nvContentPartPr>
              <p14:xfrm>
                <a:off x="6298920" y="3874860"/>
                <a:ext cx="118800" cy="42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3E4AEB6-7ACF-7F4D-EA6C-D5CD005E8B9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92800" y="3868740"/>
                  <a:ext cx="131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97C8D14-1F59-2C45-4593-373F15231C33}"/>
                    </a:ext>
                  </a:extLst>
                </p14:cNvPr>
                <p14:cNvContentPartPr/>
                <p14:nvPr/>
              </p14:nvContentPartPr>
              <p14:xfrm>
                <a:off x="6672600" y="3698820"/>
                <a:ext cx="61200" cy="250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97C8D14-1F59-2C45-4593-373F15231C3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66480" y="3692700"/>
                  <a:ext cx="734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FF997F-5045-706B-2462-7CB70CC90AD1}"/>
              </a:ext>
            </a:extLst>
          </p:cNvPr>
          <p:cNvGrpSpPr/>
          <p:nvPr/>
        </p:nvGrpSpPr>
        <p:grpSpPr>
          <a:xfrm>
            <a:off x="7973280" y="3195180"/>
            <a:ext cx="558360" cy="256320"/>
            <a:chOff x="7973280" y="3195180"/>
            <a:chExt cx="5583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52DE06-A50A-7919-52C1-977DBCAE12A8}"/>
                    </a:ext>
                  </a:extLst>
                </p14:cNvPr>
                <p14:cNvContentPartPr/>
                <p14:nvPr/>
              </p14:nvContentPartPr>
              <p14:xfrm>
                <a:off x="7973280" y="3238020"/>
                <a:ext cx="61200" cy="213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52DE06-A50A-7919-52C1-977DBCAE12A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67160" y="3231900"/>
                  <a:ext cx="73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C39415F-175D-FE88-40B7-C59918863D99}"/>
                    </a:ext>
                  </a:extLst>
                </p14:cNvPr>
                <p14:cNvContentPartPr/>
                <p14:nvPr/>
              </p14:nvContentPartPr>
              <p14:xfrm>
                <a:off x="8131320" y="3304620"/>
                <a:ext cx="219960" cy="43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C39415F-175D-FE88-40B7-C59918863D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25200" y="3298500"/>
                  <a:ext cx="23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F1C7FA-A259-74B5-CEB4-C29821033B7B}"/>
                    </a:ext>
                  </a:extLst>
                </p14:cNvPr>
                <p14:cNvContentPartPr/>
                <p14:nvPr/>
              </p14:nvContentPartPr>
              <p14:xfrm>
                <a:off x="8512920" y="3195180"/>
                <a:ext cx="18720" cy="252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F1C7FA-A259-74B5-CEB4-C29821033B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06800" y="3189060"/>
                  <a:ext cx="309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A53AF28-6675-D601-FB1C-DDF620D62A9D}"/>
              </a:ext>
            </a:extLst>
          </p:cNvPr>
          <p:cNvGrpSpPr/>
          <p:nvPr/>
        </p:nvGrpSpPr>
        <p:grpSpPr>
          <a:xfrm>
            <a:off x="7786800" y="3675780"/>
            <a:ext cx="600120" cy="243000"/>
            <a:chOff x="7786800" y="3675780"/>
            <a:chExt cx="60012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0C0860D-1C7C-6726-E29D-E56E97331AAE}"/>
                    </a:ext>
                  </a:extLst>
                </p14:cNvPr>
                <p14:cNvContentPartPr/>
                <p14:nvPr/>
              </p14:nvContentPartPr>
              <p14:xfrm>
                <a:off x="7786800" y="3753180"/>
                <a:ext cx="80640" cy="1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0C0860D-1C7C-6726-E29D-E56E97331A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80680" y="3747060"/>
                  <a:ext cx="92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AA98F4D-574A-2799-89F6-D16D7C851DC0}"/>
                    </a:ext>
                  </a:extLst>
                </p14:cNvPr>
                <p14:cNvContentPartPr/>
                <p14:nvPr/>
              </p14:nvContentPartPr>
              <p14:xfrm>
                <a:off x="7809120" y="3825540"/>
                <a:ext cx="62280" cy="24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AA98F4D-574A-2799-89F6-D16D7C851D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03000" y="3819420"/>
                  <a:ext cx="74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10FA140-98AB-A2CA-50C8-0891FD9E4D6C}"/>
                    </a:ext>
                  </a:extLst>
                </p14:cNvPr>
                <p14:cNvContentPartPr/>
                <p14:nvPr/>
              </p14:nvContentPartPr>
              <p14:xfrm>
                <a:off x="8155440" y="3675780"/>
                <a:ext cx="231480" cy="243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10FA140-98AB-A2CA-50C8-0891FD9E4D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9320" y="3669660"/>
                  <a:ext cx="24372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DA76FD4-87C0-285B-3F35-526110465166}"/>
                  </a:ext>
                </a:extLst>
              </p14:cNvPr>
              <p14:cNvContentPartPr/>
              <p14:nvPr/>
            </p14:nvContentPartPr>
            <p14:xfrm>
              <a:off x="8076240" y="3547620"/>
              <a:ext cx="393840" cy="3301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DA76FD4-87C0-285B-3F35-52611046516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22600" y="3439620"/>
                <a:ext cx="5014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9B3E8FE-66D9-4753-7962-36F932237021}"/>
                  </a:ext>
                </a:extLst>
              </p14:cNvPr>
              <p14:cNvContentPartPr/>
              <p14:nvPr/>
            </p14:nvContentPartPr>
            <p14:xfrm>
              <a:off x="8056800" y="3585780"/>
              <a:ext cx="500040" cy="309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9B3E8FE-66D9-4753-7962-36F93223702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03160" y="3478140"/>
                <a:ext cx="6076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4080F50-8886-5302-BDC3-394139127C5A}"/>
                  </a:ext>
                </a:extLst>
              </p14:cNvPr>
              <p14:cNvContentPartPr/>
              <p14:nvPr/>
            </p14:nvContentPartPr>
            <p14:xfrm>
              <a:off x="9708120" y="729540"/>
              <a:ext cx="1217160" cy="46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4080F50-8886-5302-BDC3-394139127C5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654480" y="621900"/>
                <a:ext cx="13248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E0F90E2-4B72-808C-63B2-D63948C23D34}"/>
                  </a:ext>
                </a:extLst>
              </p14:cNvPr>
              <p14:cNvContentPartPr/>
              <p14:nvPr/>
            </p14:nvContentPartPr>
            <p14:xfrm>
              <a:off x="9755640" y="871380"/>
              <a:ext cx="1255320" cy="43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E0F90E2-4B72-808C-63B2-D63948C23D3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701640" y="763380"/>
                <a:ext cx="13629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B852888-4B9C-66C8-BF05-F5E70ACD1885}"/>
                  </a:ext>
                </a:extLst>
              </p14:cNvPr>
              <p14:cNvContentPartPr/>
              <p14:nvPr/>
            </p14:nvContentPartPr>
            <p14:xfrm>
              <a:off x="9762480" y="1268460"/>
              <a:ext cx="1440360" cy="1890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B852888-4B9C-66C8-BF05-F5E70ACD188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708480" y="1160820"/>
                <a:ext cx="1548000" cy="4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250EC2C-0500-6669-5412-C39814803FFE}"/>
              </a:ext>
            </a:extLst>
          </p:cNvPr>
          <p:cNvGrpSpPr/>
          <p:nvPr/>
        </p:nvGrpSpPr>
        <p:grpSpPr>
          <a:xfrm>
            <a:off x="5995800" y="26460"/>
            <a:ext cx="5670360" cy="4250520"/>
            <a:chOff x="5995800" y="26460"/>
            <a:chExt cx="5670360" cy="42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E85533-1A50-2009-3232-AADB3952FD3C}"/>
                    </a:ext>
                  </a:extLst>
                </p14:cNvPr>
                <p14:cNvContentPartPr/>
                <p14:nvPr/>
              </p14:nvContentPartPr>
              <p14:xfrm>
                <a:off x="9051120" y="499140"/>
                <a:ext cx="164160" cy="244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E85533-1A50-2009-3232-AADB3952FD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42120" y="490140"/>
                  <a:ext cx="181800" cy="24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A81FE4-71E7-EDFF-F6C7-8F66603CC432}"/>
                    </a:ext>
                  </a:extLst>
                </p14:cNvPr>
                <p14:cNvContentPartPr/>
                <p14:nvPr/>
              </p14:nvContentPartPr>
              <p14:xfrm>
                <a:off x="9154440" y="453780"/>
                <a:ext cx="1648080" cy="9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A81FE4-71E7-EDFF-F6C7-8F66603CC43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45440" y="445140"/>
                  <a:ext cx="166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4E7046-BAF2-F173-A56B-56D734CA1009}"/>
                    </a:ext>
                  </a:extLst>
                </p14:cNvPr>
                <p14:cNvContentPartPr/>
                <p14:nvPr/>
              </p14:nvContentPartPr>
              <p14:xfrm>
                <a:off x="9712440" y="80820"/>
                <a:ext cx="122400" cy="20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4E7046-BAF2-F173-A56B-56D734CA10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03800" y="72180"/>
                  <a:ext cx="140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4A1E27-0C5E-E82F-F273-32C15384A9F5}"/>
                    </a:ext>
                  </a:extLst>
                </p14:cNvPr>
                <p14:cNvContentPartPr/>
                <p14:nvPr/>
              </p14:nvContentPartPr>
              <p14:xfrm>
                <a:off x="9906840" y="122220"/>
                <a:ext cx="36576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4A1E27-0C5E-E82F-F273-32C15384A9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97840" y="113580"/>
                  <a:ext cx="383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610C9A-81FE-729A-D816-AA088C1374F9}"/>
                    </a:ext>
                  </a:extLst>
                </p14:cNvPr>
                <p14:cNvContentPartPr/>
                <p14:nvPr/>
              </p14:nvContentPartPr>
              <p14:xfrm>
                <a:off x="10430640" y="261180"/>
                <a:ext cx="39960" cy="9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610C9A-81FE-729A-D816-AA088C137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21640" y="252540"/>
                  <a:ext cx="57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1E6FD8-7678-897D-9C6E-110BAD29ED7B}"/>
                    </a:ext>
                  </a:extLst>
                </p14:cNvPr>
                <p14:cNvContentPartPr/>
                <p14:nvPr/>
              </p14:nvContentPartPr>
              <p14:xfrm>
                <a:off x="10628640" y="134100"/>
                <a:ext cx="20160" cy="27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1E6FD8-7678-897D-9C6E-110BAD29ED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20000" y="125100"/>
                  <a:ext cx="37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C18487-5CDE-2CD8-20BE-87820AA9C626}"/>
                    </a:ext>
                  </a:extLst>
                </p14:cNvPr>
                <p14:cNvContentPartPr/>
                <p14:nvPr/>
              </p14:nvContentPartPr>
              <p14:xfrm>
                <a:off x="10648440" y="116820"/>
                <a:ext cx="94320" cy="15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C18487-5CDE-2CD8-20BE-87820AA9C6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39800" y="108180"/>
                  <a:ext cx="111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CA3E16-20D0-2F74-07EE-7ACAF2266EFE}"/>
                    </a:ext>
                  </a:extLst>
                </p14:cNvPr>
                <p14:cNvContentPartPr/>
                <p14:nvPr/>
              </p14:nvContentPartPr>
              <p14:xfrm>
                <a:off x="10770840" y="105660"/>
                <a:ext cx="300240" cy="19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CA3E16-20D0-2F74-07EE-7ACAF2266E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61840" y="96660"/>
                  <a:ext cx="317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C99251-DA5A-3BEF-9FB8-9CAF90409A6F}"/>
                    </a:ext>
                  </a:extLst>
                </p14:cNvPr>
                <p14:cNvContentPartPr/>
                <p14:nvPr/>
              </p14:nvContentPartPr>
              <p14:xfrm>
                <a:off x="11095920" y="40860"/>
                <a:ext cx="149400" cy="25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C99251-DA5A-3BEF-9FB8-9CAF90409A6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87280" y="31860"/>
                  <a:ext cx="167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DE9C2F-13EA-6F8F-B991-2C249DE5C996}"/>
                    </a:ext>
                  </a:extLst>
                </p14:cNvPr>
                <p14:cNvContentPartPr/>
                <p14:nvPr/>
              </p14:nvContentPartPr>
              <p14:xfrm>
                <a:off x="9451440" y="26460"/>
                <a:ext cx="83520" cy="34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DE9C2F-13EA-6F8F-B991-2C249DE5C99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42800" y="17460"/>
                  <a:ext cx="101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1A1354-9F1B-ED66-640F-C51500C267DD}"/>
                    </a:ext>
                  </a:extLst>
                </p14:cNvPr>
                <p14:cNvContentPartPr/>
                <p14:nvPr/>
              </p14:nvContentPartPr>
              <p14:xfrm>
                <a:off x="10205280" y="160380"/>
                <a:ext cx="106920" cy="20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1A1354-9F1B-ED66-640F-C51500C267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96280" y="151740"/>
                  <a:ext cx="124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5681A2-213C-1526-544B-7D8A302875D8}"/>
                    </a:ext>
                  </a:extLst>
                </p14:cNvPr>
                <p14:cNvContentPartPr/>
                <p14:nvPr/>
              </p14:nvContentPartPr>
              <p14:xfrm>
                <a:off x="10604520" y="429300"/>
                <a:ext cx="1061640" cy="6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5681A2-213C-1526-544B-7D8A302875D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95880" y="420300"/>
                  <a:ext cx="1079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A35151-3EFF-537D-F4E7-3D74213CC752}"/>
                    </a:ext>
                  </a:extLst>
                </p14:cNvPr>
                <p14:cNvContentPartPr/>
                <p14:nvPr/>
              </p14:nvContentPartPr>
              <p14:xfrm>
                <a:off x="9964800" y="680220"/>
                <a:ext cx="180360" cy="23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A35151-3EFF-537D-F4E7-3D74213CC75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55800" y="671580"/>
                  <a:ext cx="198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86EB22-02CD-C2DA-11DC-8FD7BD228C60}"/>
                    </a:ext>
                  </a:extLst>
                </p14:cNvPr>
                <p14:cNvContentPartPr/>
                <p14:nvPr/>
              </p14:nvContentPartPr>
              <p14:xfrm>
                <a:off x="10622520" y="789660"/>
                <a:ext cx="166320" cy="3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86EB22-02CD-C2DA-11DC-8FD7BD228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13520" y="780660"/>
                  <a:ext cx="183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D0A10F-6AFC-12C9-80B3-84540B95CA5E}"/>
                    </a:ext>
                  </a:extLst>
                </p14:cNvPr>
                <p14:cNvContentPartPr/>
                <p14:nvPr/>
              </p14:nvContentPartPr>
              <p14:xfrm>
                <a:off x="10885320" y="679140"/>
                <a:ext cx="32040" cy="22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D0A10F-6AFC-12C9-80B3-84540B95CA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6320" y="670140"/>
                  <a:ext cx="49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442776-6DC7-C7BA-706A-B7B3362021C8}"/>
                    </a:ext>
                  </a:extLst>
                </p14:cNvPr>
                <p14:cNvContentPartPr/>
                <p14:nvPr/>
              </p14:nvContentPartPr>
              <p14:xfrm>
                <a:off x="11037240" y="666540"/>
                <a:ext cx="134280" cy="30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442776-6DC7-C7BA-706A-B7B3362021C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28240" y="657540"/>
                  <a:ext cx="151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1C45E1-DB34-0929-E18E-EDEC15892999}"/>
                    </a:ext>
                  </a:extLst>
                </p14:cNvPr>
                <p14:cNvContentPartPr/>
                <p14:nvPr/>
              </p14:nvContentPartPr>
              <p14:xfrm>
                <a:off x="9729000" y="723780"/>
                <a:ext cx="59400" cy="318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1C45E1-DB34-0929-E18E-EDEC158929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20000" y="715140"/>
                  <a:ext cx="77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EFA758-B99E-8B60-706D-CAB500171557}"/>
                    </a:ext>
                  </a:extLst>
                </p14:cNvPr>
                <p14:cNvContentPartPr/>
                <p14:nvPr/>
              </p14:nvContentPartPr>
              <p14:xfrm>
                <a:off x="6553800" y="656460"/>
                <a:ext cx="102960" cy="21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EFA758-B99E-8B60-706D-CAB5001715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44800" y="647820"/>
                  <a:ext cx="120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88E0F1-29B8-B7E3-2900-0CECEDA5DA13}"/>
                    </a:ext>
                  </a:extLst>
                </p14:cNvPr>
                <p14:cNvContentPartPr/>
                <p14:nvPr/>
              </p14:nvContentPartPr>
              <p14:xfrm>
                <a:off x="6760440" y="693180"/>
                <a:ext cx="407520" cy="20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88E0F1-29B8-B7E3-2900-0CECEDA5DA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51440" y="684540"/>
                  <a:ext cx="425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35A070-03D8-DDCC-AFE3-64D8BCC9801D}"/>
                    </a:ext>
                  </a:extLst>
                </p14:cNvPr>
                <p14:cNvContentPartPr/>
                <p14:nvPr/>
              </p14:nvContentPartPr>
              <p14:xfrm>
                <a:off x="7431120" y="464220"/>
                <a:ext cx="29880" cy="1383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35A070-03D8-DDCC-AFE3-64D8BCC9801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22480" y="455580"/>
                  <a:ext cx="4752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B51985-20FE-E971-5560-FD8FA251123C}"/>
                    </a:ext>
                  </a:extLst>
                </p14:cNvPr>
                <p14:cNvContentPartPr/>
                <p14:nvPr/>
              </p14:nvContentPartPr>
              <p14:xfrm>
                <a:off x="6396480" y="1032300"/>
                <a:ext cx="2259000" cy="8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B51985-20FE-E971-5560-FD8FA25112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87840" y="1023660"/>
                  <a:ext cx="2276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4D2B37-A1B1-5555-F85A-7FBA50A016AE}"/>
                    </a:ext>
                  </a:extLst>
                </p14:cNvPr>
                <p14:cNvContentPartPr/>
                <p14:nvPr/>
              </p14:nvContentPartPr>
              <p14:xfrm>
                <a:off x="7635600" y="651420"/>
                <a:ext cx="546840" cy="214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4D2B37-A1B1-5555-F85A-7FBA50A016A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26960" y="642420"/>
                  <a:ext cx="564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5597C8-1DB8-85D0-C206-D1DDBBF82769}"/>
                    </a:ext>
                  </a:extLst>
                </p14:cNvPr>
                <p14:cNvContentPartPr/>
                <p14:nvPr/>
              </p14:nvContentPartPr>
              <p14:xfrm>
                <a:off x="8239680" y="772380"/>
                <a:ext cx="189720" cy="1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5597C8-1DB8-85D0-C206-D1DDBBF8276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31040" y="763380"/>
                  <a:ext cx="207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E65992-879E-F511-0F5B-7FD866F546ED}"/>
                    </a:ext>
                  </a:extLst>
                </p14:cNvPr>
                <p14:cNvContentPartPr/>
                <p14:nvPr/>
              </p14:nvContentPartPr>
              <p14:xfrm>
                <a:off x="8524080" y="573660"/>
                <a:ext cx="46440" cy="330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E65992-879E-F511-0F5B-7FD866F546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15440" y="564660"/>
                  <a:ext cx="64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88D128-A903-6CF8-BCE8-1B709AA720B7}"/>
                    </a:ext>
                  </a:extLst>
                </p14:cNvPr>
                <p14:cNvContentPartPr/>
                <p14:nvPr/>
              </p14:nvContentPartPr>
              <p14:xfrm>
                <a:off x="8570160" y="647100"/>
                <a:ext cx="172800" cy="21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88D128-A903-6CF8-BCE8-1B709AA720B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61520" y="638460"/>
                  <a:ext cx="190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493123-9E0D-3052-45E7-5ED0F17E6C3B}"/>
                    </a:ext>
                  </a:extLst>
                </p14:cNvPr>
                <p14:cNvContentPartPr/>
                <p14:nvPr/>
              </p14:nvContentPartPr>
              <p14:xfrm>
                <a:off x="8513640" y="1020060"/>
                <a:ext cx="460800" cy="20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493123-9E0D-3052-45E7-5ED0F17E6C3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05000" y="1011060"/>
                  <a:ext cx="478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B5C9FF-0613-8806-6D7B-3E1241530815}"/>
                    </a:ext>
                  </a:extLst>
                </p14:cNvPr>
                <p14:cNvContentPartPr/>
                <p14:nvPr/>
              </p14:nvContentPartPr>
              <p14:xfrm>
                <a:off x="7201440" y="1692180"/>
                <a:ext cx="254160" cy="214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B5C9FF-0613-8806-6D7B-3E12415308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92800" y="1683180"/>
                  <a:ext cx="271800" cy="21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DA90EE-41CB-4C26-283D-5EDC713FB024}"/>
                    </a:ext>
                  </a:extLst>
                </p14:cNvPr>
                <p14:cNvContentPartPr/>
                <p14:nvPr/>
              </p14:nvContentPartPr>
              <p14:xfrm>
                <a:off x="5995800" y="523980"/>
                <a:ext cx="117720" cy="3723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DA90EE-41CB-4C26-283D-5EDC713FB02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86800" y="515340"/>
                  <a:ext cx="135360" cy="37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529F90-3210-197A-69AB-0E418586C614}"/>
                    </a:ext>
                  </a:extLst>
                </p14:cNvPr>
                <p14:cNvContentPartPr/>
                <p14:nvPr/>
              </p14:nvContentPartPr>
              <p14:xfrm>
                <a:off x="9970560" y="1381140"/>
                <a:ext cx="139680" cy="20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529F90-3210-197A-69AB-0E418586C61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61920" y="1372140"/>
                  <a:ext cx="157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41A504-88C4-CF97-AAC0-ED861ED62975}"/>
                    </a:ext>
                  </a:extLst>
                </p14:cNvPr>
                <p14:cNvContentPartPr/>
                <p14:nvPr/>
              </p14:nvContentPartPr>
              <p14:xfrm>
                <a:off x="10218600" y="1280700"/>
                <a:ext cx="19800" cy="221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41A504-88C4-CF97-AAC0-ED861ED629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09600" y="1271700"/>
                  <a:ext cx="37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C7E223-7CC4-BF7E-4464-6ABDB70E5630}"/>
                    </a:ext>
                  </a:extLst>
                </p14:cNvPr>
                <p14:cNvContentPartPr/>
                <p14:nvPr/>
              </p14:nvContentPartPr>
              <p14:xfrm>
                <a:off x="9685080" y="1218420"/>
                <a:ext cx="114480" cy="35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C7E223-7CC4-BF7E-4464-6ABDB70E56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76080" y="1209420"/>
                  <a:ext cx="132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A51A38-13FC-EF1B-6019-ADAB301DCECB}"/>
                    </a:ext>
                  </a:extLst>
                </p14:cNvPr>
                <p14:cNvContentPartPr/>
                <p14:nvPr/>
              </p14:nvContentPartPr>
              <p14:xfrm>
                <a:off x="9981360" y="1091340"/>
                <a:ext cx="237240" cy="38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A51A38-13FC-EF1B-6019-ADAB301DCE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72360" y="1082700"/>
                  <a:ext cx="254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6157D98-82B6-F09F-8BEF-BF52FDFE7FBD}"/>
                    </a:ext>
                  </a:extLst>
                </p14:cNvPr>
                <p14:cNvContentPartPr/>
                <p14:nvPr/>
              </p14:nvContentPartPr>
              <p14:xfrm>
                <a:off x="10488600" y="1417860"/>
                <a:ext cx="90720" cy="144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6157D98-82B6-F09F-8BEF-BF52FDFE7F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79960" y="1408860"/>
                  <a:ext cx="108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FF501E-159D-A0E8-918E-2B5A244F6EFC}"/>
                    </a:ext>
                  </a:extLst>
                </p14:cNvPr>
                <p14:cNvContentPartPr/>
                <p14:nvPr/>
              </p14:nvContentPartPr>
              <p14:xfrm>
                <a:off x="10838160" y="1227780"/>
                <a:ext cx="162720" cy="219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FF501E-159D-A0E8-918E-2B5A244F6EF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29520" y="1219140"/>
                  <a:ext cx="180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764F4F-2182-6BF1-9534-BFB51AA83E8C}"/>
                    </a:ext>
                  </a:extLst>
                </p14:cNvPr>
                <p14:cNvContentPartPr/>
                <p14:nvPr/>
              </p14:nvContentPartPr>
              <p14:xfrm>
                <a:off x="11145600" y="1173420"/>
                <a:ext cx="114480" cy="309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764F4F-2182-6BF1-9534-BFB51AA83E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36960" y="1164780"/>
                  <a:ext cx="132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3E00305-B98C-CDC9-F2FE-AA6FBE90A4A6}"/>
                    </a:ext>
                  </a:extLst>
                </p14:cNvPr>
                <p14:cNvContentPartPr/>
                <p14:nvPr/>
              </p14:nvContentPartPr>
              <p14:xfrm>
                <a:off x="10779480" y="1093140"/>
                <a:ext cx="277200" cy="5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3E00305-B98C-CDC9-F2FE-AA6FBE90A4A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0840" y="1084140"/>
                  <a:ext cx="294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C5154F-38E0-0CB6-4E60-4296AE57ECD5}"/>
                    </a:ext>
                  </a:extLst>
                </p14:cNvPr>
                <p14:cNvContentPartPr/>
                <p14:nvPr/>
              </p14:nvContentPartPr>
              <p14:xfrm>
                <a:off x="6008400" y="4080780"/>
                <a:ext cx="2681280" cy="196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C5154F-38E0-0CB6-4E60-4296AE57ECD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99760" y="4072140"/>
                  <a:ext cx="2698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FEE5D7-CFAA-D2D1-09A5-5F9941DDEAF2}"/>
                    </a:ext>
                  </a:extLst>
                </p14:cNvPr>
                <p14:cNvContentPartPr/>
                <p14:nvPr/>
              </p14:nvContentPartPr>
              <p14:xfrm>
                <a:off x="9028800" y="2974140"/>
                <a:ext cx="106560" cy="829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FEE5D7-CFAA-D2D1-09A5-5F9941DDEAF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19800" y="2965500"/>
                  <a:ext cx="1242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55750DB-4A9C-787A-93C5-30EE90D3B02E}"/>
                    </a:ext>
                  </a:extLst>
                </p14:cNvPr>
                <p14:cNvContentPartPr/>
                <p14:nvPr/>
              </p14:nvContentPartPr>
              <p14:xfrm>
                <a:off x="9084240" y="3104820"/>
                <a:ext cx="89640" cy="1126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55750DB-4A9C-787A-93C5-30EE90D3B0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75600" y="3095820"/>
                  <a:ext cx="10728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BD255A-4A8F-1F12-94F3-B72BE42D95CC}"/>
                    </a:ext>
                  </a:extLst>
                </p14:cNvPr>
                <p14:cNvContentPartPr/>
                <p14:nvPr/>
              </p14:nvContentPartPr>
              <p14:xfrm>
                <a:off x="8516160" y="4034340"/>
                <a:ext cx="557640" cy="35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BD255A-4A8F-1F12-94F3-B72BE42D95C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07160" y="4025340"/>
                  <a:ext cx="57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EBED7EA-A6C1-573D-8D99-8A60E6F34946}"/>
                    </a:ext>
                  </a:extLst>
                </p14:cNvPr>
                <p14:cNvContentPartPr/>
                <p14:nvPr/>
              </p14:nvContentPartPr>
              <p14:xfrm>
                <a:off x="7291080" y="2957220"/>
                <a:ext cx="86760" cy="1284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EBED7EA-A6C1-573D-8D99-8A60E6F3494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82440" y="2948580"/>
                  <a:ext cx="104400" cy="13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1DBFCF8-CD6A-208E-FD3D-F3B36BDDE715}"/>
              </a:ext>
            </a:extLst>
          </p:cNvPr>
          <p:cNvGrpSpPr/>
          <p:nvPr/>
        </p:nvGrpSpPr>
        <p:grpSpPr>
          <a:xfrm>
            <a:off x="2241360" y="5482980"/>
            <a:ext cx="777240" cy="763920"/>
            <a:chOff x="2241360" y="5482980"/>
            <a:chExt cx="77724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C023ECD-497F-530C-8700-3F278F7903E7}"/>
                    </a:ext>
                  </a:extLst>
                </p14:cNvPr>
                <p14:cNvContentPartPr/>
                <p14:nvPr/>
              </p14:nvContentPartPr>
              <p14:xfrm>
                <a:off x="2622240" y="5596380"/>
                <a:ext cx="165600" cy="36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C023ECD-497F-530C-8700-3F278F7903E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13600" y="5587380"/>
                  <a:ext cx="183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B56D63-A692-987E-54C6-180AEDF4D702}"/>
                    </a:ext>
                  </a:extLst>
                </p14:cNvPr>
                <p14:cNvContentPartPr/>
                <p14:nvPr/>
              </p14:nvContentPartPr>
              <p14:xfrm>
                <a:off x="2944440" y="5846580"/>
                <a:ext cx="74160" cy="186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B56D63-A692-987E-54C6-180AEDF4D70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35800" y="5837940"/>
                  <a:ext cx="9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064F69-E582-DB46-6730-D772D14BB9CB}"/>
                    </a:ext>
                  </a:extLst>
                </p14:cNvPr>
                <p14:cNvContentPartPr/>
                <p14:nvPr/>
              </p14:nvContentPartPr>
              <p14:xfrm>
                <a:off x="2241360" y="5572620"/>
                <a:ext cx="148320" cy="534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064F69-E582-DB46-6730-D772D14BB9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232720" y="5563980"/>
                  <a:ext cx="1659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0659B42-8862-9B25-2D39-95E1D36494B2}"/>
                    </a:ext>
                  </a:extLst>
                </p14:cNvPr>
                <p14:cNvContentPartPr/>
                <p14:nvPr/>
              </p14:nvContentPartPr>
              <p14:xfrm>
                <a:off x="2284200" y="5482980"/>
                <a:ext cx="313920" cy="763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0659B42-8862-9B25-2D39-95E1D36494B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75560" y="5474340"/>
                  <a:ext cx="331560" cy="78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990D079-022A-AB1A-0336-3187DFE1187B}"/>
              </a:ext>
            </a:extLst>
          </p:cNvPr>
          <p:cNvGrpSpPr/>
          <p:nvPr/>
        </p:nvGrpSpPr>
        <p:grpSpPr>
          <a:xfrm>
            <a:off x="3299040" y="4932540"/>
            <a:ext cx="1914120" cy="1528920"/>
            <a:chOff x="3299040" y="4932540"/>
            <a:chExt cx="1914120" cy="15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8362E61-3677-9186-10A6-854C79E69655}"/>
                    </a:ext>
                  </a:extLst>
                </p14:cNvPr>
                <p14:cNvContentPartPr/>
                <p14:nvPr/>
              </p14:nvContentPartPr>
              <p14:xfrm>
                <a:off x="4390200" y="5394060"/>
                <a:ext cx="192600" cy="115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8362E61-3677-9186-10A6-854C79E6965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81560" y="5385060"/>
                  <a:ext cx="210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A87CA61-D517-A505-9B29-DDAEE35B30AA}"/>
                    </a:ext>
                  </a:extLst>
                </p14:cNvPr>
                <p14:cNvContentPartPr/>
                <p14:nvPr/>
              </p14:nvContentPartPr>
              <p14:xfrm>
                <a:off x="4654440" y="5286420"/>
                <a:ext cx="90000" cy="29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A87CA61-D517-A505-9B29-DDAEE35B30A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45800" y="5277420"/>
                  <a:ext cx="107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8ABB758-F8DE-B54E-C675-495CB6589591}"/>
                    </a:ext>
                  </a:extLst>
                </p14:cNvPr>
                <p14:cNvContentPartPr/>
                <p14:nvPr/>
              </p14:nvContentPartPr>
              <p14:xfrm>
                <a:off x="4735440" y="5188500"/>
                <a:ext cx="149760" cy="452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8ABB758-F8DE-B54E-C675-495CB658959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26440" y="5179500"/>
                  <a:ext cx="167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081487-E0BE-06A2-506C-C92D6C75A150}"/>
                    </a:ext>
                  </a:extLst>
                </p14:cNvPr>
                <p14:cNvContentPartPr/>
                <p14:nvPr/>
              </p14:nvContentPartPr>
              <p14:xfrm>
                <a:off x="4914360" y="4932540"/>
                <a:ext cx="298800" cy="691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081487-E0BE-06A2-506C-C92D6C75A15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05360" y="4923900"/>
                  <a:ext cx="3164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4B5871F-1751-230D-5DD4-A3B53D2C8D6E}"/>
                    </a:ext>
                  </a:extLst>
                </p14:cNvPr>
                <p14:cNvContentPartPr/>
                <p14:nvPr/>
              </p14:nvContentPartPr>
              <p14:xfrm>
                <a:off x="3432600" y="5410260"/>
                <a:ext cx="239040" cy="379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4B5871F-1751-230D-5DD4-A3B53D2C8D6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23960" y="5401620"/>
                  <a:ext cx="256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FEBAA1A-2749-458F-D487-41811E48E610}"/>
                    </a:ext>
                  </a:extLst>
                </p14:cNvPr>
                <p14:cNvContentPartPr/>
                <p14:nvPr/>
              </p14:nvContentPartPr>
              <p14:xfrm>
                <a:off x="3792960" y="5465340"/>
                <a:ext cx="193320" cy="78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FEBAA1A-2749-458F-D487-41811E48E61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83960" y="5456340"/>
                  <a:ext cx="210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B8A5FA0-F4E4-2506-644D-93A0FB9EF0C8}"/>
                    </a:ext>
                  </a:extLst>
                </p14:cNvPr>
                <p14:cNvContentPartPr/>
                <p14:nvPr/>
              </p14:nvContentPartPr>
              <p14:xfrm>
                <a:off x="4155480" y="5219460"/>
                <a:ext cx="199800" cy="444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B8A5FA0-F4E4-2506-644D-93A0FB9EF0C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146840" y="5210460"/>
                  <a:ext cx="217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2BF6B06-0C9E-A3BE-E7AB-E786F05E5575}"/>
                    </a:ext>
                  </a:extLst>
                </p14:cNvPr>
                <p14:cNvContentPartPr/>
                <p14:nvPr/>
              </p14:nvContentPartPr>
              <p14:xfrm>
                <a:off x="3420000" y="6093180"/>
                <a:ext cx="112320" cy="255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2BF6B06-0C9E-A3BE-E7AB-E786F05E557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411360" y="6084180"/>
                  <a:ext cx="129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5371CDE-7C35-9F1C-6505-F662C15AFC97}"/>
                    </a:ext>
                  </a:extLst>
                </p14:cNvPr>
                <p14:cNvContentPartPr/>
                <p14:nvPr/>
              </p14:nvContentPartPr>
              <p14:xfrm>
                <a:off x="3655800" y="6121980"/>
                <a:ext cx="51480" cy="167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5371CDE-7C35-9F1C-6505-F662C15AFC9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647160" y="6112980"/>
                  <a:ext cx="69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7267DE-1D1B-FFC0-3B88-FE4AB40396A4}"/>
                    </a:ext>
                  </a:extLst>
                </p14:cNvPr>
                <p14:cNvContentPartPr/>
                <p14:nvPr/>
              </p14:nvContentPartPr>
              <p14:xfrm>
                <a:off x="3795120" y="5926140"/>
                <a:ext cx="183960" cy="297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7267DE-1D1B-FFC0-3B88-FE4AB40396A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786120" y="5917140"/>
                  <a:ext cx="201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885BB11-B483-5EC5-E971-57FDE44FC754}"/>
                    </a:ext>
                  </a:extLst>
                </p14:cNvPr>
                <p14:cNvContentPartPr/>
                <p14:nvPr/>
              </p14:nvContentPartPr>
              <p14:xfrm>
                <a:off x="3970080" y="5732820"/>
                <a:ext cx="323640" cy="457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885BB11-B483-5EC5-E971-57FDE44FC75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961080" y="5724180"/>
                  <a:ext cx="3412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4D30368-7A68-9DD3-B3E4-52B990E2E3F5}"/>
                    </a:ext>
                  </a:extLst>
                </p14:cNvPr>
                <p14:cNvContentPartPr/>
                <p14:nvPr/>
              </p14:nvContentPartPr>
              <p14:xfrm>
                <a:off x="3299040" y="6064380"/>
                <a:ext cx="303840" cy="397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4D30368-7A68-9DD3-B3E4-52B990E2E3F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290040" y="6055380"/>
                  <a:ext cx="3214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1CFD3E5-7D0A-DDD3-F70E-52ED6A490CCE}"/>
              </a:ext>
            </a:extLst>
          </p:cNvPr>
          <p:cNvGrpSpPr/>
          <p:nvPr/>
        </p:nvGrpSpPr>
        <p:grpSpPr>
          <a:xfrm>
            <a:off x="2809800" y="2716740"/>
            <a:ext cx="1161360" cy="664560"/>
            <a:chOff x="2809800" y="2716740"/>
            <a:chExt cx="116136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6F6B8A7-425B-596A-5D90-2523AADAADE9}"/>
                    </a:ext>
                  </a:extLst>
                </p14:cNvPr>
                <p14:cNvContentPartPr/>
                <p14:nvPr/>
              </p14:nvContentPartPr>
              <p14:xfrm>
                <a:off x="2932920" y="2794500"/>
                <a:ext cx="232560" cy="428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6F6B8A7-425B-596A-5D90-2523AADAADE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23920" y="2785860"/>
                  <a:ext cx="2502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876935A-B297-B78A-9C6F-C7306BA127EA}"/>
                    </a:ext>
                  </a:extLst>
                </p14:cNvPr>
                <p14:cNvContentPartPr/>
                <p14:nvPr/>
              </p14:nvContentPartPr>
              <p14:xfrm>
                <a:off x="2809800" y="2716740"/>
                <a:ext cx="377280" cy="528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876935A-B297-B78A-9C6F-C7306BA127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00800" y="2708100"/>
                  <a:ext cx="3949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4679F76-CE29-C170-4903-D16A35F58CDC}"/>
                    </a:ext>
                  </a:extLst>
                </p14:cNvPr>
                <p14:cNvContentPartPr/>
                <p14:nvPr/>
              </p14:nvContentPartPr>
              <p14:xfrm>
                <a:off x="3490200" y="2795220"/>
                <a:ext cx="167040" cy="35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4679F76-CE29-C170-4903-D16A35F58CD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481200" y="2786580"/>
                  <a:ext cx="184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0D1EFC6-955D-A19D-F4AB-E00F19ABF6EC}"/>
                    </a:ext>
                  </a:extLst>
                </p14:cNvPr>
                <p14:cNvContentPartPr/>
                <p14:nvPr/>
              </p14:nvContentPartPr>
              <p14:xfrm>
                <a:off x="3364200" y="2852100"/>
                <a:ext cx="606960" cy="529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0D1EFC6-955D-A19D-F4AB-E00F19ABF6E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55560" y="2843460"/>
                  <a:ext cx="624600" cy="54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BEFFFB9-5B8E-F5F7-EB7A-0BA1253662F0}"/>
                  </a:ext>
                </a:extLst>
              </p14:cNvPr>
              <p14:cNvContentPartPr/>
              <p14:nvPr/>
            </p14:nvContentPartPr>
            <p14:xfrm>
              <a:off x="4170960" y="2892060"/>
              <a:ext cx="188640" cy="401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BEFFFB9-5B8E-F5F7-EB7A-0BA1253662F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161960" y="2883420"/>
                <a:ext cx="206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20C3021-D991-A0C3-5A53-767BA0A6848A}"/>
                  </a:ext>
                </a:extLst>
              </p14:cNvPr>
              <p14:cNvContentPartPr/>
              <p14:nvPr/>
            </p14:nvContentPartPr>
            <p14:xfrm>
              <a:off x="6686640" y="4118940"/>
              <a:ext cx="193320" cy="58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20C3021-D991-A0C3-5A53-767BA0A6848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677640" y="4109940"/>
                <a:ext cx="21096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3AD99DD-2684-5CEC-8A81-65CFB30F9217}"/>
              </a:ext>
            </a:extLst>
          </p:cNvPr>
          <p:cNvGrpSpPr/>
          <p:nvPr/>
        </p:nvGrpSpPr>
        <p:grpSpPr>
          <a:xfrm>
            <a:off x="9921240" y="1826460"/>
            <a:ext cx="1086840" cy="524880"/>
            <a:chOff x="9921240" y="1826460"/>
            <a:chExt cx="108684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FACC8E0-218C-3877-574D-A6CCCB187DBB}"/>
                    </a:ext>
                  </a:extLst>
                </p14:cNvPr>
                <p14:cNvContentPartPr/>
                <p14:nvPr/>
              </p14:nvContentPartPr>
              <p14:xfrm>
                <a:off x="10287720" y="1826460"/>
                <a:ext cx="205200" cy="327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FACC8E0-218C-3877-574D-A6CCCB187D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78720" y="1817460"/>
                  <a:ext cx="2228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BA34AFE-97A0-EFF2-A981-6EAD2AC641DB}"/>
                    </a:ext>
                  </a:extLst>
                </p14:cNvPr>
                <p14:cNvContentPartPr/>
                <p14:nvPr/>
              </p14:nvContentPartPr>
              <p14:xfrm>
                <a:off x="10414080" y="2106900"/>
                <a:ext cx="169920" cy="207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BA34AFE-97A0-EFF2-A981-6EAD2AC641D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05440" y="2097900"/>
                  <a:ext cx="187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A702AAD-2F14-5F0E-48A3-9463682F047E}"/>
                    </a:ext>
                  </a:extLst>
                </p14:cNvPr>
                <p14:cNvContentPartPr/>
                <p14:nvPr/>
              </p14:nvContentPartPr>
              <p14:xfrm>
                <a:off x="9921240" y="1882260"/>
                <a:ext cx="179280" cy="434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A702AAD-2F14-5F0E-48A3-9463682F047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912240" y="1873260"/>
                  <a:ext cx="1969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9A53A3E-5959-EC4E-2C66-94D04B3C9109}"/>
                    </a:ext>
                  </a:extLst>
                </p14:cNvPr>
                <p14:cNvContentPartPr/>
                <p14:nvPr/>
              </p14:nvContentPartPr>
              <p14:xfrm>
                <a:off x="10607040" y="2004300"/>
                <a:ext cx="174240" cy="252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9A53A3E-5959-EC4E-2C66-94D04B3C910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98040" y="1995660"/>
                  <a:ext cx="191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902AB4E-03C3-A582-E8EE-633649589892}"/>
                    </a:ext>
                  </a:extLst>
                </p14:cNvPr>
                <p14:cNvContentPartPr/>
                <p14:nvPr/>
              </p14:nvContentPartPr>
              <p14:xfrm>
                <a:off x="10860840" y="1956420"/>
                <a:ext cx="147240" cy="39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902AB4E-03C3-A582-E8EE-63364958989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51840" y="1947780"/>
                  <a:ext cx="16488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7907FA8-9A00-1BE5-E5E0-AB78FF16DD73}"/>
                  </a:ext>
                </a:extLst>
              </p14:cNvPr>
              <p14:cNvContentPartPr/>
              <p14:nvPr/>
            </p14:nvContentPartPr>
            <p14:xfrm>
              <a:off x="11515320" y="536220"/>
              <a:ext cx="311400" cy="1757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7907FA8-9A00-1BE5-E5E0-AB78FF16DD7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1506680" y="527580"/>
                <a:ext cx="329040" cy="17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AA9E8BE-2079-6077-F220-1798B596DA0B}"/>
                  </a:ext>
                </a:extLst>
              </p14:cNvPr>
              <p14:cNvContentPartPr/>
              <p14:nvPr/>
            </p14:nvContentPartPr>
            <p14:xfrm>
              <a:off x="9144000" y="2697660"/>
              <a:ext cx="2192400" cy="88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AA9E8BE-2079-6077-F220-1798B596DA0B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135360" y="2688660"/>
                <a:ext cx="221004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CD1BE48-5821-7AB5-EAAC-7D7BEADE206A}"/>
              </a:ext>
            </a:extLst>
          </p:cNvPr>
          <p:cNvGrpSpPr/>
          <p:nvPr/>
        </p:nvGrpSpPr>
        <p:grpSpPr>
          <a:xfrm>
            <a:off x="9531280" y="4460100"/>
            <a:ext cx="465120" cy="510480"/>
            <a:chOff x="9531280" y="4460100"/>
            <a:chExt cx="4651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9F8CD16-EFD4-7B79-E833-479D01FA5616}"/>
                    </a:ext>
                  </a:extLst>
                </p14:cNvPr>
                <p14:cNvContentPartPr/>
                <p14:nvPr/>
              </p14:nvContentPartPr>
              <p14:xfrm>
                <a:off x="9531280" y="4567380"/>
                <a:ext cx="168480" cy="299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9F8CD16-EFD4-7B79-E833-479D01FA56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22280" y="4558740"/>
                  <a:ext cx="186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9E5E0FF-9914-434C-474A-29D6DC4E2B31}"/>
                    </a:ext>
                  </a:extLst>
                </p14:cNvPr>
                <p14:cNvContentPartPr/>
                <p14:nvPr/>
              </p14:nvContentPartPr>
              <p14:xfrm>
                <a:off x="9774280" y="4460100"/>
                <a:ext cx="222120" cy="510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9E5E0FF-9914-434C-474A-29D6DC4E2B3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65640" y="4451100"/>
                  <a:ext cx="23976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A85C7A-168A-77E0-4A99-60933A3C5064}"/>
              </a:ext>
            </a:extLst>
          </p:cNvPr>
          <p:cNvGrpSpPr/>
          <p:nvPr/>
        </p:nvGrpSpPr>
        <p:grpSpPr>
          <a:xfrm>
            <a:off x="10551880" y="4583220"/>
            <a:ext cx="1033920" cy="351000"/>
            <a:chOff x="10551880" y="4583220"/>
            <a:chExt cx="10339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097F1-251E-0785-DCE9-551D0EAC6872}"/>
                    </a:ext>
                  </a:extLst>
                </p14:cNvPr>
                <p14:cNvContentPartPr/>
                <p14:nvPr/>
              </p14:nvContentPartPr>
              <p14:xfrm>
                <a:off x="10551880" y="4583220"/>
                <a:ext cx="81720" cy="317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8E097F1-251E-0785-DCE9-551D0EAC68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42880" y="4574580"/>
                  <a:ext cx="99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0BAC754-2CB5-7F4D-6A07-9E6B24F1C506}"/>
                    </a:ext>
                  </a:extLst>
                </p14:cNvPr>
                <p14:cNvContentPartPr/>
                <p14:nvPr/>
              </p14:nvContentPartPr>
              <p14:xfrm>
                <a:off x="10628560" y="4608780"/>
                <a:ext cx="189000" cy="206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0BAC754-2CB5-7F4D-6A07-9E6B24F1C50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619560" y="4599780"/>
                  <a:ext cx="20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7BE09C-386F-CA5D-47ED-11F28BA86DEC}"/>
                    </a:ext>
                  </a:extLst>
                </p14:cNvPr>
                <p14:cNvContentPartPr/>
                <p14:nvPr/>
              </p14:nvContentPartPr>
              <p14:xfrm>
                <a:off x="11009080" y="4735500"/>
                <a:ext cx="178200" cy="139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7BE09C-386F-CA5D-47ED-11F28BA86DE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000080" y="4726860"/>
                  <a:ext cx="195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C960035-FDBE-C641-EC78-8890D78C094F}"/>
                    </a:ext>
                  </a:extLst>
                </p14:cNvPr>
                <p14:cNvContentPartPr/>
                <p14:nvPr/>
              </p14:nvContentPartPr>
              <p14:xfrm>
                <a:off x="11338480" y="4647660"/>
                <a:ext cx="247320" cy="286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C960035-FDBE-C641-EC78-8890D78C094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29840" y="4639020"/>
                  <a:ext cx="26496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24421DB-8A37-45A0-422F-1A8111D4C814}"/>
              </a:ext>
            </a:extLst>
          </p:cNvPr>
          <p:cNvGrpSpPr/>
          <p:nvPr/>
        </p:nvGrpSpPr>
        <p:grpSpPr>
          <a:xfrm>
            <a:off x="7227280" y="4380180"/>
            <a:ext cx="1913400" cy="932760"/>
            <a:chOff x="7227280" y="4380180"/>
            <a:chExt cx="1913400" cy="9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4467979-20CB-B5E7-8A36-197B26FE5500}"/>
                    </a:ext>
                  </a:extLst>
                </p14:cNvPr>
                <p14:cNvContentPartPr/>
                <p14:nvPr/>
              </p14:nvContentPartPr>
              <p14:xfrm>
                <a:off x="7227280" y="4380180"/>
                <a:ext cx="288360" cy="507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4467979-20CB-B5E7-8A36-197B26FE550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218280" y="4371180"/>
                  <a:ext cx="3060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5D82F8A-30F9-5C62-C866-8737D44A7E2C}"/>
                    </a:ext>
                  </a:extLst>
                </p14:cNvPr>
                <p14:cNvContentPartPr/>
                <p14:nvPr/>
              </p14:nvContentPartPr>
              <p14:xfrm>
                <a:off x="7708600" y="4591500"/>
                <a:ext cx="117360" cy="343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5D82F8A-30F9-5C62-C866-8737D44A7E2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699600" y="4582500"/>
                  <a:ext cx="135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C9C9B98-4389-6813-1380-400BAFE8EE1E}"/>
                    </a:ext>
                  </a:extLst>
                </p14:cNvPr>
                <p14:cNvContentPartPr/>
                <p14:nvPr/>
              </p14:nvContentPartPr>
              <p14:xfrm>
                <a:off x="7971760" y="4886340"/>
                <a:ext cx="101880" cy="152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C9C9B98-4389-6813-1380-400BAFE8EE1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963120" y="487734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E6B5ED-DBD8-7EDC-4D9D-3DC06F5EE2B2}"/>
                    </a:ext>
                  </a:extLst>
                </p14:cNvPr>
                <p14:cNvContentPartPr/>
                <p14:nvPr/>
              </p14:nvContentPartPr>
              <p14:xfrm>
                <a:off x="8368480" y="4644780"/>
                <a:ext cx="201960" cy="338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E6B5ED-DBD8-7EDC-4D9D-3DC06F5EE2B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359840" y="463614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9DED822-A543-074C-DC69-84501FBBE086}"/>
                    </a:ext>
                  </a:extLst>
                </p14:cNvPr>
                <p14:cNvContentPartPr/>
                <p14:nvPr/>
              </p14:nvContentPartPr>
              <p14:xfrm>
                <a:off x="8810200" y="4643340"/>
                <a:ext cx="277920" cy="228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9DED822-A543-074C-DC69-84501FBBE08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801200" y="4634700"/>
                  <a:ext cx="295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8B82C58-A2EA-5945-6E7A-A4D56D7BAF49}"/>
                    </a:ext>
                  </a:extLst>
                </p14:cNvPr>
                <p14:cNvContentPartPr/>
                <p14:nvPr/>
              </p14:nvContentPartPr>
              <p14:xfrm>
                <a:off x="9006400" y="4836300"/>
                <a:ext cx="134280" cy="188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8B82C58-A2EA-5945-6E7A-A4D56D7BAF4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97760" y="4827660"/>
                  <a:ext cx="151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A21CD65-D79D-1309-2ED8-3E8C99CC3DB8}"/>
                    </a:ext>
                  </a:extLst>
                </p14:cNvPr>
                <p14:cNvContentPartPr/>
                <p14:nvPr/>
              </p14:nvContentPartPr>
              <p14:xfrm>
                <a:off x="7740640" y="5116380"/>
                <a:ext cx="1035360" cy="196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A21CD65-D79D-1309-2ED8-3E8C99CC3DB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31640" y="5107740"/>
                  <a:ext cx="10530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1FC5216-16D7-447E-4177-7EFA7A9E32EA}"/>
              </a:ext>
            </a:extLst>
          </p:cNvPr>
          <p:cNvGrpSpPr/>
          <p:nvPr/>
        </p:nvGrpSpPr>
        <p:grpSpPr>
          <a:xfrm>
            <a:off x="6812560" y="5758980"/>
            <a:ext cx="1430640" cy="375480"/>
            <a:chOff x="6812560" y="5758980"/>
            <a:chExt cx="143064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2BD1E66-D3CE-B4B2-1E55-7C117E245CD2}"/>
                    </a:ext>
                  </a:extLst>
                </p14:cNvPr>
                <p14:cNvContentPartPr/>
                <p14:nvPr/>
              </p14:nvContentPartPr>
              <p14:xfrm>
                <a:off x="7080040" y="5770140"/>
                <a:ext cx="116280" cy="283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2BD1E66-D3CE-B4B2-1E55-7C117E245CD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071400" y="5761500"/>
                  <a:ext cx="133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491FB7-9791-2DBA-134A-CCC87522F7E3}"/>
                    </a:ext>
                  </a:extLst>
                </p14:cNvPr>
                <p14:cNvContentPartPr/>
                <p14:nvPr/>
              </p14:nvContentPartPr>
              <p14:xfrm>
                <a:off x="7237360" y="5960580"/>
                <a:ext cx="46800" cy="108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491FB7-9791-2DBA-134A-CCC87522F7E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228720" y="5951580"/>
                  <a:ext cx="64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9D8CA19-0D95-F10D-22A1-B82C9F7F408D}"/>
                    </a:ext>
                  </a:extLst>
                </p14:cNvPr>
                <p14:cNvContentPartPr/>
                <p14:nvPr/>
              </p14:nvContentPartPr>
              <p14:xfrm>
                <a:off x="7530760" y="5853660"/>
                <a:ext cx="27360" cy="216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9D8CA19-0D95-F10D-22A1-B82C9F7F408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521760" y="5845020"/>
                  <a:ext cx="45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2225EAA-C89B-53AC-CE7F-BBD9015DFB6B}"/>
                    </a:ext>
                  </a:extLst>
                </p14:cNvPr>
                <p14:cNvContentPartPr/>
                <p14:nvPr/>
              </p14:nvContentPartPr>
              <p14:xfrm>
                <a:off x="7637320" y="5840700"/>
                <a:ext cx="469800" cy="251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2225EAA-C89B-53AC-CE7F-BBD9015DFB6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628320" y="5832060"/>
                  <a:ext cx="487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DF05FAD-E7C7-2CC9-D8A5-E297D100E5BC}"/>
                    </a:ext>
                  </a:extLst>
                </p14:cNvPr>
                <p14:cNvContentPartPr/>
                <p14:nvPr/>
              </p14:nvContentPartPr>
              <p14:xfrm>
                <a:off x="7971400" y="5758980"/>
                <a:ext cx="271800" cy="3632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DF05FAD-E7C7-2CC9-D8A5-E297D100E5B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62400" y="5750340"/>
                  <a:ext cx="2894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4B52E4C-81D5-4BAF-0434-F321797CB9D7}"/>
                    </a:ext>
                  </a:extLst>
                </p14:cNvPr>
                <p14:cNvContentPartPr/>
                <p14:nvPr/>
              </p14:nvContentPartPr>
              <p14:xfrm>
                <a:off x="6812560" y="5775180"/>
                <a:ext cx="197640" cy="359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4B52E4C-81D5-4BAF-0434-F321797CB9D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03920" y="5766180"/>
                  <a:ext cx="21528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B994A13-1CA7-DAB8-8315-72A45909960C}"/>
              </a:ext>
            </a:extLst>
          </p:cNvPr>
          <p:cNvGrpSpPr/>
          <p:nvPr/>
        </p:nvGrpSpPr>
        <p:grpSpPr>
          <a:xfrm>
            <a:off x="9237880" y="5465940"/>
            <a:ext cx="898920" cy="383760"/>
            <a:chOff x="9237880" y="5465940"/>
            <a:chExt cx="898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4F6CDEC-4C40-FE3D-A4B0-3BC6C098720B}"/>
                    </a:ext>
                  </a:extLst>
                </p14:cNvPr>
                <p14:cNvContentPartPr/>
                <p14:nvPr/>
              </p14:nvContentPartPr>
              <p14:xfrm>
                <a:off x="9369640" y="5465940"/>
                <a:ext cx="175320" cy="249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4F6CDEC-4C40-FE3D-A4B0-3BC6C098720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60640" y="5457300"/>
                  <a:ext cx="192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033FFDF-5734-E223-9064-62B873739964}"/>
                    </a:ext>
                  </a:extLst>
                </p14:cNvPr>
                <p14:cNvContentPartPr/>
                <p14:nvPr/>
              </p14:nvContentPartPr>
              <p14:xfrm>
                <a:off x="9532720" y="5622180"/>
                <a:ext cx="95040" cy="166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033FFDF-5734-E223-9064-62B87373996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523720" y="5613540"/>
                  <a:ext cx="112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E33D624-B03E-9182-0918-F5B221444318}"/>
                    </a:ext>
                  </a:extLst>
                </p14:cNvPr>
                <p14:cNvContentPartPr/>
                <p14:nvPr/>
              </p14:nvContentPartPr>
              <p14:xfrm>
                <a:off x="9805960" y="5518500"/>
                <a:ext cx="146160" cy="246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E33D624-B03E-9182-0918-F5B22144431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797320" y="5509500"/>
                  <a:ext cx="163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1D68175-265F-F0CA-7F3E-F86E1B83DA26}"/>
                    </a:ext>
                  </a:extLst>
                </p14:cNvPr>
                <p14:cNvContentPartPr/>
                <p14:nvPr/>
              </p14:nvContentPartPr>
              <p14:xfrm>
                <a:off x="9885880" y="5484300"/>
                <a:ext cx="250920" cy="365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1D68175-265F-F0CA-7F3E-F86E1B83DA2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877240" y="5475660"/>
                  <a:ext cx="268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7C6D066-4D35-B8BF-5780-79295C771F2C}"/>
                    </a:ext>
                  </a:extLst>
                </p14:cNvPr>
                <p14:cNvContentPartPr/>
                <p14:nvPr/>
              </p14:nvContentPartPr>
              <p14:xfrm>
                <a:off x="9237880" y="5521740"/>
                <a:ext cx="140760" cy="324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7C6D066-4D35-B8BF-5780-79295C771F2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29240" y="5512740"/>
                  <a:ext cx="15840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344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AB026-840E-0580-8A52-09B8377F2F9E}"/>
              </a:ext>
            </a:extLst>
          </p:cNvPr>
          <p:cNvGrpSpPr/>
          <p:nvPr/>
        </p:nvGrpSpPr>
        <p:grpSpPr>
          <a:xfrm>
            <a:off x="396380" y="66420"/>
            <a:ext cx="3783600" cy="340200"/>
            <a:chOff x="396380" y="66420"/>
            <a:chExt cx="37836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632C85-B26C-9A87-7499-59DFCB147B60}"/>
                    </a:ext>
                  </a:extLst>
                </p14:cNvPr>
                <p14:cNvContentPartPr/>
                <p14:nvPr/>
              </p14:nvContentPartPr>
              <p14:xfrm>
                <a:off x="396380" y="66420"/>
                <a:ext cx="855720" cy="267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632C85-B26C-9A87-7499-59DFCB147B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260" y="60300"/>
                  <a:ext cx="867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C10B35-57C2-0D91-C9E0-90CD227D50E2}"/>
                    </a:ext>
                  </a:extLst>
                </p14:cNvPr>
                <p14:cNvContentPartPr/>
                <p14:nvPr/>
              </p14:nvContentPartPr>
              <p14:xfrm>
                <a:off x="1130060" y="136620"/>
                <a:ext cx="109800" cy="6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C10B35-57C2-0D91-C9E0-90CD227D50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3940" y="130500"/>
                  <a:ext cx="122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F6AC42-8609-0541-9AC3-AF67106E4710}"/>
                    </a:ext>
                  </a:extLst>
                </p14:cNvPr>
                <p14:cNvContentPartPr/>
                <p14:nvPr/>
              </p14:nvContentPartPr>
              <p14:xfrm>
                <a:off x="1528220" y="124380"/>
                <a:ext cx="458640" cy="21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F6AC42-8609-0541-9AC3-AF67106E47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2100" y="118260"/>
                  <a:ext cx="470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A1318D-F3DC-4EE1-7694-6CBD65050CCA}"/>
                    </a:ext>
                  </a:extLst>
                </p14:cNvPr>
                <p14:cNvContentPartPr/>
                <p14:nvPr/>
              </p14:nvContentPartPr>
              <p14:xfrm>
                <a:off x="2071460" y="156420"/>
                <a:ext cx="467640" cy="17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A1318D-F3DC-4EE1-7694-6CBD65050C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5340" y="150300"/>
                  <a:ext cx="479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5DC066-0479-E24C-6FB3-7DD2548707E2}"/>
                    </a:ext>
                  </a:extLst>
                </p14:cNvPr>
                <p14:cNvContentPartPr/>
                <p14:nvPr/>
              </p14:nvContentPartPr>
              <p14:xfrm>
                <a:off x="2583380" y="133380"/>
                <a:ext cx="559800" cy="27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5DC066-0479-E24C-6FB3-7DD2548707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7260" y="127260"/>
                  <a:ext cx="572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793A35-10E6-9C34-45B4-31CFD5C4982A}"/>
                    </a:ext>
                  </a:extLst>
                </p14:cNvPr>
                <p14:cNvContentPartPr/>
                <p14:nvPr/>
              </p14:nvContentPartPr>
              <p14:xfrm>
                <a:off x="3394460" y="154980"/>
                <a:ext cx="415440" cy="20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793A35-10E6-9C34-45B4-31CFD5C498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8340" y="148860"/>
                  <a:ext cx="427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CEE091-0360-3355-0D75-A2625E41E359}"/>
                    </a:ext>
                  </a:extLst>
                </p14:cNvPr>
                <p14:cNvContentPartPr/>
                <p14:nvPr/>
              </p14:nvContentPartPr>
              <p14:xfrm>
                <a:off x="3795500" y="1665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CEE091-0360-3355-0D75-A2625E41E3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9380" y="1603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3232D2-00DB-E035-17BE-25E3086EB90F}"/>
                    </a:ext>
                  </a:extLst>
                </p14:cNvPr>
                <p14:cNvContentPartPr/>
                <p14:nvPr/>
              </p14:nvContentPartPr>
              <p14:xfrm>
                <a:off x="3865340" y="71100"/>
                <a:ext cx="314640" cy="24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3232D2-00DB-E035-17BE-25E3086EB9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9220" y="64980"/>
                  <a:ext cx="326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7CF1C-C249-9A32-7364-7BBCA84A7129}"/>
                    </a:ext>
                  </a:extLst>
                </p14:cNvPr>
                <p14:cNvContentPartPr/>
                <p14:nvPr/>
              </p14:nvContentPartPr>
              <p14:xfrm>
                <a:off x="3927620" y="167580"/>
                <a:ext cx="65520" cy="4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7CF1C-C249-9A32-7364-7BBCA84A71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21500" y="161460"/>
                  <a:ext cx="77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48C58-8A14-935F-2252-16FA3F1F0717}"/>
              </a:ext>
            </a:extLst>
          </p:cNvPr>
          <p:cNvGrpSpPr/>
          <p:nvPr/>
        </p:nvGrpSpPr>
        <p:grpSpPr>
          <a:xfrm>
            <a:off x="4569500" y="51300"/>
            <a:ext cx="2219760" cy="351720"/>
            <a:chOff x="4569500" y="51300"/>
            <a:chExt cx="22197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11F696-4A3F-9268-273E-72558DBEEC01}"/>
                    </a:ext>
                  </a:extLst>
                </p14:cNvPr>
                <p14:cNvContentPartPr/>
                <p14:nvPr/>
              </p14:nvContentPartPr>
              <p14:xfrm>
                <a:off x="4569500" y="91260"/>
                <a:ext cx="88884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11F696-4A3F-9268-273E-72558DBEEC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3380" y="85140"/>
                  <a:ext cx="901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6FE2E1-80D7-7272-96E5-5D3897179E30}"/>
                    </a:ext>
                  </a:extLst>
                </p14:cNvPr>
                <p14:cNvContentPartPr/>
                <p14:nvPr/>
              </p14:nvContentPartPr>
              <p14:xfrm>
                <a:off x="4880540" y="11430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6FE2E1-80D7-7272-96E5-5D3897179E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4420" y="1081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2AD5FB-3178-F6A3-DB8D-0A12B0FFF4D3}"/>
                    </a:ext>
                  </a:extLst>
                </p14:cNvPr>
                <p14:cNvContentPartPr/>
                <p14:nvPr/>
              </p14:nvContentPartPr>
              <p14:xfrm>
                <a:off x="5679020" y="123300"/>
                <a:ext cx="23832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2AD5FB-3178-F6A3-DB8D-0A12B0FFF4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72900" y="117180"/>
                  <a:ext cx="250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91705E-7A12-4C4D-A562-B6118601854B}"/>
                    </a:ext>
                  </a:extLst>
                </p14:cNvPr>
                <p14:cNvContentPartPr/>
                <p14:nvPr/>
              </p14:nvContentPartPr>
              <p14:xfrm>
                <a:off x="5745980" y="103500"/>
                <a:ext cx="184320" cy="23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91705E-7A12-4C4D-A562-B611860185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39860" y="97380"/>
                  <a:ext cx="196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22FBB0-2951-379C-DDC7-0BB76DA80C16}"/>
                    </a:ext>
                  </a:extLst>
                </p14:cNvPr>
                <p14:cNvContentPartPr/>
                <p14:nvPr/>
              </p14:nvContentPartPr>
              <p14:xfrm>
                <a:off x="5959460" y="74340"/>
                <a:ext cx="16848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22FBB0-2951-379C-DDC7-0BB76DA80C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3340" y="68220"/>
                  <a:ext cx="180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A9A6E5-E2C3-30CD-FC6F-B1EE74D3E18A}"/>
                    </a:ext>
                  </a:extLst>
                </p14:cNvPr>
                <p14:cNvContentPartPr/>
                <p14:nvPr/>
              </p14:nvContentPartPr>
              <p14:xfrm>
                <a:off x="6193460" y="62100"/>
                <a:ext cx="21240" cy="19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A9A6E5-E2C3-30CD-FC6F-B1EE74D3E1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87340" y="55980"/>
                  <a:ext cx="33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BCA584-FDBB-82E6-CB72-82DFCF3EB5B8}"/>
                    </a:ext>
                  </a:extLst>
                </p14:cNvPr>
                <p14:cNvContentPartPr/>
                <p14:nvPr/>
              </p14:nvContentPartPr>
              <p14:xfrm>
                <a:off x="6250340" y="52020"/>
                <a:ext cx="161280" cy="18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BCA584-FDBB-82E6-CB72-82DFCF3EB5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4220" y="45900"/>
                  <a:ext cx="17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9CCD5-451D-F961-C32F-D4D77A63EA51}"/>
                    </a:ext>
                  </a:extLst>
                </p14:cNvPr>
                <p14:cNvContentPartPr/>
                <p14:nvPr/>
              </p14:nvContentPartPr>
              <p14:xfrm>
                <a:off x="6544460" y="51300"/>
                <a:ext cx="32760" cy="21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9CCD5-451D-F961-C32F-D4D77A63EA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38340" y="45180"/>
                  <a:ext cx="45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0E0A15-9C59-3583-805F-DB5BE298CA2C}"/>
                    </a:ext>
                  </a:extLst>
                </p14:cNvPr>
                <p14:cNvContentPartPr/>
                <p14:nvPr/>
              </p14:nvContentPartPr>
              <p14:xfrm>
                <a:off x="6560300" y="101340"/>
                <a:ext cx="228960" cy="14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0E0A15-9C59-3583-805F-DB5BE298CA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4180" y="95220"/>
                  <a:ext cx="2412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51CF73-C120-962D-32BE-C25AFB6E0E2A}"/>
              </a:ext>
            </a:extLst>
          </p:cNvPr>
          <p:cNvGrpSpPr/>
          <p:nvPr/>
        </p:nvGrpSpPr>
        <p:grpSpPr>
          <a:xfrm>
            <a:off x="671060" y="573660"/>
            <a:ext cx="2719440" cy="523080"/>
            <a:chOff x="671060" y="573660"/>
            <a:chExt cx="271944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6C2BC5-764E-9223-96F1-07F3822265A6}"/>
                    </a:ext>
                  </a:extLst>
                </p14:cNvPr>
                <p14:cNvContentPartPr/>
                <p14:nvPr/>
              </p14:nvContentPartPr>
              <p14:xfrm>
                <a:off x="671060" y="672660"/>
                <a:ext cx="204120" cy="36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6C2BC5-764E-9223-96F1-07F382226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4940" y="666540"/>
                  <a:ext cx="216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4A6A79-B6C2-212A-1082-D397DE52DC07}"/>
                    </a:ext>
                  </a:extLst>
                </p14:cNvPr>
                <p14:cNvContentPartPr/>
                <p14:nvPr/>
              </p14:nvContentPartPr>
              <p14:xfrm>
                <a:off x="1217900" y="721620"/>
                <a:ext cx="23040" cy="25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4A6A79-B6C2-212A-1082-D397DE52DC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11780" y="715500"/>
                  <a:ext cx="35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80805B-E62C-C086-B0DB-EFF366296EE4}"/>
                    </a:ext>
                  </a:extLst>
                </p14:cNvPr>
                <p14:cNvContentPartPr/>
                <p14:nvPr/>
              </p14:nvContentPartPr>
              <p14:xfrm>
                <a:off x="1069220" y="698580"/>
                <a:ext cx="159480" cy="22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80805B-E62C-C086-B0DB-EFF366296E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3100" y="692460"/>
                  <a:ext cx="171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A82D5D-4FD6-6E47-964B-67858844A419}"/>
                    </a:ext>
                  </a:extLst>
                </p14:cNvPr>
                <p14:cNvContentPartPr/>
                <p14:nvPr/>
              </p14:nvContentPartPr>
              <p14:xfrm>
                <a:off x="1344260" y="926100"/>
                <a:ext cx="61560" cy="13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A82D5D-4FD6-6E47-964B-67858844A4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38140" y="919980"/>
                  <a:ext cx="73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2DDE28-5DF2-CD19-CA24-8E02CC7DBA8E}"/>
                    </a:ext>
                  </a:extLst>
                </p14:cNvPr>
                <p14:cNvContentPartPr/>
                <p14:nvPr/>
              </p14:nvContentPartPr>
              <p14:xfrm>
                <a:off x="1487180" y="707220"/>
                <a:ext cx="249840" cy="24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2DDE28-5DF2-CD19-CA24-8E02CC7DBA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1060" y="701100"/>
                  <a:ext cx="262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EBE00-C386-9D82-4039-1E456A74A248}"/>
                    </a:ext>
                  </a:extLst>
                </p14:cNvPr>
                <p14:cNvContentPartPr/>
                <p14:nvPr/>
              </p14:nvContentPartPr>
              <p14:xfrm>
                <a:off x="1742420" y="911700"/>
                <a:ext cx="63000" cy="18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EBE00-C386-9D82-4039-1E456A74A2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36300" y="905580"/>
                  <a:ext cx="75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D7CF79-4E34-11D1-7BA1-30CC481169E1}"/>
                    </a:ext>
                  </a:extLst>
                </p14:cNvPr>
                <p14:cNvContentPartPr/>
                <p14:nvPr/>
              </p14:nvContentPartPr>
              <p14:xfrm>
                <a:off x="1905500" y="714060"/>
                <a:ext cx="245160" cy="254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D7CF79-4E34-11D1-7BA1-30CC481169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99380" y="707940"/>
                  <a:ext cx="257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A5EDA5-158F-2EFE-1232-94BDDE9AE74F}"/>
                    </a:ext>
                  </a:extLst>
                </p14:cNvPr>
                <p14:cNvContentPartPr/>
                <p14:nvPr/>
              </p14:nvContentPartPr>
              <p14:xfrm>
                <a:off x="2207900" y="915300"/>
                <a:ext cx="4860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A5EDA5-158F-2EFE-1232-94BDDE9AE7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780" y="909180"/>
                  <a:ext cx="60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BEEC93-0574-2AA1-8D4B-668DF64DEB22}"/>
                    </a:ext>
                  </a:extLst>
                </p14:cNvPr>
                <p14:cNvContentPartPr/>
                <p14:nvPr/>
              </p14:nvContentPartPr>
              <p14:xfrm>
                <a:off x="2390060" y="694620"/>
                <a:ext cx="113400" cy="23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BEEC93-0574-2AA1-8D4B-668DF64DEB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83940" y="688500"/>
                  <a:ext cx="125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CB4AA-47BA-04A4-5B4C-69A7B823524B}"/>
                    </a:ext>
                  </a:extLst>
                </p14:cNvPr>
                <p14:cNvContentPartPr/>
                <p14:nvPr/>
              </p14:nvContentPartPr>
              <p14:xfrm>
                <a:off x="2692820" y="827100"/>
                <a:ext cx="20160" cy="13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CB4AA-47BA-04A4-5B4C-69A7B82352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86700" y="820980"/>
                  <a:ext cx="32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C607AD-99F7-9E10-268B-9F905F9C106D}"/>
                    </a:ext>
                  </a:extLst>
                </p14:cNvPr>
                <p14:cNvContentPartPr/>
                <p14:nvPr/>
              </p14:nvContentPartPr>
              <p14:xfrm>
                <a:off x="2983700" y="669060"/>
                <a:ext cx="12960" cy="251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C607AD-99F7-9E10-268B-9F905F9C10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77580" y="662940"/>
                  <a:ext cx="25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0B32A5-465D-9C0D-0CCC-99322C219FB6}"/>
                    </a:ext>
                  </a:extLst>
                </p14:cNvPr>
                <p14:cNvContentPartPr/>
                <p14:nvPr/>
              </p14:nvContentPartPr>
              <p14:xfrm>
                <a:off x="2829620" y="683820"/>
                <a:ext cx="169920" cy="16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0B32A5-465D-9C0D-0CCC-99322C219FB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23500" y="677700"/>
                  <a:ext cx="182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447A7C-FE8E-AD20-3D8E-41644FAECBD2}"/>
                    </a:ext>
                  </a:extLst>
                </p14:cNvPr>
                <p14:cNvContentPartPr/>
                <p14:nvPr/>
              </p14:nvContentPartPr>
              <p14:xfrm>
                <a:off x="3205460" y="573660"/>
                <a:ext cx="185040" cy="42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447A7C-FE8E-AD20-3D8E-41644FAECB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9340" y="567540"/>
                  <a:ext cx="19728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8291CA-6B59-23FB-E373-521C283B8E7C}"/>
              </a:ext>
            </a:extLst>
          </p:cNvPr>
          <p:cNvGrpSpPr/>
          <p:nvPr/>
        </p:nvGrpSpPr>
        <p:grpSpPr>
          <a:xfrm>
            <a:off x="4052180" y="603900"/>
            <a:ext cx="846000" cy="312840"/>
            <a:chOff x="4052180" y="603900"/>
            <a:chExt cx="84600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46949B-2F0C-185E-563D-D6C8F70A7284}"/>
                    </a:ext>
                  </a:extLst>
                </p14:cNvPr>
                <p14:cNvContentPartPr/>
                <p14:nvPr/>
              </p14:nvContentPartPr>
              <p14:xfrm>
                <a:off x="4052180" y="670500"/>
                <a:ext cx="15840" cy="24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46949B-2F0C-185E-563D-D6C8F70A72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46060" y="664380"/>
                  <a:ext cx="28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915860-B5F8-FDC6-754B-6423EE3BC262}"/>
                    </a:ext>
                  </a:extLst>
                </p14:cNvPr>
                <p14:cNvContentPartPr/>
                <p14:nvPr/>
              </p14:nvContentPartPr>
              <p14:xfrm>
                <a:off x="4108340" y="656820"/>
                <a:ext cx="135000" cy="19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915860-B5F8-FDC6-754B-6423EE3BC2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2220" y="650700"/>
                  <a:ext cx="147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17AAFE-BA49-ED89-B2C0-80631B233523}"/>
                    </a:ext>
                  </a:extLst>
                </p14:cNvPr>
                <p14:cNvContentPartPr/>
                <p14:nvPr/>
              </p14:nvContentPartPr>
              <p14:xfrm>
                <a:off x="4449980" y="710460"/>
                <a:ext cx="136440" cy="9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17AAFE-BA49-ED89-B2C0-80631B23352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43860" y="704340"/>
                  <a:ext cx="148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0E51DA-4B0D-E39B-DD56-9236A3771845}"/>
                    </a:ext>
                  </a:extLst>
                </p14:cNvPr>
                <p14:cNvContentPartPr/>
                <p14:nvPr/>
              </p14:nvContentPartPr>
              <p14:xfrm>
                <a:off x="4741220" y="603900"/>
                <a:ext cx="15696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0E51DA-4B0D-E39B-DD56-9236A37718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5100" y="597780"/>
                  <a:ext cx="1692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F1E277-7A54-97E3-8244-82BF1E273302}"/>
              </a:ext>
            </a:extLst>
          </p:cNvPr>
          <p:cNvGrpSpPr/>
          <p:nvPr/>
        </p:nvGrpSpPr>
        <p:grpSpPr>
          <a:xfrm>
            <a:off x="9378740" y="255420"/>
            <a:ext cx="265320" cy="261360"/>
            <a:chOff x="9378740" y="255420"/>
            <a:chExt cx="2653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6D9F4E-33BA-B1D9-45FD-EB7DAFD33CEB}"/>
                    </a:ext>
                  </a:extLst>
                </p14:cNvPr>
                <p14:cNvContentPartPr/>
                <p14:nvPr/>
              </p14:nvContentPartPr>
              <p14:xfrm>
                <a:off x="9378740" y="308340"/>
                <a:ext cx="121680" cy="20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6D9F4E-33BA-B1D9-45FD-EB7DAFD33C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72620" y="302220"/>
                  <a:ext cx="133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B6B67B-45CA-7F05-BC43-EC0D25947027}"/>
                    </a:ext>
                  </a:extLst>
                </p14:cNvPr>
                <p14:cNvContentPartPr/>
                <p14:nvPr/>
              </p14:nvContentPartPr>
              <p14:xfrm>
                <a:off x="9553700" y="255420"/>
                <a:ext cx="90360" cy="11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B6B67B-45CA-7F05-BC43-EC0D259470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47580" y="249300"/>
                  <a:ext cx="1026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DD14EF-2C57-80A2-5D9F-3B1016B55E17}"/>
              </a:ext>
            </a:extLst>
          </p:cNvPr>
          <p:cNvGrpSpPr/>
          <p:nvPr/>
        </p:nvGrpSpPr>
        <p:grpSpPr>
          <a:xfrm>
            <a:off x="8871860" y="261180"/>
            <a:ext cx="190440" cy="315360"/>
            <a:chOff x="8871860" y="261180"/>
            <a:chExt cx="19044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946495-6458-059C-AFD3-4E204CBCBDD1}"/>
                    </a:ext>
                  </a:extLst>
                </p14:cNvPr>
                <p14:cNvContentPartPr/>
                <p14:nvPr/>
              </p14:nvContentPartPr>
              <p14:xfrm>
                <a:off x="8871860" y="347940"/>
                <a:ext cx="119520" cy="22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946495-6458-059C-AFD3-4E204CBCBD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5740" y="341820"/>
                  <a:ext cx="131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FE9746-4F3A-3231-CE5A-DB2CD230792E}"/>
                    </a:ext>
                  </a:extLst>
                </p14:cNvPr>
                <p14:cNvContentPartPr/>
                <p14:nvPr/>
              </p14:nvContentPartPr>
              <p14:xfrm>
                <a:off x="9043580" y="261180"/>
                <a:ext cx="1872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FE9746-4F3A-3231-CE5A-DB2CD230792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37460" y="255060"/>
                  <a:ext cx="309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D3D58C-A52B-7DB2-475E-A36DAAE6502A}"/>
              </a:ext>
            </a:extLst>
          </p:cNvPr>
          <p:cNvGrpSpPr/>
          <p:nvPr/>
        </p:nvGrpSpPr>
        <p:grpSpPr>
          <a:xfrm>
            <a:off x="8129540" y="226260"/>
            <a:ext cx="393840" cy="372240"/>
            <a:chOff x="8129540" y="226260"/>
            <a:chExt cx="39384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B1CF81-B584-7D4A-EE59-F1492CD6709C}"/>
                    </a:ext>
                  </a:extLst>
                </p14:cNvPr>
                <p14:cNvContentPartPr/>
                <p14:nvPr/>
              </p14:nvContentPartPr>
              <p14:xfrm>
                <a:off x="8129540" y="363420"/>
                <a:ext cx="155160" cy="235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B1CF81-B584-7D4A-EE59-F1492CD670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23420" y="357300"/>
                  <a:ext cx="167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327A27-4E13-D0F0-6073-17E622609F8B}"/>
                    </a:ext>
                  </a:extLst>
                </p14:cNvPr>
                <p14:cNvContentPartPr/>
                <p14:nvPr/>
              </p14:nvContentPartPr>
              <p14:xfrm>
                <a:off x="8379380" y="226260"/>
                <a:ext cx="144000" cy="153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327A27-4E13-D0F0-6073-17E622609F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73260" y="220140"/>
                  <a:ext cx="1562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D1C8E2-84B7-42B9-BA78-AC71A5148560}"/>
              </a:ext>
            </a:extLst>
          </p:cNvPr>
          <p:cNvGrpSpPr/>
          <p:nvPr/>
        </p:nvGrpSpPr>
        <p:grpSpPr>
          <a:xfrm>
            <a:off x="7497020" y="180180"/>
            <a:ext cx="336600" cy="459360"/>
            <a:chOff x="7497020" y="180180"/>
            <a:chExt cx="33660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56E708-0AD2-B4AD-A689-AF1D273C41C0}"/>
                    </a:ext>
                  </a:extLst>
                </p14:cNvPr>
                <p14:cNvContentPartPr/>
                <p14:nvPr/>
              </p14:nvContentPartPr>
              <p14:xfrm>
                <a:off x="7497020" y="373860"/>
                <a:ext cx="152640" cy="26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56E708-0AD2-B4AD-A689-AF1D273C41C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90900" y="367740"/>
                  <a:ext cx="164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43E925-BBE2-876A-2017-9919082FB7CF}"/>
                    </a:ext>
                  </a:extLst>
                </p14:cNvPr>
                <p14:cNvContentPartPr/>
                <p14:nvPr/>
              </p14:nvContentPartPr>
              <p14:xfrm>
                <a:off x="7745420" y="180180"/>
                <a:ext cx="88200" cy="239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43E925-BBE2-876A-2017-9919082FB7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39300" y="174060"/>
                  <a:ext cx="1004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558B1D-30D3-C997-F96B-92B2266C6B55}"/>
              </a:ext>
            </a:extLst>
          </p:cNvPr>
          <p:cNvGrpSpPr/>
          <p:nvPr/>
        </p:nvGrpSpPr>
        <p:grpSpPr>
          <a:xfrm>
            <a:off x="6948740" y="257580"/>
            <a:ext cx="328320" cy="442800"/>
            <a:chOff x="6948740" y="257580"/>
            <a:chExt cx="32832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27582D-9895-F02F-56B1-29DE00273767}"/>
                    </a:ext>
                  </a:extLst>
                </p14:cNvPr>
                <p14:cNvContentPartPr/>
                <p14:nvPr/>
              </p14:nvContentPartPr>
              <p14:xfrm>
                <a:off x="6948740" y="442980"/>
                <a:ext cx="183960" cy="25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27582D-9895-F02F-56B1-29DE002737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42620" y="436860"/>
                  <a:ext cx="196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FF92BF-7E21-277E-BD11-E2B5BE7A892C}"/>
                    </a:ext>
                  </a:extLst>
                </p14:cNvPr>
                <p14:cNvContentPartPr/>
                <p14:nvPr/>
              </p14:nvContentPartPr>
              <p14:xfrm>
                <a:off x="7176260" y="303660"/>
                <a:ext cx="27000" cy="21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FF92BF-7E21-277E-BD11-E2B5BE7A892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70140" y="297540"/>
                  <a:ext cx="39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11BF7D-719A-4530-D52F-13A19F87994A}"/>
                    </a:ext>
                  </a:extLst>
                </p14:cNvPr>
                <p14:cNvContentPartPr/>
                <p14:nvPr/>
              </p14:nvContentPartPr>
              <p14:xfrm>
                <a:off x="7110740" y="257580"/>
                <a:ext cx="166320" cy="158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11BF7D-719A-4530-D52F-13A19F8799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04620" y="251460"/>
                  <a:ext cx="178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3EB07C-15FB-487C-7DDC-CC039E988FDB}"/>
              </a:ext>
            </a:extLst>
          </p:cNvPr>
          <p:cNvGrpSpPr/>
          <p:nvPr/>
        </p:nvGrpSpPr>
        <p:grpSpPr>
          <a:xfrm>
            <a:off x="6644900" y="1101780"/>
            <a:ext cx="212400" cy="253800"/>
            <a:chOff x="6644900" y="1101780"/>
            <a:chExt cx="2124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FC141B-93BE-FB68-DF21-0A08A4100812}"/>
                    </a:ext>
                  </a:extLst>
                </p14:cNvPr>
                <p14:cNvContentPartPr/>
                <p14:nvPr/>
              </p14:nvContentPartPr>
              <p14:xfrm>
                <a:off x="6845060" y="1101780"/>
                <a:ext cx="12240" cy="25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FC141B-93BE-FB68-DF21-0A08A41008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38940" y="1095660"/>
                  <a:ext cx="24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DD678A-E0E4-944B-463E-61FDAFE2DDEA}"/>
                    </a:ext>
                  </a:extLst>
                </p14:cNvPr>
                <p14:cNvContentPartPr/>
                <p14:nvPr/>
              </p14:nvContentPartPr>
              <p14:xfrm>
                <a:off x="6644900" y="1111860"/>
                <a:ext cx="212040" cy="16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DD678A-E0E4-944B-463E-61FDAFE2DD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38780" y="1105740"/>
                  <a:ext cx="2242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3A997B-1500-C0A1-E5FC-9ECDBF7BAC8C}"/>
              </a:ext>
            </a:extLst>
          </p:cNvPr>
          <p:cNvGrpSpPr/>
          <p:nvPr/>
        </p:nvGrpSpPr>
        <p:grpSpPr>
          <a:xfrm>
            <a:off x="7086980" y="1182060"/>
            <a:ext cx="109080" cy="127800"/>
            <a:chOff x="7086980" y="1182060"/>
            <a:chExt cx="1090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572162-85AC-D453-9AD6-536540AD58A3}"/>
                    </a:ext>
                  </a:extLst>
                </p14:cNvPr>
                <p14:cNvContentPartPr/>
                <p14:nvPr/>
              </p14:nvContentPartPr>
              <p14:xfrm>
                <a:off x="7105700" y="1182060"/>
                <a:ext cx="77760" cy="24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572162-85AC-D453-9AD6-536540AD58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99580" y="1175940"/>
                  <a:ext cx="9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F98F8B-0036-5ECD-0C5E-6F66112BFB1A}"/>
                    </a:ext>
                  </a:extLst>
                </p14:cNvPr>
                <p14:cNvContentPartPr/>
                <p14:nvPr/>
              </p14:nvContentPartPr>
              <p14:xfrm>
                <a:off x="7086980" y="1274220"/>
                <a:ext cx="109080" cy="35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F98F8B-0036-5ECD-0C5E-6F66112BFB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0860" y="1268100"/>
                  <a:ext cx="1213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72DB1E4-523D-8648-62A6-A57AEBE9BA2D}"/>
                  </a:ext>
                </a:extLst>
              </p14:cNvPr>
              <p14:cNvContentPartPr/>
              <p14:nvPr/>
            </p14:nvContentPartPr>
            <p14:xfrm>
              <a:off x="8319260" y="1103580"/>
              <a:ext cx="33120" cy="262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72DB1E4-523D-8648-62A6-A57AEBE9BA2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13140" y="1097460"/>
                <a:ext cx="453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D50157E-CE41-941F-BC15-3A8DCB5BFADC}"/>
              </a:ext>
            </a:extLst>
          </p:cNvPr>
          <p:cNvGrpSpPr/>
          <p:nvPr/>
        </p:nvGrpSpPr>
        <p:grpSpPr>
          <a:xfrm>
            <a:off x="8592140" y="1116900"/>
            <a:ext cx="391680" cy="190800"/>
            <a:chOff x="8592140" y="1116900"/>
            <a:chExt cx="39168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4619E0-5AE3-B411-620D-7E5A43A06F64}"/>
                    </a:ext>
                  </a:extLst>
                </p14:cNvPr>
                <p14:cNvContentPartPr/>
                <p14:nvPr/>
              </p14:nvContentPartPr>
              <p14:xfrm>
                <a:off x="8592140" y="1116900"/>
                <a:ext cx="11808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4619E0-5AE3-B411-620D-7E5A43A06F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86020" y="1110780"/>
                  <a:ext cx="130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ACA3ED-FE98-9C19-6A46-818A126601B4}"/>
                    </a:ext>
                  </a:extLst>
                </p14:cNvPr>
                <p14:cNvContentPartPr/>
                <p14:nvPr/>
              </p14:nvContentPartPr>
              <p14:xfrm>
                <a:off x="8808860" y="1137420"/>
                <a:ext cx="174960" cy="159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ACA3ED-FE98-9C19-6A46-818A126601B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02740" y="1131300"/>
                  <a:ext cx="1872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5DC6740-522A-41F0-1B63-F038FF3A2AAC}"/>
              </a:ext>
            </a:extLst>
          </p:cNvPr>
          <p:cNvGrpSpPr/>
          <p:nvPr/>
        </p:nvGrpSpPr>
        <p:grpSpPr>
          <a:xfrm>
            <a:off x="6810860" y="1669860"/>
            <a:ext cx="574920" cy="209520"/>
            <a:chOff x="6810860" y="1669860"/>
            <a:chExt cx="5749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050882-7806-DBCF-2665-69953A121FEB}"/>
                    </a:ext>
                  </a:extLst>
                </p14:cNvPr>
                <p14:cNvContentPartPr/>
                <p14:nvPr/>
              </p14:nvContentPartPr>
              <p14:xfrm>
                <a:off x="6810860" y="1679580"/>
                <a:ext cx="226440" cy="199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050882-7806-DBCF-2665-69953A121F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04740" y="1673460"/>
                  <a:ext cx="238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872D0F-760B-4183-FE9A-AE7D6CF929BB}"/>
                    </a:ext>
                  </a:extLst>
                </p14:cNvPr>
                <p14:cNvContentPartPr/>
                <p14:nvPr/>
              </p14:nvContentPartPr>
              <p14:xfrm>
                <a:off x="7218740" y="1669860"/>
                <a:ext cx="76680" cy="1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872D0F-760B-4183-FE9A-AE7D6CF929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12620" y="1663740"/>
                  <a:ext cx="8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A35245-1001-D7D0-8ACB-BA58EE0BBACF}"/>
                    </a:ext>
                  </a:extLst>
                </p14:cNvPr>
                <p14:cNvContentPartPr/>
                <p14:nvPr/>
              </p14:nvContentPartPr>
              <p14:xfrm>
                <a:off x="7225940" y="1724220"/>
                <a:ext cx="159840" cy="56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A35245-1001-D7D0-8ACB-BA58EE0BBA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19820" y="1718100"/>
                  <a:ext cx="1720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36DD9E-A1FB-D842-2062-E402B723493A}"/>
                  </a:ext>
                </a:extLst>
              </p14:cNvPr>
              <p14:cNvContentPartPr/>
              <p14:nvPr/>
            </p14:nvContentPartPr>
            <p14:xfrm>
              <a:off x="8591780" y="1646820"/>
              <a:ext cx="54000" cy="213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36DD9E-A1FB-D842-2062-E402B723493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85660" y="1640700"/>
                <a:ext cx="66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8561D4F-C60C-968F-B9B3-EE9E11E7AF3A}"/>
                  </a:ext>
                </a:extLst>
              </p14:cNvPr>
              <p14:cNvContentPartPr/>
              <p14:nvPr/>
            </p14:nvContentPartPr>
            <p14:xfrm>
              <a:off x="8824700" y="1590300"/>
              <a:ext cx="193680" cy="148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8561D4F-C60C-968F-B9B3-EE9E11E7AF3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818580" y="1584180"/>
                <a:ext cx="205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7965B33-81DE-D23D-8B68-51EB740FA417}"/>
                  </a:ext>
                </a:extLst>
              </p14:cNvPr>
              <p14:cNvContentPartPr/>
              <p14:nvPr/>
            </p14:nvContentPartPr>
            <p14:xfrm>
              <a:off x="6774500" y="2195100"/>
              <a:ext cx="72720" cy="213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7965B33-81DE-D23D-8B68-51EB740FA41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768380" y="2188980"/>
                <a:ext cx="8496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0D910A2-E4AD-ED16-977B-E76F71682D2A}"/>
              </a:ext>
            </a:extLst>
          </p:cNvPr>
          <p:cNvGrpSpPr/>
          <p:nvPr/>
        </p:nvGrpSpPr>
        <p:grpSpPr>
          <a:xfrm>
            <a:off x="7143500" y="2295180"/>
            <a:ext cx="100440" cy="121680"/>
            <a:chOff x="7143500" y="2295180"/>
            <a:chExt cx="10044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622A52-D5DA-928C-7414-A1F2456F847D}"/>
                    </a:ext>
                  </a:extLst>
                </p14:cNvPr>
                <p14:cNvContentPartPr/>
                <p14:nvPr/>
              </p14:nvContentPartPr>
              <p14:xfrm>
                <a:off x="7153940" y="2295180"/>
                <a:ext cx="70200" cy="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622A52-D5DA-928C-7414-A1F2456F84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7820" y="2289060"/>
                  <a:ext cx="82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8EF35C-65F6-DE33-4596-F76FCE156C41}"/>
                    </a:ext>
                  </a:extLst>
                </p14:cNvPr>
                <p14:cNvContentPartPr/>
                <p14:nvPr/>
              </p14:nvContentPartPr>
              <p14:xfrm>
                <a:off x="7143500" y="2393460"/>
                <a:ext cx="100440" cy="2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8EF35C-65F6-DE33-4596-F76FCE156C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37380" y="2387340"/>
                  <a:ext cx="1126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92B5771-EF78-B70A-1D6F-B3CCE3AC1E6A}"/>
                  </a:ext>
                </a:extLst>
              </p14:cNvPr>
              <p14:cNvContentPartPr/>
              <p14:nvPr/>
            </p14:nvContentPartPr>
            <p14:xfrm>
              <a:off x="8390540" y="2100060"/>
              <a:ext cx="6480" cy="164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92B5771-EF78-B70A-1D6F-B3CCE3AC1E6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84420" y="2093940"/>
                <a:ext cx="1872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41D9C05-B79E-3238-5352-4AB0C7A35FAD}"/>
              </a:ext>
            </a:extLst>
          </p:cNvPr>
          <p:cNvGrpSpPr/>
          <p:nvPr/>
        </p:nvGrpSpPr>
        <p:grpSpPr>
          <a:xfrm>
            <a:off x="8677100" y="2080620"/>
            <a:ext cx="363240" cy="190440"/>
            <a:chOff x="8677100" y="2080620"/>
            <a:chExt cx="3632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BCABD8-5576-709F-DC83-3ED73089F5F9}"/>
                    </a:ext>
                  </a:extLst>
                </p14:cNvPr>
                <p14:cNvContentPartPr/>
                <p14:nvPr/>
              </p14:nvContentPartPr>
              <p14:xfrm>
                <a:off x="8677100" y="2094660"/>
                <a:ext cx="22680" cy="17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BCABD8-5576-709F-DC83-3ED73089F5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70980" y="2088540"/>
                  <a:ext cx="3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5ED005-9FF6-317C-D6BE-ACA92053C35E}"/>
                    </a:ext>
                  </a:extLst>
                </p14:cNvPr>
                <p14:cNvContentPartPr/>
                <p14:nvPr/>
              </p14:nvContentPartPr>
              <p14:xfrm>
                <a:off x="8852060" y="2080620"/>
                <a:ext cx="188280" cy="181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B5ED005-9FF6-317C-D6BE-ACA92053C3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45940" y="2074500"/>
                  <a:ext cx="2005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5C09C06-8118-4CC1-5919-240CB5119A4C}"/>
              </a:ext>
            </a:extLst>
          </p:cNvPr>
          <p:cNvGrpSpPr/>
          <p:nvPr/>
        </p:nvGrpSpPr>
        <p:grpSpPr>
          <a:xfrm>
            <a:off x="728300" y="3386700"/>
            <a:ext cx="1297440" cy="1383840"/>
            <a:chOff x="728300" y="3386700"/>
            <a:chExt cx="1297440" cy="13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C15E61-0319-188F-C869-0904668C917D}"/>
                    </a:ext>
                  </a:extLst>
                </p14:cNvPr>
                <p14:cNvContentPartPr/>
                <p14:nvPr/>
              </p14:nvContentPartPr>
              <p14:xfrm>
                <a:off x="917300" y="3386700"/>
                <a:ext cx="56160" cy="25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C15E61-0319-188F-C869-0904668C91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1180" y="3380580"/>
                  <a:ext cx="68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39B189-4D8D-232E-3B91-0B6F76B04C0D}"/>
                    </a:ext>
                  </a:extLst>
                </p14:cNvPr>
                <p14:cNvContentPartPr/>
                <p14:nvPr/>
              </p14:nvContentPartPr>
              <p14:xfrm>
                <a:off x="1082540" y="3503700"/>
                <a:ext cx="137520" cy="158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39B189-4D8D-232E-3B91-0B6F76B04C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6420" y="3497580"/>
                  <a:ext cx="149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D029CC1-3F8F-99A4-155F-CD73BF503B41}"/>
                    </a:ext>
                  </a:extLst>
                </p14:cNvPr>
                <p14:cNvContentPartPr/>
                <p14:nvPr/>
              </p14:nvContentPartPr>
              <p14:xfrm>
                <a:off x="1450100" y="3427740"/>
                <a:ext cx="161640" cy="16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D029CC1-3F8F-99A4-155F-CD73BF503B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43980" y="3421620"/>
                  <a:ext cx="173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66BD9C-59DC-6BE6-1AF7-690CDCB873FC}"/>
                    </a:ext>
                  </a:extLst>
                </p14:cNvPr>
                <p14:cNvContentPartPr/>
                <p14:nvPr/>
              </p14:nvContentPartPr>
              <p14:xfrm>
                <a:off x="1367300" y="3781980"/>
                <a:ext cx="38520" cy="194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66BD9C-59DC-6BE6-1AF7-690CDCB873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61180" y="3775860"/>
                  <a:ext cx="50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6A85B9-10FF-E2A1-E2A7-4A13C58E6139}"/>
                    </a:ext>
                  </a:extLst>
                </p14:cNvPr>
                <p14:cNvContentPartPr/>
                <p14:nvPr/>
              </p14:nvContentPartPr>
              <p14:xfrm>
                <a:off x="1639100" y="3752100"/>
                <a:ext cx="163440" cy="145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6A85B9-10FF-E2A1-E2A7-4A13C58E61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32980" y="3745980"/>
                  <a:ext cx="175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1117C9-A812-B88F-CC89-4C5C436D8E62}"/>
                    </a:ext>
                  </a:extLst>
                </p14:cNvPr>
                <p14:cNvContentPartPr/>
                <p14:nvPr/>
              </p14:nvContentPartPr>
              <p14:xfrm>
                <a:off x="728300" y="4006260"/>
                <a:ext cx="1116000" cy="26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1117C9-A812-B88F-CC89-4C5C436D8E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2180" y="4000140"/>
                  <a:ext cx="1128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400227-685A-3F5E-B3F5-9F2267FC6A27}"/>
                    </a:ext>
                  </a:extLst>
                </p14:cNvPr>
                <p14:cNvContentPartPr/>
                <p14:nvPr/>
              </p14:nvContentPartPr>
              <p14:xfrm>
                <a:off x="1796060" y="4114620"/>
                <a:ext cx="163080" cy="264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400227-685A-3F5E-B3F5-9F2267FC6A2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89940" y="4108500"/>
                  <a:ext cx="175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F189367-6E30-3B1C-BE27-240E079244C7}"/>
                    </a:ext>
                  </a:extLst>
                </p14:cNvPr>
                <p14:cNvContentPartPr/>
                <p14:nvPr/>
              </p14:nvContentPartPr>
              <p14:xfrm>
                <a:off x="1405820" y="4294260"/>
                <a:ext cx="82800" cy="247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F189367-6E30-3B1C-BE27-240E079244C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99700" y="4288140"/>
                  <a:ext cx="95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56A131-9A8D-DE5C-2C32-6C2E6BEF3F37}"/>
                    </a:ext>
                  </a:extLst>
                </p14:cNvPr>
                <p14:cNvContentPartPr/>
                <p14:nvPr/>
              </p14:nvContentPartPr>
              <p14:xfrm>
                <a:off x="1104140" y="4316220"/>
                <a:ext cx="112320" cy="253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56A131-9A8D-DE5C-2C32-6C2E6BEF3F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020" y="4310100"/>
                  <a:ext cx="124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8714CE2-EC23-EC26-0F4C-488DE5F8BDC0}"/>
                    </a:ext>
                  </a:extLst>
                </p14:cNvPr>
                <p14:cNvContentPartPr/>
                <p14:nvPr/>
              </p14:nvContentPartPr>
              <p14:xfrm>
                <a:off x="1325180" y="4471740"/>
                <a:ext cx="700560" cy="298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8714CE2-EC23-EC26-0F4C-488DE5F8BD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9060" y="4465620"/>
                  <a:ext cx="712800" cy="31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AD4753F-6E4D-D39A-82B2-6B41AC2DAF73}"/>
                  </a:ext>
                </a:extLst>
              </p14:cNvPr>
              <p14:cNvContentPartPr/>
              <p14:nvPr/>
            </p14:nvContentPartPr>
            <p14:xfrm>
              <a:off x="2308700" y="4098060"/>
              <a:ext cx="215640" cy="94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AD4753F-6E4D-D39A-82B2-6B41AC2DAF7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302580" y="4091940"/>
                <a:ext cx="227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B5765EB-F84F-664A-EAC6-EFD033F93C8C}"/>
                  </a:ext>
                </a:extLst>
              </p14:cNvPr>
              <p14:cNvContentPartPr/>
              <p14:nvPr/>
            </p14:nvContentPartPr>
            <p14:xfrm>
              <a:off x="2819540" y="3836340"/>
              <a:ext cx="154440" cy="292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B5765EB-F84F-664A-EAC6-EFD033F93C8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813420" y="3830220"/>
                <a:ext cx="166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3F77A6-23F5-ADAA-21A4-C7BB98B27E18}"/>
                  </a:ext>
                </a:extLst>
              </p14:cNvPr>
              <p14:cNvContentPartPr/>
              <p14:nvPr/>
            </p14:nvContentPartPr>
            <p14:xfrm>
              <a:off x="3506780" y="3553380"/>
              <a:ext cx="372600" cy="267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3F77A6-23F5-ADAA-21A4-C7BB98B27E1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500660" y="3547260"/>
                <a:ext cx="384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876FF67-1A5A-B04F-D093-A161B08080AE}"/>
                  </a:ext>
                </a:extLst>
              </p14:cNvPr>
              <p14:cNvContentPartPr/>
              <p14:nvPr/>
            </p14:nvContentPartPr>
            <p14:xfrm>
              <a:off x="8181380" y="3038580"/>
              <a:ext cx="207360" cy="1782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876FF67-1A5A-B04F-D093-A161B08080A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75260" y="3032460"/>
                <a:ext cx="219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CE4D846-E052-F177-E148-49285FEFFEB4}"/>
                  </a:ext>
                </a:extLst>
              </p14:cNvPr>
              <p14:cNvContentPartPr/>
              <p14:nvPr/>
            </p14:nvContentPartPr>
            <p14:xfrm>
              <a:off x="8602940" y="3020580"/>
              <a:ext cx="161640" cy="114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CE4D846-E052-F177-E148-49285FEFFEB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596820" y="3014460"/>
                <a:ext cx="17388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C92D6-DBE3-15DE-53FE-7626449CF1D4}"/>
              </a:ext>
            </a:extLst>
          </p:cNvPr>
          <p:cNvGrpSpPr/>
          <p:nvPr/>
        </p:nvGrpSpPr>
        <p:grpSpPr>
          <a:xfrm>
            <a:off x="8997860" y="2930580"/>
            <a:ext cx="239400" cy="236160"/>
            <a:chOff x="8997860" y="2930580"/>
            <a:chExt cx="2394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509769-BCE2-A3EE-C622-A037BDF1474C}"/>
                    </a:ext>
                  </a:extLst>
                </p14:cNvPr>
                <p14:cNvContentPartPr/>
                <p14:nvPr/>
              </p14:nvContentPartPr>
              <p14:xfrm>
                <a:off x="8997860" y="2959380"/>
                <a:ext cx="30960" cy="207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509769-BCE2-A3EE-C622-A037BDF147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91740" y="2953260"/>
                  <a:ext cx="43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909118-F207-80F3-259B-7FFB5BAE99CC}"/>
                    </a:ext>
                  </a:extLst>
                </p14:cNvPr>
                <p14:cNvContentPartPr/>
                <p14:nvPr/>
              </p14:nvContentPartPr>
              <p14:xfrm>
                <a:off x="9114140" y="2930580"/>
                <a:ext cx="12312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909118-F207-80F3-259B-7FFB5BAE99C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08020" y="2924460"/>
                  <a:ext cx="1353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C317775-9B18-7131-F783-D54FAF6E525D}"/>
              </a:ext>
            </a:extLst>
          </p:cNvPr>
          <p:cNvGrpSpPr/>
          <p:nvPr/>
        </p:nvGrpSpPr>
        <p:grpSpPr>
          <a:xfrm>
            <a:off x="8382620" y="3419100"/>
            <a:ext cx="1041840" cy="791640"/>
            <a:chOff x="8382620" y="3419100"/>
            <a:chExt cx="104184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52524D-F49C-2E8F-9DB7-3878166DB918}"/>
                    </a:ext>
                  </a:extLst>
                </p14:cNvPr>
                <p14:cNvContentPartPr/>
                <p14:nvPr/>
              </p14:nvContentPartPr>
              <p14:xfrm>
                <a:off x="9061220" y="3452580"/>
                <a:ext cx="40320" cy="195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52524D-F49C-2E8F-9DB7-3878166DB9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55100" y="3446460"/>
                  <a:ext cx="52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115A03-279A-75E2-E663-5C9E10C70FE3}"/>
                    </a:ext>
                  </a:extLst>
                </p14:cNvPr>
                <p14:cNvContentPartPr/>
                <p14:nvPr/>
              </p14:nvContentPartPr>
              <p14:xfrm>
                <a:off x="9246620" y="3419100"/>
                <a:ext cx="133560" cy="145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115A03-279A-75E2-E663-5C9E10C70F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40500" y="3412980"/>
                  <a:ext cx="14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CEB1EE-70E5-4EAA-9F7A-76AA76021C61}"/>
                    </a:ext>
                  </a:extLst>
                </p14:cNvPr>
                <p14:cNvContentPartPr/>
                <p14:nvPr/>
              </p14:nvContentPartPr>
              <p14:xfrm>
                <a:off x="8382620" y="3716460"/>
                <a:ext cx="931320" cy="181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CEB1EE-70E5-4EAA-9F7A-76AA76021C6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76500" y="3710340"/>
                  <a:ext cx="943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6ED888-DC19-FFA7-30FE-FE6F004D9F25}"/>
                    </a:ext>
                  </a:extLst>
                </p14:cNvPr>
                <p14:cNvContentPartPr/>
                <p14:nvPr/>
              </p14:nvContentPartPr>
              <p14:xfrm>
                <a:off x="9258500" y="3903660"/>
                <a:ext cx="165960" cy="298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6ED888-DC19-FFA7-30FE-FE6F004D9F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52380" y="3897540"/>
                  <a:ext cx="178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4665FB7-A7C9-AD3E-D096-0F7B897B22BE}"/>
                    </a:ext>
                  </a:extLst>
                </p14:cNvPr>
                <p14:cNvContentPartPr/>
                <p14:nvPr/>
              </p14:nvContentPartPr>
              <p14:xfrm>
                <a:off x="9020900" y="3995820"/>
                <a:ext cx="140400" cy="214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4665FB7-A7C9-AD3E-D096-0F7B897B22B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14780" y="3989700"/>
                  <a:ext cx="1526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C62BB10-BD66-1B17-04D4-96EA054168ED}"/>
              </a:ext>
            </a:extLst>
          </p:cNvPr>
          <p:cNvGrpSpPr/>
          <p:nvPr/>
        </p:nvGrpSpPr>
        <p:grpSpPr>
          <a:xfrm>
            <a:off x="8486660" y="4462020"/>
            <a:ext cx="1118520" cy="1304280"/>
            <a:chOff x="8486660" y="4462020"/>
            <a:chExt cx="1118520" cy="13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6280A2-E70B-2D8C-D9EA-F3A8EE29EA5B}"/>
                    </a:ext>
                  </a:extLst>
                </p14:cNvPr>
                <p14:cNvContentPartPr/>
                <p14:nvPr/>
              </p14:nvContentPartPr>
              <p14:xfrm>
                <a:off x="8901380" y="4535820"/>
                <a:ext cx="27720" cy="227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6280A2-E70B-2D8C-D9EA-F3A8EE29EA5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95260" y="4529700"/>
                  <a:ext cx="39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5B5902-9C04-BB4E-E693-8FC3FE5DBB15}"/>
                    </a:ext>
                  </a:extLst>
                </p14:cNvPr>
                <p14:cNvContentPartPr/>
                <p14:nvPr/>
              </p14:nvContentPartPr>
              <p14:xfrm>
                <a:off x="9147260" y="4489380"/>
                <a:ext cx="47160" cy="223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5B5902-9C04-BB4E-E693-8FC3FE5DBB1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41140" y="4483260"/>
                  <a:ext cx="59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301B07-7D18-C73B-D239-5C5BE5CBE4B6}"/>
                    </a:ext>
                  </a:extLst>
                </p14:cNvPr>
                <p14:cNvContentPartPr/>
                <p14:nvPr/>
              </p14:nvContentPartPr>
              <p14:xfrm>
                <a:off x="9363980" y="4462020"/>
                <a:ext cx="164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301B07-7D18-C73B-D239-5C5BE5CBE4B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57860" y="4455900"/>
                  <a:ext cx="176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98909EB-2BC2-7E09-2443-A246EDEA3CBD}"/>
                    </a:ext>
                  </a:extLst>
                </p14:cNvPr>
                <p14:cNvContentPartPr/>
                <p14:nvPr/>
              </p14:nvContentPartPr>
              <p14:xfrm>
                <a:off x="8486660" y="4825620"/>
                <a:ext cx="1115640" cy="286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98909EB-2BC2-7E09-2443-A246EDEA3C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0540" y="4819500"/>
                  <a:ext cx="1127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379BB5C-E4BC-193F-1A06-4E1FAD584EEF}"/>
                    </a:ext>
                  </a:extLst>
                </p14:cNvPr>
                <p14:cNvContentPartPr/>
                <p14:nvPr/>
              </p14:nvContentPartPr>
              <p14:xfrm>
                <a:off x="9376220" y="5077980"/>
                <a:ext cx="228960" cy="270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79BB5C-E4BC-193F-1A06-4E1FAD584EE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70100" y="5071860"/>
                  <a:ext cx="241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3FB3517-6A06-AD3D-97BC-88748C52A5A4}"/>
                    </a:ext>
                  </a:extLst>
                </p14:cNvPr>
                <p14:cNvContentPartPr/>
                <p14:nvPr/>
              </p14:nvContentPartPr>
              <p14:xfrm>
                <a:off x="9196580" y="5151060"/>
                <a:ext cx="38880" cy="259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3FB3517-6A06-AD3D-97BC-88748C52A5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90460" y="5144940"/>
                  <a:ext cx="51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9024B7-83F2-32C7-F9F9-AD3EFF38E751}"/>
                    </a:ext>
                  </a:extLst>
                </p14:cNvPr>
                <p14:cNvContentPartPr/>
                <p14:nvPr/>
              </p14:nvContentPartPr>
              <p14:xfrm>
                <a:off x="8957180" y="5166540"/>
                <a:ext cx="31680" cy="253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9024B7-83F2-32C7-F9F9-AD3EFF38E75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51060" y="5160420"/>
                  <a:ext cx="43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6EBB97-5AD3-D830-9D90-1CC563738086}"/>
                    </a:ext>
                  </a:extLst>
                </p14:cNvPr>
                <p14:cNvContentPartPr/>
                <p14:nvPr/>
              </p14:nvContentPartPr>
              <p14:xfrm>
                <a:off x="8534180" y="5482980"/>
                <a:ext cx="950400" cy="28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6EBB97-5AD3-D830-9D90-1CC56373808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28060" y="5476860"/>
                  <a:ext cx="9626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1F5B31E-53FE-1825-1584-5735700D03C6}"/>
              </a:ext>
            </a:extLst>
          </p:cNvPr>
          <p:cNvGrpSpPr/>
          <p:nvPr/>
        </p:nvGrpSpPr>
        <p:grpSpPr>
          <a:xfrm>
            <a:off x="5728700" y="2794140"/>
            <a:ext cx="1659240" cy="1136160"/>
            <a:chOff x="5728700" y="2794140"/>
            <a:chExt cx="1659240" cy="11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6D0FF1-C3C8-CE02-5DAE-A575EF7A4034}"/>
                    </a:ext>
                  </a:extLst>
                </p14:cNvPr>
                <p14:cNvContentPartPr/>
                <p14:nvPr/>
              </p14:nvContentPartPr>
              <p14:xfrm>
                <a:off x="6698900" y="2836980"/>
                <a:ext cx="17640" cy="30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6D0FF1-C3C8-CE02-5DAE-A575EF7A403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92780" y="2830860"/>
                  <a:ext cx="29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609D40-E81F-AE9A-C04B-50CB2E2E7362}"/>
                    </a:ext>
                  </a:extLst>
                </p14:cNvPr>
                <p14:cNvContentPartPr/>
                <p14:nvPr/>
              </p14:nvContentPartPr>
              <p14:xfrm>
                <a:off x="6553460" y="2861460"/>
                <a:ext cx="158040" cy="217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609D40-E81F-AE9A-C04B-50CB2E2E736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47340" y="2855340"/>
                  <a:ext cx="170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50C770-54E9-78EE-437F-75523F044DF8}"/>
                    </a:ext>
                  </a:extLst>
                </p14:cNvPr>
                <p14:cNvContentPartPr/>
                <p14:nvPr/>
              </p14:nvContentPartPr>
              <p14:xfrm>
                <a:off x="6770900" y="3123180"/>
                <a:ext cx="48600" cy="19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50C770-54E9-78EE-437F-75523F044DF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64780" y="3117060"/>
                  <a:ext cx="60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1E1BAD2-4417-762D-5D99-5A41A3FCE0D1}"/>
                    </a:ext>
                  </a:extLst>
                </p14:cNvPr>
                <p14:cNvContentPartPr/>
                <p14:nvPr/>
              </p14:nvContentPartPr>
              <p14:xfrm>
                <a:off x="6937940" y="2942460"/>
                <a:ext cx="221400" cy="230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1E1BAD2-4417-762D-5D99-5A41A3FCE0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31820" y="2936340"/>
                  <a:ext cx="233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EE367D8-E88F-D201-2980-E811A3D24E7A}"/>
                    </a:ext>
                  </a:extLst>
                </p14:cNvPr>
                <p14:cNvContentPartPr/>
                <p14:nvPr/>
              </p14:nvContentPartPr>
              <p14:xfrm>
                <a:off x="7197140" y="2794140"/>
                <a:ext cx="190800" cy="403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EE367D8-E88F-D201-2980-E811A3D24E7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91020" y="2788020"/>
                  <a:ext cx="203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E89EB9-D115-237E-3F09-8485AFFD0E9E}"/>
                    </a:ext>
                  </a:extLst>
                </p14:cNvPr>
                <p14:cNvContentPartPr/>
                <p14:nvPr/>
              </p14:nvContentPartPr>
              <p14:xfrm>
                <a:off x="6350420" y="2817180"/>
                <a:ext cx="230040" cy="516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E89EB9-D115-237E-3F09-8485AFFD0E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44300" y="2811060"/>
                  <a:ext cx="2422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A38622-F93B-2EFF-5359-F204145FBBB3}"/>
                    </a:ext>
                  </a:extLst>
                </p14:cNvPr>
                <p14:cNvContentPartPr/>
                <p14:nvPr/>
              </p14:nvContentPartPr>
              <p14:xfrm>
                <a:off x="5728700" y="3452220"/>
                <a:ext cx="155520" cy="288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A38622-F93B-2EFF-5359-F204145FBBB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22580" y="3446100"/>
                  <a:ext cx="167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7FE521A-9FFA-9549-6E31-ACA672AE9380}"/>
                    </a:ext>
                  </a:extLst>
                </p14:cNvPr>
                <p14:cNvContentPartPr/>
                <p14:nvPr/>
              </p14:nvContentPartPr>
              <p14:xfrm>
                <a:off x="6031460" y="3493980"/>
                <a:ext cx="199800" cy="257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7FE521A-9FFA-9549-6E31-ACA672AE93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25340" y="3487860"/>
                  <a:ext cx="21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3E1C43-B236-466F-BDDF-B0CB7F06FFDE}"/>
                    </a:ext>
                  </a:extLst>
                </p14:cNvPr>
                <p14:cNvContentPartPr/>
                <p14:nvPr/>
              </p14:nvContentPartPr>
              <p14:xfrm>
                <a:off x="6211100" y="3658860"/>
                <a:ext cx="96120" cy="271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3E1C43-B236-466F-BDDF-B0CB7F06FF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04980" y="3652740"/>
                  <a:ext cx="108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ED6F003-CB70-D776-B50E-ED1D9370ED44}"/>
                    </a:ext>
                  </a:extLst>
                </p14:cNvPr>
                <p14:cNvContentPartPr/>
                <p14:nvPr/>
              </p14:nvContentPartPr>
              <p14:xfrm>
                <a:off x="6378500" y="3536820"/>
                <a:ext cx="162720" cy="214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ED6F003-CB70-D776-B50E-ED1D9370ED4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372380" y="3530700"/>
                  <a:ext cx="174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FB9024E-6730-CE5C-EC29-BC6BCF2D6B2E}"/>
                    </a:ext>
                  </a:extLst>
                </p14:cNvPr>
                <p14:cNvContentPartPr/>
                <p14:nvPr/>
              </p14:nvContentPartPr>
              <p14:xfrm>
                <a:off x="6626540" y="3648420"/>
                <a:ext cx="72360" cy="192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FB9024E-6730-CE5C-EC29-BC6BCF2D6B2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20420" y="3642300"/>
                  <a:ext cx="8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5801F06-2870-41B6-B04E-CB04CEA96CBD}"/>
                    </a:ext>
                  </a:extLst>
                </p14:cNvPr>
                <p14:cNvContentPartPr/>
                <p14:nvPr/>
              </p14:nvContentPartPr>
              <p14:xfrm>
                <a:off x="6810140" y="3446820"/>
                <a:ext cx="91080" cy="231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5801F06-2870-41B6-B04E-CB04CEA96CB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04020" y="3440700"/>
                  <a:ext cx="103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D21E49C-793A-C63D-CF8B-B4F8C634131B}"/>
                    </a:ext>
                  </a:extLst>
                </p14:cNvPr>
                <p14:cNvContentPartPr/>
                <p14:nvPr/>
              </p14:nvContentPartPr>
              <p14:xfrm>
                <a:off x="6949100" y="3331980"/>
                <a:ext cx="264600" cy="426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D21E49C-793A-C63D-CF8B-B4F8C634131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942980" y="3325860"/>
                  <a:ext cx="27684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18CEE57-66CE-465A-EDA0-DE7624FEA2AE}"/>
              </a:ext>
            </a:extLst>
          </p:cNvPr>
          <p:cNvGrpSpPr/>
          <p:nvPr/>
        </p:nvGrpSpPr>
        <p:grpSpPr>
          <a:xfrm>
            <a:off x="5820140" y="3967740"/>
            <a:ext cx="668160" cy="392400"/>
            <a:chOff x="5820140" y="3967740"/>
            <a:chExt cx="6681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6E79577-DA95-CF7D-A467-87C782607FA7}"/>
                    </a:ext>
                  </a:extLst>
                </p14:cNvPr>
                <p14:cNvContentPartPr/>
                <p14:nvPr/>
              </p14:nvContentPartPr>
              <p14:xfrm>
                <a:off x="5820140" y="4020660"/>
                <a:ext cx="166680" cy="26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6E79577-DA95-CF7D-A467-87C782607FA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14020" y="4014540"/>
                  <a:ext cx="178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7DC624-AAB5-DCAC-D26D-87BDBF620D47}"/>
                    </a:ext>
                  </a:extLst>
                </p14:cNvPr>
                <p14:cNvContentPartPr/>
                <p14:nvPr/>
              </p14:nvContentPartPr>
              <p14:xfrm>
                <a:off x="6101300" y="3976020"/>
                <a:ext cx="95400" cy="287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7DC624-AAB5-DCAC-D26D-87BDBF620D4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095180" y="3969900"/>
                  <a:ext cx="107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3A0D77B-B1EB-9CFD-D479-93A24D521ECD}"/>
                    </a:ext>
                  </a:extLst>
                </p14:cNvPr>
                <p14:cNvContentPartPr/>
                <p14:nvPr/>
              </p14:nvContentPartPr>
              <p14:xfrm>
                <a:off x="6234140" y="3967740"/>
                <a:ext cx="254160" cy="392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3A0D77B-B1EB-9CFD-D479-93A24D521E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28020" y="3961620"/>
                  <a:ext cx="26640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713EF27-5290-E120-0149-E1870BE92A0B}"/>
              </a:ext>
            </a:extLst>
          </p:cNvPr>
          <p:cNvGrpSpPr/>
          <p:nvPr/>
        </p:nvGrpSpPr>
        <p:grpSpPr>
          <a:xfrm>
            <a:off x="1678700" y="1198620"/>
            <a:ext cx="3237480" cy="2112840"/>
            <a:chOff x="1678700" y="1198620"/>
            <a:chExt cx="3237480" cy="21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28B9D40-E578-7D27-878A-FA2ADD5475FF}"/>
                    </a:ext>
                  </a:extLst>
                </p14:cNvPr>
                <p14:cNvContentPartPr/>
                <p14:nvPr/>
              </p14:nvContentPartPr>
              <p14:xfrm>
                <a:off x="3121580" y="1364940"/>
                <a:ext cx="9324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28B9D40-E578-7D27-878A-FA2ADD5475F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15460" y="1358820"/>
                  <a:ext cx="105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C9E063-EBD5-BAB7-2CCD-1F2F7FC75E20}"/>
                    </a:ext>
                  </a:extLst>
                </p14:cNvPr>
                <p14:cNvContentPartPr/>
                <p14:nvPr/>
              </p14:nvContentPartPr>
              <p14:xfrm>
                <a:off x="3134180" y="1441980"/>
                <a:ext cx="102240" cy="2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C9E063-EBD5-BAB7-2CCD-1F2F7FC75E2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28060" y="1435860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7686B4-57B9-3CF1-D6CB-005A2F273266}"/>
                    </a:ext>
                  </a:extLst>
                </p14:cNvPr>
                <p14:cNvContentPartPr/>
                <p14:nvPr/>
              </p14:nvContentPartPr>
              <p14:xfrm>
                <a:off x="3548540" y="1198620"/>
                <a:ext cx="223560" cy="24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7686B4-57B9-3CF1-D6CB-005A2F27326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542420" y="1192500"/>
                  <a:ext cx="235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F2057B-8396-93D6-ACC1-9716551B6B4C}"/>
                    </a:ext>
                  </a:extLst>
                </p14:cNvPr>
                <p14:cNvContentPartPr/>
                <p14:nvPr/>
              </p14:nvContentPartPr>
              <p14:xfrm>
                <a:off x="1824500" y="1834020"/>
                <a:ext cx="41040" cy="18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F2057B-8396-93D6-ACC1-9716551B6B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818380" y="1827900"/>
                  <a:ext cx="53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0B85AF-F251-8FF1-AC10-BB86D19078A9}"/>
                    </a:ext>
                  </a:extLst>
                </p14:cNvPr>
                <p14:cNvContentPartPr/>
                <p14:nvPr/>
              </p14:nvContentPartPr>
              <p14:xfrm>
                <a:off x="2360180" y="1792260"/>
                <a:ext cx="144720" cy="18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0B85AF-F251-8FF1-AC10-BB86D19078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54060" y="1786140"/>
                  <a:ext cx="156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884033-2C99-C967-222A-DC1D06D31DCA}"/>
                    </a:ext>
                  </a:extLst>
                </p14:cNvPr>
                <p14:cNvContentPartPr/>
                <p14:nvPr/>
              </p14:nvContentPartPr>
              <p14:xfrm>
                <a:off x="2345420" y="1732500"/>
                <a:ext cx="147600" cy="208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884033-2C99-C967-222A-DC1D06D31DC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39300" y="1726380"/>
                  <a:ext cx="159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D7E40-B075-81E3-F800-AC2A86E6C4FF}"/>
                    </a:ext>
                  </a:extLst>
                </p14:cNvPr>
                <p14:cNvContentPartPr/>
                <p14:nvPr/>
              </p14:nvContentPartPr>
              <p14:xfrm>
                <a:off x="2762660" y="1723140"/>
                <a:ext cx="74880" cy="25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D7E40-B075-81E3-F800-AC2A86E6C4F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56540" y="1717020"/>
                  <a:ext cx="87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E52170A-6715-3380-CC7A-BD538B035B2F}"/>
                    </a:ext>
                  </a:extLst>
                </p14:cNvPr>
                <p14:cNvContentPartPr/>
                <p14:nvPr/>
              </p14:nvContentPartPr>
              <p14:xfrm>
                <a:off x="3227780" y="1755540"/>
                <a:ext cx="320400" cy="83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E52170A-6715-3380-CC7A-BD538B035B2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221660" y="1749420"/>
                  <a:ext cx="332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C53BD1-C6DE-D34D-2BCC-165A659ED102}"/>
                    </a:ext>
                  </a:extLst>
                </p14:cNvPr>
                <p14:cNvContentPartPr/>
                <p14:nvPr/>
              </p14:nvContentPartPr>
              <p14:xfrm>
                <a:off x="3884420" y="1589580"/>
                <a:ext cx="198720" cy="19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C53BD1-C6DE-D34D-2BCC-165A659ED10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878300" y="1583460"/>
                  <a:ext cx="210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331028-1513-5252-ABBF-C520FDCE7EB4}"/>
                    </a:ext>
                  </a:extLst>
                </p14:cNvPr>
                <p14:cNvContentPartPr/>
                <p14:nvPr/>
              </p14:nvContentPartPr>
              <p14:xfrm>
                <a:off x="2001620" y="2343780"/>
                <a:ext cx="65160" cy="163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331028-1513-5252-ABBF-C520FDCE7EB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95500" y="2337660"/>
                  <a:ext cx="77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64D57F5-F1F4-0FB1-BCF7-0DBBC270AB23}"/>
                    </a:ext>
                  </a:extLst>
                </p14:cNvPr>
                <p14:cNvContentPartPr/>
                <p14:nvPr/>
              </p14:nvContentPartPr>
              <p14:xfrm>
                <a:off x="2388980" y="2261340"/>
                <a:ext cx="171720" cy="158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64D57F5-F1F4-0FB1-BCF7-0DBBC270AB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382860" y="2255220"/>
                  <a:ext cx="183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736D45-5624-1527-EEE6-28A183F3BD86}"/>
                    </a:ext>
                  </a:extLst>
                </p14:cNvPr>
                <p14:cNvContentPartPr/>
                <p14:nvPr/>
              </p14:nvContentPartPr>
              <p14:xfrm>
                <a:off x="2466740" y="2252700"/>
                <a:ext cx="104400" cy="179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736D45-5624-1527-EEE6-28A183F3BD8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60620" y="2246580"/>
                  <a:ext cx="11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61F74C-C6E8-0179-A6D1-B8F3BE1F19C8}"/>
                    </a:ext>
                  </a:extLst>
                </p14:cNvPr>
                <p14:cNvContentPartPr/>
                <p14:nvPr/>
              </p14:nvContentPartPr>
              <p14:xfrm>
                <a:off x="2778860" y="2201940"/>
                <a:ext cx="153000" cy="181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61F74C-C6E8-0179-A6D1-B8F3BE1F19C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772740" y="2195820"/>
                  <a:ext cx="165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367261-A36F-F815-3F8C-8B0D0902CE6A}"/>
                    </a:ext>
                  </a:extLst>
                </p14:cNvPr>
                <p14:cNvContentPartPr/>
                <p14:nvPr/>
              </p14:nvContentPartPr>
              <p14:xfrm>
                <a:off x="3326780" y="2257020"/>
                <a:ext cx="209520" cy="11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367261-A36F-F815-3F8C-8B0D0902CE6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320660" y="2250900"/>
                  <a:ext cx="221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592D68-6652-7806-0841-BDC84D0AFD80}"/>
                    </a:ext>
                  </a:extLst>
                </p14:cNvPr>
                <p14:cNvContentPartPr/>
                <p14:nvPr/>
              </p14:nvContentPartPr>
              <p14:xfrm>
                <a:off x="4069460" y="2052540"/>
                <a:ext cx="4500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592D68-6652-7806-0841-BDC84D0AFD8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63340" y="2046420"/>
                  <a:ext cx="57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308CCD-13FE-BA21-8DC1-6E048FBC2101}"/>
                    </a:ext>
                  </a:extLst>
                </p14:cNvPr>
                <p14:cNvContentPartPr/>
                <p14:nvPr/>
              </p14:nvContentPartPr>
              <p14:xfrm>
                <a:off x="2006660" y="2777940"/>
                <a:ext cx="180360" cy="204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308CCD-13FE-BA21-8DC1-6E048FBC21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00540" y="2771820"/>
                  <a:ext cx="192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0D0395-EFB3-6ACD-22EC-F15FDAA0EDFD}"/>
                    </a:ext>
                  </a:extLst>
                </p14:cNvPr>
                <p14:cNvContentPartPr/>
                <p14:nvPr/>
              </p14:nvContentPartPr>
              <p14:xfrm>
                <a:off x="2446580" y="2724300"/>
                <a:ext cx="19368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0D0395-EFB3-6ACD-22EC-F15FDAA0EDF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440460" y="2718180"/>
                  <a:ext cx="205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194DEB-94EB-1297-3251-1661A24B5DBF}"/>
                    </a:ext>
                  </a:extLst>
                </p14:cNvPr>
                <p14:cNvContentPartPr/>
                <p14:nvPr/>
              </p14:nvContentPartPr>
              <p14:xfrm>
                <a:off x="2510300" y="2676420"/>
                <a:ext cx="129240" cy="199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194DEB-94EB-1297-3251-1661A24B5DB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04180" y="2670300"/>
                  <a:ext cx="141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00B3340-D09A-43CB-19F1-79FBA07C0B6C}"/>
                    </a:ext>
                  </a:extLst>
                </p14:cNvPr>
                <p14:cNvContentPartPr/>
                <p14:nvPr/>
              </p14:nvContentPartPr>
              <p14:xfrm>
                <a:off x="2785700" y="2657700"/>
                <a:ext cx="60840" cy="223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00B3340-D09A-43CB-19F1-79FBA07C0B6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779580" y="2651580"/>
                  <a:ext cx="73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62EB4E-0F71-FD33-C349-9931B8672427}"/>
                    </a:ext>
                  </a:extLst>
                </p14:cNvPr>
                <p14:cNvContentPartPr/>
                <p14:nvPr/>
              </p14:nvContentPartPr>
              <p14:xfrm>
                <a:off x="3281420" y="2620980"/>
                <a:ext cx="251280" cy="9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62EB4E-0F71-FD33-C349-9931B867242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75300" y="2614860"/>
                  <a:ext cx="263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A570727-F89F-7DE6-0CFA-F0330941293E}"/>
                    </a:ext>
                  </a:extLst>
                </p14:cNvPr>
                <p14:cNvContentPartPr/>
                <p14:nvPr/>
              </p14:nvContentPartPr>
              <p14:xfrm>
                <a:off x="3911780" y="2524860"/>
                <a:ext cx="22680" cy="29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A570727-F89F-7DE6-0CFA-F0330941293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05660" y="2518740"/>
                  <a:ext cx="34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D32BFEA-6723-BECC-D24D-DE39DA31BB68}"/>
                    </a:ext>
                  </a:extLst>
                </p14:cNvPr>
                <p14:cNvContentPartPr/>
                <p14:nvPr/>
              </p14:nvContentPartPr>
              <p14:xfrm>
                <a:off x="4074500" y="1282860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D32BFEA-6723-BECC-D24D-DE39DA31BB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8380" y="12767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293BB3-71DE-8BFE-BDAE-BF6DEC63067E}"/>
                    </a:ext>
                  </a:extLst>
                </p14:cNvPr>
                <p14:cNvContentPartPr/>
                <p14:nvPr/>
              </p14:nvContentPartPr>
              <p14:xfrm>
                <a:off x="2000180" y="2897460"/>
                <a:ext cx="1050840" cy="216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293BB3-71DE-8BFE-BDAE-BF6DEC63067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994060" y="2891340"/>
                  <a:ext cx="1063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730CB3-5806-1948-7B47-C8D5E6F31ACD}"/>
                    </a:ext>
                  </a:extLst>
                </p14:cNvPr>
                <p14:cNvContentPartPr/>
                <p14:nvPr/>
              </p14:nvContentPartPr>
              <p14:xfrm>
                <a:off x="3855260" y="2948940"/>
                <a:ext cx="418680" cy="100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730CB3-5806-1948-7B47-C8D5E6F31A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49140" y="2942820"/>
                  <a:ext cx="43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DFA1B7-42BC-AF3C-6C0F-A01CA02DC84F}"/>
                    </a:ext>
                  </a:extLst>
                </p14:cNvPr>
                <p14:cNvContentPartPr/>
                <p14:nvPr/>
              </p14:nvContentPartPr>
              <p14:xfrm>
                <a:off x="1678700" y="1556460"/>
                <a:ext cx="1372320" cy="101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DFA1B7-42BC-AF3C-6C0F-A01CA02DC84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72580" y="1550340"/>
                  <a:ext cx="1384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3E8A10-2CEE-AEA8-1869-0A75BFA2D99D}"/>
                    </a:ext>
                  </a:extLst>
                </p14:cNvPr>
                <p14:cNvContentPartPr/>
                <p14:nvPr/>
              </p14:nvContentPartPr>
              <p14:xfrm>
                <a:off x="3618740" y="1513620"/>
                <a:ext cx="3193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3E8A10-2CEE-AEA8-1869-0A75BFA2D9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12620" y="1507500"/>
                  <a:ext cx="331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363ECB1-5809-700B-911A-E2B105731AC4}"/>
                    </a:ext>
                  </a:extLst>
                </p14:cNvPr>
                <p14:cNvContentPartPr/>
                <p14:nvPr/>
              </p14:nvContentPartPr>
              <p14:xfrm>
                <a:off x="2683100" y="2050020"/>
                <a:ext cx="330480" cy="5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363ECB1-5809-700B-911A-E2B105731A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76980" y="2043900"/>
                  <a:ext cx="342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A35C525-C8D8-8AEC-55F9-1D4733076F1D}"/>
                    </a:ext>
                  </a:extLst>
                </p14:cNvPr>
                <p14:cNvContentPartPr/>
                <p14:nvPr/>
              </p14:nvContentPartPr>
              <p14:xfrm>
                <a:off x="3942020" y="1818900"/>
                <a:ext cx="318240" cy="165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A35C525-C8D8-8AEC-55F9-1D4733076F1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35900" y="1812780"/>
                  <a:ext cx="330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82D6F4-49E4-CFC9-E8F1-02F0F2828DC7}"/>
                    </a:ext>
                  </a:extLst>
                </p14:cNvPr>
                <p14:cNvContentPartPr/>
                <p14:nvPr/>
              </p14:nvContentPartPr>
              <p14:xfrm>
                <a:off x="2846900" y="2395980"/>
                <a:ext cx="239040" cy="93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82D6F4-49E4-CFC9-E8F1-02F0F2828DC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40780" y="2389860"/>
                  <a:ext cx="251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C32C3E-766E-1DB8-A8D1-DEF5D3FEE1A0}"/>
                    </a:ext>
                  </a:extLst>
                </p14:cNvPr>
                <p14:cNvContentPartPr/>
                <p14:nvPr/>
              </p14:nvContentPartPr>
              <p14:xfrm>
                <a:off x="4104380" y="2327220"/>
                <a:ext cx="239040" cy="110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C32C3E-766E-1DB8-A8D1-DEF5D3FEE1A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98260" y="2321100"/>
                  <a:ext cx="251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4B03F1-912E-6BC8-D448-81CE342BCE20}"/>
                    </a:ext>
                  </a:extLst>
                </p14:cNvPr>
                <p14:cNvContentPartPr/>
                <p14:nvPr/>
              </p14:nvContentPartPr>
              <p14:xfrm>
                <a:off x="2628740" y="1577700"/>
                <a:ext cx="503280" cy="77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4B03F1-912E-6BC8-D448-81CE342BCE2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22620" y="1571580"/>
                  <a:ext cx="5155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22F24-7D8E-FD18-FB31-882B443D807D}"/>
                    </a:ext>
                  </a:extLst>
                </p14:cNvPr>
                <p14:cNvContentPartPr/>
                <p14:nvPr/>
              </p14:nvContentPartPr>
              <p14:xfrm>
                <a:off x="2777420" y="2204820"/>
                <a:ext cx="231840" cy="205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22F24-7D8E-FD18-FB31-882B443D80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71300" y="2198700"/>
                  <a:ext cx="244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D649DCB-AFC1-2926-5F77-F5E8CE1043BB}"/>
                    </a:ext>
                  </a:extLst>
                </p14:cNvPr>
                <p14:cNvContentPartPr/>
                <p14:nvPr/>
              </p14:nvContentPartPr>
              <p14:xfrm>
                <a:off x="2083340" y="2527020"/>
                <a:ext cx="48600" cy="2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D649DCB-AFC1-2926-5F77-F5E8CE1043B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77220" y="2520900"/>
                  <a:ext cx="6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E796921-63EE-1B00-5D58-D5F4EF7E1333}"/>
                    </a:ext>
                  </a:extLst>
                </p14:cNvPr>
                <p14:cNvContentPartPr/>
                <p14:nvPr/>
              </p14:nvContentPartPr>
              <p14:xfrm>
                <a:off x="4501100" y="1858860"/>
                <a:ext cx="415080" cy="188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E796921-63EE-1B00-5D58-D5F4EF7E133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94980" y="1852740"/>
                  <a:ext cx="427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D647767-DA59-4F44-5E1E-3E24B6087811}"/>
                    </a:ext>
                  </a:extLst>
                </p14:cNvPr>
                <p14:cNvContentPartPr/>
                <p14:nvPr/>
              </p14:nvContentPartPr>
              <p14:xfrm>
                <a:off x="2907020" y="1891260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D647767-DA59-4F44-5E1E-3E24B60878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0900" y="18851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90BD095-89F9-5847-DA03-CDD4BD856F43}"/>
                    </a:ext>
                  </a:extLst>
                </p14:cNvPr>
                <p14:cNvContentPartPr/>
                <p14:nvPr/>
              </p14:nvContentPartPr>
              <p14:xfrm>
                <a:off x="2067860" y="2006460"/>
                <a:ext cx="36000" cy="20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90BD095-89F9-5847-DA03-CDD4BD856F4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061740" y="2000340"/>
                  <a:ext cx="4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C8C9A07-BFA3-97E2-E49F-02AAB2755070}"/>
                    </a:ext>
                  </a:extLst>
                </p14:cNvPr>
                <p14:cNvContentPartPr/>
                <p14:nvPr/>
              </p14:nvContentPartPr>
              <p14:xfrm>
                <a:off x="4201220" y="1523700"/>
                <a:ext cx="452880" cy="150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C8C9A07-BFA3-97E2-E49F-02AAB275507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195100" y="1517580"/>
                  <a:ext cx="465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6DE14E0-9670-C12D-DDE6-8BDD0D3C7A2A}"/>
                    </a:ext>
                  </a:extLst>
                </p14:cNvPr>
                <p14:cNvContentPartPr/>
                <p14:nvPr/>
              </p14:nvContentPartPr>
              <p14:xfrm>
                <a:off x="2153180" y="2546820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6DE14E0-9670-C12D-DDE6-8BDD0D3C7A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060" y="25407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3110C47-A1AE-0107-04D6-B6779DA25BFC}"/>
                    </a:ext>
                  </a:extLst>
                </p14:cNvPr>
                <p14:cNvContentPartPr/>
                <p14:nvPr/>
              </p14:nvContentPartPr>
              <p14:xfrm>
                <a:off x="4523420" y="2224980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3110C47-A1AE-0107-04D6-B6779DA25B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7300" y="22188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16583E-AE09-AF51-69D6-7CCE140D8E11}"/>
                    </a:ext>
                  </a:extLst>
                </p14:cNvPr>
                <p14:cNvContentPartPr/>
                <p14:nvPr/>
              </p14:nvContentPartPr>
              <p14:xfrm>
                <a:off x="1788860" y="1291860"/>
                <a:ext cx="165600" cy="223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16583E-AE09-AF51-69D6-7CCE140D8E1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82740" y="1285740"/>
                  <a:ext cx="177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2B657F-64B7-EE03-96DE-CA65C871A0B4}"/>
                    </a:ext>
                  </a:extLst>
                </p14:cNvPr>
                <p14:cNvContentPartPr/>
                <p14:nvPr/>
              </p14:nvContentPartPr>
              <p14:xfrm>
                <a:off x="2225540" y="1405980"/>
                <a:ext cx="146880" cy="13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2B657F-64B7-EE03-96DE-CA65C871A0B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219420" y="1399860"/>
                  <a:ext cx="159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482E5B9-1CBF-42A3-1C45-8BBB209B7122}"/>
                    </a:ext>
                  </a:extLst>
                </p14:cNvPr>
                <p14:cNvContentPartPr/>
                <p14:nvPr/>
              </p14:nvContentPartPr>
              <p14:xfrm>
                <a:off x="2231300" y="1360260"/>
                <a:ext cx="132120" cy="226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482E5B9-1CBF-42A3-1C45-8BBB209B712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25180" y="1354140"/>
                  <a:ext cx="144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96D5D51-BD97-F761-720D-63B9332957C2}"/>
                    </a:ext>
                  </a:extLst>
                </p14:cNvPr>
                <p14:cNvContentPartPr/>
                <p14:nvPr/>
              </p14:nvContentPartPr>
              <p14:xfrm>
                <a:off x="2562500" y="1278900"/>
                <a:ext cx="168480" cy="212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96D5D51-BD97-F761-720D-63B9332957C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556380" y="1272780"/>
                  <a:ext cx="18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7B219E3-134C-BB3E-D0D0-4C37D6E2A6A1}"/>
                    </a:ext>
                  </a:extLst>
                </p14:cNvPr>
                <p14:cNvContentPartPr/>
                <p14:nvPr/>
              </p14:nvContentPartPr>
              <p14:xfrm>
                <a:off x="2187020" y="1567980"/>
                <a:ext cx="370800" cy="58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7B219E3-134C-BB3E-D0D0-4C37D6E2A6A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80900" y="1561860"/>
                  <a:ext cx="383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98CCFB3-ED40-9FC5-9CEE-E3D3D80CD243}"/>
                    </a:ext>
                  </a:extLst>
                </p14:cNvPr>
                <p14:cNvContentPartPr/>
                <p14:nvPr/>
              </p14:nvContentPartPr>
              <p14:xfrm>
                <a:off x="1838540" y="2613780"/>
                <a:ext cx="1958040" cy="697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98CCFB3-ED40-9FC5-9CEE-E3D3D80CD24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832420" y="2607300"/>
                  <a:ext cx="1970280" cy="70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9B1EA9D-5283-AF98-D293-F059DABC2482}"/>
                  </a:ext>
                </a:extLst>
              </p14:cNvPr>
              <p14:cNvContentPartPr/>
              <p14:nvPr/>
            </p14:nvContentPartPr>
            <p14:xfrm>
              <a:off x="3169260" y="1431520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9B1EA9D-5283-AF98-D293-F059DABC2482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160620" y="1422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22C85EB-503E-9B07-89F9-4838199693EF}"/>
                  </a:ext>
                </a:extLst>
              </p14:cNvPr>
              <p14:cNvContentPartPr/>
              <p14:nvPr/>
            </p14:nvContentPartPr>
            <p14:xfrm>
              <a:off x="4206780" y="1208680"/>
              <a:ext cx="495720" cy="1908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22C85EB-503E-9B07-89F9-4838199693E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4197780" y="1199680"/>
                <a:ext cx="51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02C8FD1-514F-EF40-8B10-7B5862C28363}"/>
                  </a:ext>
                </a:extLst>
              </p14:cNvPr>
              <p14:cNvContentPartPr/>
              <p14:nvPr/>
            </p14:nvContentPartPr>
            <p14:xfrm>
              <a:off x="2245860" y="2962240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02C8FD1-514F-EF40-8B10-7B5862C28363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236860" y="2953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05B7EA2-63A9-13FB-19A6-EC951A582E8D}"/>
                  </a:ext>
                </a:extLst>
              </p14:cNvPr>
              <p14:cNvContentPartPr/>
              <p14:nvPr/>
            </p14:nvContentPartPr>
            <p14:xfrm>
              <a:off x="3178260" y="2901400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05B7EA2-63A9-13FB-19A6-EC951A582E8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169620" y="2892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DC3A0A0-A0CA-044D-9DE9-19CB16817C54}"/>
                  </a:ext>
                </a:extLst>
              </p14:cNvPr>
              <p14:cNvContentPartPr/>
              <p14:nvPr/>
            </p14:nvContentPartPr>
            <p14:xfrm>
              <a:off x="4490100" y="2515120"/>
              <a:ext cx="519120" cy="230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DC3A0A0-A0CA-044D-9DE9-19CB16817C54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481100" y="2506480"/>
                <a:ext cx="536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6C27A5F-EB48-80BE-B63B-879F704F523C}"/>
                  </a:ext>
                </a:extLst>
              </p14:cNvPr>
              <p14:cNvContentPartPr/>
              <p14:nvPr/>
            </p14:nvContentPartPr>
            <p14:xfrm>
              <a:off x="3112740" y="2335840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6C27A5F-EB48-80BE-B63B-879F704F523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104100" y="2327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60173CD-1F16-2C96-3B86-82103C737739}"/>
                  </a:ext>
                </a:extLst>
              </p14:cNvPr>
              <p14:cNvContentPartPr/>
              <p14:nvPr/>
            </p14:nvContentPartPr>
            <p14:xfrm>
              <a:off x="4368060" y="2101480"/>
              <a:ext cx="564480" cy="1915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60173CD-1F16-2C96-3B86-82103C73773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359420" y="2092840"/>
                <a:ext cx="582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B4D2F49-ACE7-7CD0-9932-BA4A67E9382B}"/>
                  </a:ext>
                </a:extLst>
              </p14:cNvPr>
              <p14:cNvContentPartPr/>
              <p14:nvPr/>
            </p14:nvContentPartPr>
            <p14:xfrm>
              <a:off x="3230100" y="1883680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B4D2F49-ACE7-7CD0-9932-BA4A67E9382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221460" y="1875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E8F2DD4-715D-AE08-964C-3321B60831AA}"/>
                  </a:ext>
                </a:extLst>
              </p14:cNvPr>
              <p14:cNvContentPartPr/>
              <p14:nvPr/>
            </p14:nvContentPartPr>
            <p14:xfrm>
              <a:off x="4485060" y="1667320"/>
              <a:ext cx="486720" cy="177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E8F2DD4-715D-AE08-964C-3321B60831A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476060" y="1658680"/>
                <a:ext cx="50436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A71460-AC84-8AB3-9660-0CED1E32B6CD}"/>
                  </a:ext>
                </a:extLst>
              </p14:cNvPr>
              <p14:cNvContentPartPr/>
              <p14:nvPr/>
            </p14:nvContentPartPr>
            <p14:xfrm>
              <a:off x="6308660" y="51390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A71460-AC84-8AB3-9660-0CED1E32B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2540" y="5077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CC46E5E3-4230-CEC3-C961-BC4FC4BC204F}"/>
                  </a:ext>
                </a:extLst>
              </p14:cNvPr>
              <p14:cNvContentPartPr/>
              <p14:nvPr/>
            </p14:nvContentPartPr>
            <p14:xfrm>
              <a:off x="5996900" y="555660"/>
              <a:ext cx="98640" cy="1216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CC46E5E3-4230-CEC3-C961-BC4FC4BC20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0780" y="549540"/>
                <a:ext cx="11088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07BF1BF-515D-E71A-6F91-3DC1643B98F8}"/>
              </a:ext>
            </a:extLst>
          </p:cNvPr>
          <p:cNvGrpSpPr/>
          <p:nvPr/>
        </p:nvGrpSpPr>
        <p:grpSpPr>
          <a:xfrm>
            <a:off x="6440780" y="548820"/>
            <a:ext cx="340560" cy="176760"/>
            <a:chOff x="6440780" y="548820"/>
            <a:chExt cx="34056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544F7B2-7FB8-8444-DE1E-01F665C85D5B}"/>
                    </a:ext>
                  </a:extLst>
                </p14:cNvPr>
                <p14:cNvContentPartPr/>
                <p14:nvPr/>
              </p14:nvContentPartPr>
              <p14:xfrm>
                <a:off x="6440780" y="548820"/>
                <a:ext cx="50400" cy="141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544F7B2-7FB8-8444-DE1E-01F665C85D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4660" y="542700"/>
                  <a:ext cx="62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C7EF244-4B5D-19A3-501E-28FAAE579499}"/>
                    </a:ext>
                  </a:extLst>
                </p14:cNvPr>
                <p14:cNvContentPartPr/>
                <p14:nvPr/>
              </p14:nvContentPartPr>
              <p14:xfrm>
                <a:off x="6679820" y="557100"/>
                <a:ext cx="101520" cy="1684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C7EF244-4B5D-19A3-501E-28FAAE5794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3700" y="550980"/>
                  <a:ext cx="1137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D39780B-722D-3208-7F57-BACA90DC8BFF}"/>
                  </a:ext>
                </a:extLst>
              </p14:cNvPr>
              <p14:cNvContentPartPr/>
              <p14:nvPr/>
            </p14:nvContentPartPr>
            <p14:xfrm>
              <a:off x="6983660" y="508500"/>
              <a:ext cx="133560" cy="2239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D39780B-722D-3208-7F57-BACA90DC8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7540" y="502380"/>
                <a:ext cx="14580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FAD3664-EA64-0593-809A-4BA37AE81410}"/>
              </a:ext>
            </a:extLst>
          </p:cNvPr>
          <p:cNvGrpSpPr/>
          <p:nvPr/>
        </p:nvGrpSpPr>
        <p:grpSpPr>
          <a:xfrm>
            <a:off x="7351220" y="519300"/>
            <a:ext cx="431280" cy="376560"/>
            <a:chOff x="7351220" y="519300"/>
            <a:chExt cx="43128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169B3BC-890D-7E5C-E95A-089C1BB0B872}"/>
                    </a:ext>
                  </a:extLst>
                </p14:cNvPr>
                <p14:cNvContentPartPr/>
                <p14:nvPr/>
              </p14:nvContentPartPr>
              <p14:xfrm>
                <a:off x="7490180" y="584100"/>
                <a:ext cx="10440" cy="2480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169B3BC-890D-7E5C-E95A-089C1BB0B8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4060" y="577980"/>
                  <a:ext cx="22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99714C9-7058-38C0-6859-74C4D3BE27E8}"/>
                    </a:ext>
                  </a:extLst>
                </p14:cNvPr>
                <p14:cNvContentPartPr/>
                <p14:nvPr/>
              </p14:nvContentPartPr>
              <p14:xfrm>
                <a:off x="7351220" y="591660"/>
                <a:ext cx="192960" cy="107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99714C9-7058-38C0-6859-74C4D3BE2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45100" y="585540"/>
                  <a:ext cx="205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2D88E2D-7633-39C3-5152-DAEC781D4E24}"/>
                    </a:ext>
                  </a:extLst>
                </p14:cNvPr>
                <p14:cNvContentPartPr/>
                <p14:nvPr/>
              </p14:nvContentPartPr>
              <p14:xfrm>
                <a:off x="7625540" y="519300"/>
                <a:ext cx="156960" cy="376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2D88E2D-7633-39C3-5152-DAEC781D4E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19420" y="513180"/>
                  <a:ext cx="16920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40E2D26-8B20-9525-7805-0DFB7B142BE0}"/>
                  </a:ext>
                </a:extLst>
              </p14:cNvPr>
              <p14:cNvContentPartPr/>
              <p14:nvPr/>
            </p14:nvContentPartPr>
            <p14:xfrm>
              <a:off x="5872700" y="530460"/>
              <a:ext cx="169920" cy="3769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40E2D26-8B20-9525-7805-0DFB7B142B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66580" y="524340"/>
                <a:ext cx="182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1B50057-FA77-91DC-CC03-2B358870C4DB}"/>
                  </a:ext>
                </a:extLst>
              </p14:cNvPr>
              <p14:cNvContentPartPr/>
              <p14:nvPr/>
            </p14:nvContentPartPr>
            <p14:xfrm>
              <a:off x="6363740" y="246420"/>
              <a:ext cx="221400" cy="2019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1B50057-FA77-91DC-CC03-2B358870C4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4740" y="237420"/>
                <a:ext cx="2390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FAAEC9C-866B-CB46-411E-00D3FC8E9EFF}"/>
                  </a:ext>
                </a:extLst>
              </p14:cNvPr>
              <p14:cNvContentPartPr/>
              <p14:nvPr/>
            </p14:nvContentPartPr>
            <p14:xfrm>
              <a:off x="6914900" y="354060"/>
              <a:ext cx="224640" cy="1242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FAAEC9C-866B-CB46-411E-00D3FC8E9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06260" y="345060"/>
                <a:ext cx="2422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018F81E-D353-2845-9482-EB8B6FBAAC8A}"/>
                  </a:ext>
                </a:extLst>
              </p14:cNvPr>
              <p14:cNvContentPartPr/>
              <p14:nvPr/>
            </p14:nvContentPartPr>
            <p14:xfrm>
              <a:off x="5873060" y="87660"/>
              <a:ext cx="96480" cy="4014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018F81E-D353-2845-9482-EB8B6FBAAC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4420" y="78660"/>
                <a:ext cx="1141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EABBD00-1EE8-F324-F9C6-8685892B03AD}"/>
                  </a:ext>
                </a:extLst>
              </p14:cNvPr>
              <p14:cNvContentPartPr/>
              <p14:nvPr/>
            </p14:nvContentPartPr>
            <p14:xfrm>
              <a:off x="2202500" y="-9540"/>
              <a:ext cx="161280" cy="2955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EABBD00-1EE8-F324-F9C6-8685892B03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3500" y="-18180"/>
                <a:ext cx="178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8959D6A-D710-1FE6-ACC9-DFC55B36C201}"/>
                  </a:ext>
                </a:extLst>
              </p14:cNvPr>
              <p14:cNvContentPartPr/>
              <p14:nvPr/>
            </p14:nvContentPartPr>
            <p14:xfrm>
              <a:off x="2180900" y="88020"/>
              <a:ext cx="227880" cy="312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8959D6A-D710-1FE6-ACC9-DFC55B36C2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71900" y="79380"/>
                <a:ext cx="2455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6B2BC59-E78A-5B20-1F72-627BAB03ED69}"/>
                  </a:ext>
                </a:extLst>
              </p14:cNvPr>
              <p14:cNvContentPartPr/>
              <p14:nvPr/>
            </p14:nvContentPartPr>
            <p14:xfrm>
              <a:off x="2488700" y="79020"/>
              <a:ext cx="144000" cy="270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6B2BC59-E78A-5B20-1F72-627BAB03E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0060" y="70380"/>
                <a:ext cx="1616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E37EDA9-6F4C-D1CF-42CA-2CF738C94622}"/>
                  </a:ext>
                </a:extLst>
              </p14:cNvPr>
              <p14:cNvContentPartPr/>
              <p14:nvPr/>
            </p14:nvContentPartPr>
            <p14:xfrm>
              <a:off x="2771660" y="23940"/>
              <a:ext cx="22680" cy="3189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E37EDA9-6F4C-D1CF-42CA-2CF738C946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3020" y="15300"/>
                <a:ext cx="403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37C7119-9A9B-ED55-C9D7-D34B4513B9B1}"/>
                  </a:ext>
                </a:extLst>
              </p14:cNvPr>
              <p14:cNvContentPartPr/>
              <p14:nvPr/>
            </p14:nvContentPartPr>
            <p14:xfrm>
              <a:off x="2808740" y="42300"/>
              <a:ext cx="150480" cy="3168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37C7119-9A9B-ED55-C9D7-D34B4513B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0100" y="33660"/>
                <a:ext cx="1681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F9FA649-BA76-669F-CA02-14A36EFF407B}"/>
                  </a:ext>
                </a:extLst>
              </p14:cNvPr>
              <p14:cNvContentPartPr/>
              <p14:nvPr/>
            </p14:nvContentPartPr>
            <p14:xfrm>
              <a:off x="3202580" y="158940"/>
              <a:ext cx="104400" cy="1908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F9FA649-BA76-669F-CA02-14A36EFF40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3940" y="149940"/>
                <a:ext cx="122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77CAD5A-C263-D472-BE5F-A031EC8CD03D}"/>
                  </a:ext>
                </a:extLst>
              </p14:cNvPr>
              <p14:cNvContentPartPr/>
              <p14:nvPr/>
            </p14:nvContentPartPr>
            <p14:xfrm>
              <a:off x="3393020" y="59580"/>
              <a:ext cx="252000" cy="259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77CAD5A-C263-D472-BE5F-A031EC8CD0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4380" y="50940"/>
                <a:ext cx="269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E48A66B-1346-8C95-CDB7-A91DFF90E152}"/>
                  </a:ext>
                </a:extLst>
              </p14:cNvPr>
              <p14:cNvContentPartPr/>
              <p14:nvPr/>
            </p14:nvContentPartPr>
            <p14:xfrm>
              <a:off x="3744380" y="121140"/>
              <a:ext cx="498240" cy="231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E48A66B-1346-8C95-CDB7-A91DFF90E1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35380" y="112140"/>
                <a:ext cx="515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CAE1A39-10AC-749B-5E02-404C8DC8B9E4}"/>
                  </a:ext>
                </a:extLst>
              </p14:cNvPr>
              <p14:cNvContentPartPr/>
              <p14:nvPr/>
            </p14:nvContentPartPr>
            <p14:xfrm>
              <a:off x="4254860" y="154260"/>
              <a:ext cx="902880" cy="2134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CAE1A39-10AC-749B-5E02-404C8DC8B9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45860" y="145260"/>
                <a:ext cx="920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F121C28-A8C3-DF4B-D75E-687E53713CC9}"/>
                  </a:ext>
                </a:extLst>
              </p14:cNvPr>
              <p14:cNvContentPartPr/>
              <p14:nvPr/>
            </p14:nvContentPartPr>
            <p14:xfrm>
              <a:off x="4696940" y="80460"/>
              <a:ext cx="32400" cy="820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F121C28-A8C3-DF4B-D75E-687E53713C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7940" y="71820"/>
                <a:ext cx="500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859C5CA-3419-B26C-BD79-61A76A8E9DB3}"/>
                  </a:ext>
                </a:extLst>
              </p14:cNvPr>
              <p14:cNvContentPartPr/>
              <p14:nvPr/>
            </p14:nvContentPartPr>
            <p14:xfrm>
              <a:off x="4372220" y="228420"/>
              <a:ext cx="150120" cy="345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859C5CA-3419-B26C-BD79-61A76A8E9D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63580" y="219420"/>
                <a:ext cx="167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BB504BA-D4FA-066A-37C4-73E6289AF8FC}"/>
                  </a:ext>
                </a:extLst>
              </p14:cNvPr>
              <p14:cNvContentPartPr/>
              <p14:nvPr/>
            </p14:nvContentPartPr>
            <p14:xfrm>
              <a:off x="2046260" y="707220"/>
              <a:ext cx="60480" cy="51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BB504BA-D4FA-066A-37C4-73E6289AF8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7620" y="698220"/>
                <a:ext cx="78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5C3A89F-C260-5027-4469-7D95D77178F3}"/>
                  </a:ext>
                </a:extLst>
              </p14:cNvPr>
              <p14:cNvContentPartPr/>
              <p14:nvPr/>
            </p14:nvContentPartPr>
            <p14:xfrm>
              <a:off x="2013500" y="457380"/>
              <a:ext cx="2880720" cy="147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5C3A89F-C260-5027-4469-7D95D77178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4500" y="448380"/>
                <a:ext cx="2898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C128A96-DBDA-F6A3-A574-D32181D99007}"/>
                  </a:ext>
                </a:extLst>
              </p14:cNvPr>
              <p14:cNvContentPartPr/>
              <p14:nvPr/>
            </p14:nvContentPartPr>
            <p14:xfrm>
              <a:off x="717140" y="760500"/>
              <a:ext cx="416520" cy="396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C128A96-DBDA-F6A3-A574-D32181D990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8140" y="751860"/>
                <a:ext cx="4341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65B56EA-EF1B-2D3D-143A-A96916659E15}"/>
                  </a:ext>
                </a:extLst>
              </p14:cNvPr>
              <p14:cNvContentPartPr/>
              <p14:nvPr/>
            </p14:nvContentPartPr>
            <p14:xfrm>
              <a:off x="1260740" y="642420"/>
              <a:ext cx="122040" cy="3920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65B56EA-EF1B-2D3D-143A-A96916659E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52100" y="633420"/>
                <a:ext cx="13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8B495DD-45C2-0B1A-C262-FB6D41144101}"/>
                  </a:ext>
                </a:extLst>
              </p14:cNvPr>
              <p14:cNvContentPartPr/>
              <p14:nvPr/>
            </p14:nvContentPartPr>
            <p14:xfrm>
              <a:off x="1514900" y="804780"/>
              <a:ext cx="539640" cy="2469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8B495DD-45C2-0B1A-C262-FB6D4114410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06260" y="795780"/>
                <a:ext cx="557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739F8EE-310F-232A-719A-AEB08CC51419}"/>
                  </a:ext>
                </a:extLst>
              </p14:cNvPr>
              <p14:cNvContentPartPr/>
              <p14:nvPr/>
            </p14:nvContentPartPr>
            <p14:xfrm>
              <a:off x="1950140" y="864180"/>
              <a:ext cx="111960" cy="662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739F8EE-310F-232A-719A-AEB08CC514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41500" y="855180"/>
                <a:ext cx="129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272A12B-E53F-8040-0F8A-492415207260}"/>
                  </a:ext>
                </a:extLst>
              </p14:cNvPr>
              <p14:cNvContentPartPr/>
              <p14:nvPr/>
            </p14:nvContentPartPr>
            <p14:xfrm>
              <a:off x="1550540" y="842580"/>
              <a:ext cx="360" cy="3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272A12B-E53F-8040-0F8A-492415207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41900" y="833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4E7D21E-A80E-CAD0-041C-4BA0B484BFD0}"/>
                  </a:ext>
                </a:extLst>
              </p14:cNvPr>
              <p14:cNvContentPartPr/>
              <p14:nvPr/>
            </p14:nvContentPartPr>
            <p14:xfrm>
              <a:off x="2222660" y="864180"/>
              <a:ext cx="19080" cy="188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4E7D21E-A80E-CAD0-041C-4BA0B484BF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13660" y="855180"/>
                <a:ext cx="36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067A710-398C-893A-4071-44FB672A7D2C}"/>
                  </a:ext>
                </a:extLst>
              </p14:cNvPr>
              <p14:cNvContentPartPr/>
              <p14:nvPr/>
            </p14:nvContentPartPr>
            <p14:xfrm>
              <a:off x="2220860" y="758340"/>
              <a:ext cx="360" cy="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067A710-398C-893A-4071-44FB672A7D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12220" y="74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B5365BD-A3D7-08EF-9EEF-CCF408588521}"/>
                  </a:ext>
                </a:extLst>
              </p14:cNvPr>
              <p14:cNvContentPartPr/>
              <p14:nvPr/>
            </p14:nvContentPartPr>
            <p14:xfrm>
              <a:off x="2379260" y="877500"/>
              <a:ext cx="181440" cy="162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B5365BD-A3D7-08EF-9EEF-CCF4085885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70620" y="868500"/>
                <a:ext cx="199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76CE771-8ECC-4274-6CA4-9F18F085383F}"/>
                  </a:ext>
                </a:extLst>
              </p14:cNvPr>
              <p14:cNvContentPartPr/>
              <p14:nvPr/>
            </p14:nvContentPartPr>
            <p14:xfrm>
              <a:off x="2632700" y="782820"/>
              <a:ext cx="339480" cy="263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76CE771-8ECC-4274-6CA4-9F18F085383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623700" y="774180"/>
                <a:ext cx="357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F12649E-706D-F6B6-0019-A7133C90C3CC}"/>
                  </a:ext>
                </a:extLst>
              </p14:cNvPr>
              <p14:cNvContentPartPr/>
              <p14:nvPr/>
            </p14:nvContentPartPr>
            <p14:xfrm>
              <a:off x="2975780" y="981540"/>
              <a:ext cx="32400" cy="1285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F12649E-706D-F6B6-0019-A7133C90C3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966780" y="972900"/>
                <a:ext cx="50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3D5EAFD-CF72-89DD-B0C2-5B6BB3C0B4A6}"/>
                  </a:ext>
                </a:extLst>
              </p14:cNvPr>
              <p14:cNvContentPartPr/>
              <p14:nvPr/>
            </p14:nvContentPartPr>
            <p14:xfrm>
              <a:off x="3192140" y="847980"/>
              <a:ext cx="27720" cy="2023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3D5EAFD-CF72-89DD-B0C2-5B6BB3C0B4A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183140" y="838980"/>
                <a:ext cx="45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49A69AB2-4C6B-6A8B-88EA-8989823D5A4C}"/>
                  </a:ext>
                </a:extLst>
              </p14:cNvPr>
              <p14:cNvContentPartPr/>
              <p14:nvPr/>
            </p14:nvContentPartPr>
            <p14:xfrm>
              <a:off x="3235340" y="660780"/>
              <a:ext cx="54000" cy="2952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49A69AB2-4C6B-6A8B-88EA-8989823D5A4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26340" y="651780"/>
                <a:ext cx="71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5DDC024-F65D-147C-889B-663ACA53BC4D}"/>
                  </a:ext>
                </a:extLst>
              </p14:cNvPr>
              <p14:cNvContentPartPr/>
              <p14:nvPr/>
            </p14:nvContentPartPr>
            <p14:xfrm>
              <a:off x="3391580" y="787140"/>
              <a:ext cx="235440" cy="2314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5DDC024-F65D-147C-889B-663ACA53BC4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82940" y="778140"/>
                <a:ext cx="253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BF3D48A-825E-7E2C-8405-A28CC8FA5CF8}"/>
                  </a:ext>
                </a:extLst>
              </p14:cNvPr>
              <p14:cNvContentPartPr/>
              <p14:nvPr/>
            </p14:nvContentPartPr>
            <p14:xfrm>
              <a:off x="3888020" y="741420"/>
              <a:ext cx="183600" cy="2872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BF3D48A-825E-7E2C-8405-A28CC8FA5CF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79020" y="732780"/>
                <a:ext cx="2012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88DCF22-4266-1F68-D95D-4E925B747554}"/>
                  </a:ext>
                </a:extLst>
              </p14:cNvPr>
              <p14:cNvContentPartPr/>
              <p14:nvPr/>
            </p14:nvContentPartPr>
            <p14:xfrm>
              <a:off x="4377620" y="839700"/>
              <a:ext cx="360" cy="3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88DCF22-4266-1F68-D95D-4E925B74755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68620" y="831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D5D58B9-462C-285D-452B-0B1B0F52C57F}"/>
                  </a:ext>
                </a:extLst>
              </p14:cNvPr>
              <p14:cNvContentPartPr/>
              <p14:nvPr/>
            </p14:nvContentPartPr>
            <p14:xfrm>
              <a:off x="4327580" y="986940"/>
              <a:ext cx="48600" cy="103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D5D58B9-462C-285D-452B-0B1B0F52C5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18940" y="978300"/>
                <a:ext cx="66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A452221-C723-F693-4955-62253013DA56}"/>
                  </a:ext>
                </a:extLst>
              </p14:cNvPr>
              <p14:cNvContentPartPr/>
              <p14:nvPr/>
            </p14:nvContentPartPr>
            <p14:xfrm>
              <a:off x="4553300" y="797220"/>
              <a:ext cx="71640" cy="252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A452221-C723-F693-4955-62253013DA5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44300" y="788220"/>
                <a:ext cx="892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37E58CF-46CF-350C-555F-15BFD211BDCC}"/>
                  </a:ext>
                </a:extLst>
              </p14:cNvPr>
              <p14:cNvContentPartPr/>
              <p14:nvPr/>
            </p14:nvContentPartPr>
            <p14:xfrm>
              <a:off x="4780100" y="854100"/>
              <a:ext cx="215280" cy="248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37E58CF-46CF-350C-555F-15BFD211BD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71100" y="845100"/>
                <a:ext cx="232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B308C74-569A-2FE3-8A46-5AF76DC7C95F}"/>
                  </a:ext>
                </a:extLst>
              </p14:cNvPr>
              <p14:cNvContentPartPr/>
              <p14:nvPr/>
            </p14:nvContentPartPr>
            <p14:xfrm>
              <a:off x="4849580" y="786780"/>
              <a:ext cx="309600" cy="1605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B308C74-569A-2FE3-8A46-5AF76DC7C9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40940" y="777780"/>
                <a:ext cx="327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4616E24-432C-F34F-CA96-E180C7701868}"/>
                  </a:ext>
                </a:extLst>
              </p14:cNvPr>
              <p14:cNvContentPartPr/>
              <p14:nvPr/>
            </p14:nvContentPartPr>
            <p14:xfrm>
              <a:off x="5060540" y="782100"/>
              <a:ext cx="27720" cy="1954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4616E24-432C-F34F-CA96-E180C770186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51900" y="773100"/>
                <a:ext cx="45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313043E-FFB7-67B5-D7B4-EC7AD0FDA31B}"/>
                  </a:ext>
                </a:extLst>
              </p14:cNvPr>
              <p14:cNvContentPartPr/>
              <p14:nvPr/>
            </p14:nvContentPartPr>
            <p14:xfrm>
              <a:off x="5202740" y="708300"/>
              <a:ext cx="110520" cy="307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313043E-FFB7-67B5-D7B4-EC7AD0FDA3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4100" y="699660"/>
                <a:ext cx="128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7570963-1984-77D1-DEC2-AFDA2DA28323}"/>
                  </a:ext>
                </a:extLst>
              </p14:cNvPr>
              <p14:cNvContentPartPr/>
              <p14:nvPr/>
            </p14:nvContentPartPr>
            <p14:xfrm>
              <a:off x="5446820" y="550980"/>
              <a:ext cx="360" cy="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7570963-1984-77D1-DEC2-AFDA2DA2832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8180" y="542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25783EE-B008-3DAE-11BE-6AE016341196}"/>
                  </a:ext>
                </a:extLst>
              </p14:cNvPr>
              <p14:cNvContentPartPr/>
              <p14:nvPr/>
            </p14:nvContentPartPr>
            <p14:xfrm>
              <a:off x="5558060" y="638100"/>
              <a:ext cx="75240" cy="3970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25783EE-B008-3DAE-11BE-6AE01634119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49060" y="629100"/>
                <a:ext cx="928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2A173E4-2A04-7E72-D59E-781F8EBBE3AA}"/>
                  </a:ext>
                </a:extLst>
              </p14:cNvPr>
              <p14:cNvContentPartPr/>
              <p14:nvPr/>
            </p14:nvContentPartPr>
            <p14:xfrm>
              <a:off x="406820" y="177660"/>
              <a:ext cx="85320" cy="2289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2A173E4-2A04-7E72-D59E-781F8EBBE3A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7820" y="168660"/>
                <a:ext cx="1029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FE65CAF-E765-D2EC-3643-586CC3A5071B}"/>
                  </a:ext>
                </a:extLst>
              </p14:cNvPr>
              <p14:cNvContentPartPr/>
              <p14:nvPr/>
            </p14:nvContentPartPr>
            <p14:xfrm>
              <a:off x="372620" y="190980"/>
              <a:ext cx="191520" cy="231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FE65CAF-E765-D2EC-3643-586CC3A5071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3620" y="181980"/>
                <a:ext cx="2091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BDEEF34-E204-1F4F-18A8-22ACBD2DCFA1}"/>
                  </a:ext>
                </a:extLst>
              </p14:cNvPr>
              <p14:cNvContentPartPr/>
              <p14:nvPr/>
            </p14:nvContentPartPr>
            <p14:xfrm>
              <a:off x="559460" y="286020"/>
              <a:ext cx="172800" cy="1418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BDEEF34-E204-1F4F-18A8-22ACBD2DCFA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0460" y="277020"/>
                <a:ext cx="190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4710481-9835-F684-7DBB-85C0FC9FCF17}"/>
                  </a:ext>
                </a:extLst>
              </p14:cNvPr>
              <p14:cNvContentPartPr/>
              <p14:nvPr/>
            </p14:nvContentPartPr>
            <p14:xfrm>
              <a:off x="793100" y="173700"/>
              <a:ext cx="132840" cy="2052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4710481-9835-F684-7DBB-85C0FC9FCF1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4100" y="165060"/>
                <a:ext cx="150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ED0E0C5-F671-A7AF-0004-AEA536E17652}"/>
                  </a:ext>
                </a:extLst>
              </p14:cNvPr>
              <p14:cNvContentPartPr/>
              <p14:nvPr/>
            </p14:nvContentPartPr>
            <p14:xfrm>
              <a:off x="1091540" y="155340"/>
              <a:ext cx="576360" cy="201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ED0E0C5-F671-A7AF-0004-AEA536E1765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82540" y="146700"/>
                <a:ext cx="594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0AF2FBE-7EF4-4FDB-7FC8-0ADFC945DB3F}"/>
                  </a:ext>
                </a:extLst>
              </p14:cNvPr>
              <p14:cNvContentPartPr/>
              <p14:nvPr/>
            </p14:nvContentPartPr>
            <p14:xfrm>
              <a:off x="2655740" y="854100"/>
              <a:ext cx="175320" cy="2199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0AF2FBE-7EF4-4FDB-7FC8-0ADFC945DB3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646740" y="845100"/>
                <a:ext cx="192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7A04C4D-0179-CC13-D276-4CB88F2D3573}"/>
                  </a:ext>
                </a:extLst>
              </p14:cNvPr>
              <p14:cNvContentPartPr/>
              <p14:nvPr/>
            </p14:nvContentPartPr>
            <p14:xfrm>
              <a:off x="7372460" y="479340"/>
              <a:ext cx="217800" cy="21416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7A04C4D-0179-CC13-D276-4CB88F2D357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63820" y="470700"/>
                <a:ext cx="23544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72413B0-72AC-D6B1-3651-65A97BEFF4CE}"/>
                  </a:ext>
                </a:extLst>
              </p14:cNvPr>
              <p14:cNvContentPartPr/>
              <p14:nvPr/>
            </p14:nvContentPartPr>
            <p14:xfrm>
              <a:off x="7378580" y="530820"/>
              <a:ext cx="2231280" cy="1198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72413B0-72AC-D6B1-3651-65A97BEFF4C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69940" y="522180"/>
                <a:ext cx="2248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E330154-C1AD-8F7E-0593-3CDCDDA59657}"/>
                  </a:ext>
                </a:extLst>
              </p14:cNvPr>
              <p14:cNvContentPartPr/>
              <p14:nvPr/>
            </p14:nvContentPartPr>
            <p14:xfrm>
              <a:off x="9516620" y="495180"/>
              <a:ext cx="107280" cy="22755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E330154-C1AD-8F7E-0593-3CDCDDA5965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07980" y="486540"/>
                <a:ext cx="124920" cy="22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E2F785B-9D29-6821-C11A-E1A42CFBEC42}"/>
                  </a:ext>
                </a:extLst>
              </p14:cNvPr>
              <p14:cNvContentPartPr/>
              <p14:nvPr/>
            </p14:nvContentPartPr>
            <p14:xfrm>
              <a:off x="7517900" y="2431620"/>
              <a:ext cx="95400" cy="1526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E2F785B-9D29-6821-C11A-E1A42CFBEC4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08900" y="2422980"/>
                <a:ext cx="11304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6598B6C-B5E3-30D2-D2B8-4FEC0168C5E6}"/>
                  </a:ext>
                </a:extLst>
              </p14:cNvPr>
              <p14:cNvContentPartPr/>
              <p14:nvPr/>
            </p14:nvContentPartPr>
            <p14:xfrm>
              <a:off x="7831820" y="218700"/>
              <a:ext cx="80640" cy="4467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6598B6C-B5E3-30D2-D2B8-4FEC0168C5E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23180" y="209700"/>
                <a:ext cx="982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0C06C4A-9832-B57D-FF6E-73A4D8174DB4}"/>
                  </a:ext>
                </a:extLst>
              </p14:cNvPr>
              <p14:cNvContentPartPr/>
              <p14:nvPr/>
            </p14:nvContentPartPr>
            <p14:xfrm>
              <a:off x="8153300" y="347580"/>
              <a:ext cx="106560" cy="2487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0C06C4A-9832-B57D-FF6E-73A4D8174DB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144660" y="338580"/>
                <a:ext cx="124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FEF77AF-BFF0-F7FE-44D5-0FCAA7D334B4}"/>
                  </a:ext>
                </a:extLst>
              </p14:cNvPr>
              <p14:cNvContentPartPr/>
              <p14:nvPr/>
            </p14:nvContentPartPr>
            <p14:xfrm>
              <a:off x="8107940" y="362700"/>
              <a:ext cx="173880" cy="2401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FEF77AF-BFF0-F7FE-44D5-0FCAA7D334B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099300" y="353700"/>
                <a:ext cx="191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BBD9D36-BDF5-9161-4826-D4CD430C186B}"/>
                  </a:ext>
                </a:extLst>
              </p14:cNvPr>
              <p14:cNvContentPartPr/>
              <p14:nvPr/>
            </p14:nvContentPartPr>
            <p14:xfrm>
              <a:off x="8298380" y="389700"/>
              <a:ext cx="125280" cy="1684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BBD9D36-BDF5-9161-4826-D4CD430C186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289740" y="381060"/>
                <a:ext cx="142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F3F1687-BE91-E5FB-7DFD-D7F2003B91B0}"/>
                  </a:ext>
                </a:extLst>
              </p14:cNvPr>
              <p14:cNvContentPartPr/>
              <p14:nvPr/>
            </p14:nvContentPartPr>
            <p14:xfrm>
              <a:off x="8490260" y="322380"/>
              <a:ext cx="30960" cy="2505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F3F1687-BE91-E5FB-7DFD-D7F2003B91B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81620" y="313740"/>
                <a:ext cx="48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ACECC0B-9B3E-E454-1D92-01B47A6FCF26}"/>
                  </a:ext>
                </a:extLst>
              </p14:cNvPr>
              <p14:cNvContentPartPr/>
              <p14:nvPr/>
            </p14:nvContentPartPr>
            <p14:xfrm>
              <a:off x="8515820" y="289260"/>
              <a:ext cx="118800" cy="2617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ACECC0B-9B3E-E454-1D92-01B47A6FCF2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506820" y="280620"/>
                <a:ext cx="136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58C3733-ADDD-2178-9803-B300618C7DB0}"/>
                  </a:ext>
                </a:extLst>
              </p14:cNvPr>
              <p14:cNvContentPartPr/>
              <p14:nvPr/>
            </p14:nvContentPartPr>
            <p14:xfrm>
              <a:off x="8638940" y="443340"/>
              <a:ext cx="55440" cy="228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58C3733-ADDD-2178-9803-B300618C7DB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630300" y="434700"/>
                <a:ext cx="73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F343C0C-9C41-7BA9-229F-C7C0156FEFA7}"/>
                  </a:ext>
                </a:extLst>
              </p14:cNvPr>
              <p14:cNvContentPartPr/>
              <p14:nvPr/>
            </p14:nvContentPartPr>
            <p14:xfrm>
              <a:off x="8915780" y="342540"/>
              <a:ext cx="498960" cy="2106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F343C0C-9C41-7BA9-229F-C7C0156FEFA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907140" y="333900"/>
                <a:ext cx="516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2E49703-3D3D-12DE-80B8-AA881605570F}"/>
                  </a:ext>
                </a:extLst>
              </p14:cNvPr>
              <p14:cNvContentPartPr/>
              <p14:nvPr/>
            </p14:nvContentPartPr>
            <p14:xfrm>
              <a:off x="9361100" y="352980"/>
              <a:ext cx="79920" cy="540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2E49703-3D3D-12DE-80B8-AA881605570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52100" y="343980"/>
                <a:ext cx="975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9670C35-2736-8AB9-1640-34AC0AA35653}"/>
                  </a:ext>
                </a:extLst>
              </p14:cNvPr>
              <p14:cNvContentPartPr/>
              <p14:nvPr/>
            </p14:nvContentPartPr>
            <p14:xfrm>
              <a:off x="9462980" y="287820"/>
              <a:ext cx="85680" cy="272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9670C35-2736-8AB9-1640-34AC0AA3565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453980" y="278820"/>
                <a:ext cx="103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272FF5D-7CAB-E28B-A714-187B691AF746}"/>
                  </a:ext>
                </a:extLst>
              </p14:cNvPr>
              <p14:cNvContentPartPr/>
              <p14:nvPr/>
            </p14:nvContentPartPr>
            <p14:xfrm>
              <a:off x="6121820" y="181260"/>
              <a:ext cx="122400" cy="421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272FF5D-7CAB-E28B-A714-187B691AF74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13180" y="172620"/>
                <a:ext cx="140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21F202D-BC6A-645E-235A-D69BA8CBE89D}"/>
                  </a:ext>
                </a:extLst>
              </p14:cNvPr>
              <p14:cNvContentPartPr/>
              <p14:nvPr/>
            </p14:nvContentPartPr>
            <p14:xfrm>
              <a:off x="6035420" y="242820"/>
              <a:ext cx="139680" cy="2023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21F202D-BC6A-645E-235A-D69BA8CBE89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26780" y="234180"/>
                <a:ext cx="157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565BB4B-3777-AB7A-74BB-B2C92490D2A8}"/>
                  </a:ext>
                </a:extLst>
              </p14:cNvPr>
              <p14:cNvContentPartPr/>
              <p14:nvPr/>
            </p14:nvContentPartPr>
            <p14:xfrm>
              <a:off x="6239180" y="368820"/>
              <a:ext cx="48600" cy="1288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565BB4B-3777-AB7A-74BB-B2C92490D2A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30540" y="360180"/>
                <a:ext cx="66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B8A482F-E4BF-36D4-5B18-D67328FA8C2E}"/>
                  </a:ext>
                </a:extLst>
              </p14:cNvPr>
              <p14:cNvContentPartPr/>
              <p14:nvPr/>
            </p14:nvContentPartPr>
            <p14:xfrm>
              <a:off x="6375620" y="219780"/>
              <a:ext cx="57960" cy="177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B8A482F-E4BF-36D4-5B18-D67328FA8C2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366620" y="211140"/>
                <a:ext cx="75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B27BE6D-B06D-7577-0F3E-CD984C6C718D}"/>
                  </a:ext>
                </a:extLst>
              </p14:cNvPr>
              <p14:cNvContentPartPr/>
              <p14:nvPr/>
            </p14:nvContentPartPr>
            <p14:xfrm>
              <a:off x="6534020" y="373500"/>
              <a:ext cx="45720" cy="1728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B27BE6D-B06D-7577-0F3E-CD984C6C718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25380" y="364860"/>
                <a:ext cx="633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51E5ABF-7A25-36FD-FE1B-C9E17DD86BB2}"/>
                  </a:ext>
                </a:extLst>
              </p14:cNvPr>
              <p14:cNvContentPartPr/>
              <p14:nvPr/>
            </p14:nvContentPartPr>
            <p14:xfrm>
              <a:off x="6667940" y="224820"/>
              <a:ext cx="178200" cy="1947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51E5ABF-7A25-36FD-FE1B-C9E17DD86BB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659300" y="216180"/>
                <a:ext cx="195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22994D8-5DF8-AE2E-A199-10D060B40A7F}"/>
                  </a:ext>
                </a:extLst>
              </p14:cNvPr>
              <p14:cNvContentPartPr/>
              <p14:nvPr/>
            </p14:nvContentPartPr>
            <p14:xfrm>
              <a:off x="6878540" y="314820"/>
              <a:ext cx="35280" cy="2026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22994D8-5DF8-AE2E-A199-10D060B40A7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869900" y="306180"/>
                <a:ext cx="52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F4BADCE-0C1B-5F01-3549-620597E88D37}"/>
                  </a:ext>
                </a:extLst>
              </p14:cNvPr>
              <p14:cNvContentPartPr/>
              <p14:nvPr/>
            </p14:nvContentPartPr>
            <p14:xfrm>
              <a:off x="6988700" y="172260"/>
              <a:ext cx="270000" cy="330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F4BADCE-0C1B-5F01-3549-620597E88D3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980060" y="163260"/>
                <a:ext cx="2876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82DE63C-C863-E656-3747-7F63BBCAC644}"/>
                  </a:ext>
                </a:extLst>
              </p14:cNvPr>
              <p14:cNvContentPartPr/>
              <p14:nvPr/>
            </p14:nvContentPartPr>
            <p14:xfrm>
              <a:off x="7405220" y="180180"/>
              <a:ext cx="144000" cy="270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82DE63C-C863-E656-3747-7F63BBCAC64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396580" y="171180"/>
                <a:ext cx="161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15E1451-F7BE-4E5F-CDEA-6DAB4B6EBBA7}"/>
                  </a:ext>
                </a:extLst>
              </p14:cNvPr>
              <p14:cNvContentPartPr/>
              <p14:nvPr/>
            </p14:nvContentPartPr>
            <p14:xfrm>
              <a:off x="7614740" y="79740"/>
              <a:ext cx="194040" cy="4003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15E1451-F7BE-4E5F-CDEA-6DAB4B6EBBA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605740" y="70740"/>
                <a:ext cx="2116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59CB61A-0532-ECA4-A9E5-640FEA802D0D}"/>
                  </a:ext>
                </a:extLst>
              </p14:cNvPr>
              <p14:cNvContentPartPr/>
              <p14:nvPr/>
            </p14:nvContentPartPr>
            <p14:xfrm>
              <a:off x="1569980" y="2992860"/>
              <a:ext cx="142560" cy="1954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59CB61A-0532-ECA4-A9E5-640FEA802D0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560980" y="2984220"/>
                <a:ext cx="160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2458E11-281E-614B-6EA1-D89760E37C50}"/>
                  </a:ext>
                </a:extLst>
              </p14:cNvPr>
              <p14:cNvContentPartPr/>
              <p14:nvPr/>
            </p14:nvContentPartPr>
            <p14:xfrm>
              <a:off x="1600220" y="2986020"/>
              <a:ext cx="192960" cy="1972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2458E11-281E-614B-6EA1-D89760E37C5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591580" y="2977020"/>
                <a:ext cx="210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7315B98-2EE6-D9BE-1C18-0544FEF53BE1}"/>
                  </a:ext>
                </a:extLst>
              </p14:cNvPr>
              <p14:cNvContentPartPr/>
              <p14:nvPr/>
            </p14:nvContentPartPr>
            <p14:xfrm>
              <a:off x="1819820" y="2984220"/>
              <a:ext cx="180000" cy="164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7315B98-2EE6-D9BE-1C18-0544FEF53BE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11180" y="2975580"/>
                <a:ext cx="1976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7CEF0BE-AA88-0EAD-6D5C-D1F674FCF6D4}"/>
                  </a:ext>
                </a:extLst>
              </p14:cNvPr>
              <p14:cNvContentPartPr/>
              <p14:nvPr/>
            </p14:nvContentPartPr>
            <p14:xfrm>
              <a:off x="2027540" y="2922300"/>
              <a:ext cx="217440" cy="2268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7CEF0BE-AA88-0EAD-6D5C-D1F674FCF6D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018900" y="2913300"/>
                <a:ext cx="235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6A3424AA-E078-A94F-DE6E-6BCD59542C8A}"/>
                  </a:ext>
                </a:extLst>
              </p14:cNvPr>
              <p14:cNvContentPartPr/>
              <p14:nvPr/>
            </p14:nvContentPartPr>
            <p14:xfrm>
              <a:off x="1517780" y="3946140"/>
              <a:ext cx="366840" cy="3502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6A3424AA-E078-A94F-DE6E-6BCD59542C8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508780" y="3937140"/>
                <a:ext cx="384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47020C3-2439-8A5E-0676-67E80E8A083B}"/>
                  </a:ext>
                </a:extLst>
              </p14:cNvPr>
              <p14:cNvContentPartPr/>
              <p14:nvPr/>
            </p14:nvContentPartPr>
            <p14:xfrm>
              <a:off x="1578260" y="3996180"/>
              <a:ext cx="24120" cy="306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47020C3-2439-8A5E-0676-67E80E8A083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569260" y="3987540"/>
                <a:ext cx="41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08E6E9E-D87C-E927-5887-8827A7204250}"/>
                  </a:ext>
                </a:extLst>
              </p14:cNvPr>
              <p14:cNvContentPartPr/>
              <p14:nvPr/>
            </p14:nvContentPartPr>
            <p14:xfrm>
              <a:off x="2018180" y="3827700"/>
              <a:ext cx="163080" cy="3974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08E6E9E-D87C-E927-5887-8827A720425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009180" y="3818700"/>
                <a:ext cx="1807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EC88BB6-C5B7-50CE-7312-8EECE029FE66}"/>
                  </a:ext>
                </a:extLst>
              </p14:cNvPr>
              <p14:cNvContentPartPr/>
              <p14:nvPr/>
            </p14:nvContentPartPr>
            <p14:xfrm>
              <a:off x="2405900" y="3847140"/>
              <a:ext cx="73800" cy="2710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EC88BB6-C5B7-50CE-7312-8EECE029FE6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97260" y="3838140"/>
                <a:ext cx="91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CDD0278-7BBC-08C6-E33B-EFF05832E44D}"/>
                  </a:ext>
                </a:extLst>
              </p14:cNvPr>
              <p14:cNvContentPartPr/>
              <p14:nvPr/>
            </p14:nvContentPartPr>
            <p14:xfrm>
              <a:off x="2410580" y="3965940"/>
              <a:ext cx="560520" cy="1648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CDD0278-7BBC-08C6-E33B-EFF05832E44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401940" y="3957300"/>
                <a:ext cx="578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27758D2E-B3B6-71CF-7FB2-2D99B1104323}"/>
                  </a:ext>
                </a:extLst>
              </p14:cNvPr>
              <p14:cNvContentPartPr/>
              <p14:nvPr/>
            </p14:nvContentPartPr>
            <p14:xfrm>
              <a:off x="3142820" y="4027860"/>
              <a:ext cx="18360" cy="410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27758D2E-B3B6-71CF-7FB2-2D99B110432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134180" y="4018860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993B4B9F-FA9A-2D1B-1CAF-97A6A7DF42B6}"/>
                  </a:ext>
                </a:extLst>
              </p14:cNvPr>
              <p14:cNvContentPartPr/>
              <p14:nvPr/>
            </p14:nvContentPartPr>
            <p14:xfrm>
              <a:off x="3396980" y="3885300"/>
              <a:ext cx="623160" cy="2696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993B4B9F-FA9A-2D1B-1CAF-97A6A7DF42B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388340" y="3876660"/>
                <a:ext cx="6408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7C4AF29-08A6-34E7-27C0-5CD4B41D3A4C}"/>
                  </a:ext>
                </a:extLst>
              </p14:cNvPr>
              <p14:cNvContentPartPr/>
              <p14:nvPr/>
            </p14:nvContentPartPr>
            <p14:xfrm>
              <a:off x="3896660" y="3904020"/>
              <a:ext cx="187920" cy="586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7C4AF29-08A6-34E7-27C0-5CD4B41D3A4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888020" y="3895380"/>
                <a:ext cx="205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19ACF95B-BCD6-72DF-6920-B7FDD0C5EFAF}"/>
                  </a:ext>
                </a:extLst>
              </p14:cNvPr>
              <p14:cNvContentPartPr/>
              <p14:nvPr/>
            </p14:nvContentPartPr>
            <p14:xfrm>
              <a:off x="4106540" y="3932460"/>
              <a:ext cx="731160" cy="1598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19ACF95B-BCD6-72DF-6920-B7FDD0C5EFA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97900" y="3923460"/>
                <a:ext cx="748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28E6802-8D68-EEB5-019F-025EE6E1307D}"/>
                  </a:ext>
                </a:extLst>
              </p14:cNvPr>
              <p14:cNvContentPartPr/>
              <p14:nvPr/>
            </p14:nvContentPartPr>
            <p14:xfrm>
              <a:off x="4501100" y="3830580"/>
              <a:ext cx="18720" cy="201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28E6802-8D68-EEB5-019F-025EE6E1307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492460" y="3821580"/>
                <a:ext cx="36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AE6447AD-D57A-C84B-2054-61CECC26FC14}"/>
                  </a:ext>
                </a:extLst>
              </p14:cNvPr>
              <p14:cNvContentPartPr/>
              <p14:nvPr/>
            </p14:nvContentPartPr>
            <p14:xfrm>
              <a:off x="4945340" y="3760740"/>
              <a:ext cx="158040" cy="4788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AE6447AD-D57A-C84B-2054-61CECC26FC1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936340" y="3751740"/>
                <a:ext cx="1756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AA586E8-B009-C765-2452-8828BFCD1AE1}"/>
                  </a:ext>
                </a:extLst>
              </p14:cNvPr>
              <p14:cNvContentPartPr/>
              <p14:nvPr/>
            </p14:nvContentPartPr>
            <p14:xfrm>
              <a:off x="5235500" y="4069620"/>
              <a:ext cx="121680" cy="2008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AA586E8-B009-C765-2452-8828BFCD1AE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226860" y="4060980"/>
                <a:ext cx="1393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8F3B0B2-95F9-0E35-E902-1B97AEDB2B00}"/>
                  </a:ext>
                </a:extLst>
              </p14:cNvPr>
              <p14:cNvContentPartPr/>
              <p14:nvPr/>
            </p14:nvContentPartPr>
            <p14:xfrm>
              <a:off x="5254220" y="4049820"/>
              <a:ext cx="166320" cy="1915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8F3B0B2-95F9-0E35-E902-1B97AEDB2B0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245580" y="4040820"/>
                <a:ext cx="183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8C72E54-AD7E-4666-CB5A-83EC0723CF45}"/>
                  </a:ext>
                </a:extLst>
              </p14:cNvPr>
              <p14:cNvContentPartPr/>
              <p14:nvPr/>
            </p14:nvContentPartPr>
            <p14:xfrm>
              <a:off x="5412620" y="4052700"/>
              <a:ext cx="164160" cy="1692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8C72E54-AD7E-4666-CB5A-83EC0723CF4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403980" y="4043700"/>
                <a:ext cx="181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4635FED-5936-518C-CB5E-54E7B736D00D}"/>
                  </a:ext>
                </a:extLst>
              </p14:cNvPr>
              <p14:cNvContentPartPr/>
              <p14:nvPr/>
            </p14:nvContentPartPr>
            <p14:xfrm>
              <a:off x="5630060" y="4014900"/>
              <a:ext cx="143280" cy="1728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4635FED-5936-518C-CB5E-54E7B736D00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621060" y="4005900"/>
                <a:ext cx="160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E76CCC1-6521-5D7B-B7E1-25978B817349}"/>
                  </a:ext>
                </a:extLst>
              </p14:cNvPr>
              <p14:cNvContentPartPr/>
              <p14:nvPr/>
            </p14:nvContentPartPr>
            <p14:xfrm>
              <a:off x="5874140" y="4051980"/>
              <a:ext cx="142560" cy="338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E76CCC1-6521-5D7B-B7E1-25978B81734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865140" y="4042980"/>
                <a:ext cx="1602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447A1956-19F3-5420-B7EE-712DF847268F}"/>
                  </a:ext>
                </a:extLst>
              </p14:cNvPr>
              <p14:cNvContentPartPr/>
              <p14:nvPr/>
            </p14:nvContentPartPr>
            <p14:xfrm>
              <a:off x="6081860" y="3909780"/>
              <a:ext cx="70200" cy="2761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447A1956-19F3-5420-B7EE-712DF847268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072860" y="3900780"/>
                <a:ext cx="87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47908B1-24FD-9692-BDE4-495421AA437C}"/>
                  </a:ext>
                </a:extLst>
              </p14:cNvPr>
              <p14:cNvContentPartPr/>
              <p14:nvPr/>
            </p14:nvContentPartPr>
            <p14:xfrm>
              <a:off x="6160340" y="3989700"/>
              <a:ext cx="145440" cy="1497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47908B1-24FD-9692-BDE4-495421AA437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151700" y="3980700"/>
                <a:ext cx="1630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8368AC51-0744-340D-A09E-98356613A60D}"/>
                  </a:ext>
                </a:extLst>
              </p14:cNvPr>
              <p14:cNvContentPartPr/>
              <p14:nvPr/>
            </p14:nvContentPartPr>
            <p14:xfrm>
              <a:off x="6342140" y="3872340"/>
              <a:ext cx="136080" cy="3520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8368AC51-0744-340D-A09E-98356613A60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333500" y="3863340"/>
                <a:ext cx="1537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59934E0-AF34-6C66-8B97-4EF13DAA86CD}"/>
                  </a:ext>
                </a:extLst>
              </p14:cNvPr>
              <p14:cNvContentPartPr/>
              <p14:nvPr/>
            </p14:nvContentPartPr>
            <p14:xfrm>
              <a:off x="6646340" y="3765060"/>
              <a:ext cx="165240" cy="4168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59934E0-AF34-6C66-8B97-4EF13DAA86C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637340" y="3756060"/>
                <a:ext cx="1828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0C121291-4311-D68D-CF57-581407E3CC8A}"/>
                  </a:ext>
                </a:extLst>
              </p14:cNvPr>
              <p14:cNvContentPartPr/>
              <p14:nvPr/>
            </p14:nvContentPartPr>
            <p14:xfrm>
              <a:off x="6891500" y="3762180"/>
              <a:ext cx="127800" cy="5277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0C121291-4311-D68D-CF57-581407E3CC8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882500" y="3753540"/>
                <a:ext cx="1454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84BE315-4919-7111-8994-A42B2D482722}"/>
                  </a:ext>
                </a:extLst>
              </p14:cNvPr>
              <p14:cNvContentPartPr/>
              <p14:nvPr/>
            </p14:nvContentPartPr>
            <p14:xfrm>
              <a:off x="2537300" y="4297140"/>
              <a:ext cx="508320" cy="2293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84BE315-4919-7111-8994-A42B2D48272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528300" y="4288500"/>
                <a:ext cx="525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B5B2EE39-B7C2-D51F-7007-060FDE8A4F84}"/>
                  </a:ext>
                </a:extLst>
              </p14:cNvPr>
              <p14:cNvContentPartPr/>
              <p14:nvPr/>
            </p14:nvContentPartPr>
            <p14:xfrm>
              <a:off x="3319940" y="4281300"/>
              <a:ext cx="193320" cy="1717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B5B2EE39-B7C2-D51F-7007-060FDE8A4F8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310940" y="4272660"/>
                <a:ext cx="210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CA028E5B-EDE9-7810-E165-C0FD6BC85F4C}"/>
                  </a:ext>
                </a:extLst>
              </p14:cNvPr>
              <p14:cNvContentPartPr/>
              <p14:nvPr/>
            </p14:nvContentPartPr>
            <p14:xfrm>
              <a:off x="3237500" y="4320900"/>
              <a:ext cx="139680" cy="705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CA028E5B-EDE9-7810-E165-C0FD6BC85F4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228860" y="4311900"/>
                <a:ext cx="157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65EEEADA-813D-B59A-BBF5-3543124F419F}"/>
                  </a:ext>
                </a:extLst>
              </p14:cNvPr>
              <p14:cNvContentPartPr/>
              <p14:nvPr/>
            </p14:nvContentPartPr>
            <p14:xfrm>
              <a:off x="3271700" y="4267620"/>
              <a:ext cx="47160" cy="2671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5EEEADA-813D-B59A-BBF5-3543124F419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263060" y="4258620"/>
                <a:ext cx="64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1E3656F0-E97A-C37D-4047-8F4E9CC361F9}"/>
                  </a:ext>
                </a:extLst>
              </p14:cNvPr>
              <p14:cNvContentPartPr/>
              <p14:nvPr/>
            </p14:nvContentPartPr>
            <p14:xfrm>
              <a:off x="3911060" y="4294260"/>
              <a:ext cx="331200" cy="2476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1E3656F0-E97A-C37D-4047-8F4E9CC361F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902060" y="4285620"/>
                <a:ext cx="348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71B11AF0-AB07-5427-502F-EC531010E8F0}"/>
                  </a:ext>
                </a:extLst>
              </p14:cNvPr>
              <p14:cNvContentPartPr/>
              <p14:nvPr/>
            </p14:nvContentPartPr>
            <p14:xfrm>
              <a:off x="4356740" y="4458780"/>
              <a:ext cx="27720" cy="601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71B11AF0-AB07-5427-502F-EC531010E8F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347740" y="4450140"/>
                <a:ext cx="45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0F29BD05-821F-0CA1-70DE-FDBEED8EF426}"/>
                  </a:ext>
                </a:extLst>
              </p14:cNvPr>
              <p14:cNvContentPartPr/>
              <p14:nvPr/>
            </p14:nvContentPartPr>
            <p14:xfrm>
              <a:off x="4418660" y="4311540"/>
              <a:ext cx="497520" cy="1717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0F29BD05-821F-0CA1-70DE-FDBEED8EF42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09660" y="4302900"/>
                <a:ext cx="515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C0202F4-C068-10D1-AFC9-1AA851DB6E35}"/>
                  </a:ext>
                </a:extLst>
              </p14:cNvPr>
              <p14:cNvContentPartPr/>
              <p14:nvPr/>
            </p14:nvContentPartPr>
            <p14:xfrm>
              <a:off x="5141900" y="4353300"/>
              <a:ext cx="50040" cy="1854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C0202F4-C068-10D1-AFC9-1AA851DB6E3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133260" y="4344660"/>
                <a:ext cx="67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9DB6332-EDAA-67A7-57E2-0784A8E2581D}"/>
                  </a:ext>
                </a:extLst>
              </p14:cNvPr>
              <p14:cNvContentPartPr/>
              <p14:nvPr/>
            </p14:nvContentPartPr>
            <p14:xfrm>
              <a:off x="5305340" y="4301460"/>
              <a:ext cx="360" cy="2556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9DB6332-EDAA-67A7-57E2-0784A8E2581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296340" y="4292820"/>
                <a:ext cx="18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54FCFEA3-14B0-4427-8712-7EBF9EB06210}"/>
                  </a:ext>
                </a:extLst>
              </p14:cNvPr>
              <p14:cNvContentPartPr/>
              <p14:nvPr/>
            </p14:nvContentPartPr>
            <p14:xfrm>
              <a:off x="5332340" y="4369140"/>
              <a:ext cx="140760" cy="18684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54FCFEA3-14B0-4427-8712-7EBF9EB0621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323340" y="4360500"/>
                <a:ext cx="158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DB8E6AB5-8CC0-C609-D520-3C58B15FA754}"/>
                  </a:ext>
                </a:extLst>
              </p14:cNvPr>
              <p14:cNvContentPartPr/>
              <p14:nvPr/>
            </p14:nvContentPartPr>
            <p14:xfrm>
              <a:off x="5356100" y="4378500"/>
              <a:ext cx="110520" cy="1940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DB8E6AB5-8CC0-C609-D520-3C58B15FA75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347100" y="4369500"/>
                <a:ext cx="128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CDA37B84-9C7C-1BB9-187F-2AC9F492409E}"/>
                  </a:ext>
                </a:extLst>
              </p14:cNvPr>
              <p14:cNvContentPartPr/>
              <p14:nvPr/>
            </p14:nvContentPartPr>
            <p14:xfrm>
              <a:off x="5473460" y="4384260"/>
              <a:ext cx="115200" cy="1447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CDA37B84-9C7C-1BB9-187F-2AC9F492409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464460" y="4375620"/>
                <a:ext cx="132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D5D922E6-C1E2-2D4A-868D-EC8BFA91C8BC}"/>
                  </a:ext>
                </a:extLst>
              </p14:cNvPr>
              <p14:cNvContentPartPr/>
              <p14:nvPr/>
            </p14:nvContentPartPr>
            <p14:xfrm>
              <a:off x="5595860" y="4373100"/>
              <a:ext cx="130680" cy="2008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D5D922E6-C1E2-2D4A-868D-EC8BFA91C8B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586860" y="4364100"/>
                <a:ext cx="1483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4FA4EC9-915F-B143-A714-817FAD75F257}"/>
                  </a:ext>
                </a:extLst>
              </p14:cNvPr>
              <p14:cNvContentPartPr/>
              <p14:nvPr/>
            </p14:nvContentPartPr>
            <p14:xfrm>
              <a:off x="5789900" y="4391820"/>
              <a:ext cx="120600" cy="792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4FA4EC9-915F-B143-A714-817FAD75F25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781260" y="4382820"/>
                <a:ext cx="138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17DB8D32-BAD8-67EF-3328-1D3B9C05CFC8}"/>
                  </a:ext>
                </a:extLst>
              </p14:cNvPr>
              <p14:cNvContentPartPr/>
              <p14:nvPr/>
            </p14:nvContentPartPr>
            <p14:xfrm>
              <a:off x="5972780" y="4301460"/>
              <a:ext cx="18720" cy="2289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17DB8D32-BAD8-67EF-3328-1D3B9C05CFC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963780" y="4292820"/>
                <a:ext cx="363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4BBE71BB-8B5A-02D8-2E90-3DFE4C00EAB1}"/>
                  </a:ext>
                </a:extLst>
              </p14:cNvPr>
              <p14:cNvContentPartPr/>
              <p14:nvPr/>
            </p14:nvContentPartPr>
            <p14:xfrm>
              <a:off x="5997980" y="4273020"/>
              <a:ext cx="155520" cy="19260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4BBE71BB-8B5A-02D8-2E90-3DFE4C00EAB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988980" y="4264020"/>
                <a:ext cx="173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AFEF9B34-ADDE-ED22-B01B-A7F2AADCC00B}"/>
                  </a:ext>
                </a:extLst>
              </p14:cNvPr>
              <p14:cNvContentPartPr/>
              <p14:nvPr/>
            </p14:nvContentPartPr>
            <p14:xfrm>
              <a:off x="6107780" y="4255380"/>
              <a:ext cx="118440" cy="3232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AFEF9B34-ADDE-ED22-B01B-A7F2AADCC00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099140" y="4246740"/>
                <a:ext cx="136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D7AFA0E-A4E3-105B-82BD-7EFD40456C47}"/>
                  </a:ext>
                </a:extLst>
              </p14:cNvPr>
              <p14:cNvContentPartPr/>
              <p14:nvPr/>
            </p14:nvContentPartPr>
            <p14:xfrm>
              <a:off x="2828180" y="4590900"/>
              <a:ext cx="137880" cy="42084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D7AFA0E-A4E3-105B-82BD-7EFD40456C4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819540" y="4582260"/>
                <a:ext cx="1555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1D875A86-8120-6968-83ED-B003094FED88}"/>
                  </a:ext>
                </a:extLst>
              </p14:cNvPr>
              <p14:cNvContentPartPr/>
              <p14:nvPr/>
            </p14:nvContentPartPr>
            <p14:xfrm>
              <a:off x="8488100" y="621540"/>
              <a:ext cx="135720" cy="2754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1D875A86-8120-6968-83ED-B003094FED8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79460" y="612540"/>
                <a:ext cx="153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9AA662F-B6EC-CB15-0B59-06179933EC11}"/>
                  </a:ext>
                </a:extLst>
              </p14:cNvPr>
              <p14:cNvContentPartPr/>
              <p14:nvPr/>
            </p14:nvContentPartPr>
            <p14:xfrm>
              <a:off x="8852060" y="877860"/>
              <a:ext cx="13680" cy="1890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9AA662F-B6EC-CB15-0B59-06179933EC1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843420" y="869220"/>
                <a:ext cx="31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DFB4FA8-6B1D-67EB-879F-B8D475D2E4FB}"/>
                  </a:ext>
                </a:extLst>
              </p14:cNvPr>
              <p14:cNvContentPartPr/>
              <p14:nvPr/>
            </p14:nvContentPartPr>
            <p14:xfrm>
              <a:off x="8996420" y="699660"/>
              <a:ext cx="50040" cy="216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DFB4FA8-6B1D-67EB-879F-B8D475D2E4F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987780" y="690660"/>
                <a:ext cx="67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C0E1025-025E-0249-9886-9B657B723561}"/>
                  </a:ext>
                </a:extLst>
              </p14:cNvPr>
              <p14:cNvContentPartPr/>
              <p14:nvPr/>
            </p14:nvContentPartPr>
            <p14:xfrm>
              <a:off x="9091820" y="586260"/>
              <a:ext cx="100440" cy="3204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C0E1025-025E-0249-9886-9B657B72356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082820" y="577260"/>
                <a:ext cx="1180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45A4377-EC99-E86A-7D0F-A3D9B9A65481}"/>
                  </a:ext>
                </a:extLst>
              </p14:cNvPr>
              <p14:cNvContentPartPr/>
              <p14:nvPr/>
            </p14:nvContentPartPr>
            <p14:xfrm>
              <a:off x="8258420" y="762300"/>
              <a:ext cx="187920" cy="34236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45A4377-EC99-E86A-7D0F-A3D9B9A6548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249420" y="753660"/>
                <a:ext cx="20556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" name="Group 435">
            <a:extLst>
              <a:ext uri="{FF2B5EF4-FFF2-40B4-BE49-F238E27FC236}">
                <a16:creationId xmlns:a16="http://schemas.microsoft.com/office/drawing/2014/main" id="{241B550C-53F7-27D1-F2D5-C35BB6943DFD}"/>
              </a:ext>
            </a:extLst>
          </p:cNvPr>
          <p:cNvGrpSpPr/>
          <p:nvPr/>
        </p:nvGrpSpPr>
        <p:grpSpPr>
          <a:xfrm>
            <a:off x="1756100" y="5342940"/>
            <a:ext cx="1641240" cy="488520"/>
            <a:chOff x="1756100" y="5342940"/>
            <a:chExt cx="164124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2E009DA-4717-9627-B3AD-EC8DF234FAF9}"/>
                    </a:ext>
                  </a:extLst>
                </p14:cNvPr>
                <p14:cNvContentPartPr/>
                <p14:nvPr/>
              </p14:nvContentPartPr>
              <p14:xfrm>
                <a:off x="1756100" y="5465340"/>
                <a:ext cx="26640" cy="2739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2E009DA-4717-9627-B3AD-EC8DF234FAF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747100" y="5456700"/>
                  <a:ext cx="44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9C83EBD-56FC-0540-EAAD-37D8C47CA659}"/>
                    </a:ext>
                  </a:extLst>
                </p14:cNvPr>
                <p14:cNvContentPartPr/>
                <p14:nvPr/>
              </p14:nvContentPartPr>
              <p14:xfrm>
                <a:off x="1764020" y="5623020"/>
                <a:ext cx="442800" cy="1666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9C83EBD-56FC-0540-EAAD-37D8C47CA6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55380" y="5614020"/>
                  <a:ext cx="460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9AED43A-C822-8D30-7926-678A9FB17637}"/>
                    </a:ext>
                  </a:extLst>
                </p14:cNvPr>
                <p14:cNvContentPartPr/>
                <p14:nvPr/>
              </p14:nvContentPartPr>
              <p14:xfrm>
                <a:off x="2300060" y="5674860"/>
                <a:ext cx="39240" cy="597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9AED43A-C822-8D30-7926-678A9FB1763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91060" y="5665860"/>
                  <a:ext cx="5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0F6087D-6CC1-3CE8-F81D-219CC85EC809}"/>
                    </a:ext>
                  </a:extLst>
                </p14:cNvPr>
                <p14:cNvContentPartPr/>
                <p14:nvPr/>
              </p14:nvContentPartPr>
              <p14:xfrm>
                <a:off x="2550620" y="5535540"/>
                <a:ext cx="24840" cy="295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0F6087D-6CC1-3CE8-F81D-219CC85EC80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541980" y="5526540"/>
                  <a:ext cx="42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C2C6417-1FBB-82E7-C646-16B91ABEDEA7}"/>
                    </a:ext>
                  </a:extLst>
                </p14:cNvPr>
                <p14:cNvContentPartPr/>
                <p14:nvPr/>
              </p14:nvContentPartPr>
              <p14:xfrm>
                <a:off x="2565380" y="5452740"/>
                <a:ext cx="576360" cy="2671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C2C6417-1FBB-82E7-C646-16B91ABEDEA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556740" y="5443740"/>
                  <a:ext cx="594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44D5B8F-007E-0C74-81F2-B9886CB316CB}"/>
                    </a:ext>
                  </a:extLst>
                </p14:cNvPr>
                <p14:cNvContentPartPr/>
                <p14:nvPr/>
              </p14:nvContentPartPr>
              <p14:xfrm>
                <a:off x="2964620" y="5497020"/>
                <a:ext cx="183600" cy="74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44D5B8F-007E-0C74-81F2-B9886CB316C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55980" y="5488020"/>
                  <a:ext cx="201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9AF5AC0-9D0D-D120-297C-674A15315951}"/>
                    </a:ext>
                  </a:extLst>
                </p14:cNvPr>
                <p14:cNvContentPartPr/>
                <p14:nvPr/>
              </p14:nvContentPartPr>
              <p14:xfrm>
                <a:off x="3286460" y="5342940"/>
                <a:ext cx="110880" cy="3240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9AF5AC0-9D0D-D120-297C-674A153159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77460" y="5333940"/>
                  <a:ext cx="12852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110D78E5-9A5F-E885-A52E-380071BA6562}"/>
              </a:ext>
            </a:extLst>
          </p:cNvPr>
          <p:cNvGrpSpPr/>
          <p:nvPr/>
        </p:nvGrpSpPr>
        <p:grpSpPr>
          <a:xfrm>
            <a:off x="3694340" y="5354460"/>
            <a:ext cx="747000" cy="375840"/>
            <a:chOff x="3694340" y="5354460"/>
            <a:chExt cx="7470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1587F65-F19C-D349-4081-6B3A1637A4B8}"/>
                    </a:ext>
                  </a:extLst>
                </p14:cNvPr>
                <p14:cNvContentPartPr/>
                <p14:nvPr/>
              </p14:nvContentPartPr>
              <p14:xfrm>
                <a:off x="3694340" y="5394060"/>
                <a:ext cx="152280" cy="151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1587F65-F19C-D349-4081-6B3A1637A4B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85700" y="5385060"/>
                  <a:ext cx="169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8921859-19EF-A6B5-C836-0431CA109E36}"/>
                    </a:ext>
                  </a:extLst>
                </p14:cNvPr>
                <p14:cNvContentPartPr/>
                <p14:nvPr/>
              </p14:nvContentPartPr>
              <p14:xfrm>
                <a:off x="3719540" y="5354460"/>
                <a:ext cx="124560" cy="217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8921859-19EF-A6B5-C836-0431CA109E3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710540" y="5345820"/>
                  <a:ext cx="14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1EF85D4-0022-1E14-2EEA-46F4FA47AA88}"/>
                    </a:ext>
                  </a:extLst>
                </p14:cNvPr>
                <p14:cNvContentPartPr/>
                <p14:nvPr/>
              </p14:nvContentPartPr>
              <p14:xfrm>
                <a:off x="3891620" y="5438700"/>
                <a:ext cx="147240" cy="1432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1EF85D4-0022-1E14-2EEA-46F4FA47AA8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82620" y="5430060"/>
                  <a:ext cx="164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526FD41-16A8-CAF0-4626-6837621D9CD9}"/>
                    </a:ext>
                  </a:extLst>
                </p14:cNvPr>
                <p14:cNvContentPartPr/>
                <p14:nvPr/>
              </p14:nvContentPartPr>
              <p14:xfrm>
                <a:off x="4134260" y="5421780"/>
                <a:ext cx="180360" cy="2160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526FD41-16A8-CAF0-4626-6837621D9C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125620" y="5413140"/>
                  <a:ext cx="198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161A977-A8E6-46D9-F280-F491D3770D73}"/>
                    </a:ext>
                  </a:extLst>
                </p14:cNvPr>
                <p14:cNvContentPartPr/>
                <p14:nvPr/>
              </p14:nvContentPartPr>
              <p14:xfrm>
                <a:off x="4386260" y="5600340"/>
                <a:ext cx="55080" cy="1299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161A977-A8E6-46D9-F280-F491D3770D7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77260" y="5591340"/>
                  <a:ext cx="7272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240F5BEB-493D-2376-243F-CC7F060F9016}"/>
                  </a:ext>
                </a:extLst>
              </p14:cNvPr>
              <p14:cNvContentPartPr/>
              <p14:nvPr/>
            </p14:nvContentPartPr>
            <p14:xfrm>
              <a:off x="8012540" y="1330020"/>
              <a:ext cx="130680" cy="46008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240F5BEB-493D-2376-243F-CC7F060F901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003900" y="1321020"/>
                <a:ext cx="148320" cy="4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Group 450">
            <a:extLst>
              <a:ext uri="{FF2B5EF4-FFF2-40B4-BE49-F238E27FC236}">
                <a16:creationId xmlns:a16="http://schemas.microsoft.com/office/drawing/2014/main" id="{79619971-9946-7210-7B92-88D45DCE8078}"/>
              </a:ext>
            </a:extLst>
          </p:cNvPr>
          <p:cNvGrpSpPr/>
          <p:nvPr/>
        </p:nvGrpSpPr>
        <p:grpSpPr>
          <a:xfrm>
            <a:off x="4789820" y="5211180"/>
            <a:ext cx="685800" cy="352080"/>
            <a:chOff x="4789820" y="5211180"/>
            <a:chExt cx="6858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A5F7141-9015-7CC0-A587-C961A02CBD78}"/>
                    </a:ext>
                  </a:extLst>
                </p14:cNvPr>
                <p14:cNvContentPartPr/>
                <p14:nvPr/>
              </p14:nvContentPartPr>
              <p14:xfrm>
                <a:off x="4789820" y="5263020"/>
                <a:ext cx="185040" cy="3002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A5F7141-9015-7CC0-A587-C961A02CBD7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80820" y="5254380"/>
                  <a:ext cx="202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392E92B-00F6-F1CB-9447-0377659CDCE2}"/>
                    </a:ext>
                  </a:extLst>
                </p14:cNvPr>
                <p14:cNvContentPartPr/>
                <p14:nvPr/>
              </p14:nvContentPartPr>
              <p14:xfrm>
                <a:off x="5150540" y="5275260"/>
                <a:ext cx="207360" cy="1382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392E92B-00F6-F1CB-9447-0377659CDCE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41900" y="5266260"/>
                  <a:ext cx="225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4E4E47D-9D4F-4123-1976-25C4B83BB6FA}"/>
                    </a:ext>
                  </a:extLst>
                </p14:cNvPr>
                <p14:cNvContentPartPr/>
                <p14:nvPr/>
              </p14:nvContentPartPr>
              <p14:xfrm>
                <a:off x="5310740" y="5211180"/>
                <a:ext cx="164880" cy="1051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4E4E47D-9D4F-4123-1976-25C4B83BB6F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01740" y="5202180"/>
                  <a:ext cx="1825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B4892E89-4AF7-AF8A-E262-A055FD098BE7}"/>
              </a:ext>
            </a:extLst>
          </p:cNvPr>
          <p:cNvGrpSpPr/>
          <p:nvPr/>
        </p:nvGrpSpPr>
        <p:grpSpPr>
          <a:xfrm>
            <a:off x="5778380" y="4920300"/>
            <a:ext cx="1950480" cy="638640"/>
            <a:chOff x="5778380" y="4920300"/>
            <a:chExt cx="195048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792E8C5-52FC-C515-D228-79366B4F6C29}"/>
                    </a:ext>
                  </a:extLst>
                </p14:cNvPr>
                <p14:cNvContentPartPr/>
                <p14:nvPr/>
              </p14:nvContentPartPr>
              <p14:xfrm>
                <a:off x="5778380" y="5193900"/>
                <a:ext cx="520920" cy="414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792E8C5-52FC-C515-D228-79366B4F6C2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769380" y="5184900"/>
                  <a:ext cx="538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A9D89A6-B62B-503F-A004-2499693A9F83}"/>
                    </a:ext>
                  </a:extLst>
                </p14:cNvPr>
                <p14:cNvContentPartPr/>
                <p14:nvPr/>
              </p14:nvContentPartPr>
              <p14:xfrm>
                <a:off x="6477500" y="5065380"/>
                <a:ext cx="97920" cy="326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A9D89A6-B62B-503F-A004-2499693A9F8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468860" y="5056380"/>
                  <a:ext cx="115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03B89F6-C2A9-A3EB-B331-380160E380E1}"/>
                    </a:ext>
                  </a:extLst>
                </p14:cNvPr>
                <p14:cNvContentPartPr/>
                <p14:nvPr/>
              </p14:nvContentPartPr>
              <p14:xfrm>
                <a:off x="6665420" y="5132340"/>
                <a:ext cx="160920" cy="1846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03B89F6-C2A9-A3EB-B331-380160E380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656420" y="5123340"/>
                  <a:ext cx="178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3E8CB6C-1EA5-FEC0-446E-3529BC8AEC6A}"/>
                    </a:ext>
                  </a:extLst>
                </p14:cNvPr>
                <p14:cNvContentPartPr/>
                <p14:nvPr/>
              </p14:nvContentPartPr>
              <p14:xfrm>
                <a:off x="6855500" y="5164020"/>
                <a:ext cx="103320" cy="2966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3E8CB6C-1EA5-FEC0-446E-3529BC8AEC6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846500" y="5155380"/>
                  <a:ext cx="120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EFC4DCC-9562-0038-B069-3DDF5A2A21B0}"/>
                    </a:ext>
                  </a:extLst>
                </p14:cNvPr>
                <p14:cNvContentPartPr/>
                <p14:nvPr/>
              </p14:nvContentPartPr>
              <p14:xfrm>
                <a:off x="7111460" y="5216940"/>
                <a:ext cx="214920" cy="640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EFC4DCC-9562-0038-B069-3DDF5A2A21B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102820" y="5207940"/>
                  <a:ext cx="232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8B05FB1-5BC4-92B1-4279-209AD3B6C1E5}"/>
                    </a:ext>
                  </a:extLst>
                </p14:cNvPr>
                <p14:cNvContentPartPr/>
                <p14:nvPr/>
              </p14:nvContentPartPr>
              <p14:xfrm>
                <a:off x="7196420" y="5144940"/>
                <a:ext cx="73800" cy="2703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8B05FB1-5BC4-92B1-4279-209AD3B6C1E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187780" y="5135940"/>
                  <a:ext cx="91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DE31C2C-55D1-6CAA-3FB9-5C045301221E}"/>
                    </a:ext>
                  </a:extLst>
                </p14:cNvPr>
                <p14:cNvContentPartPr/>
                <p14:nvPr/>
              </p14:nvContentPartPr>
              <p14:xfrm>
                <a:off x="7385420" y="5107860"/>
                <a:ext cx="28440" cy="2786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DE31C2C-55D1-6CAA-3FB9-5C04530122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76780" y="5099220"/>
                  <a:ext cx="46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59DD266-5752-13D7-E6BD-6FB55813B35C}"/>
                    </a:ext>
                  </a:extLst>
                </p14:cNvPr>
                <p14:cNvContentPartPr/>
                <p14:nvPr/>
              </p14:nvContentPartPr>
              <p14:xfrm>
                <a:off x="7465700" y="4920300"/>
                <a:ext cx="263160" cy="5659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59DD266-5752-13D7-E6BD-6FB55813B35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57060" y="4911300"/>
                  <a:ext cx="2808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5BBBE16-49ED-85AD-68DA-96D392849397}"/>
                    </a:ext>
                  </a:extLst>
                </p14:cNvPr>
                <p14:cNvContentPartPr/>
                <p14:nvPr/>
              </p14:nvContentPartPr>
              <p14:xfrm>
                <a:off x="6545180" y="5417100"/>
                <a:ext cx="118800" cy="1418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5BBBE16-49ED-85AD-68DA-96D39284939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536540" y="5408100"/>
                  <a:ext cx="136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F77AD32-E969-08BD-30E6-76230600FC5C}"/>
                    </a:ext>
                  </a:extLst>
                </p14:cNvPr>
                <p14:cNvContentPartPr/>
                <p14:nvPr/>
              </p14:nvContentPartPr>
              <p14:xfrm>
                <a:off x="6684860" y="5134140"/>
                <a:ext cx="213120" cy="2469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F77AD32-E969-08BD-30E6-76230600FC5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675860" y="5125140"/>
                  <a:ext cx="2307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06D8CC57-CA8D-26EC-1587-08983AA69E70}"/>
              </a:ext>
            </a:extLst>
          </p:cNvPr>
          <p:cNvGrpSpPr/>
          <p:nvPr/>
        </p:nvGrpSpPr>
        <p:grpSpPr>
          <a:xfrm>
            <a:off x="770060" y="1382940"/>
            <a:ext cx="1507680" cy="1160640"/>
            <a:chOff x="770060" y="1382940"/>
            <a:chExt cx="1507680" cy="11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E7FBAFF-606E-D985-9D4B-5F9962ED3899}"/>
                    </a:ext>
                  </a:extLst>
                </p14:cNvPr>
                <p14:cNvContentPartPr/>
                <p14:nvPr/>
              </p14:nvContentPartPr>
              <p14:xfrm>
                <a:off x="1190540" y="1382940"/>
                <a:ext cx="64080" cy="234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E7FBAFF-606E-D985-9D4B-5F9962ED389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81540" y="1374300"/>
                  <a:ext cx="81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E3F922E-A77A-AB61-3D74-FF8DAF83852D}"/>
                    </a:ext>
                  </a:extLst>
                </p14:cNvPr>
                <p14:cNvContentPartPr/>
                <p14:nvPr/>
              </p14:nvContentPartPr>
              <p14:xfrm>
                <a:off x="1122500" y="1409220"/>
                <a:ext cx="213840" cy="2217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E3F922E-A77A-AB61-3D74-FF8DAF83852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13860" y="1400220"/>
                  <a:ext cx="231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B4FEAFA-CC29-7ABF-2E59-D658FACC3281}"/>
                    </a:ext>
                  </a:extLst>
                </p14:cNvPr>
                <p14:cNvContentPartPr/>
                <p14:nvPr/>
              </p14:nvContentPartPr>
              <p14:xfrm>
                <a:off x="1387820" y="1389420"/>
                <a:ext cx="448200" cy="270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B4FEAFA-CC29-7ABF-2E59-D658FACC328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378820" y="1380420"/>
                  <a:ext cx="465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831F00B-4F6A-70FD-CCEF-2554F4890615}"/>
                    </a:ext>
                  </a:extLst>
                </p14:cNvPr>
                <p14:cNvContentPartPr/>
                <p14:nvPr/>
              </p14:nvContentPartPr>
              <p14:xfrm>
                <a:off x="1977860" y="1467540"/>
                <a:ext cx="52920" cy="158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831F00B-4F6A-70FD-CCEF-2554F489061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968860" y="1458900"/>
                  <a:ext cx="70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177A778-0DA4-FD92-2D6A-6510B4F7EBE4}"/>
                    </a:ext>
                  </a:extLst>
                </p14:cNvPr>
                <p14:cNvContentPartPr/>
                <p14:nvPr/>
              </p14:nvContentPartPr>
              <p14:xfrm>
                <a:off x="1932860" y="1582740"/>
                <a:ext cx="181440" cy="241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177A778-0DA4-FD92-2D6A-6510B4F7EBE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24220" y="1574100"/>
                  <a:ext cx="199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5052607-81B1-76CC-9794-08F03902A23E}"/>
                    </a:ext>
                  </a:extLst>
                </p14:cNvPr>
                <p14:cNvContentPartPr/>
                <p14:nvPr/>
              </p14:nvContentPartPr>
              <p14:xfrm>
                <a:off x="1917380" y="1477620"/>
                <a:ext cx="177480" cy="108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5052607-81B1-76CC-9794-08F03902A23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908740" y="1468980"/>
                  <a:ext cx="195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FF5CD70-410B-29B6-1036-B37B5BF9B7A0}"/>
                    </a:ext>
                  </a:extLst>
                </p14:cNvPr>
                <p14:cNvContentPartPr/>
                <p14:nvPr/>
              </p14:nvContentPartPr>
              <p14:xfrm>
                <a:off x="1989380" y="1498500"/>
                <a:ext cx="168120" cy="234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FF5CD70-410B-29B6-1036-B37B5BF9B7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80740" y="1489860"/>
                  <a:ext cx="185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BC46E9B-736D-6B46-C12D-18655E12A020}"/>
                    </a:ext>
                  </a:extLst>
                </p14:cNvPr>
                <p14:cNvContentPartPr/>
                <p14:nvPr/>
              </p14:nvContentPartPr>
              <p14:xfrm>
                <a:off x="2009540" y="1634580"/>
                <a:ext cx="268200" cy="51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BC46E9B-736D-6B46-C12D-18655E12A02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0900" y="1625940"/>
                  <a:ext cx="285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A280CAE-3C81-B114-D3EC-205F54A1CC8E}"/>
                    </a:ext>
                  </a:extLst>
                </p14:cNvPr>
                <p14:cNvContentPartPr/>
                <p14:nvPr/>
              </p14:nvContentPartPr>
              <p14:xfrm>
                <a:off x="770060" y="1588140"/>
                <a:ext cx="286560" cy="9554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A280CAE-3C81-B114-D3EC-205F54A1CC8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61420" y="1579500"/>
                  <a:ext cx="304200" cy="9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F6597AC1-6CF3-6A88-01A4-0C0625F1513B}"/>
                  </a:ext>
                </a:extLst>
              </p14:cNvPr>
              <p14:cNvContentPartPr/>
              <p14:nvPr/>
            </p14:nvContentPartPr>
            <p14:xfrm>
              <a:off x="2070020" y="2103660"/>
              <a:ext cx="360" cy="3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F6597AC1-6CF3-6A88-01A4-0C0625F151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61380" y="20946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9" name="Group 478">
            <a:extLst>
              <a:ext uri="{FF2B5EF4-FFF2-40B4-BE49-F238E27FC236}">
                <a16:creationId xmlns:a16="http://schemas.microsoft.com/office/drawing/2014/main" id="{94FF7296-8317-A37A-42E6-76E3B3FF877F}"/>
              </a:ext>
            </a:extLst>
          </p:cNvPr>
          <p:cNvGrpSpPr/>
          <p:nvPr/>
        </p:nvGrpSpPr>
        <p:grpSpPr>
          <a:xfrm>
            <a:off x="1240940" y="2424060"/>
            <a:ext cx="970920" cy="247680"/>
            <a:chOff x="1240940" y="2424060"/>
            <a:chExt cx="970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F5810AC-1F0A-8BEF-7AD0-C0B5D9170A7D}"/>
                    </a:ext>
                  </a:extLst>
                </p14:cNvPr>
                <p14:cNvContentPartPr/>
                <p14:nvPr/>
              </p14:nvContentPartPr>
              <p14:xfrm>
                <a:off x="1240940" y="2493540"/>
                <a:ext cx="158760" cy="178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F5810AC-1F0A-8BEF-7AD0-C0B5D9170A7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231940" y="2484900"/>
                  <a:ext cx="176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11DFA0F-EBF8-4B8C-E77F-E8A53986A5DE}"/>
                    </a:ext>
                  </a:extLst>
                </p14:cNvPr>
                <p14:cNvContentPartPr/>
                <p14:nvPr/>
              </p14:nvContentPartPr>
              <p14:xfrm>
                <a:off x="1250660" y="2463660"/>
                <a:ext cx="115920" cy="1526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11DFA0F-EBF8-4B8C-E77F-E8A53986A5D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41660" y="2454660"/>
                  <a:ext cx="133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CD05573-BE7F-3CB8-1CDC-D65610088812}"/>
                    </a:ext>
                  </a:extLst>
                </p14:cNvPr>
                <p14:cNvContentPartPr/>
                <p14:nvPr/>
              </p14:nvContentPartPr>
              <p14:xfrm>
                <a:off x="1342820" y="2475900"/>
                <a:ext cx="192600" cy="1652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CD05573-BE7F-3CB8-1CDC-D6561008881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334180" y="2467260"/>
                  <a:ext cx="210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97AC4BD4-49B9-DDC4-7A2D-E4265C4F5A63}"/>
                    </a:ext>
                  </a:extLst>
                </p14:cNvPr>
                <p14:cNvContentPartPr/>
                <p14:nvPr/>
              </p14:nvContentPartPr>
              <p14:xfrm>
                <a:off x="1649540" y="2424060"/>
                <a:ext cx="255600" cy="2124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97AC4BD4-49B9-DDC4-7A2D-E4265C4F5A6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40900" y="2415420"/>
                  <a:ext cx="273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2EBEC28-ECA4-FD24-82FB-F777E09BD41D}"/>
                    </a:ext>
                  </a:extLst>
                </p14:cNvPr>
                <p14:cNvContentPartPr/>
                <p14:nvPr/>
              </p14:nvContentPartPr>
              <p14:xfrm>
                <a:off x="1990460" y="2499300"/>
                <a:ext cx="221400" cy="1029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2EBEC28-ECA4-FD24-82FB-F777E09BD41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81460" y="2490660"/>
                  <a:ext cx="239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3874B72-4EAB-D241-438F-6C8E8DF97AE8}"/>
              </a:ext>
            </a:extLst>
          </p:cNvPr>
          <p:cNvGrpSpPr/>
          <p:nvPr/>
        </p:nvGrpSpPr>
        <p:grpSpPr>
          <a:xfrm>
            <a:off x="2539820" y="1407060"/>
            <a:ext cx="4592160" cy="1726200"/>
            <a:chOff x="2539820" y="1407060"/>
            <a:chExt cx="4592160" cy="17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7862449-8D93-BECF-2094-48A7E8250595}"/>
                    </a:ext>
                  </a:extLst>
                </p14:cNvPr>
                <p14:cNvContentPartPr/>
                <p14:nvPr/>
              </p14:nvContentPartPr>
              <p14:xfrm>
                <a:off x="2610380" y="1431540"/>
                <a:ext cx="68040" cy="2718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7862449-8D93-BECF-2094-48A7E82505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01380" y="1422900"/>
                  <a:ext cx="85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106C71-820C-B2F0-A39F-660134E83241}"/>
                    </a:ext>
                  </a:extLst>
                </p14:cNvPr>
                <p14:cNvContentPartPr/>
                <p14:nvPr/>
              </p14:nvContentPartPr>
              <p14:xfrm>
                <a:off x="2539820" y="3000780"/>
                <a:ext cx="137160" cy="112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106C71-820C-B2F0-A39F-660134E8324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30820" y="2992140"/>
                  <a:ext cx="154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AD67760-6871-BBC5-9624-17A0100B9030}"/>
                    </a:ext>
                  </a:extLst>
                </p14:cNvPr>
                <p14:cNvContentPartPr/>
                <p14:nvPr/>
              </p14:nvContentPartPr>
              <p14:xfrm>
                <a:off x="2905580" y="2936340"/>
                <a:ext cx="914040" cy="1728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AD67760-6871-BBC5-9624-17A0100B903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96940" y="2927700"/>
                  <a:ext cx="931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52B8394-026B-C7D5-23A7-3493D8D3E1F2}"/>
                    </a:ext>
                  </a:extLst>
                </p14:cNvPr>
                <p14:cNvContentPartPr/>
                <p14:nvPr/>
              </p14:nvContentPartPr>
              <p14:xfrm>
                <a:off x="3826100" y="2891700"/>
                <a:ext cx="522000" cy="2415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52B8394-026B-C7D5-23A7-3493D8D3E1F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17460" y="2882700"/>
                  <a:ext cx="539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D7F468F-3158-B46B-B65E-7EF2C0CFF3FC}"/>
                    </a:ext>
                  </a:extLst>
                </p14:cNvPr>
                <p14:cNvContentPartPr/>
                <p14:nvPr/>
              </p14:nvContentPartPr>
              <p14:xfrm>
                <a:off x="4431260" y="3108420"/>
                <a:ext cx="360" cy="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D7F468F-3158-B46B-B65E-7EF2C0CFF3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226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3E26DC2-89C6-64C7-539E-C6F300889D44}"/>
                    </a:ext>
                  </a:extLst>
                </p14:cNvPr>
                <p14:cNvContentPartPr/>
                <p14:nvPr/>
              </p14:nvContentPartPr>
              <p14:xfrm>
                <a:off x="2994140" y="1407060"/>
                <a:ext cx="434160" cy="298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3E26DC2-89C6-64C7-539E-C6F300889D4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85140" y="1398060"/>
                  <a:ext cx="451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ED88307-EFA0-F777-6807-4697E356A330}"/>
                    </a:ext>
                  </a:extLst>
                </p14:cNvPr>
                <p14:cNvContentPartPr/>
                <p14:nvPr/>
              </p14:nvContentPartPr>
              <p14:xfrm>
                <a:off x="3456380" y="1536660"/>
                <a:ext cx="506160" cy="290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ED88307-EFA0-F777-6807-4697E356A33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447740" y="1528020"/>
                  <a:ext cx="523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A06EE26-29B6-D5CF-A62C-AC576BA6EB06}"/>
                    </a:ext>
                  </a:extLst>
                </p14:cNvPr>
                <p14:cNvContentPartPr/>
                <p14:nvPr/>
              </p14:nvContentPartPr>
              <p14:xfrm>
                <a:off x="3345500" y="1444140"/>
                <a:ext cx="360" cy="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A06EE26-29B6-D5CF-A62C-AC576BA6EB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36500" y="143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47DA833-681B-B596-CA1B-DFBEA0153F86}"/>
                    </a:ext>
                  </a:extLst>
                </p14:cNvPr>
                <p14:cNvContentPartPr/>
                <p14:nvPr/>
              </p14:nvContentPartPr>
              <p14:xfrm>
                <a:off x="4108340" y="1511100"/>
                <a:ext cx="1557720" cy="1868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47DA833-681B-B596-CA1B-DFBEA0153F8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099340" y="1502460"/>
                  <a:ext cx="1575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980B363-9E42-0F4E-B45C-CCE1DE9054E7}"/>
                    </a:ext>
                  </a:extLst>
                </p14:cNvPr>
                <p14:cNvContentPartPr/>
                <p14:nvPr/>
              </p14:nvContentPartPr>
              <p14:xfrm>
                <a:off x="5416220" y="1507500"/>
                <a:ext cx="360" cy="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980B363-9E42-0F4E-B45C-CCE1DE9054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7580" y="1498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4BEF7D6-B264-E995-0C9A-FD06C1C4CA90}"/>
                    </a:ext>
                  </a:extLst>
                </p14:cNvPr>
                <p14:cNvContentPartPr/>
                <p14:nvPr/>
              </p14:nvContentPartPr>
              <p14:xfrm>
                <a:off x="5809340" y="1484460"/>
                <a:ext cx="338040" cy="290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4BEF7D6-B264-E995-0C9A-FD06C1C4CA9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00340" y="1475460"/>
                  <a:ext cx="355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7DD869A-E64A-5514-3AA6-8EF2D9601EE9}"/>
                    </a:ext>
                  </a:extLst>
                </p14:cNvPr>
                <p14:cNvContentPartPr/>
                <p14:nvPr/>
              </p14:nvContentPartPr>
              <p14:xfrm>
                <a:off x="4569500" y="2047500"/>
                <a:ext cx="660240" cy="142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7DD869A-E64A-5514-3AA6-8EF2D9601EE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560500" y="2038500"/>
                  <a:ext cx="67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B2E2FE8-8B25-1341-B7BF-F72BCEEB8D81}"/>
                    </a:ext>
                  </a:extLst>
                </p14:cNvPr>
                <p14:cNvContentPartPr/>
                <p14:nvPr/>
              </p14:nvContentPartPr>
              <p14:xfrm>
                <a:off x="5314340" y="1975140"/>
                <a:ext cx="570960" cy="2149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B2E2FE8-8B25-1341-B7BF-F72BCEEB8D8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305700" y="1966140"/>
                  <a:ext cx="588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6C4E030-B7A2-1774-FC24-74BE4C544CCB}"/>
                    </a:ext>
                  </a:extLst>
                </p14:cNvPr>
                <p14:cNvContentPartPr/>
                <p14:nvPr/>
              </p14:nvContentPartPr>
              <p14:xfrm>
                <a:off x="5851820" y="1931940"/>
                <a:ext cx="238320" cy="3690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6C4E030-B7A2-1774-FC24-74BE4C544CC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842820" y="1922940"/>
                  <a:ext cx="255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99A4987-E11E-0D40-4C80-6C9E7E1364C0}"/>
                    </a:ext>
                  </a:extLst>
                </p14:cNvPr>
                <p14:cNvContentPartPr/>
                <p14:nvPr/>
              </p14:nvContentPartPr>
              <p14:xfrm>
                <a:off x="3502460" y="1837260"/>
                <a:ext cx="2023560" cy="1314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99A4987-E11E-0D40-4C80-6C9E7E1364C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493460" y="1828620"/>
                  <a:ext cx="204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105DC42-17AE-479B-AF1E-73C3E171ECF9}"/>
                    </a:ext>
                  </a:extLst>
                </p14:cNvPr>
                <p14:cNvContentPartPr/>
                <p14:nvPr/>
              </p14:nvContentPartPr>
              <p14:xfrm>
                <a:off x="4536740" y="2352420"/>
                <a:ext cx="984240" cy="2160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105DC42-17AE-479B-AF1E-73C3E171ECF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528100" y="2343780"/>
                  <a:ext cx="1001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36E3672-8A8B-02D1-9A7E-E2C54AFA08BD}"/>
                    </a:ext>
                  </a:extLst>
                </p14:cNvPr>
                <p14:cNvContentPartPr/>
                <p14:nvPr/>
              </p14:nvContentPartPr>
              <p14:xfrm>
                <a:off x="6159620" y="2254860"/>
                <a:ext cx="240840" cy="259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36E3672-8A8B-02D1-9A7E-E2C54AFA08B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150980" y="2246220"/>
                  <a:ext cx="258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486FE5E-E4B5-9D83-5F40-EDAE991219AF}"/>
                    </a:ext>
                  </a:extLst>
                </p14:cNvPr>
                <p14:cNvContentPartPr/>
                <p14:nvPr/>
              </p14:nvContentPartPr>
              <p14:xfrm>
                <a:off x="6228380" y="2116260"/>
                <a:ext cx="115920" cy="3214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486FE5E-E4B5-9D83-5F40-EDAE991219A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219380" y="2107260"/>
                  <a:ext cx="133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9E2E143-D0EE-FFA6-5BEC-9740C641E48E}"/>
                    </a:ext>
                  </a:extLst>
                </p14:cNvPr>
                <p14:cNvContentPartPr/>
                <p14:nvPr/>
              </p14:nvContentPartPr>
              <p14:xfrm>
                <a:off x="6232700" y="2123460"/>
                <a:ext cx="82800" cy="360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9E2E143-D0EE-FFA6-5BEC-9740C641E48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223700" y="2114820"/>
                  <a:ext cx="100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35CC3EE-B70F-A061-9E02-A23FD1107457}"/>
                    </a:ext>
                  </a:extLst>
                </p14:cNvPr>
                <p14:cNvContentPartPr/>
                <p14:nvPr/>
              </p14:nvContentPartPr>
              <p14:xfrm>
                <a:off x="6136940" y="2099700"/>
                <a:ext cx="355320" cy="28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35CC3EE-B70F-A061-9E02-A23FD110745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27940" y="2091060"/>
                  <a:ext cx="372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662BC8A-3228-5907-3168-080818E2FDFE}"/>
                    </a:ext>
                  </a:extLst>
                </p14:cNvPr>
                <p14:cNvContentPartPr/>
                <p14:nvPr/>
              </p14:nvContentPartPr>
              <p14:xfrm>
                <a:off x="6667940" y="2151900"/>
                <a:ext cx="228960" cy="2728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662BC8A-3228-5907-3168-080818E2FDF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659300" y="2143260"/>
                  <a:ext cx="24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B4666B0-A91D-53C8-43BA-45414F5D207D}"/>
                    </a:ext>
                  </a:extLst>
                </p14:cNvPr>
                <p14:cNvContentPartPr/>
                <p14:nvPr/>
              </p14:nvContentPartPr>
              <p14:xfrm>
                <a:off x="7131620" y="2269980"/>
                <a:ext cx="36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B4666B0-A91D-53C8-43BA-45414F5D20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2980" y="226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AA670D5-8AAD-58EF-A542-120CB55AC56F}"/>
                    </a:ext>
                  </a:extLst>
                </p14:cNvPr>
                <p14:cNvContentPartPr/>
                <p14:nvPr/>
              </p14:nvContentPartPr>
              <p14:xfrm>
                <a:off x="6796100" y="2458260"/>
                <a:ext cx="222840" cy="235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AA670D5-8AAD-58EF-A542-120CB55AC56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787100" y="2449620"/>
                  <a:ext cx="240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30DE83A3-6FAE-44FE-F4BB-42CD816C2032}"/>
                    </a:ext>
                  </a:extLst>
                </p14:cNvPr>
                <p14:cNvContentPartPr/>
                <p14:nvPr/>
              </p14:nvContentPartPr>
              <p14:xfrm>
                <a:off x="7040180" y="2307780"/>
                <a:ext cx="68760" cy="43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30DE83A3-6FAE-44FE-F4BB-42CD816C203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31180" y="2298780"/>
                  <a:ext cx="86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EC2FA75-6407-6B99-4566-E4A891BAA08E}"/>
                    </a:ext>
                  </a:extLst>
                </p14:cNvPr>
                <p14:cNvContentPartPr/>
                <p14:nvPr/>
              </p14:nvContentPartPr>
              <p14:xfrm>
                <a:off x="6571820" y="2506500"/>
                <a:ext cx="305640" cy="759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EC2FA75-6407-6B99-4566-E4A891BAA08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563180" y="2497860"/>
                  <a:ext cx="323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5DC5CD80-65FD-4B3D-44A3-FB31CB9810F6}"/>
                    </a:ext>
                  </a:extLst>
                </p14:cNvPr>
                <p14:cNvContentPartPr/>
                <p14:nvPr/>
              </p14:nvContentPartPr>
              <p14:xfrm>
                <a:off x="2678060" y="2429100"/>
                <a:ext cx="150480" cy="1832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5DC5CD80-65FD-4B3D-44A3-FB31CB9810F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69060" y="2420460"/>
                  <a:ext cx="16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457176F-9119-BE8C-4B72-D4DF7A11F920}"/>
                    </a:ext>
                  </a:extLst>
                </p14:cNvPr>
                <p14:cNvContentPartPr/>
                <p14:nvPr/>
              </p14:nvContentPartPr>
              <p14:xfrm>
                <a:off x="2668700" y="2434140"/>
                <a:ext cx="162720" cy="207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457176F-9119-BE8C-4B72-D4DF7A11F92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60060" y="2425500"/>
                  <a:ext cx="18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2C899C9-8E1B-7B7E-3633-E3F235DDB8A7}"/>
                    </a:ext>
                  </a:extLst>
                </p14:cNvPr>
                <p14:cNvContentPartPr/>
                <p14:nvPr/>
              </p14:nvContentPartPr>
              <p14:xfrm>
                <a:off x="2846900" y="2417940"/>
                <a:ext cx="245880" cy="1486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2C899C9-8E1B-7B7E-3633-E3F235DDB8A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38260" y="2408940"/>
                  <a:ext cx="26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D7544E0-F7A7-71CC-BFCC-1A43A7A8664C}"/>
                    </a:ext>
                  </a:extLst>
                </p14:cNvPr>
                <p14:cNvContentPartPr/>
                <p14:nvPr/>
              </p14:nvContentPartPr>
              <p14:xfrm>
                <a:off x="3191420" y="2363580"/>
                <a:ext cx="181080" cy="2109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D7544E0-F7A7-71CC-BFCC-1A43A7A8664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82780" y="2354580"/>
                  <a:ext cx="198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40C363D-5DE4-ADFE-729D-698E3E949177}"/>
                    </a:ext>
                  </a:extLst>
                </p14:cNvPr>
                <p14:cNvContentPartPr/>
                <p14:nvPr/>
              </p14:nvContentPartPr>
              <p14:xfrm>
                <a:off x="3699020" y="2356380"/>
                <a:ext cx="182520" cy="170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40C363D-5DE4-ADFE-729D-698E3E94917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90020" y="2347380"/>
                  <a:ext cx="200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072B703-0B51-E057-3AB8-22DF039120D6}"/>
                    </a:ext>
                  </a:extLst>
                </p14:cNvPr>
                <p14:cNvContentPartPr/>
                <p14:nvPr/>
              </p14:nvContentPartPr>
              <p14:xfrm>
                <a:off x="3674540" y="2320380"/>
                <a:ext cx="184680" cy="2595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D072B703-0B51-E057-3AB8-22DF039120D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65900" y="2311380"/>
                  <a:ext cx="20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935C515E-56CB-95CA-505F-B0D187564457}"/>
                    </a:ext>
                  </a:extLst>
                </p14:cNvPr>
                <p14:cNvContentPartPr/>
                <p14:nvPr/>
              </p14:nvContentPartPr>
              <p14:xfrm>
                <a:off x="3475460" y="2233260"/>
                <a:ext cx="520920" cy="449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935C515E-56CB-95CA-505F-B0D18756445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66460" y="2224620"/>
                  <a:ext cx="538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BE759A2-0807-6F40-5E84-4B228A80E97A}"/>
                    </a:ext>
                  </a:extLst>
                </p14:cNvPr>
                <p14:cNvContentPartPr/>
                <p14:nvPr/>
              </p14:nvContentPartPr>
              <p14:xfrm>
                <a:off x="2814140" y="2063340"/>
                <a:ext cx="324000" cy="1839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BE759A2-0807-6F40-5E84-4B228A80E97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05500" y="2054700"/>
                  <a:ext cx="341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7B5E724-B323-2F2E-1EB9-1296337C6A6D}"/>
                    </a:ext>
                  </a:extLst>
                </p14:cNvPr>
                <p14:cNvContentPartPr/>
                <p14:nvPr/>
              </p14:nvContentPartPr>
              <p14:xfrm>
                <a:off x="4305980" y="2549700"/>
                <a:ext cx="612000" cy="673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7B5E724-B323-2F2E-1EB9-1296337C6A6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7340" y="2540700"/>
                  <a:ext cx="629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33B3768-3E73-0E61-A5D7-E6179F9D73A4}"/>
                    </a:ext>
                  </a:extLst>
                </p14:cNvPr>
                <p14:cNvContentPartPr/>
                <p14:nvPr/>
              </p14:nvContentPartPr>
              <p14:xfrm>
                <a:off x="4701260" y="2280780"/>
                <a:ext cx="252000" cy="5475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33B3768-3E73-0E61-A5D7-E6179F9D73A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692260" y="2272140"/>
                  <a:ext cx="2696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07FF604-5C9E-DC64-D01F-529F1C4BC97F}"/>
                    </a:ext>
                  </a:extLst>
                </p14:cNvPr>
                <p14:cNvContentPartPr/>
                <p14:nvPr/>
              </p14:nvContentPartPr>
              <p14:xfrm>
                <a:off x="5158820" y="2454660"/>
                <a:ext cx="360" cy="3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07FF604-5C9E-DC64-D01F-529F1C4BC9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0180" y="2446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654F94E-C8B1-3725-E196-C467589710DB}"/>
                    </a:ext>
                  </a:extLst>
                </p14:cNvPr>
                <p14:cNvContentPartPr/>
                <p14:nvPr/>
              </p14:nvContentPartPr>
              <p14:xfrm>
                <a:off x="5150540" y="2615940"/>
                <a:ext cx="9720" cy="193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654F94E-C8B1-3725-E196-C467589710D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141900" y="2606940"/>
                  <a:ext cx="2736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88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</Words>
  <Application>Microsoft Office PowerPoint</Application>
  <PresentationFormat>Widescreen</PresentationFormat>
  <Paragraphs>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 Jain</dc:creator>
  <cp:lastModifiedBy>Sandhi Jain</cp:lastModifiedBy>
  <cp:revision>2</cp:revision>
  <dcterms:created xsi:type="dcterms:W3CDTF">2024-09-08T08:50:03Z</dcterms:created>
  <dcterms:modified xsi:type="dcterms:W3CDTF">2024-09-09T09:56:47Z</dcterms:modified>
</cp:coreProperties>
</file>