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5" r:id="rId6"/>
    <p:sldId id="266" r:id="rId7"/>
    <p:sldId id="267" r:id="rId8"/>
    <p:sldId id="268" r:id="rId9"/>
    <p:sldId id="271" r:id="rId10"/>
    <p:sldId id="269" r:id="rId11"/>
    <p:sldId id="274" r:id="rId12"/>
    <p:sldId id="275" r:id="rId13"/>
    <p:sldId id="270"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ncbcomgasandhiyap@gmail.com" userId="915e7dcad74adebc" providerId="LiveId" clId="{6F1E6443-1DD4-DE46-9933-1DDC8E3947AC}"/>
    <pc:docChg chg="undo custSel addSld delSld modSld sldOrd">
      <pc:chgData name="tncbcomgasandhiyap@gmail.com" userId="915e7dcad74adebc" providerId="LiveId" clId="{6F1E6443-1DD4-DE46-9933-1DDC8E3947AC}" dt="2024-08-30T08:39:32.716" v="964" actId="1076"/>
      <pc:docMkLst>
        <pc:docMk/>
      </pc:docMkLst>
      <pc:sldChg chg="addSp delSp modSp add del mod ord chgLayout">
        <pc:chgData name="tncbcomgasandhiyap@gmail.com" userId="915e7dcad74adebc" providerId="LiveId" clId="{6F1E6443-1DD4-DE46-9933-1DDC8E3947AC}" dt="2024-08-30T08:31:43.083" v="953" actId="14100"/>
        <pc:sldMkLst>
          <pc:docMk/>
          <pc:sldMk cId="3104705288" sldId="256"/>
        </pc:sldMkLst>
        <pc:spChg chg="del mod">
          <ac:chgData name="tncbcomgasandhiyap@gmail.com" userId="915e7dcad74adebc" providerId="LiveId" clId="{6F1E6443-1DD4-DE46-9933-1DDC8E3947AC}" dt="2024-08-30T04:45:21.340" v="10" actId="478"/>
          <ac:spMkLst>
            <pc:docMk/>
            <pc:sldMk cId="3104705288" sldId="256"/>
            <ac:spMk id="2" creationId="{D3DD2F9B-242D-7CA0-D513-A28A0AB5F81F}"/>
          </ac:spMkLst>
        </pc:spChg>
        <pc:spChg chg="del mod ord">
          <ac:chgData name="tncbcomgasandhiyap@gmail.com" userId="915e7dcad74adebc" providerId="LiveId" clId="{6F1E6443-1DD4-DE46-9933-1DDC8E3947AC}" dt="2024-08-30T04:58:47.167" v="118" actId="478"/>
          <ac:spMkLst>
            <pc:docMk/>
            <pc:sldMk cId="3104705288" sldId="256"/>
            <ac:spMk id="3" creationId="{2A758744-6663-B6D4-CEC3-AEA2D864693C}"/>
          </ac:spMkLst>
        </pc:spChg>
        <pc:spChg chg="add mod">
          <ac:chgData name="tncbcomgasandhiyap@gmail.com" userId="915e7dcad74adebc" providerId="LiveId" clId="{6F1E6443-1DD4-DE46-9933-1DDC8E3947AC}" dt="2024-08-30T08:31:43.083" v="953" actId="14100"/>
          <ac:spMkLst>
            <pc:docMk/>
            <pc:sldMk cId="3104705288" sldId="256"/>
            <ac:spMk id="3" creationId="{6C7E597D-6960-757E-E087-E2F44F2FC37D}"/>
          </ac:spMkLst>
        </pc:spChg>
        <pc:spChg chg="add mod ord">
          <ac:chgData name="tncbcomgasandhiyap@gmail.com" userId="915e7dcad74adebc" providerId="LiveId" clId="{6F1E6443-1DD4-DE46-9933-1DDC8E3947AC}" dt="2024-08-30T04:57:59.076" v="106" actId="14100"/>
          <ac:spMkLst>
            <pc:docMk/>
            <pc:sldMk cId="3104705288" sldId="256"/>
            <ac:spMk id="5" creationId="{4EEBE3B2-815A-AB9F-B450-73908E44E3E7}"/>
          </ac:spMkLst>
        </pc:spChg>
        <pc:spChg chg="add del mod">
          <ac:chgData name="tncbcomgasandhiyap@gmail.com" userId="915e7dcad74adebc" providerId="LiveId" clId="{6F1E6443-1DD4-DE46-9933-1DDC8E3947AC}" dt="2024-08-30T08:26:36.167" v="780" actId="478"/>
          <ac:spMkLst>
            <pc:docMk/>
            <pc:sldMk cId="3104705288" sldId="256"/>
            <ac:spMk id="7" creationId="{F1E39582-EE07-EB18-1C0D-59B043D165D3}"/>
          </ac:spMkLst>
        </pc:spChg>
      </pc:sldChg>
      <pc:sldChg chg="addSp delSp modSp new">
        <pc:chgData name="tncbcomgasandhiyap@gmail.com" userId="915e7dcad74adebc" providerId="LiveId" clId="{6F1E6443-1DD4-DE46-9933-1DDC8E3947AC}" dt="2024-08-30T06:14:33.424" v="194" actId="242"/>
        <pc:sldMkLst>
          <pc:docMk/>
          <pc:sldMk cId="219128285" sldId="257"/>
        </pc:sldMkLst>
        <pc:spChg chg="mod">
          <ac:chgData name="tncbcomgasandhiyap@gmail.com" userId="915e7dcad74adebc" providerId="LiveId" clId="{6F1E6443-1DD4-DE46-9933-1DDC8E3947AC}" dt="2024-08-30T04:54:01.485" v="80" actId="207"/>
          <ac:spMkLst>
            <pc:docMk/>
            <pc:sldMk cId="219128285" sldId="257"/>
            <ac:spMk id="2" creationId="{AB254561-C64D-F353-FA2A-17C3DA001C98}"/>
          </ac:spMkLst>
        </pc:spChg>
        <pc:spChg chg="del mod">
          <ac:chgData name="tncbcomgasandhiyap@gmail.com" userId="915e7dcad74adebc" providerId="LiveId" clId="{6F1E6443-1DD4-DE46-9933-1DDC8E3947AC}" dt="2024-08-30T04:55:28.238" v="96" actId="478"/>
          <ac:spMkLst>
            <pc:docMk/>
            <pc:sldMk cId="219128285" sldId="257"/>
            <ac:spMk id="3" creationId="{BFF743E5-6F3A-CB27-3790-A9F04CD48D9F}"/>
          </ac:spMkLst>
        </pc:spChg>
        <pc:spChg chg="add mod">
          <ac:chgData name="tncbcomgasandhiyap@gmail.com" userId="915e7dcad74adebc" providerId="LiveId" clId="{6F1E6443-1DD4-DE46-9933-1DDC8E3947AC}" dt="2024-08-30T06:14:33.424" v="194" actId="242"/>
          <ac:spMkLst>
            <pc:docMk/>
            <pc:sldMk cId="219128285" sldId="257"/>
            <ac:spMk id="5" creationId="{03A80008-720A-7444-5D57-8A16EBBBE363}"/>
          </ac:spMkLst>
        </pc:spChg>
      </pc:sldChg>
      <pc:sldChg chg="modSp new add del ord">
        <pc:chgData name="tncbcomgasandhiyap@gmail.com" userId="915e7dcad74adebc" providerId="LiveId" clId="{6F1E6443-1DD4-DE46-9933-1DDC8E3947AC}" dt="2024-08-30T07:22:29.513" v="234" actId="25668"/>
        <pc:sldMkLst>
          <pc:docMk/>
          <pc:sldMk cId="1585277276" sldId="258"/>
        </pc:sldMkLst>
        <pc:spChg chg="mod">
          <ac:chgData name="tncbcomgasandhiyap@gmail.com" userId="915e7dcad74adebc" providerId="LiveId" clId="{6F1E6443-1DD4-DE46-9933-1DDC8E3947AC}" dt="2024-08-30T07:20:36.106" v="216" actId="113"/>
          <ac:spMkLst>
            <pc:docMk/>
            <pc:sldMk cId="1585277276" sldId="258"/>
            <ac:spMk id="2" creationId="{55531E46-A85C-6202-0A43-069564DBD486}"/>
          </ac:spMkLst>
        </pc:spChg>
        <pc:spChg chg="mod">
          <ac:chgData name="tncbcomgasandhiyap@gmail.com" userId="915e7dcad74adebc" providerId="LiveId" clId="{6F1E6443-1DD4-DE46-9933-1DDC8E3947AC}" dt="2024-08-30T07:22:29.513" v="234" actId="25668"/>
          <ac:spMkLst>
            <pc:docMk/>
            <pc:sldMk cId="1585277276" sldId="258"/>
            <ac:spMk id="3" creationId="{CD48FD77-00DB-0E20-99B9-264985D1EE48}"/>
          </ac:spMkLst>
        </pc:spChg>
      </pc:sldChg>
      <pc:sldChg chg="addSp delSp modSp new del">
        <pc:chgData name="tncbcomgasandhiyap@gmail.com" userId="915e7dcad74adebc" providerId="LiveId" clId="{6F1E6443-1DD4-DE46-9933-1DDC8E3947AC}" dt="2024-08-30T07:27:38.895" v="260" actId="2696"/>
        <pc:sldMkLst>
          <pc:docMk/>
          <pc:sldMk cId="56888131" sldId="259"/>
        </pc:sldMkLst>
        <pc:spChg chg="del mod">
          <ac:chgData name="tncbcomgasandhiyap@gmail.com" userId="915e7dcad74adebc" providerId="LiveId" clId="{6F1E6443-1DD4-DE46-9933-1DDC8E3947AC}" dt="2024-08-30T07:27:18.695" v="259" actId="478"/>
          <ac:spMkLst>
            <pc:docMk/>
            <pc:sldMk cId="56888131" sldId="259"/>
            <ac:spMk id="2" creationId="{043D463E-2485-5122-FCA3-73DBCE04472E}"/>
          </ac:spMkLst>
        </pc:spChg>
        <pc:spChg chg="del mod">
          <ac:chgData name="tncbcomgasandhiyap@gmail.com" userId="915e7dcad74adebc" providerId="LiveId" clId="{6F1E6443-1DD4-DE46-9933-1DDC8E3947AC}" dt="2024-08-30T07:26:07.401" v="253" actId="478"/>
          <ac:spMkLst>
            <pc:docMk/>
            <pc:sldMk cId="56888131" sldId="259"/>
            <ac:spMk id="3" creationId="{099EB203-DECB-4C20-DD9D-36C09C5484EF}"/>
          </ac:spMkLst>
        </pc:spChg>
        <pc:spChg chg="add del">
          <ac:chgData name="tncbcomgasandhiyap@gmail.com" userId="915e7dcad74adebc" providerId="LiveId" clId="{6F1E6443-1DD4-DE46-9933-1DDC8E3947AC}" dt="2024-08-30T07:26:12.444" v="255" actId="478"/>
          <ac:spMkLst>
            <pc:docMk/>
            <pc:sldMk cId="56888131" sldId="259"/>
            <ac:spMk id="5" creationId="{2CBF79FD-DF00-03E7-A765-1D81089D3571}"/>
          </ac:spMkLst>
        </pc:spChg>
        <pc:spChg chg="add mod">
          <ac:chgData name="tncbcomgasandhiyap@gmail.com" userId="915e7dcad74adebc" providerId="LiveId" clId="{6F1E6443-1DD4-DE46-9933-1DDC8E3947AC}" dt="2024-08-30T07:26:12.444" v="255" actId="478"/>
          <ac:spMkLst>
            <pc:docMk/>
            <pc:sldMk cId="56888131" sldId="259"/>
            <ac:spMk id="7" creationId="{250A0710-ABDE-EABD-71D6-1E51363F9F81}"/>
          </ac:spMkLst>
        </pc:spChg>
        <pc:spChg chg="add del">
          <ac:chgData name="tncbcomgasandhiyap@gmail.com" userId="915e7dcad74adebc" providerId="LiveId" clId="{6F1E6443-1DD4-DE46-9933-1DDC8E3947AC}" dt="2024-08-30T07:26:18.243" v="257" actId="478"/>
          <ac:spMkLst>
            <pc:docMk/>
            <pc:sldMk cId="56888131" sldId="259"/>
            <ac:spMk id="9" creationId="{EE7E5D40-F1C9-D116-3EB0-E052C50DA390}"/>
          </ac:spMkLst>
        </pc:spChg>
        <pc:spChg chg="add del mod">
          <ac:chgData name="tncbcomgasandhiyap@gmail.com" userId="915e7dcad74adebc" providerId="LiveId" clId="{6F1E6443-1DD4-DE46-9933-1DDC8E3947AC}" dt="2024-08-30T07:26:55.557" v="258" actId="478"/>
          <ac:spMkLst>
            <pc:docMk/>
            <pc:sldMk cId="56888131" sldId="259"/>
            <ac:spMk id="11" creationId="{15A40961-45FF-E3F1-776C-E9727DEFD218}"/>
          </ac:spMkLst>
        </pc:spChg>
        <pc:spChg chg="add mod">
          <ac:chgData name="tncbcomgasandhiyap@gmail.com" userId="915e7dcad74adebc" providerId="LiveId" clId="{6F1E6443-1DD4-DE46-9933-1DDC8E3947AC}" dt="2024-08-30T07:27:18.695" v="259" actId="478"/>
          <ac:spMkLst>
            <pc:docMk/>
            <pc:sldMk cId="56888131" sldId="259"/>
            <ac:spMk id="13" creationId="{773428BF-5EF7-E946-A2EA-F58B84497071}"/>
          </ac:spMkLst>
        </pc:spChg>
      </pc:sldChg>
      <pc:sldChg chg="new del">
        <pc:chgData name="tncbcomgasandhiyap@gmail.com" userId="915e7dcad74adebc" providerId="LiveId" clId="{6F1E6443-1DD4-DE46-9933-1DDC8E3947AC}" dt="2024-08-30T07:27:43.439" v="261" actId="2696"/>
        <pc:sldMkLst>
          <pc:docMk/>
          <pc:sldMk cId="3502681866" sldId="260"/>
        </pc:sldMkLst>
      </pc:sldChg>
      <pc:sldChg chg="new del">
        <pc:chgData name="tncbcomgasandhiyap@gmail.com" userId="915e7dcad74adebc" providerId="LiveId" clId="{6F1E6443-1DD4-DE46-9933-1DDC8E3947AC}" dt="2024-08-30T07:27:45.338" v="262" actId="2696"/>
        <pc:sldMkLst>
          <pc:docMk/>
          <pc:sldMk cId="151345353" sldId="261"/>
        </pc:sldMkLst>
      </pc:sldChg>
      <pc:sldChg chg="new del">
        <pc:chgData name="tncbcomgasandhiyap@gmail.com" userId="915e7dcad74adebc" providerId="LiveId" clId="{6F1E6443-1DD4-DE46-9933-1DDC8E3947AC}" dt="2024-08-30T07:27:47.047" v="263" actId="2696"/>
        <pc:sldMkLst>
          <pc:docMk/>
          <pc:sldMk cId="106457413" sldId="262"/>
        </pc:sldMkLst>
      </pc:sldChg>
      <pc:sldChg chg="modSp new del">
        <pc:chgData name="tncbcomgasandhiyap@gmail.com" userId="915e7dcad74adebc" providerId="LiveId" clId="{6F1E6443-1DD4-DE46-9933-1DDC8E3947AC}" dt="2024-08-30T07:30:12.649" v="303" actId="2696"/>
        <pc:sldMkLst>
          <pc:docMk/>
          <pc:sldMk cId="1870608475" sldId="263"/>
        </pc:sldMkLst>
        <pc:spChg chg="mod">
          <ac:chgData name="tncbcomgasandhiyap@gmail.com" userId="915e7dcad74adebc" providerId="LiveId" clId="{6F1E6443-1DD4-DE46-9933-1DDC8E3947AC}" dt="2024-08-30T07:30:01.901" v="302" actId="14100"/>
          <ac:spMkLst>
            <pc:docMk/>
            <pc:sldMk cId="1870608475" sldId="263"/>
            <ac:spMk id="2" creationId="{A4BD2595-641C-884C-7714-35EA06CCC4BF}"/>
          </ac:spMkLst>
        </pc:spChg>
      </pc:sldChg>
      <pc:sldChg chg="addSp delSp modSp new">
        <pc:chgData name="tncbcomgasandhiyap@gmail.com" userId="915e7dcad74adebc" providerId="LiveId" clId="{6F1E6443-1DD4-DE46-9933-1DDC8E3947AC}" dt="2024-08-30T07:35:17.936" v="360" actId="242"/>
        <pc:sldMkLst>
          <pc:docMk/>
          <pc:sldMk cId="225192606" sldId="264"/>
        </pc:sldMkLst>
        <pc:spChg chg="mod">
          <ac:chgData name="tncbcomgasandhiyap@gmail.com" userId="915e7dcad74adebc" providerId="LiveId" clId="{6F1E6443-1DD4-DE46-9933-1DDC8E3947AC}" dt="2024-08-30T07:34:26.696" v="337" actId="20577"/>
          <ac:spMkLst>
            <pc:docMk/>
            <pc:sldMk cId="225192606" sldId="264"/>
            <ac:spMk id="2" creationId="{6EA01F3F-8C9A-D3BA-6C4D-7E584B8A4B8D}"/>
          </ac:spMkLst>
        </pc:spChg>
        <pc:spChg chg="del mod">
          <ac:chgData name="tncbcomgasandhiyap@gmail.com" userId="915e7dcad74adebc" providerId="LiveId" clId="{6F1E6443-1DD4-DE46-9933-1DDC8E3947AC}" dt="2024-08-30T07:33:36.831" v="313" actId="478"/>
          <ac:spMkLst>
            <pc:docMk/>
            <pc:sldMk cId="225192606" sldId="264"/>
            <ac:spMk id="3" creationId="{E3FD18B7-4C46-2A53-7308-8761DF348F9C}"/>
          </ac:spMkLst>
        </pc:spChg>
        <pc:spChg chg="add mod">
          <ac:chgData name="tncbcomgasandhiyap@gmail.com" userId="915e7dcad74adebc" providerId="LiveId" clId="{6F1E6443-1DD4-DE46-9933-1DDC8E3947AC}" dt="2024-08-30T07:35:17.936" v="360" actId="242"/>
          <ac:spMkLst>
            <pc:docMk/>
            <pc:sldMk cId="225192606" sldId="264"/>
            <ac:spMk id="4" creationId="{E21897D0-3395-C855-B899-F3DB9D157C83}"/>
          </ac:spMkLst>
        </pc:spChg>
      </pc:sldChg>
      <pc:sldChg chg="modSp new">
        <pc:chgData name="tncbcomgasandhiyap@gmail.com" userId="915e7dcad74adebc" providerId="LiveId" clId="{6F1E6443-1DD4-DE46-9933-1DDC8E3947AC}" dt="2024-08-30T07:39:39.064" v="378" actId="1076"/>
        <pc:sldMkLst>
          <pc:docMk/>
          <pc:sldMk cId="3804460416" sldId="265"/>
        </pc:sldMkLst>
        <pc:spChg chg="mod">
          <ac:chgData name="tncbcomgasandhiyap@gmail.com" userId="915e7dcad74adebc" providerId="LiveId" clId="{6F1E6443-1DD4-DE46-9933-1DDC8E3947AC}" dt="2024-08-30T07:36:13.846" v="361" actId="20577"/>
          <ac:spMkLst>
            <pc:docMk/>
            <pc:sldMk cId="3804460416" sldId="265"/>
            <ac:spMk id="2" creationId="{D1755AF2-FF2D-5BFF-83AE-1613EDEEA450}"/>
          </ac:spMkLst>
        </pc:spChg>
        <pc:spChg chg="mod">
          <ac:chgData name="tncbcomgasandhiyap@gmail.com" userId="915e7dcad74adebc" providerId="LiveId" clId="{6F1E6443-1DD4-DE46-9933-1DDC8E3947AC}" dt="2024-08-30T07:39:39.064" v="378" actId="1076"/>
          <ac:spMkLst>
            <pc:docMk/>
            <pc:sldMk cId="3804460416" sldId="265"/>
            <ac:spMk id="3" creationId="{7779EF1C-9876-DA7D-CE1D-886E6AF1D20C}"/>
          </ac:spMkLst>
        </pc:spChg>
      </pc:sldChg>
      <pc:sldChg chg="modSp new">
        <pc:chgData name="tncbcomgasandhiyap@gmail.com" userId="915e7dcad74adebc" providerId="LiveId" clId="{6F1E6443-1DD4-DE46-9933-1DDC8E3947AC}" dt="2024-08-30T07:42:06.470" v="425" actId="20577"/>
        <pc:sldMkLst>
          <pc:docMk/>
          <pc:sldMk cId="1402006196" sldId="266"/>
        </pc:sldMkLst>
        <pc:spChg chg="mod">
          <ac:chgData name="tncbcomgasandhiyap@gmail.com" userId="915e7dcad74adebc" providerId="LiveId" clId="{6F1E6443-1DD4-DE46-9933-1DDC8E3947AC}" dt="2024-08-30T07:40:54.081" v="388" actId="20577"/>
          <ac:spMkLst>
            <pc:docMk/>
            <pc:sldMk cId="1402006196" sldId="266"/>
            <ac:spMk id="2" creationId="{684DFFC8-0B2B-36EE-999A-7D251375CD09}"/>
          </ac:spMkLst>
        </pc:spChg>
        <pc:spChg chg="mod">
          <ac:chgData name="tncbcomgasandhiyap@gmail.com" userId="915e7dcad74adebc" providerId="LiveId" clId="{6F1E6443-1DD4-DE46-9933-1DDC8E3947AC}" dt="2024-08-30T07:42:06.470" v="425" actId="20577"/>
          <ac:spMkLst>
            <pc:docMk/>
            <pc:sldMk cId="1402006196" sldId="266"/>
            <ac:spMk id="3" creationId="{D33015D1-954F-A4E7-3CB8-35E8B5567447}"/>
          </ac:spMkLst>
        </pc:spChg>
      </pc:sldChg>
      <pc:sldChg chg="modSp new">
        <pc:chgData name="tncbcomgasandhiyap@gmail.com" userId="915e7dcad74adebc" providerId="LiveId" clId="{6F1E6443-1DD4-DE46-9933-1DDC8E3947AC}" dt="2024-08-30T07:43:52.694" v="449" actId="113"/>
        <pc:sldMkLst>
          <pc:docMk/>
          <pc:sldMk cId="158008529" sldId="267"/>
        </pc:sldMkLst>
        <pc:spChg chg="mod">
          <ac:chgData name="tncbcomgasandhiyap@gmail.com" userId="915e7dcad74adebc" providerId="LiveId" clId="{6F1E6443-1DD4-DE46-9933-1DDC8E3947AC}" dt="2024-08-30T07:41:23.178" v="421" actId="20577"/>
          <ac:spMkLst>
            <pc:docMk/>
            <pc:sldMk cId="158008529" sldId="267"/>
            <ac:spMk id="2" creationId="{1F84628F-D310-10DD-4E43-1868D0495900}"/>
          </ac:spMkLst>
        </pc:spChg>
        <pc:spChg chg="mod">
          <ac:chgData name="tncbcomgasandhiyap@gmail.com" userId="915e7dcad74adebc" providerId="LiveId" clId="{6F1E6443-1DD4-DE46-9933-1DDC8E3947AC}" dt="2024-08-30T07:43:52.694" v="449" actId="113"/>
          <ac:spMkLst>
            <pc:docMk/>
            <pc:sldMk cId="158008529" sldId="267"/>
            <ac:spMk id="3" creationId="{07196F37-F979-1266-699A-0C6A10F5EBE7}"/>
          </ac:spMkLst>
        </pc:spChg>
      </pc:sldChg>
      <pc:sldChg chg="modSp new">
        <pc:chgData name="tncbcomgasandhiyap@gmail.com" userId="915e7dcad74adebc" providerId="LiveId" clId="{6F1E6443-1DD4-DE46-9933-1DDC8E3947AC}" dt="2024-08-30T07:49:56.067" v="570" actId="25668"/>
        <pc:sldMkLst>
          <pc:docMk/>
          <pc:sldMk cId="741244742" sldId="268"/>
        </pc:sldMkLst>
        <pc:spChg chg="mod">
          <ac:chgData name="tncbcomgasandhiyap@gmail.com" userId="915e7dcad74adebc" providerId="LiveId" clId="{6F1E6443-1DD4-DE46-9933-1DDC8E3947AC}" dt="2024-08-30T07:48:11.783" v="556" actId="20577"/>
          <ac:spMkLst>
            <pc:docMk/>
            <pc:sldMk cId="741244742" sldId="268"/>
            <ac:spMk id="2" creationId="{63B98FA6-B242-6B73-B650-6B5221DC7E61}"/>
          </ac:spMkLst>
        </pc:spChg>
        <pc:spChg chg="mod">
          <ac:chgData name="tncbcomgasandhiyap@gmail.com" userId="915e7dcad74adebc" providerId="LiveId" clId="{6F1E6443-1DD4-DE46-9933-1DDC8E3947AC}" dt="2024-08-30T07:49:56.067" v="570" actId="25668"/>
          <ac:spMkLst>
            <pc:docMk/>
            <pc:sldMk cId="741244742" sldId="268"/>
            <ac:spMk id="3" creationId="{264C85F0-FC9C-D9BD-2108-9F3CD249DFF6}"/>
          </ac:spMkLst>
        </pc:spChg>
      </pc:sldChg>
      <pc:sldChg chg="modSp new ord">
        <pc:chgData name="tncbcomgasandhiyap@gmail.com" userId="915e7dcad74adebc" providerId="LiveId" clId="{6F1E6443-1DD4-DE46-9933-1DDC8E3947AC}" dt="2024-08-30T08:13:33.427" v="668" actId="1076"/>
        <pc:sldMkLst>
          <pc:docMk/>
          <pc:sldMk cId="3279341426" sldId="269"/>
        </pc:sldMkLst>
        <pc:spChg chg="mod">
          <ac:chgData name="tncbcomgasandhiyap@gmail.com" userId="915e7dcad74adebc" providerId="LiveId" clId="{6F1E6443-1DD4-DE46-9933-1DDC8E3947AC}" dt="2024-08-30T07:57:36.217" v="621" actId="20577"/>
          <ac:spMkLst>
            <pc:docMk/>
            <pc:sldMk cId="3279341426" sldId="269"/>
            <ac:spMk id="2" creationId="{E18133C2-7696-9297-A11D-DF9E28CDA066}"/>
          </ac:spMkLst>
        </pc:spChg>
        <pc:spChg chg="mod">
          <ac:chgData name="tncbcomgasandhiyap@gmail.com" userId="915e7dcad74adebc" providerId="LiveId" clId="{6F1E6443-1DD4-DE46-9933-1DDC8E3947AC}" dt="2024-08-30T07:57:17.528" v="607" actId="27636"/>
          <ac:spMkLst>
            <pc:docMk/>
            <pc:sldMk cId="3279341426" sldId="269"/>
            <ac:spMk id="3" creationId="{1DBBACAF-C7CA-2FDE-D213-51B983F7FEF6}"/>
          </ac:spMkLst>
        </pc:spChg>
      </pc:sldChg>
      <pc:sldChg chg="addSp delSp modSp new">
        <pc:chgData name="tncbcomgasandhiyap@gmail.com" userId="915e7dcad74adebc" providerId="LiveId" clId="{6F1E6443-1DD4-DE46-9933-1DDC8E3947AC}" dt="2024-08-30T08:16:16.181" v="707" actId="122"/>
        <pc:sldMkLst>
          <pc:docMk/>
          <pc:sldMk cId="2441213906" sldId="270"/>
        </pc:sldMkLst>
        <pc:spChg chg="mod">
          <ac:chgData name="tncbcomgasandhiyap@gmail.com" userId="915e7dcad74adebc" providerId="LiveId" clId="{6F1E6443-1DD4-DE46-9933-1DDC8E3947AC}" dt="2024-08-30T08:16:16.181" v="707" actId="122"/>
          <ac:spMkLst>
            <pc:docMk/>
            <pc:sldMk cId="2441213906" sldId="270"/>
            <ac:spMk id="2" creationId="{A4CC054F-37A7-A3D8-5D0C-F7591ECE21B1}"/>
          </ac:spMkLst>
        </pc:spChg>
        <pc:spChg chg="del">
          <ac:chgData name="tncbcomgasandhiyap@gmail.com" userId="915e7dcad74adebc" providerId="LiveId" clId="{6F1E6443-1DD4-DE46-9933-1DDC8E3947AC}" dt="2024-08-30T08:00:40.511" v="635" actId="22"/>
          <ac:spMkLst>
            <pc:docMk/>
            <pc:sldMk cId="2441213906" sldId="270"/>
            <ac:spMk id="3" creationId="{2B16671E-0D7E-54DA-3F4E-9DD37029B3BC}"/>
          </ac:spMkLst>
        </pc:spChg>
        <pc:picChg chg="add mod">
          <ac:chgData name="tncbcomgasandhiyap@gmail.com" userId="915e7dcad74adebc" providerId="LiveId" clId="{6F1E6443-1DD4-DE46-9933-1DDC8E3947AC}" dt="2024-08-30T08:00:40.511" v="635" actId="22"/>
          <ac:picMkLst>
            <pc:docMk/>
            <pc:sldMk cId="2441213906" sldId="270"/>
            <ac:picMk id="6" creationId="{A390E063-987E-926A-F7FC-8454962AAEB1}"/>
          </ac:picMkLst>
        </pc:picChg>
      </pc:sldChg>
      <pc:sldChg chg="modSp new ord">
        <pc:chgData name="tncbcomgasandhiyap@gmail.com" userId="915e7dcad74adebc" providerId="LiveId" clId="{6F1E6443-1DD4-DE46-9933-1DDC8E3947AC}" dt="2024-08-30T08:39:32.716" v="964" actId="1076"/>
        <pc:sldMkLst>
          <pc:docMk/>
          <pc:sldMk cId="3282598496" sldId="271"/>
        </pc:sldMkLst>
        <pc:spChg chg="mod">
          <ac:chgData name="tncbcomgasandhiyap@gmail.com" userId="915e7dcad74adebc" providerId="LiveId" clId="{6F1E6443-1DD4-DE46-9933-1DDC8E3947AC}" dt="2024-08-30T08:04:43.113" v="650" actId="20577"/>
          <ac:spMkLst>
            <pc:docMk/>
            <pc:sldMk cId="3282598496" sldId="271"/>
            <ac:spMk id="2" creationId="{00E5320E-FC38-9CAF-C633-DB311C3912D1}"/>
          </ac:spMkLst>
        </pc:spChg>
        <pc:spChg chg="mod">
          <ac:chgData name="tncbcomgasandhiyap@gmail.com" userId="915e7dcad74adebc" providerId="LiveId" clId="{6F1E6443-1DD4-DE46-9933-1DDC8E3947AC}" dt="2024-08-30T08:39:32.716" v="964" actId="1076"/>
          <ac:spMkLst>
            <pc:docMk/>
            <pc:sldMk cId="3282598496" sldId="271"/>
            <ac:spMk id="3" creationId="{C75AE2F8-E652-6C53-DB63-1CC8CEE97ED4}"/>
          </ac:spMkLst>
        </pc:spChg>
      </pc:sldChg>
      <pc:sldChg chg="addSp modSp new del">
        <pc:chgData name="tncbcomgasandhiyap@gmail.com" userId="915e7dcad74adebc" providerId="LiveId" clId="{6F1E6443-1DD4-DE46-9933-1DDC8E3947AC}" dt="2024-08-30T08:03:23.308" v="648" actId="2696"/>
        <pc:sldMkLst>
          <pc:docMk/>
          <pc:sldMk cId="3304910224" sldId="272"/>
        </pc:sldMkLst>
        <pc:spChg chg="mod">
          <ac:chgData name="tncbcomgasandhiyap@gmail.com" userId="915e7dcad74adebc" providerId="LiveId" clId="{6F1E6443-1DD4-DE46-9933-1DDC8E3947AC}" dt="2024-08-30T08:02:43.291" v="646" actId="12"/>
          <ac:spMkLst>
            <pc:docMk/>
            <pc:sldMk cId="3304910224" sldId="272"/>
            <ac:spMk id="3" creationId="{F6EC4EE4-BC90-9337-6F4A-8AB87A578043}"/>
          </ac:spMkLst>
        </pc:spChg>
        <pc:graphicFrameChg chg="add">
          <ac:chgData name="tncbcomgasandhiyap@gmail.com" userId="915e7dcad74adebc" providerId="LiveId" clId="{6F1E6443-1DD4-DE46-9933-1DDC8E3947AC}" dt="2024-08-30T08:02:55.699" v="647" actId="3680"/>
          <ac:graphicFrameMkLst>
            <pc:docMk/>
            <pc:sldMk cId="3304910224" sldId="272"/>
            <ac:graphicFrameMk id="4" creationId="{63D03AF7-001D-BFB2-FCD1-41627317DEF4}"/>
          </ac:graphicFrameMkLst>
        </pc:graphicFrameChg>
      </pc:sldChg>
      <pc:sldChg chg="modSp new">
        <pc:chgData name="tncbcomgasandhiyap@gmail.com" userId="915e7dcad74adebc" providerId="LiveId" clId="{6F1E6443-1DD4-DE46-9933-1DDC8E3947AC}" dt="2024-08-30T07:59:05.268" v="634" actId="1076"/>
        <pc:sldMkLst>
          <pc:docMk/>
          <pc:sldMk cId="871548702" sldId="273"/>
        </pc:sldMkLst>
        <pc:spChg chg="mod">
          <ac:chgData name="tncbcomgasandhiyap@gmail.com" userId="915e7dcad74adebc" providerId="LiveId" clId="{6F1E6443-1DD4-DE46-9933-1DDC8E3947AC}" dt="2024-08-30T07:58:59.065" v="627" actId="5793"/>
          <ac:spMkLst>
            <pc:docMk/>
            <pc:sldMk cId="871548702" sldId="273"/>
            <ac:spMk id="2" creationId="{009377AD-F8C5-4959-4876-3A99120630DF}"/>
          </ac:spMkLst>
        </pc:spChg>
        <pc:spChg chg="mod">
          <ac:chgData name="tncbcomgasandhiyap@gmail.com" userId="915e7dcad74adebc" providerId="LiveId" clId="{6F1E6443-1DD4-DE46-9933-1DDC8E3947AC}" dt="2024-08-30T07:59:05.268" v="634" actId="1076"/>
          <ac:spMkLst>
            <pc:docMk/>
            <pc:sldMk cId="871548702" sldId="273"/>
            <ac:spMk id="3" creationId="{E1DDBF49-A6AE-8905-0C77-9433DF46DB5C}"/>
          </ac:spMkLst>
        </pc:spChg>
      </pc:sldChg>
      <pc:sldChg chg="addSp modSp new">
        <pc:chgData name="tncbcomgasandhiyap@gmail.com" userId="915e7dcad74adebc" providerId="LiveId" clId="{6F1E6443-1DD4-DE46-9933-1DDC8E3947AC}" dt="2024-08-30T08:18:19.469" v="775" actId="122"/>
        <pc:sldMkLst>
          <pc:docMk/>
          <pc:sldMk cId="262410822" sldId="274"/>
        </pc:sldMkLst>
        <pc:spChg chg="mod">
          <ac:chgData name="tncbcomgasandhiyap@gmail.com" userId="915e7dcad74adebc" providerId="LiveId" clId="{6F1E6443-1DD4-DE46-9933-1DDC8E3947AC}" dt="2024-08-30T08:18:19.469" v="775" actId="122"/>
          <ac:spMkLst>
            <pc:docMk/>
            <pc:sldMk cId="262410822" sldId="274"/>
            <ac:spMk id="2" creationId="{3FEF7CAE-3F5F-F054-8487-DE98F863AAEE}"/>
          </ac:spMkLst>
        </pc:spChg>
        <pc:graphicFrameChg chg="add mod modGraphic">
          <ac:chgData name="tncbcomgasandhiyap@gmail.com" userId="915e7dcad74adebc" providerId="LiveId" clId="{6F1E6443-1DD4-DE46-9933-1DDC8E3947AC}" dt="2024-08-30T08:18:09.949" v="760" actId="113"/>
          <ac:graphicFrameMkLst>
            <pc:docMk/>
            <pc:sldMk cId="262410822" sldId="274"/>
            <ac:graphicFrameMk id="5" creationId="{C4115264-EB43-D77E-B0EE-8A7F00949F0E}"/>
          </ac:graphicFrameMkLst>
        </pc:graphicFrameChg>
      </pc:sldChg>
      <pc:sldChg chg="addSp delSp modSp new">
        <pc:chgData name="tncbcomgasandhiyap@gmail.com" userId="915e7dcad74adebc" providerId="LiveId" clId="{6F1E6443-1DD4-DE46-9933-1DDC8E3947AC}" dt="2024-08-30T08:15:55.978" v="693" actId="122"/>
        <pc:sldMkLst>
          <pc:docMk/>
          <pc:sldMk cId="1671250734" sldId="275"/>
        </pc:sldMkLst>
        <pc:spChg chg="mod">
          <ac:chgData name="tncbcomgasandhiyap@gmail.com" userId="915e7dcad74adebc" providerId="LiveId" clId="{6F1E6443-1DD4-DE46-9933-1DDC8E3947AC}" dt="2024-08-30T08:15:55.978" v="693" actId="122"/>
          <ac:spMkLst>
            <pc:docMk/>
            <pc:sldMk cId="1671250734" sldId="275"/>
            <ac:spMk id="2" creationId="{9E951A60-1AFD-5CC7-F84E-F7233A102B89}"/>
          </ac:spMkLst>
        </pc:spChg>
        <pc:spChg chg="del">
          <ac:chgData name="tncbcomgasandhiyap@gmail.com" userId="915e7dcad74adebc" providerId="LiveId" clId="{6F1E6443-1DD4-DE46-9933-1DDC8E3947AC}" dt="2024-08-30T08:15:20.033" v="672" actId="22"/>
          <ac:spMkLst>
            <pc:docMk/>
            <pc:sldMk cId="1671250734" sldId="275"/>
            <ac:spMk id="3" creationId="{5AD331D0-B61D-3B54-3099-E7B47524191C}"/>
          </ac:spMkLst>
        </pc:spChg>
        <pc:picChg chg="add mod">
          <ac:chgData name="tncbcomgasandhiyap@gmail.com" userId="915e7dcad74adebc" providerId="LiveId" clId="{6F1E6443-1DD4-DE46-9933-1DDC8E3947AC}" dt="2024-08-30T08:15:20.033" v="672" actId="22"/>
          <ac:picMkLst>
            <pc:docMk/>
            <pc:sldMk cId="1671250734" sldId="275"/>
            <ac:picMk id="6" creationId="{CB1851FC-2F99-A7BF-43F8-5C9E7B6BE3A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8/30/2024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8/30/2024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8/30/2024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EBE3B2-815A-AB9F-B450-73908E44E3E7}"/>
              </a:ext>
            </a:extLst>
          </p:cNvPr>
          <p:cNvSpPr>
            <a:spLocks noGrp="1"/>
          </p:cNvSpPr>
          <p:nvPr>
            <p:ph type="ctrTitle"/>
          </p:nvPr>
        </p:nvSpPr>
        <p:spPr>
          <a:xfrm>
            <a:off x="1154955" y="2099733"/>
            <a:ext cx="8825658" cy="174361"/>
          </a:xfrm>
        </p:spPr>
        <p:txBody>
          <a:bodyPr/>
          <a:lstStyle/>
          <a:p>
            <a:pPr marL="571500" indent="-571500">
              <a:buFont typeface="Arial" panose="020B0604020202020204" pitchFamily="34" charset="0"/>
              <a:buChar char="•"/>
            </a:pPr>
            <a:r>
              <a:rPr lang="en-GB" sz="4400" b="1" dirty="0"/>
              <a:t>Employee Data Analysis using Excel</a:t>
            </a:r>
            <a:endParaRPr lang="en-US" sz="4400" b="1" dirty="0"/>
          </a:p>
        </p:txBody>
      </p:sp>
      <p:sp>
        <p:nvSpPr>
          <p:cNvPr id="3" name="Subtitle 2">
            <a:extLst>
              <a:ext uri="{FF2B5EF4-FFF2-40B4-BE49-F238E27FC236}">
                <a16:creationId xmlns:a16="http://schemas.microsoft.com/office/drawing/2014/main" id="{6C7E597D-6960-757E-E087-E2F44F2FC37D}"/>
              </a:ext>
            </a:extLst>
          </p:cNvPr>
          <p:cNvSpPr>
            <a:spLocks noGrp="1"/>
          </p:cNvSpPr>
          <p:nvPr>
            <p:ph type="subTitle" idx="1"/>
          </p:nvPr>
        </p:nvSpPr>
        <p:spPr>
          <a:xfrm>
            <a:off x="1154955" y="4429125"/>
            <a:ext cx="8825658" cy="2155031"/>
          </a:xfrm>
        </p:spPr>
        <p:txBody>
          <a:bodyPr>
            <a:normAutofit/>
          </a:bodyPr>
          <a:lstStyle/>
          <a:p>
            <a:r>
              <a:rPr lang="en-GB" b="1" i="1" dirty="0" err="1"/>
              <a:t>Name:P.sandhiya</a:t>
            </a:r>
            <a:endParaRPr lang="en-GB" b="1" i="1" dirty="0"/>
          </a:p>
          <a:p>
            <a:r>
              <a:rPr lang="en-GB" b="1" i="1" dirty="0" err="1"/>
              <a:t>Roll.no</a:t>
            </a:r>
            <a:r>
              <a:rPr lang="en-GB" b="1" i="1" dirty="0"/>
              <a:t>: 312211749</a:t>
            </a:r>
          </a:p>
          <a:p>
            <a:r>
              <a:rPr lang="en-GB" b="1" i="1" dirty="0"/>
              <a:t>department: B.COM(</a:t>
            </a:r>
            <a:r>
              <a:rPr lang="en-GB" b="1" i="1" dirty="0" err="1"/>
              <a:t>GENERAl</a:t>
            </a:r>
            <a:r>
              <a:rPr lang="en-GB" b="1" i="1" dirty="0"/>
              <a:t>)</a:t>
            </a:r>
          </a:p>
          <a:p>
            <a:r>
              <a:rPr lang="en-GB" b="1" i="1" dirty="0"/>
              <a:t>College: </a:t>
            </a:r>
            <a:r>
              <a:rPr lang="en-GB" b="1" i="1" dirty="0" err="1"/>
              <a:t>Thiruthangal</a:t>
            </a:r>
            <a:r>
              <a:rPr lang="en-GB" b="1" i="1" dirty="0"/>
              <a:t> </a:t>
            </a:r>
            <a:r>
              <a:rPr lang="en-GB" b="1" i="1" dirty="0" err="1"/>
              <a:t>Nadar</a:t>
            </a:r>
            <a:r>
              <a:rPr lang="en-GB" b="1" i="1" dirty="0"/>
              <a:t> college </a:t>
            </a:r>
          </a:p>
          <a:p>
            <a:endParaRPr lang="en-GB" b="1" i="1" dirty="0"/>
          </a:p>
          <a:p>
            <a:endParaRPr lang="en-GB" b="1" i="1" dirty="0"/>
          </a:p>
          <a:p>
            <a:endParaRPr lang="en-GB" b="1" i="1" dirty="0"/>
          </a:p>
          <a:p>
            <a:endParaRPr lang="en-GB" b="1" i="1" dirty="0"/>
          </a:p>
          <a:p>
            <a:endParaRPr lang="en-GB" b="1" i="1" dirty="0"/>
          </a:p>
          <a:p>
            <a:endParaRPr lang="en-GB" b="1" i="1" dirty="0"/>
          </a:p>
          <a:p>
            <a:endParaRPr lang="en-US" b="1" i="1" dirty="0"/>
          </a:p>
        </p:txBody>
      </p:sp>
    </p:spTree>
    <p:extLst>
      <p:ext uri="{BB962C8B-B14F-4D97-AF65-F5344CB8AC3E}">
        <p14:creationId xmlns:p14="http://schemas.microsoft.com/office/powerpoint/2010/main" val="3104705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33C2-7696-9297-A11D-DF9E28CDA066}"/>
              </a:ext>
            </a:extLst>
          </p:cNvPr>
          <p:cNvSpPr>
            <a:spLocks noGrp="1"/>
          </p:cNvSpPr>
          <p:nvPr>
            <p:ph type="title"/>
          </p:nvPr>
        </p:nvSpPr>
        <p:spPr/>
        <p:txBody>
          <a:bodyPr/>
          <a:lstStyle/>
          <a:p>
            <a:r>
              <a:rPr lang="en-GB" dirty="0"/>
              <a:t>Modelling approach </a:t>
            </a:r>
            <a:endParaRPr lang="en-US" dirty="0"/>
          </a:p>
        </p:txBody>
      </p:sp>
      <p:sp>
        <p:nvSpPr>
          <p:cNvPr id="3" name="Content Placeholder 2">
            <a:extLst>
              <a:ext uri="{FF2B5EF4-FFF2-40B4-BE49-F238E27FC236}">
                <a16:creationId xmlns:a16="http://schemas.microsoft.com/office/drawing/2014/main" id="{1DBBACAF-C7CA-2FDE-D213-51B983F7FEF6}"/>
              </a:ext>
            </a:extLst>
          </p:cNvPr>
          <p:cNvSpPr>
            <a:spLocks noGrp="1"/>
          </p:cNvSpPr>
          <p:nvPr>
            <p:ph idx="1"/>
          </p:nvPr>
        </p:nvSpPr>
        <p:spPr/>
        <p:txBody>
          <a:bodyPr>
            <a:normAutofit fontScale="92500" lnSpcReduction="10000"/>
          </a:bodyPr>
          <a:lstStyle/>
          <a:p>
            <a:r>
              <a:rPr lang="en-GB" dirty="0"/>
              <a:t>Charts Purpose: To visualize the data in an easily interpretable format, making trends and patterns more apparent.
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GB" dirty="0"/>
              <a:t> Conditional Formatting purpose: To highlight specific data points that meet certain conditions, making t easier to spot trends, outliers, or areas of concern.
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lang="en-US" dirty="0"/>
          </a:p>
        </p:txBody>
      </p:sp>
    </p:spTree>
    <p:extLst>
      <p:ext uri="{BB962C8B-B14F-4D97-AF65-F5344CB8AC3E}">
        <p14:creationId xmlns:p14="http://schemas.microsoft.com/office/powerpoint/2010/main" val="327934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7CAE-3F5F-F054-8487-DE98F863AAEE}"/>
              </a:ext>
            </a:extLst>
          </p:cNvPr>
          <p:cNvSpPr>
            <a:spLocks noGrp="1"/>
          </p:cNvSpPr>
          <p:nvPr>
            <p:ph type="title"/>
          </p:nvPr>
        </p:nvSpPr>
        <p:spPr/>
        <p:txBody>
          <a:bodyPr/>
          <a:lstStyle/>
          <a:p>
            <a:pPr algn="ctr"/>
            <a:r>
              <a:rPr lang="en-GB" dirty="0"/>
              <a:t>Data set </a:t>
            </a:r>
            <a:endParaRPr lang="en-US" dirty="0"/>
          </a:p>
        </p:txBody>
      </p:sp>
      <p:sp>
        <p:nvSpPr>
          <p:cNvPr id="3" name="Content Placeholder 2">
            <a:extLst>
              <a:ext uri="{FF2B5EF4-FFF2-40B4-BE49-F238E27FC236}">
                <a16:creationId xmlns:a16="http://schemas.microsoft.com/office/drawing/2014/main" id="{20E165D8-D8AF-95A2-A807-4C24C8B68F96}"/>
              </a:ext>
            </a:extLst>
          </p:cNvPr>
          <p:cNvSpPr>
            <a:spLocks noGrp="1"/>
          </p:cNvSpPr>
          <p:nvPr>
            <p:ph idx="1"/>
          </p:nvPr>
        </p:nvSpPr>
        <p:spPr/>
        <p:txBody>
          <a:bodyPr/>
          <a:lstStyle/>
          <a:p>
            <a:endParaRPr lang="en-US" dirty="0"/>
          </a:p>
        </p:txBody>
      </p:sp>
      <p:graphicFrame>
        <p:nvGraphicFramePr>
          <p:cNvPr id="5" name="Table 4">
            <a:extLst>
              <a:ext uri="{FF2B5EF4-FFF2-40B4-BE49-F238E27FC236}">
                <a16:creationId xmlns:a16="http://schemas.microsoft.com/office/drawing/2014/main" id="{C4115264-EB43-D77E-B0EE-8A7F00949F0E}"/>
              </a:ext>
            </a:extLst>
          </p:cNvPr>
          <p:cNvGraphicFramePr/>
          <p:nvPr>
            <p:extLst>
              <p:ext uri="{D42A27DB-BD31-4B8C-83A1-F6EECF244321}">
                <p14:modId xmlns:p14="http://schemas.microsoft.com/office/powerpoint/2010/main" val="3532197080"/>
              </p:ext>
            </p:extLst>
          </p:nvPr>
        </p:nvGraphicFramePr>
        <p:xfrm>
          <a:off x="3131345" y="3061494"/>
          <a:ext cx="4148932" cy="2529840"/>
        </p:xfrm>
        <a:graphic>
          <a:graphicData uri="http://schemas.openxmlformats.org/drawingml/2006/table">
            <a:tbl>
              <a:tblPr>
                <a:tableStyleId>{5C22544A-7EE6-4342-B048-85BDC9FD1C3A}</a:tableStyleId>
              </a:tblPr>
              <a:tblGrid>
                <a:gridCol w="844996">
                  <a:extLst>
                    <a:ext uri="{9D8B030D-6E8A-4147-A177-3AD203B41FA5}">
                      <a16:colId xmlns:a16="http://schemas.microsoft.com/office/drawing/2014/main" val="3544673430"/>
                    </a:ext>
                  </a:extLst>
                </a:gridCol>
                <a:gridCol w="1259045">
                  <a:extLst>
                    <a:ext uri="{9D8B030D-6E8A-4147-A177-3AD203B41FA5}">
                      <a16:colId xmlns:a16="http://schemas.microsoft.com/office/drawing/2014/main" val="381354427"/>
                    </a:ext>
                  </a:extLst>
                </a:gridCol>
                <a:gridCol w="2044891">
                  <a:extLst>
                    <a:ext uri="{9D8B030D-6E8A-4147-A177-3AD203B41FA5}">
                      <a16:colId xmlns:a16="http://schemas.microsoft.com/office/drawing/2014/main" val="2969891480"/>
                    </a:ext>
                  </a:extLst>
                </a:gridCol>
              </a:tblGrid>
              <a:tr h="66675">
                <a:tc>
                  <a:txBody>
                    <a:bodyPr/>
                    <a:lstStyle/>
                    <a:p>
                      <a:pPr algn="ctr" rtl="0" fontAlgn="b"/>
                      <a:r>
                        <a:rPr lang="en-GB" sz="1200" b="1" dirty="0">
                          <a:effectLst/>
                          <a:latin typeface="Times New Roman" panose="02000000000000000000" pitchFamily="2" charset="0"/>
                        </a:rPr>
                        <a:t>Employee name</a:t>
                      </a:r>
                    </a:p>
                  </a:txBody>
                  <a:tcPr marL="9525" marR="9525" marT="6350" marB="6350" anchor="b"/>
                </a:tc>
                <a:tc>
                  <a:txBody>
                    <a:bodyPr/>
                    <a:lstStyle/>
                    <a:p>
                      <a:pPr algn="ctr" rtl="0" fontAlgn="b"/>
                      <a:r>
                        <a:rPr lang="en-GB" sz="1200" b="1" dirty="0" err="1">
                          <a:effectLst/>
                          <a:latin typeface="Times New Roman" panose="02000000000000000000" pitchFamily="2" charset="0"/>
                        </a:rPr>
                        <a:t>Counta</a:t>
                      </a:r>
                      <a:r>
                        <a:rPr lang="en-GB" sz="1200" b="1" dirty="0">
                          <a:effectLst/>
                          <a:latin typeface="Times New Roman" panose="02000000000000000000" pitchFamily="2" charset="0"/>
                        </a:rPr>
                        <a:t> of employees</a:t>
                      </a:r>
                      <a:r>
                        <a:rPr lang="en-GB" sz="1200" b="0" dirty="0">
                          <a:effectLst/>
                          <a:latin typeface="Times New Roman" panose="02000000000000000000" pitchFamily="2" charset="0"/>
                        </a:rPr>
                        <a:t> </a:t>
                      </a:r>
                    </a:p>
                  </a:txBody>
                  <a:tcPr marL="9525" marR="9525" marT="6350" marB="6350" anchor="b"/>
                </a:tc>
                <a:tc>
                  <a:txBody>
                    <a:bodyPr/>
                    <a:lstStyle/>
                    <a:p>
                      <a:pPr algn="ctr" rtl="0" fontAlgn="b"/>
                      <a:r>
                        <a:rPr lang="en-GB" sz="1200" b="1" dirty="0" err="1">
                          <a:effectLst/>
                          <a:latin typeface="Times New Roman" panose="02000000000000000000" pitchFamily="2" charset="0"/>
                        </a:rPr>
                        <a:t>Counta</a:t>
                      </a:r>
                      <a:r>
                        <a:rPr lang="en-GB" sz="1200" b="1" dirty="0">
                          <a:effectLst/>
                          <a:latin typeface="Times New Roman" panose="02000000000000000000" pitchFamily="2" charset="0"/>
                        </a:rPr>
                        <a:t> of employees performance score</a:t>
                      </a:r>
                    </a:p>
                  </a:txBody>
                  <a:tcPr marL="9525" marR="9525" marT="6350" marB="6350" anchor="b"/>
                </a:tc>
                <a:extLst>
                  <a:ext uri="{0D108BD9-81ED-4DB2-BD59-A6C34878D82A}">
                    <a16:rowId xmlns:a16="http://schemas.microsoft.com/office/drawing/2014/main" val="2007928903"/>
                  </a:ext>
                </a:extLst>
              </a:tr>
              <a:tr h="66675">
                <a:tc>
                  <a:txBody>
                    <a:bodyPr/>
                    <a:lstStyle/>
                    <a:p>
                      <a:pPr algn="ctr" rtl="0" fontAlgn="b"/>
                      <a:r>
                        <a:rPr lang="en-GB" sz="1200" dirty="0">
                          <a:effectLst/>
                        </a:rPr>
                        <a:t>Wayne</a:t>
                      </a:r>
                      <a:endParaRPr lang="en-GB" sz="1200" b="1" dirty="0">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extLst>
                  <a:ext uri="{0D108BD9-81ED-4DB2-BD59-A6C34878D82A}">
                    <a16:rowId xmlns:a16="http://schemas.microsoft.com/office/drawing/2014/main" val="3156010013"/>
                  </a:ext>
                </a:extLst>
              </a:tr>
              <a:tr h="66675">
                <a:tc>
                  <a:txBody>
                    <a:bodyPr/>
                    <a:lstStyle/>
                    <a:p>
                      <a:pPr algn="ctr" rtl="0" fontAlgn="b"/>
                      <a:r>
                        <a:rPr lang="en-GB" sz="1200">
                          <a:effectLst/>
                        </a:rPr>
                        <a:t>Webster L</a:t>
                      </a:r>
                      <a:endParaRPr lang="en-GB" sz="1200" b="1">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extLst>
                  <a:ext uri="{0D108BD9-81ED-4DB2-BD59-A6C34878D82A}">
                    <a16:rowId xmlns:a16="http://schemas.microsoft.com/office/drawing/2014/main" val="1015815847"/>
                  </a:ext>
                </a:extLst>
              </a:tr>
              <a:tr h="66675">
                <a:tc>
                  <a:txBody>
                    <a:bodyPr/>
                    <a:lstStyle/>
                    <a:p>
                      <a:pPr algn="ctr" rtl="0" fontAlgn="b"/>
                      <a:r>
                        <a:rPr lang="en-GB" sz="1200">
                          <a:effectLst/>
                        </a:rPr>
                        <a:t>Wesley</a:t>
                      </a:r>
                      <a:endParaRPr lang="en-GB" sz="1200" b="1">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extLst>
                  <a:ext uri="{0D108BD9-81ED-4DB2-BD59-A6C34878D82A}">
                    <a16:rowId xmlns:a16="http://schemas.microsoft.com/office/drawing/2014/main" val="16557550"/>
                  </a:ext>
                </a:extLst>
              </a:tr>
              <a:tr h="66675">
                <a:tc>
                  <a:txBody>
                    <a:bodyPr/>
                    <a:lstStyle/>
                    <a:p>
                      <a:pPr algn="ctr" rtl="0" fontAlgn="b"/>
                      <a:r>
                        <a:rPr lang="en-GB" sz="1200">
                          <a:effectLst/>
                        </a:rPr>
                        <a:t>Weston</a:t>
                      </a:r>
                      <a:endParaRPr lang="en-GB" sz="1200" b="1">
                        <a:effectLst/>
                        <a:latin typeface="Times New Roman" panose="02000000000000000000" pitchFamily="2" charset="0"/>
                      </a:endParaRPr>
                    </a:p>
                  </a:txBody>
                  <a:tcPr marL="9525" marR="9525" marT="6350" marB="6350" anchor="b"/>
                </a:tc>
                <a:tc>
                  <a:txBody>
                    <a:bodyPr/>
                    <a:lstStyle/>
                    <a:p>
                      <a:pPr algn="ctr" rtl="0" fontAlgn="b"/>
                      <a:r>
                        <a:rPr lang="en-GB" sz="1200">
                          <a:effectLst/>
                        </a:rPr>
                        <a:t>3</a:t>
                      </a:r>
                      <a:endParaRPr lang="en-GB" sz="1200" b="0">
                        <a:effectLst/>
                        <a:latin typeface="Times New Roman" panose="02000000000000000000" pitchFamily="2" charset="0"/>
                      </a:endParaRPr>
                    </a:p>
                  </a:txBody>
                  <a:tcPr marL="9525" marR="9525" marT="6350" marB="6350" anchor="b"/>
                </a:tc>
                <a:tc>
                  <a:txBody>
                    <a:bodyPr/>
                    <a:lstStyle/>
                    <a:p>
                      <a:pPr algn="ctr" rtl="0" fontAlgn="b"/>
                      <a:r>
                        <a:rPr lang="en-GB" sz="1200">
                          <a:effectLst/>
                        </a:rPr>
                        <a:t>3</a:t>
                      </a:r>
                      <a:endParaRPr lang="en-GB" sz="1200" b="0">
                        <a:effectLst/>
                        <a:latin typeface="Times New Roman" panose="02000000000000000000" pitchFamily="2" charset="0"/>
                      </a:endParaRPr>
                    </a:p>
                  </a:txBody>
                  <a:tcPr marL="9525" marR="9525" marT="6350" marB="6350" anchor="b"/>
                </a:tc>
                <a:extLst>
                  <a:ext uri="{0D108BD9-81ED-4DB2-BD59-A6C34878D82A}">
                    <a16:rowId xmlns:a16="http://schemas.microsoft.com/office/drawing/2014/main" val="2466501502"/>
                  </a:ext>
                </a:extLst>
              </a:tr>
              <a:tr h="66675">
                <a:tc>
                  <a:txBody>
                    <a:bodyPr/>
                    <a:lstStyle/>
                    <a:p>
                      <a:pPr algn="ctr" rtl="0" fontAlgn="b"/>
                      <a:r>
                        <a:rPr lang="en-GB" sz="1200">
                          <a:effectLst/>
                        </a:rPr>
                        <a:t>Whitney</a:t>
                      </a:r>
                      <a:endParaRPr lang="en-GB" sz="1200" b="1">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extLst>
                  <a:ext uri="{0D108BD9-81ED-4DB2-BD59-A6C34878D82A}">
                    <a16:rowId xmlns:a16="http://schemas.microsoft.com/office/drawing/2014/main" val="3171896020"/>
                  </a:ext>
                </a:extLst>
              </a:tr>
              <a:tr h="66675">
                <a:tc>
                  <a:txBody>
                    <a:bodyPr/>
                    <a:lstStyle/>
                    <a:p>
                      <a:pPr algn="ctr" rtl="0" fontAlgn="b"/>
                      <a:r>
                        <a:rPr lang="en-GB" sz="1200">
                          <a:effectLst/>
                        </a:rPr>
                        <a:t>Will</a:t>
                      </a:r>
                      <a:endParaRPr lang="en-GB" sz="1200" b="1">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extLst>
                  <a:ext uri="{0D108BD9-81ED-4DB2-BD59-A6C34878D82A}">
                    <a16:rowId xmlns:a16="http://schemas.microsoft.com/office/drawing/2014/main" val="1604098123"/>
                  </a:ext>
                </a:extLst>
              </a:tr>
              <a:tr h="66675">
                <a:tc>
                  <a:txBody>
                    <a:bodyPr/>
                    <a:lstStyle/>
                    <a:p>
                      <a:pPr algn="ctr" rtl="0" fontAlgn="b"/>
                      <a:r>
                        <a:rPr lang="en-GB" sz="1200">
                          <a:effectLst/>
                        </a:rPr>
                        <a:t>William</a:t>
                      </a:r>
                      <a:endParaRPr lang="en-GB" sz="1200" b="1">
                        <a:effectLst/>
                        <a:latin typeface="Times New Roman" panose="02000000000000000000" pitchFamily="2" charset="0"/>
                      </a:endParaRPr>
                    </a:p>
                  </a:txBody>
                  <a:tcPr marL="9525" marR="9525" marT="6350" marB="6350" anchor="b"/>
                </a:tc>
                <a:tc>
                  <a:txBody>
                    <a:bodyPr/>
                    <a:lstStyle/>
                    <a:p>
                      <a:pPr algn="ctr" rtl="0" fontAlgn="b"/>
                      <a:r>
                        <a:rPr lang="en-GB" sz="1200">
                          <a:effectLst/>
                        </a:rPr>
                        <a:t>3</a:t>
                      </a:r>
                      <a:endParaRPr lang="en-GB" sz="1200" b="0">
                        <a:effectLst/>
                        <a:latin typeface="Times New Roman" panose="02000000000000000000" pitchFamily="2" charset="0"/>
                      </a:endParaRPr>
                    </a:p>
                  </a:txBody>
                  <a:tcPr marL="9525" marR="9525" marT="6350" marB="6350" anchor="b"/>
                </a:tc>
                <a:tc>
                  <a:txBody>
                    <a:bodyPr/>
                    <a:lstStyle/>
                    <a:p>
                      <a:pPr algn="ctr" rtl="0" fontAlgn="b"/>
                      <a:r>
                        <a:rPr lang="en-GB" sz="1200">
                          <a:effectLst/>
                        </a:rPr>
                        <a:t>3</a:t>
                      </a:r>
                      <a:endParaRPr lang="en-GB" sz="1200" b="0">
                        <a:effectLst/>
                        <a:latin typeface="Times New Roman" panose="02000000000000000000" pitchFamily="2" charset="0"/>
                      </a:endParaRPr>
                    </a:p>
                  </a:txBody>
                  <a:tcPr marL="9525" marR="9525" marT="6350" marB="6350" anchor="b"/>
                </a:tc>
                <a:extLst>
                  <a:ext uri="{0D108BD9-81ED-4DB2-BD59-A6C34878D82A}">
                    <a16:rowId xmlns:a16="http://schemas.microsoft.com/office/drawing/2014/main" val="375141473"/>
                  </a:ext>
                </a:extLst>
              </a:tr>
              <a:tr h="66675">
                <a:tc>
                  <a:txBody>
                    <a:bodyPr/>
                    <a:lstStyle/>
                    <a:p>
                      <a:pPr algn="ctr" rtl="0" fontAlgn="b"/>
                      <a:r>
                        <a:rPr lang="en-GB" sz="1200">
                          <a:effectLst/>
                        </a:rPr>
                        <a:t>Willie</a:t>
                      </a:r>
                      <a:endParaRPr lang="en-GB" sz="1200" b="1">
                        <a:effectLst/>
                        <a:latin typeface="Times New Roman" panose="02000000000000000000" pitchFamily="2" charset="0"/>
                      </a:endParaRPr>
                    </a:p>
                  </a:txBody>
                  <a:tcPr marL="9525" marR="9525" marT="6350" marB="6350" anchor="b"/>
                </a:tc>
                <a:tc>
                  <a:txBody>
                    <a:bodyPr/>
                    <a:lstStyle/>
                    <a:p>
                      <a:pPr algn="ctr" rtl="0" fontAlgn="b"/>
                      <a:r>
                        <a:rPr lang="en-GB" sz="1200">
                          <a:effectLst/>
                        </a:rPr>
                        <a:t>2</a:t>
                      </a:r>
                      <a:endParaRPr lang="en-GB" sz="1200" b="0">
                        <a:effectLst/>
                        <a:latin typeface="Times New Roman" panose="02000000000000000000" pitchFamily="2" charset="0"/>
                      </a:endParaRPr>
                    </a:p>
                  </a:txBody>
                  <a:tcPr marL="9525" marR="9525" marT="6350" marB="6350" anchor="b"/>
                </a:tc>
                <a:tc>
                  <a:txBody>
                    <a:bodyPr/>
                    <a:lstStyle/>
                    <a:p>
                      <a:pPr algn="ctr" rtl="0" fontAlgn="b"/>
                      <a:r>
                        <a:rPr lang="en-GB" sz="1200">
                          <a:effectLst/>
                        </a:rPr>
                        <a:t>2</a:t>
                      </a:r>
                      <a:endParaRPr lang="en-GB" sz="1200" b="0">
                        <a:effectLst/>
                        <a:latin typeface="Times New Roman" panose="02000000000000000000" pitchFamily="2" charset="0"/>
                      </a:endParaRPr>
                    </a:p>
                  </a:txBody>
                  <a:tcPr marL="9525" marR="9525" marT="6350" marB="6350" anchor="b"/>
                </a:tc>
                <a:extLst>
                  <a:ext uri="{0D108BD9-81ED-4DB2-BD59-A6C34878D82A}">
                    <a16:rowId xmlns:a16="http://schemas.microsoft.com/office/drawing/2014/main" val="903578423"/>
                  </a:ext>
                </a:extLst>
              </a:tr>
              <a:tr h="66675">
                <a:tc>
                  <a:txBody>
                    <a:bodyPr/>
                    <a:lstStyle/>
                    <a:p>
                      <a:pPr algn="ctr" rtl="0" fontAlgn="b"/>
                      <a:r>
                        <a:rPr lang="en-GB" sz="1200">
                          <a:effectLst/>
                        </a:rPr>
                        <a:t>Willow</a:t>
                      </a:r>
                      <a:endParaRPr lang="en-GB" sz="1200" b="1">
                        <a:effectLst/>
                        <a:latin typeface="Times New Roman" panose="02000000000000000000" pitchFamily="2" charset="0"/>
                      </a:endParaRPr>
                    </a:p>
                  </a:txBody>
                  <a:tcPr marL="9525" marR="9525" marT="6350" marB="6350" anchor="b"/>
                </a:tc>
                <a:tc>
                  <a:txBody>
                    <a:bodyPr/>
                    <a:lstStyle/>
                    <a:p>
                      <a:pPr algn="ctr" rtl="0" fontAlgn="b"/>
                      <a:r>
                        <a:rPr lang="en-GB" sz="1200">
                          <a:effectLst/>
                        </a:rPr>
                        <a:t>2</a:t>
                      </a:r>
                      <a:endParaRPr lang="en-GB" sz="1200" b="0">
                        <a:effectLst/>
                        <a:latin typeface="Times New Roman" panose="02000000000000000000" pitchFamily="2" charset="0"/>
                      </a:endParaRPr>
                    </a:p>
                  </a:txBody>
                  <a:tcPr marL="9525" marR="9525" marT="6350" marB="6350" anchor="b"/>
                </a:tc>
                <a:tc>
                  <a:txBody>
                    <a:bodyPr/>
                    <a:lstStyle/>
                    <a:p>
                      <a:pPr algn="ctr" rtl="0" fontAlgn="b"/>
                      <a:r>
                        <a:rPr lang="en-GB" sz="1200">
                          <a:effectLst/>
                        </a:rPr>
                        <a:t>2</a:t>
                      </a:r>
                      <a:endParaRPr lang="en-GB" sz="1200" b="0">
                        <a:effectLst/>
                        <a:latin typeface="Times New Roman" panose="02000000000000000000" pitchFamily="2" charset="0"/>
                      </a:endParaRPr>
                    </a:p>
                  </a:txBody>
                  <a:tcPr marL="9525" marR="9525" marT="6350" marB="6350" anchor="b"/>
                </a:tc>
                <a:extLst>
                  <a:ext uri="{0D108BD9-81ED-4DB2-BD59-A6C34878D82A}">
                    <a16:rowId xmlns:a16="http://schemas.microsoft.com/office/drawing/2014/main" val="1263420879"/>
                  </a:ext>
                </a:extLst>
              </a:tr>
              <a:tr h="66675">
                <a:tc>
                  <a:txBody>
                    <a:bodyPr/>
                    <a:lstStyle/>
                    <a:p>
                      <a:pPr algn="ctr" rtl="0" fontAlgn="b"/>
                      <a:r>
                        <a:rPr lang="en-GB" sz="1200">
                          <a:effectLst/>
                        </a:rPr>
                        <a:t>Wilson</a:t>
                      </a:r>
                      <a:endParaRPr lang="en-GB" sz="1200" b="1">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extLst>
                  <a:ext uri="{0D108BD9-81ED-4DB2-BD59-A6C34878D82A}">
                    <a16:rowId xmlns:a16="http://schemas.microsoft.com/office/drawing/2014/main" val="3377241822"/>
                  </a:ext>
                </a:extLst>
              </a:tr>
              <a:tr h="66675">
                <a:tc>
                  <a:txBody>
                    <a:bodyPr/>
                    <a:lstStyle/>
                    <a:p>
                      <a:pPr algn="ctr" rtl="0" fontAlgn="b"/>
                      <a:r>
                        <a:rPr lang="en-GB" sz="1200">
                          <a:effectLst/>
                        </a:rPr>
                        <a:t>Wilson K</a:t>
                      </a:r>
                      <a:endParaRPr lang="en-GB" sz="1200" b="1">
                        <a:effectLst/>
                        <a:latin typeface="Times New Roman" panose="02000000000000000000" pitchFamily="2" charset="0"/>
                      </a:endParaRPr>
                    </a:p>
                  </a:txBody>
                  <a:tcPr marL="9525" marR="9525" marT="6350" marB="6350" anchor="b"/>
                </a:tc>
                <a:tc>
                  <a:txBody>
                    <a:bodyPr/>
                    <a:lstStyle/>
                    <a:p>
                      <a:pPr algn="ctr" rtl="0" fontAlgn="b"/>
                      <a:r>
                        <a:rPr lang="en-GB" sz="1200">
                          <a:effectLst/>
                        </a:rPr>
                        <a:t>1</a:t>
                      </a:r>
                      <a:endParaRPr lang="en-GB" sz="1200" b="0">
                        <a:effectLst/>
                        <a:latin typeface="Times New Roman" panose="02000000000000000000" pitchFamily="2" charset="0"/>
                      </a:endParaRPr>
                    </a:p>
                  </a:txBody>
                  <a:tcPr marL="9525" marR="9525" marT="6350" marB="6350" anchor="b"/>
                </a:tc>
                <a:tc>
                  <a:txBody>
                    <a:bodyPr/>
                    <a:lstStyle/>
                    <a:p>
                      <a:pPr algn="ctr" rtl="0" fontAlgn="b"/>
                      <a:r>
                        <a:rPr lang="en-GB" sz="1200" dirty="0">
                          <a:effectLst/>
                        </a:rPr>
                        <a:t>1</a:t>
                      </a:r>
                      <a:endParaRPr lang="en-GB" sz="1200" b="0" dirty="0">
                        <a:effectLst/>
                        <a:latin typeface="Times New Roman" panose="02000000000000000000" pitchFamily="2" charset="0"/>
                      </a:endParaRPr>
                    </a:p>
                  </a:txBody>
                  <a:tcPr marL="9525" marR="9525" marT="6350" marB="6350" anchor="b"/>
                </a:tc>
                <a:extLst>
                  <a:ext uri="{0D108BD9-81ED-4DB2-BD59-A6C34878D82A}">
                    <a16:rowId xmlns:a16="http://schemas.microsoft.com/office/drawing/2014/main" val="3280889202"/>
                  </a:ext>
                </a:extLst>
              </a:tr>
            </a:tbl>
          </a:graphicData>
        </a:graphic>
      </p:graphicFrame>
    </p:spTree>
    <p:extLst>
      <p:ext uri="{BB962C8B-B14F-4D97-AF65-F5344CB8AC3E}">
        <p14:creationId xmlns:p14="http://schemas.microsoft.com/office/powerpoint/2010/main" val="26241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1A60-1AFD-5CC7-F84E-F7233A102B89}"/>
              </a:ext>
            </a:extLst>
          </p:cNvPr>
          <p:cNvSpPr>
            <a:spLocks noGrp="1"/>
          </p:cNvSpPr>
          <p:nvPr>
            <p:ph type="title"/>
          </p:nvPr>
        </p:nvSpPr>
        <p:spPr/>
        <p:txBody>
          <a:bodyPr/>
          <a:lstStyle/>
          <a:p>
            <a:pPr algn="ctr"/>
            <a:r>
              <a:rPr lang="en-GB" dirty="0"/>
              <a:t>Result in pie chart</a:t>
            </a:r>
            <a:endParaRPr lang="en-US" dirty="0"/>
          </a:p>
        </p:txBody>
      </p:sp>
      <p:pic>
        <p:nvPicPr>
          <p:cNvPr id="6" name="Content Placeholder 5">
            <a:extLst>
              <a:ext uri="{FF2B5EF4-FFF2-40B4-BE49-F238E27FC236}">
                <a16:creationId xmlns:a16="http://schemas.microsoft.com/office/drawing/2014/main" id="{CB1851FC-2F99-A7BF-43F8-5C9E7B6BE3A2}"/>
              </a:ext>
            </a:extLst>
          </p:cNvPr>
          <p:cNvPicPr>
            <a:picLocks noGrp="1" noChangeAspect="1"/>
          </p:cNvPicPr>
          <p:nvPr>
            <p:ph idx="1"/>
          </p:nvPr>
        </p:nvPicPr>
        <p:blipFill>
          <a:blip r:embed="rId2"/>
          <a:stretch>
            <a:fillRect/>
          </a:stretch>
        </p:blipFill>
        <p:spPr>
          <a:xfrm>
            <a:off x="2805650" y="2603500"/>
            <a:ext cx="5525013" cy="3416300"/>
          </a:xfrm>
          <a:prstGeom prst="rect">
            <a:avLst/>
          </a:prstGeom>
        </p:spPr>
      </p:pic>
    </p:spTree>
    <p:extLst>
      <p:ext uri="{BB962C8B-B14F-4D97-AF65-F5344CB8AC3E}">
        <p14:creationId xmlns:p14="http://schemas.microsoft.com/office/powerpoint/2010/main" val="1671250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054F-37A7-A3D8-5D0C-F7591ECE21B1}"/>
              </a:ext>
            </a:extLst>
          </p:cNvPr>
          <p:cNvSpPr>
            <a:spLocks noGrp="1"/>
          </p:cNvSpPr>
          <p:nvPr>
            <p:ph type="title"/>
          </p:nvPr>
        </p:nvSpPr>
        <p:spPr/>
        <p:txBody>
          <a:bodyPr/>
          <a:lstStyle/>
          <a:p>
            <a:pPr algn="ctr"/>
            <a:r>
              <a:rPr lang="en-GB" dirty="0"/>
              <a:t>Result  in bar chart</a:t>
            </a:r>
            <a:endParaRPr lang="en-US" dirty="0"/>
          </a:p>
        </p:txBody>
      </p:sp>
      <p:pic>
        <p:nvPicPr>
          <p:cNvPr id="6" name="Content Placeholder 5">
            <a:extLst>
              <a:ext uri="{FF2B5EF4-FFF2-40B4-BE49-F238E27FC236}">
                <a16:creationId xmlns:a16="http://schemas.microsoft.com/office/drawing/2014/main" id="{A390E063-987E-926A-F7FC-8454962AAEB1}"/>
              </a:ext>
            </a:extLst>
          </p:cNvPr>
          <p:cNvPicPr>
            <a:picLocks noGrp="1" noChangeAspect="1"/>
          </p:cNvPicPr>
          <p:nvPr>
            <p:ph idx="1"/>
          </p:nvPr>
        </p:nvPicPr>
        <p:blipFill>
          <a:blip r:embed="rId2"/>
          <a:stretch>
            <a:fillRect/>
          </a:stretch>
        </p:blipFill>
        <p:spPr>
          <a:xfrm>
            <a:off x="2805650" y="2603500"/>
            <a:ext cx="5525013" cy="3416300"/>
          </a:xfrm>
          <a:prstGeom prst="rect">
            <a:avLst/>
          </a:prstGeom>
        </p:spPr>
      </p:pic>
    </p:spTree>
    <p:extLst>
      <p:ext uri="{BB962C8B-B14F-4D97-AF65-F5344CB8AC3E}">
        <p14:creationId xmlns:p14="http://schemas.microsoft.com/office/powerpoint/2010/main" val="244121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77AD-F8C5-4959-4876-3A99120630DF}"/>
              </a:ext>
            </a:extLst>
          </p:cNvPr>
          <p:cNvSpPr>
            <a:spLocks noGrp="1"/>
          </p:cNvSpPr>
          <p:nvPr>
            <p:ph type="title"/>
          </p:nvPr>
        </p:nvSpPr>
        <p:spPr/>
        <p:txBody>
          <a:bodyPr/>
          <a:lstStyle/>
          <a:p>
            <a:r>
              <a:rPr lang="en-GB" dirty="0"/>
              <a:t>Conclusion </a:t>
            </a:r>
            <a:endParaRPr lang="en-US" dirty="0"/>
          </a:p>
        </p:txBody>
      </p:sp>
      <p:sp>
        <p:nvSpPr>
          <p:cNvPr id="3" name="Content Placeholder 2">
            <a:extLst>
              <a:ext uri="{FF2B5EF4-FFF2-40B4-BE49-F238E27FC236}">
                <a16:creationId xmlns:a16="http://schemas.microsoft.com/office/drawing/2014/main" id="{E1DDBF49-A6AE-8905-0C77-9433DF46DB5C}"/>
              </a:ext>
            </a:extLst>
          </p:cNvPr>
          <p:cNvSpPr>
            <a:spLocks noGrp="1"/>
          </p:cNvSpPr>
          <p:nvPr>
            <p:ph idx="1"/>
          </p:nvPr>
        </p:nvSpPr>
        <p:spPr>
          <a:xfrm>
            <a:off x="1940766" y="2468032"/>
            <a:ext cx="8825659" cy="3416300"/>
          </a:xfrm>
        </p:spPr>
        <p:txBody>
          <a:bodyPr/>
          <a:lstStyle/>
          <a:p>
            <a:pPr marL="0" indent="0">
              <a:buNone/>
            </a:pPr>
            <a:r>
              <a:rPr lang="en-GB" dirty="0"/>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US" dirty="0"/>
          </a:p>
        </p:txBody>
      </p:sp>
    </p:spTree>
    <p:extLst>
      <p:ext uri="{BB962C8B-B14F-4D97-AF65-F5344CB8AC3E}">
        <p14:creationId xmlns:p14="http://schemas.microsoft.com/office/powerpoint/2010/main" val="87154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4561-C64D-F353-FA2A-17C3DA001C98}"/>
              </a:ext>
            </a:extLst>
          </p:cNvPr>
          <p:cNvSpPr>
            <a:spLocks noGrp="1"/>
          </p:cNvSpPr>
          <p:nvPr>
            <p:ph type="title"/>
          </p:nvPr>
        </p:nvSpPr>
        <p:spPr/>
        <p:txBody>
          <a:bodyPr/>
          <a:lstStyle/>
          <a:p>
            <a:r>
              <a:rPr lang="en-GB" b="1" i="1" dirty="0">
                <a:solidFill>
                  <a:schemeClr val="accent3"/>
                </a:solidFill>
              </a:rPr>
              <a:t>PROJECT TITLE</a:t>
            </a:r>
            <a:endParaRPr lang="en-US" b="1" i="1" dirty="0">
              <a:solidFill>
                <a:schemeClr val="accent3"/>
              </a:solidFill>
            </a:endParaRPr>
          </a:p>
        </p:txBody>
      </p:sp>
      <p:sp>
        <p:nvSpPr>
          <p:cNvPr id="5" name="Content Placeholder 4">
            <a:extLst>
              <a:ext uri="{FF2B5EF4-FFF2-40B4-BE49-F238E27FC236}">
                <a16:creationId xmlns:a16="http://schemas.microsoft.com/office/drawing/2014/main" id="{03A80008-720A-7444-5D57-8A16EBBBE363}"/>
              </a:ext>
            </a:extLst>
          </p:cNvPr>
          <p:cNvSpPr>
            <a:spLocks noGrp="1"/>
          </p:cNvSpPr>
          <p:nvPr>
            <p:ph idx="1"/>
          </p:nvPr>
        </p:nvSpPr>
        <p:spPr>
          <a:xfrm>
            <a:off x="1154955" y="2603500"/>
            <a:ext cx="7298484" cy="706964"/>
          </a:xfrm>
        </p:spPr>
        <p:txBody>
          <a:bodyPr anchor="ctr">
            <a:noAutofit/>
          </a:bodyPr>
          <a:lstStyle/>
          <a:p>
            <a:pPr marL="0" indent="0" algn="ctr">
              <a:buNone/>
            </a:pPr>
            <a:r>
              <a:rPr lang="en-GB" sz="2800" dirty="0"/>
              <a:t>Employee Performance Analysis using Excel</a:t>
            </a:r>
            <a:endParaRPr lang="en-US" sz="2800" dirty="0"/>
          </a:p>
        </p:txBody>
      </p:sp>
    </p:spTree>
    <p:extLst>
      <p:ext uri="{BB962C8B-B14F-4D97-AF65-F5344CB8AC3E}">
        <p14:creationId xmlns:p14="http://schemas.microsoft.com/office/powerpoint/2010/main" val="21912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1E46-A85C-6202-0A43-069564DBD486}"/>
              </a:ext>
            </a:extLst>
          </p:cNvPr>
          <p:cNvSpPr>
            <a:spLocks noGrp="1"/>
          </p:cNvSpPr>
          <p:nvPr>
            <p:ph type="title"/>
          </p:nvPr>
        </p:nvSpPr>
        <p:spPr/>
        <p:txBody>
          <a:bodyPr/>
          <a:lstStyle/>
          <a:p>
            <a:r>
              <a:rPr lang="en-GB" b="1" dirty="0">
                <a:solidFill>
                  <a:schemeClr val="accent3"/>
                </a:solidFill>
              </a:rPr>
              <a:t>AGENDA</a:t>
            </a:r>
            <a:endParaRPr lang="en-US" b="1" dirty="0">
              <a:solidFill>
                <a:schemeClr val="accent3"/>
              </a:solidFill>
            </a:endParaRPr>
          </a:p>
        </p:txBody>
      </p:sp>
      <p:sp>
        <p:nvSpPr>
          <p:cNvPr id="3" name="Content Placeholder 2">
            <a:extLst>
              <a:ext uri="{FF2B5EF4-FFF2-40B4-BE49-F238E27FC236}">
                <a16:creationId xmlns:a16="http://schemas.microsoft.com/office/drawing/2014/main" id="{CD48FD77-00DB-0E20-99B9-264985D1EE48}"/>
              </a:ext>
            </a:extLst>
          </p:cNvPr>
          <p:cNvSpPr>
            <a:spLocks noGrp="1"/>
          </p:cNvSpPr>
          <p:nvPr>
            <p:ph idx="1"/>
          </p:nvPr>
        </p:nvSpPr>
        <p:spPr/>
        <p:txBody>
          <a:bodyPr>
            <a:normAutofit/>
          </a:bodyPr>
          <a:lstStyle/>
          <a:p>
            <a:r>
              <a:rPr lang="en-GB" dirty="0"/>
              <a:t>1. Problem Statement
2. Project Overview
3. End Users
4. Our Solution and Proposition
5. Dataset Description
6. Modelling Approach
7. Results and Discussion
8. Conclusion</a:t>
            </a:r>
            <a:endParaRPr lang="en-US" dirty="0"/>
          </a:p>
        </p:txBody>
      </p:sp>
    </p:spTree>
    <p:extLst>
      <p:ext uri="{BB962C8B-B14F-4D97-AF65-F5344CB8AC3E}">
        <p14:creationId xmlns:p14="http://schemas.microsoft.com/office/powerpoint/2010/main" val="158527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1F3F-8C9A-D3BA-6C4D-7E584B8A4B8D}"/>
              </a:ext>
            </a:extLst>
          </p:cNvPr>
          <p:cNvSpPr>
            <a:spLocks noGrp="1"/>
          </p:cNvSpPr>
          <p:nvPr>
            <p:ph type="title"/>
          </p:nvPr>
        </p:nvSpPr>
        <p:spPr>
          <a:xfrm>
            <a:off x="1154954" y="2603500"/>
            <a:ext cx="8761413" cy="3980656"/>
          </a:xfrm>
        </p:spPr>
        <p:txBody>
          <a:bodyPr/>
          <a:lstStyle/>
          <a:p>
            <a:r>
              <a:rPr lang="en-GB" sz="2000" dirty="0">
                <a:solidFill>
                  <a:schemeClr val="tx1"/>
                </a:solidFill>
              </a:rPr>
              <a:t>EMPLOYEE PERFORMANCE analysis using Excel involves evaluating and measuring an employee’s work effectiveness and efficiency based on key performance indicators (KPIs). This data is then </a:t>
            </a:r>
            <a:r>
              <a:rPr lang="en-GB" sz="2000" dirty="0" err="1">
                <a:solidFill>
                  <a:schemeClr val="tx1"/>
                </a:solidFill>
              </a:rPr>
              <a:t>analyzed</a:t>
            </a:r>
            <a:r>
              <a:rPr lang="en-GB" sz="2000" dirty="0">
                <a:solidFill>
                  <a:schemeClr val="tx1"/>
                </a:solidFill>
              </a:rPr>
              <a:t>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US" sz="2000" dirty="0">
              <a:solidFill>
                <a:schemeClr val="tx1"/>
              </a:solidFill>
            </a:endParaRPr>
          </a:p>
        </p:txBody>
      </p:sp>
      <p:sp>
        <p:nvSpPr>
          <p:cNvPr id="4" name="TextBox 3">
            <a:extLst>
              <a:ext uri="{FF2B5EF4-FFF2-40B4-BE49-F238E27FC236}">
                <a16:creationId xmlns:a16="http://schemas.microsoft.com/office/drawing/2014/main" id="{E21897D0-3395-C855-B899-F3DB9D157C83}"/>
              </a:ext>
            </a:extLst>
          </p:cNvPr>
          <p:cNvSpPr txBox="1"/>
          <p:nvPr/>
        </p:nvSpPr>
        <p:spPr>
          <a:xfrm>
            <a:off x="2333624" y="547687"/>
            <a:ext cx="5905500" cy="523220"/>
          </a:xfrm>
          <a:prstGeom prst="rect">
            <a:avLst/>
          </a:prstGeom>
          <a:noFill/>
        </p:spPr>
        <p:txBody>
          <a:bodyPr wrap="square" rtlCol="0" anchor="ctr">
            <a:spAutoFit/>
          </a:bodyPr>
          <a:lstStyle/>
          <a:p>
            <a:pPr algn="ctr"/>
            <a:r>
              <a:rPr lang="en-GB" sz="2800" b="1" i="1" dirty="0">
                <a:solidFill>
                  <a:schemeClr val="bg1"/>
                </a:solidFill>
              </a:rPr>
              <a:t>PROBLEM STATEMENT</a:t>
            </a:r>
            <a:r>
              <a:rPr lang="en-GB" dirty="0"/>
              <a:t> </a:t>
            </a:r>
            <a:endParaRPr lang="en-US" dirty="0"/>
          </a:p>
        </p:txBody>
      </p:sp>
    </p:spTree>
    <p:extLst>
      <p:ext uri="{BB962C8B-B14F-4D97-AF65-F5344CB8AC3E}">
        <p14:creationId xmlns:p14="http://schemas.microsoft.com/office/powerpoint/2010/main" val="22519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5AF2-FF2D-5BFF-83AE-1613EDEEA450}"/>
              </a:ext>
            </a:extLst>
          </p:cNvPr>
          <p:cNvSpPr>
            <a:spLocks noGrp="1"/>
          </p:cNvSpPr>
          <p:nvPr>
            <p:ph type="title"/>
          </p:nvPr>
        </p:nvSpPr>
        <p:spPr/>
        <p:txBody>
          <a:bodyPr/>
          <a:lstStyle/>
          <a:p>
            <a:r>
              <a:rPr lang="en-GB" dirty="0"/>
              <a:t>PROJECTOVERVIEW</a:t>
            </a:r>
            <a:endParaRPr lang="en-US" dirty="0"/>
          </a:p>
        </p:txBody>
      </p:sp>
      <p:sp>
        <p:nvSpPr>
          <p:cNvPr id="3" name="Content Placeholder 2">
            <a:extLst>
              <a:ext uri="{FF2B5EF4-FFF2-40B4-BE49-F238E27FC236}">
                <a16:creationId xmlns:a16="http://schemas.microsoft.com/office/drawing/2014/main" id="{7779EF1C-9876-DA7D-CE1D-886E6AF1D20C}"/>
              </a:ext>
            </a:extLst>
          </p:cNvPr>
          <p:cNvSpPr>
            <a:spLocks noGrp="1"/>
          </p:cNvSpPr>
          <p:nvPr>
            <p:ph idx="1"/>
          </p:nvPr>
        </p:nvSpPr>
        <p:spPr>
          <a:xfrm>
            <a:off x="2190749" y="2515658"/>
            <a:ext cx="8349457" cy="3985156"/>
          </a:xfrm>
        </p:spPr>
        <p:txBody>
          <a:bodyPr/>
          <a:lstStyle/>
          <a:p>
            <a:pPr marL="0" indent="0">
              <a:buNone/>
            </a:pPr>
            <a:r>
              <a:rPr lang="en-GB" b="1" i="1"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analysed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a:t>
            </a:r>
            <a:r>
              <a:rPr lang="en-GB" b="1" i="1" dirty="0" err="1"/>
              <a:t>cary</a:t>
            </a:r>
            <a:r>
              <a:rPr lang="en-GB" b="1" i="1" dirty="0"/>
              <a:t> interpretation and stratage planning</a:t>
            </a:r>
            <a:endParaRPr lang="en-US" b="1" i="1" dirty="0"/>
          </a:p>
        </p:txBody>
      </p:sp>
    </p:spTree>
    <p:extLst>
      <p:ext uri="{BB962C8B-B14F-4D97-AF65-F5344CB8AC3E}">
        <p14:creationId xmlns:p14="http://schemas.microsoft.com/office/powerpoint/2010/main" val="380446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FFC8-0B2B-36EE-999A-7D251375CD09}"/>
              </a:ext>
            </a:extLst>
          </p:cNvPr>
          <p:cNvSpPr>
            <a:spLocks noGrp="1"/>
          </p:cNvSpPr>
          <p:nvPr>
            <p:ph type="title"/>
          </p:nvPr>
        </p:nvSpPr>
        <p:spPr/>
        <p:txBody>
          <a:bodyPr/>
          <a:lstStyle/>
          <a:p>
            <a:r>
              <a:rPr lang="en-GB" dirty="0"/>
              <a:t>End users</a:t>
            </a:r>
            <a:endParaRPr lang="en-US" dirty="0"/>
          </a:p>
        </p:txBody>
      </p:sp>
      <p:sp>
        <p:nvSpPr>
          <p:cNvPr id="3" name="Content Placeholder 2">
            <a:extLst>
              <a:ext uri="{FF2B5EF4-FFF2-40B4-BE49-F238E27FC236}">
                <a16:creationId xmlns:a16="http://schemas.microsoft.com/office/drawing/2014/main" id="{D33015D1-954F-A4E7-3CB8-35E8B5567447}"/>
              </a:ext>
            </a:extLst>
          </p:cNvPr>
          <p:cNvSpPr>
            <a:spLocks noGrp="1"/>
          </p:cNvSpPr>
          <p:nvPr>
            <p:ph idx="1"/>
          </p:nvPr>
        </p:nvSpPr>
        <p:spPr/>
        <p:txBody>
          <a:bodyPr/>
          <a:lstStyle/>
          <a:p>
            <a:r>
              <a:rPr lang="en-GB" dirty="0"/>
              <a:t>Human Resources (HR) Managers:
Department Managers/Supervisors:
Senior Management/Executives:
Employees:</a:t>
            </a:r>
            <a:endParaRPr lang="en-US" dirty="0"/>
          </a:p>
        </p:txBody>
      </p:sp>
    </p:spTree>
    <p:extLst>
      <p:ext uri="{BB962C8B-B14F-4D97-AF65-F5344CB8AC3E}">
        <p14:creationId xmlns:p14="http://schemas.microsoft.com/office/powerpoint/2010/main" val="140200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628F-D310-10DD-4E43-1868D0495900}"/>
              </a:ext>
            </a:extLst>
          </p:cNvPr>
          <p:cNvSpPr>
            <a:spLocks noGrp="1"/>
          </p:cNvSpPr>
          <p:nvPr>
            <p:ph type="title"/>
          </p:nvPr>
        </p:nvSpPr>
        <p:spPr/>
        <p:txBody>
          <a:bodyPr/>
          <a:lstStyle/>
          <a:p>
            <a:r>
              <a:rPr lang="en-GB" dirty="0"/>
              <a:t>Our solution and prospectors</a:t>
            </a:r>
            <a:endParaRPr lang="en-US" dirty="0"/>
          </a:p>
        </p:txBody>
      </p:sp>
      <p:sp>
        <p:nvSpPr>
          <p:cNvPr id="3" name="Content Placeholder 2">
            <a:extLst>
              <a:ext uri="{FF2B5EF4-FFF2-40B4-BE49-F238E27FC236}">
                <a16:creationId xmlns:a16="http://schemas.microsoft.com/office/drawing/2014/main" id="{07196F37-F979-1266-699A-0C6A10F5EBE7}"/>
              </a:ext>
            </a:extLst>
          </p:cNvPr>
          <p:cNvSpPr>
            <a:spLocks noGrp="1"/>
          </p:cNvSpPr>
          <p:nvPr>
            <p:ph idx="1"/>
          </p:nvPr>
        </p:nvSpPr>
        <p:spPr/>
        <p:txBody>
          <a:bodyPr>
            <a:normAutofit fontScale="92500" lnSpcReduction="20000"/>
          </a:bodyPr>
          <a:lstStyle/>
          <a:p>
            <a:pPr marL="0" indent="0">
              <a:buNone/>
            </a:pPr>
            <a:r>
              <a:rPr lang="en-GB" b="1" dirty="0"/>
              <a:t>Data-Driven Insights: En</a:t>
            </a:r>
            <a:r>
              <a:rPr lang="en-GB" dirty="0"/>
              <a:t>ables managers to make
informed decisions based on accurate, real-time performance data.
</a:t>
            </a:r>
            <a:r>
              <a:rPr lang="en-GB" b="1" dirty="0"/>
              <a:t>Improved Efficiency: </a:t>
            </a:r>
            <a:r>
              <a:rPr lang="en-GB" dirty="0"/>
              <a:t>Automates the data collection and analysis process, saving time and reducing manual
errors.
</a:t>
            </a:r>
            <a:r>
              <a:rPr lang="en-GB" b="1" dirty="0"/>
              <a:t>Enhanced Employee Development: I</a:t>
            </a:r>
            <a:r>
              <a:rPr lang="en-GB" dirty="0"/>
              <a:t>dentifies training needs and development opportunities, leading to a more skilled workforce.
</a:t>
            </a:r>
            <a:r>
              <a:rPr lang="en-GB" b="1" dirty="0"/>
              <a:t>Better Performance Management:</a:t>
            </a:r>
            <a:r>
              <a:rPr lang="en-GB" dirty="0"/>
              <a:t> Helps in recognizing top performers and addressing. Underperformance, ultimately improving overall productivity.
</a:t>
            </a:r>
            <a:r>
              <a:rPr lang="en-GB" b="1" dirty="0"/>
              <a:t>Cost-Effective Solution:</a:t>
            </a:r>
            <a:r>
              <a:rPr lang="en-GB" dirty="0"/>
              <a:t> Leverages the widely accessible Excel platform, avoiding the need for expensive software or tools.</a:t>
            </a:r>
            <a:endParaRPr lang="en-US" dirty="0"/>
          </a:p>
        </p:txBody>
      </p:sp>
    </p:spTree>
    <p:extLst>
      <p:ext uri="{BB962C8B-B14F-4D97-AF65-F5344CB8AC3E}">
        <p14:creationId xmlns:p14="http://schemas.microsoft.com/office/powerpoint/2010/main" val="15800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8FA6-B242-6B73-B650-6B5221DC7E61}"/>
              </a:ext>
            </a:extLst>
          </p:cNvPr>
          <p:cNvSpPr>
            <a:spLocks noGrp="1"/>
          </p:cNvSpPr>
          <p:nvPr>
            <p:ph type="title"/>
          </p:nvPr>
        </p:nvSpPr>
        <p:spPr/>
        <p:txBody>
          <a:bodyPr/>
          <a:lstStyle/>
          <a:p>
            <a:r>
              <a:rPr lang="en-GB" dirty="0"/>
              <a:t>Dataset Description</a:t>
            </a:r>
            <a:endParaRPr lang="en-US" dirty="0"/>
          </a:p>
        </p:txBody>
      </p:sp>
      <p:sp>
        <p:nvSpPr>
          <p:cNvPr id="3" name="Content Placeholder 2">
            <a:extLst>
              <a:ext uri="{FF2B5EF4-FFF2-40B4-BE49-F238E27FC236}">
                <a16:creationId xmlns:a16="http://schemas.microsoft.com/office/drawing/2014/main" id="{264C85F0-FC9C-D9BD-2108-9F3CD249DFF6}"/>
              </a:ext>
            </a:extLst>
          </p:cNvPr>
          <p:cNvSpPr>
            <a:spLocks noGrp="1"/>
          </p:cNvSpPr>
          <p:nvPr>
            <p:ph idx="1"/>
          </p:nvPr>
        </p:nvSpPr>
        <p:spPr>
          <a:xfrm>
            <a:off x="1314899" y="2731783"/>
            <a:ext cx="9871571" cy="3329581"/>
          </a:xfrm>
        </p:spPr>
        <p:txBody>
          <a:bodyPr>
            <a:normAutofit fontScale="70000" lnSpcReduction="20000"/>
          </a:bodyPr>
          <a:lstStyle/>
          <a:p>
            <a:r>
              <a:rPr lang="en-GB" dirty="0"/>
              <a:t>Descriptions for each of the columns in the dataset:
Employee ID: Unique identifier for each employee in the organization.
1. 2. First Name: The first name of the employee.
3. Last Name: The last name of the employee.
4. Email: The email address associated with the employee’s communication within the organization.</a:t>
            </a:r>
          </a:p>
          <a:p>
            <a:r>
              <a:rPr lang="en-GB" dirty="0"/>
              <a:t>5. Business Unit: The specific business unit or department to which the employee belongs.
6. State: The state or region where the employee is located.
7. Job Function: A brief description of the employee’s primary job function or role.
8. Gender: A code representing the gender of the employee (e.g. M for Male, F for Female, N for Non-binary </a:t>
            </a:r>
          </a:p>
          <a:p>
            <a:r>
              <a:rPr lang="en-GB" dirty="0"/>
              <a:t>9.Performance Score: A score indicating the employee’s performance level (e.g.. Excellent, Satisfactory. Needs Improvement). </a:t>
            </a:r>
          </a:p>
          <a:p>
            <a:r>
              <a:rPr lang="en-GB" dirty="0"/>
              <a:t>10. Current Employee Rating: The current rating or evaluation of the employee’s overall performance</a:t>
            </a:r>
            <a:endParaRPr lang="en-US" dirty="0"/>
          </a:p>
        </p:txBody>
      </p:sp>
    </p:spTree>
    <p:extLst>
      <p:ext uri="{BB962C8B-B14F-4D97-AF65-F5344CB8AC3E}">
        <p14:creationId xmlns:p14="http://schemas.microsoft.com/office/powerpoint/2010/main" val="74124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320E-FC38-9CAF-C633-DB311C3912D1}"/>
              </a:ext>
            </a:extLst>
          </p:cNvPr>
          <p:cNvSpPr>
            <a:spLocks noGrp="1"/>
          </p:cNvSpPr>
          <p:nvPr>
            <p:ph type="title"/>
          </p:nvPr>
        </p:nvSpPr>
        <p:spPr/>
        <p:txBody>
          <a:bodyPr/>
          <a:lstStyle/>
          <a:p>
            <a:r>
              <a:rPr lang="en-GB" dirty="0"/>
              <a:t>MODELLING</a:t>
            </a:r>
            <a:endParaRPr lang="en-US" dirty="0"/>
          </a:p>
        </p:txBody>
      </p:sp>
      <p:sp>
        <p:nvSpPr>
          <p:cNvPr id="3" name="Content Placeholder 2">
            <a:extLst>
              <a:ext uri="{FF2B5EF4-FFF2-40B4-BE49-F238E27FC236}">
                <a16:creationId xmlns:a16="http://schemas.microsoft.com/office/drawing/2014/main" id="{C75AE2F8-E652-6C53-DB63-1CC8CEE97ED4}"/>
              </a:ext>
            </a:extLst>
          </p:cNvPr>
          <p:cNvSpPr>
            <a:spLocks noGrp="1"/>
          </p:cNvSpPr>
          <p:nvPr>
            <p:ph idx="1"/>
          </p:nvPr>
        </p:nvSpPr>
        <p:spPr>
          <a:xfrm>
            <a:off x="1154954" y="2685553"/>
            <a:ext cx="8825659" cy="3416300"/>
          </a:xfrm>
        </p:spPr>
        <p:txBody>
          <a:bodyPr>
            <a:normAutofit fontScale="70000" lnSpcReduction="20000"/>
          </a:bodyPr>
          <a:lstStyle/>
          <a:p>
            <a:pPr marL="0" indent="0">
              <a:buNone/>
            </a:pPr>
            <a:r>
              <a:rPr lang="en-GB" dirty="0"/>
              <a:t>In the “Employee Performance Analysis Using Excel” project, the modelling phase involves setting up the Excel workbook with various tools and techniques to analyse and visualize the data effectively. Here’s how each component will be used:
1. Data Filtering
Purpose: To sort and refine the data to focus on specific criteria, such as department, date range, or individual employee performance.
Implementation: Excel’s filtering feature will be applied to datasets, allowing users to easily narrow down the data to view only the relevant information. For example, filtering by department or by performance rating.
2. Pivot Tables
Purpose: To summarize and analyse large datasets by grouping and aggregating data based on different performance metrics.
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en-US" dirty="0"/>
          </a:p>
        </p:txBody>
      </p:sp>
    </p:spTree>
    <p:extLst>
      <p:ext uri="{BB962C8B-B14F-4D97-AF65-F5344CB8AC3E}">
        <p14:creationId xmlns:p14="http://schemas.microsoft.com/office/powerpoint/2010/main" val="3282598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TF10001029</vt:lpstr>
      <vt:lpstr>Employee Data Analysis using Excel</vt:lpstr>
      <vt:lpstr>PROJECT TITLE</vt:lpstr>
      <vt:lpstr>AGENDA</vt:lpstr>
      <vt:lpstr>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vt:lpstr>
      <vt:lpstr>PROJECTOVERVIEW</vt:lpstr>
      <vt:lpstr>End users</vt:lpstr>
      <vt:lpstr>Our solution and prospectors</vt:lpstr>
      <vt:lpstr>Dataset Description</vt:lpstr>
      <vt:lpstr>MODELLING</vt:lpstr>
      <vt:lpstr>Modelling approach </vt:lpstr>
      <vt:lpstr>Data set </vt:lpstr>
      <vt:lpstr>Result in pie chart</vt:lpstr>
      <vt:lpstr>Result  in bar chart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tncbcomgasandhiyap@gmail.com</dc:creator>
  <cp:lastModifiedBy>tncbcomgasandhiyap@gmail.com</cp:lastModifiedBy>
  <cp:revision>6</cp:revision>
  <dcterms:created xsi:type="dcterms:W3CDTF">2024-08-30T04:43:12Z</dcterms:created>
  <dcterms:modified xsi:type="dcterms:W3CDTF">2024-08-30T08:43:26Z</dcterms:modified>
</cp:coreProperties>
</file>