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20" r:id="rId1"/>
  </p:sldMasterIdLst>
  <p:notesMasterIdLst>
    <p:notesMasterId r:id="rId2"/>
  </p:notesMasterIdLst>
  <p:sldIdLst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s</a:t>
            </a:r>
            <a:r>
              <a:rPr dirty="0" lang="en-US" err="1" smtClean="0"/>
              <a:t>a</a:t>
            </a:r>
            <a:r>
              <a:rPr dirty="0" lang="en-US" err="1" smtClean="0"/>
              <a:t>n</a:t>
            </a:r>
            <a:r>
              <a:rPr dirty="0" lang="en-US" err="1" smtClean="0"/>
              <a:t>d</a:t>
            </a:r>
            <a:r>
              <a:rPr dirty="0" lang="en-US" err="1" smtClean="0"/>
              <a:t>h</a:t>
            </a:r>
            <a:r>
              <a:rPr dirty="0" lang="en-US" err="1" smtClean="0"/>
              <a:t>i</a:t>
            </a:r>
            <a:r>
              <a:rPr dirty="0" lang="en-US" err="1" smtClean="0"/>
              <a:t>y</a:t>
            </a:r>
            <a:r>
              <a:rPr dirty="0" lang="en-US" err="1" smtClean="0"/>
              <a:t>a</a:t>
            </a:r>
            <a:r>
              <a:rPr dirty="0" lang="en-US" err="1" smtClean="0"/>
              <a:t>.</a:t>
            </a:r>
            <a:r>
              <a:rPr dirty="0" lang="en-US" err="1" smtClean="0"/>
              <a:t> </a:t>
            </a:r>
            <a:r>
              <a:rPr dirty="0" lang="en-US" err="1" smtClean="0"/>
              <a:t>P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1222011</a:t>
            </a:r>
            <a:r>
              <a:rPr dirty="0" lang="en-US" smtClean="0"/>
              <a:t>4</a:t>
            </a:r>
            <a:r>
              <a:rPr dirty="0" lang="en-US" smtClean="0"/>
              <a:t>6</a:t>
            </a:r>
            <a:r>
              <a:rPr dirty="0" lang="en-US" smtClean="0"/>
              <a:t> </a:t>
            </a:r>
            <a:r>
              <a:rPr dirty="0" lang="en-US" smtClean="0"/>
              <a:t>/ </a:t>
            </a:r>
            <a:r>
              <a:rPr dirty="0" lang="en-US" smtClean="0"/>
              <a:t>u</a:t>
            </a:r>
            <a:r>
              <a:rPr dirty="0" lang="en-US" smtClean="0"/>
              <a:t>n</a:t>
            </a:r>
            <a:r>
              <a:rPr dirty="0" lang="en-US" smtClean="0"/>
              <a:t>m</a:t>
            </a:r>
            <a:r>
              <a:rPr dirty="0" lang="en-US" smtClean="0"/>
              <a:t>2</a:t>
            </a:r>
            <a:r>
              <a:rPr dirty="0" lang="en-US" smtClean="0"/>
              <a:t>9</a:t>
            </a:r>
            <a:r>
              <a:rPr dirty="0" lang="en-US" smtClean="0"/>
              <a:t>9</a:t>
            </a:r>
            <a:r>
              <a:rPr dirty="0" lang="en-US" smtClean="0"/>
              <a:t>b</a:t>
            </a:r>
            <a:r>
              <a:rPr dirty="0" lang="en-US" smtClean="0"/>
              <a:t>c</a:t>
            </a:r>
            <a:r>
              <a:rPr dirty="0" lang="en-US" smtClean="0"/>
              <a:t>o</a:t>
            </a:r>
            <a:r>
              <a:rPr dirty="0" lang="en-US" smtClean="0"/>
              <a:t>m</a:t>
            </a:r>
            <a:r>
              <a:rPr dirty="0" lang="en-US" smtClean="0"/>
              <a:t> </a:t>
            </a:r>
            <a:r>
              <a:rPr dirty="0" lang="en-US" smtClean="0"/>
              <a:t>(</a:t>
            </a:r>
            <a:r>
              <a:rPr dirty="0" lang="en-US" smtClean="0"/>
              <a:t>c</a:t>
            </a:r>
            <a:r>
              <a:rPr dirty="0" lang="en-US" smtClean="0"/>
              <a:t>s</a:t>
            </a:r>
            <a:r>
              <a:rPr dirty="0" lang="en-US" smtClean="0"/>
              <a:t>)</a:t>
            </a:r>
            <a:r>
              <a:rPr dirty="0" lang="en-US" smtClean="0"/>
              <a:t>4</a:t>
            </a:r>
            <a:r>
              <a:rPr dirty="0" lang="en-US" smtClean="0"/>
              <a:t>5</a:t>
            </a:r>
            <a:r>
              <a:rPr dirty="0" lang="en-US" smtClean="0"/>
              <a:t>/ </a:t>
            </a:r>
            <a:r>
              <a:rPr dirty="0" lang="en-US" smtClean="0"/>
              <a:t>8</a:t>
            </a:r>
            <a:r>
              <a:rPr dirty="0" lang="en-US" smtClean="0"/>
              <a:t>6</a:t>
            </a:r>
            <a:r>
              <a:rPr dirty="0" lang="en-US" smtClean="0"/>
              <a:t>7</a:t>
            </a:r>
            <a:r>
              <a:rPr dirty="0" lang="en-US" smtClean="0"/>
              <a:t>1</a:t>
            </a:r>
            <a:r>
              <a:rPr dirty="0" lang="en-US" smtClean="0"/>
              <a:t>8</a:t>
            </a:r>
            <a:r>
              <a:rPr dirty="0" lang="en-US" smtClean="0"/>
              <a:t>4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2024-09-02T06:58:59Z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14d5111c340e465e8bf88dd4c72ff79c</vt:lpwstr>
  </property>
</Properties>
</file>