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1975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Sandhiya</a:t>
            </a:r>
            <a:r>
              <a:rPr lang="en-IN" sz="2400" dirty="0"/>
              <a:t> V</a:t>
            </a:r>
            <a:endParaRPr lang="zh-CN" altLang="en-US" dirty="0"/>
          </a:p>
          <a:p>
            <a:r>
              <a:rPr lang="en-US" sz="2400" dirty="0"/>
              <a:t>REGISTER NO AND NMID: 2422j01</a:t>
            </a:r>
            <a:r>
              <a:rPr lang="en-IN" sz="2400" dirty="0"/>
              <a:t>46</a:t>
            </a:r>
            <a:r>
              <a:rPr lang="en-US" sz="2400" dirty="0"/>
              <a:t>And asbruaz2422j01</a:t>
            </a:r>
            <a:r>
              <a:rPr lang="en-IN" sz="2400" dirty="0"/>
              <a:t>46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KPR College Of Arts Science And Research 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DD985-79DC-1107-842F-170D81D54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606197"/>
            <a:ext cx="7127557" cy="4289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E5278-3F8B-1C47-1B65-718DA527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29" y="2114856"/>
            <a:ext cx="5413340" cy="3781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GITHUB LINK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EFEB4-B01D-271A-FF3D-05793387C790}"/>
              </a:ext>
            </a:extLst>
          </p:cNvPr>
          <p:cNvSpPr txBox="1"/>
          <p:nvPr/>
        </p:nvSpPr>
        <p:spPr>
          <a:xfrm>
            <a:off x="2457144" y="2787209"/>
            <a:ext cx="667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https://github.com/sandhiya22j24-oss/Sandhiya-Digital-portfolio.git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/>
              <a:t>PROJECT</a:t>
            </a:r>
            <a:r>
              <a:rPr sz="4000" spc="-85" dirty="0"/>
              <a:t> </a:t>
            </a:r>
            <a:r>
              <a:rPr sz="400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4892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2249598"/>
            <a:ext cx="8870776" cy="1767842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10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dirty="0"/>
                        <a:t>Responsive design with attractive animations.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Madhusree Kandasamy</cp:lastModifiedBy>
  <cp:revision>3</cp:revision>
  <dcterms:created xsi:type="dcterms:W3CDTF">2024-03-28T17:07:22Z</dcterms:created>
  <dcterms:modified xsi:type="dcterms:W3CDTF">2025-09-05T08:33:37Z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cbda8f92f571429c832d518a513078e3</vt:lpwstr>
  </property>
</Properties>
</file>