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744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2988" y="599688"/>
            <a:ext cx="1662112" cy="1497776"/>
            <a:chOff x="909639" y="713988"/>
            <a:chExt cx="1662112" cy="1497776"/>
          </a:xfrm>
        </p:grpSpPr>
        <p:sp>
          <p:nvSpPr>
            <p:cNvPr id="3" name="object 3"/>
            <p:cNvSpPr/>
            <p:nvPr/>
          </p:nvSpPr>
          <p:spPr>
            <a:xfrm>
              <a:off x="909639" y="1154489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924051" y="713988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505200" y="599688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47837" y="2561838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SANDHIYA S </a:t>
            </a:r>
            <a:r>
              <a:rPr lang="en-US" sz="2400" dirty="0" err="1"/>
              <a:t>S</a:t>
            </a:r>
            <a:endParaRPr lang="en-US" sz="2400" dirty="0"/>
          </a:p>
          <a:p>
            <a:r>
              <a:rPr lang="en-US" sz="2400" dirty="0"/>
              <a:t>REGISTER NO AND NMID</a:t>
            </a:r>
            <a:r>
              <a:rPr lang="en-US" sz="2400"/>
              <a:t>: 2428B0346/86A83378FCF5C4EB38F4E3E3D9AAE180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err="1"/>
              <a:t>B.Sc</a:t>
            </a:r>
            <a:r>
              <a:rPr lang="en-US" sz="2400" dirty="0"/>
              <a:t> COMPUTER SCIENCE WITH DATA ANALYTICS</a:t>
            </a:r>
          </a:p>
          <a:p>
            <a:r>
              <a:rPr lang="en-US" sz="2400" dirty="0"/>
              <a:t>COLLEGE:KPR COLLEGE OF ARTS SCIENCE AND RESEARCH</a:t>
            </a:r>
          </a:p>
          <a:p>
            <a:r>
              <a:rPr lang="en-US" sz="2400" dirty="0"/>
              <a:t>UNIVERSITY:BARATHIYAR UNIVERSITY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71180" y="10668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8600" y="205593"/>
            <a:ext cx="8763000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F2CBE0B6-EDB4-FC15-A8E4-CE2FE2F19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67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Successfully built and deployed a functional personal portfolio website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Demonstrated skills in front-end development and responsive design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visibility with GitHub integration and live project demos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Gained hands-on experience in UI/UX design, debugging, and deployment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Received positive feedback from peers and mentors</a:t>
            </a:r>
          </a:p>
        </p:txBody>
      </p:sp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46E7CA7-8A36-589A-6EC3-E86EDE05EB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845" y="3243209"/>
            <a:ext cx="5731510" cy="1487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91475" y="62904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EAD2FB-4D1F-B023-098D-5ECDB950A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286000"/>
            <a:ext cx="815340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 coding journey has been a transformative experience, evolving from basic syntax understanding to building complete, functional projects. Through continuous learning, hands-on practice, and overcoming real-world challenges, I’ve developed a solid foundation in software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development.This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portfolio not only reflects my technical growth but also my passion for problem-solving, creativity, and lifelong learning in the field of technology.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link: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514600" y="1905000"/>
            <a:ext cx="5026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https://sandhiya28b24-hue.github.io/Sandhiya123/</a:t>
            </a:r>
          </a:p>
        </p:txBody>
      </p:sp>
    </p:spTree>
    <p:extLst>
      <p:ext uri="{BB962C8B-B14F-4D97-AF65-F5344CB8AC3E}">
        <p14:creationId xmlns:p14="http://schemas.microsoft.com/office/powerpoint/2010/main" val="1434565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IN" sz="4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Coding  journey and skills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67030" y="762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543800" y="96379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EFDCCC-F856-D8D9-19D7-7058933FAD3D}"/>
              </a:ext>
            </a:extLst>
          </p:cNvPr>
          <p:cNvSpPr txBox="1"/>
          <p:nvPr/>
        </p:nvSpPr>
        <p:spPr>
          <a:xfrm>
            <a:off x="1150068" y="2209800"/>
            <a:ext cx="61009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today’s rapidly evolving digital world, mastering coding skills has become essential for solving real-world problems, building innovative solutions, and staying competitive in the tech-driven job market. However, beginners often face challenges such as lack of guidance, unclear learning paths, and difficulty in applying theoretical knowledge to practical scenarios.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696200" y="1006792"/>
            <a:ext cx="380999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9AAE2406-F317-2F6F-B029-5026C6B36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668" y="2209800"/>
            <a:ext cx="6727825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showcases my personal journey in learning coding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rom grasping basic programming concepts to applying them in real-world projects. It highlights the skills I've developed, the technologies I've explored, and the milestones I've achieved along the way. Through structured learning, hands-on practice, and continuous improvement, I've built a strong foundation in software development and problem-solving.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153400" y="457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BDFDC3-0884-D380-672F-9DB26729D517}"/>
              </a:ext>
            </a:extLst>
          </p:cNvPr>
          <p:cNvSpPr txBox="1"/>
          <p:nvPr/>
        </p:nvSpPr>
        <p:spPr>
          <a:xfrm>
            <a:off x="1524000" y="2057400"/>
            <a:ext cx="610091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&amp; Learners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who benefit from educational tools, quizzes, or learning platforms I’ve built.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Public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utility-based applications like to-do apps, calculators, or informative websites.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Developers &amp; Collaborators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accessing code repositories, APIs, or modules I’ve developed.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Organizations / Clients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if freelance or internship work is involved, solving specific business or technical problems.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48600" y="69596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1000" y="57023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3FB2D0-7318-13B2-BB98-3D458BFD15A1}"/>
              </a:ext>
            </a:extLst>
          </p:cNvPr>
          <p:cNvSpPr txBox="1"/>
          <p:nvPr/>
        </p:nvSpPr>
        <p:spPr>
          <a:xfrm>
            <a:off x="3124200" y="1476375"/>
            <a:ext cx="610091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Python, C/C++, JavaScript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Development: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HTML5, CSS3, JavaScript, React.js, Node.js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&amp; GitHub for source code management and collaboration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Technologies: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MySQL, MongoDB (if used)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Tools: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Code, PyCharm, Postman (API testing), Git Bash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Programming (OOP)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Debugging &amp; Error Handling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Solving using Data Structures &amp; Algorithms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Web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Integration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Development (Scrum basics if done in teams</a:t>
            </a:r>
            <a:r>
              <a:rPr lang="en-IN" dirty="0"/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8763000" y="7810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7766D0-C905-71CA-3293-A391DF90B702}"/>
              </a:ext>
            </a:extLst>
          </p:cNvPr>
          <p:cNvSpPr txBox="1"/>
          <p:nvPr/>
        </p:nvSpPr>
        <p:spPr>
          <a:xfrm>
            <a:off x="2286000" y="1708661"/>
            <a:ext cx="610091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Brief introduction, photo, tagline, and navigation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Educational background, coding journey, and interests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Visual cards or tiles for each project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link / Live demo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Section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Icons or charts showing: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Languages, frameworks, tools, and soft skills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Section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LinkedIn, GitHub, email form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68C3BC-ACBB-BA80-57B3-46A785CC14BC}"/>
              </a:ext>
            </a:extLst>
          </p:cNvPr>
          <p:cNvSpPr txBox="1"/>
          <p:nvPr/>
        </p:nvSpPr>
        <p:spPr>
          <a:xfrm>
            <a:off x="2057400" y="1371600"/>
            <a:ext cx="610091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 for all screen sizes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user interface with smooth navigation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showcase with live demo and GitHub links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section with visual indicators (bars, icons, or charts)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contact form with email integration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links (LinkedIn, GitHub, etc.)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Light/Dark mode toggle (optional)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 performance and fast loading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SEO and accessibility compliant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Clean, modular, and well-documented code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</TotalTime>
  <Words>636</Words>
  <Application>Microsoft Office PowerPoint</Application>
  <PresentationFormat>Widescreen</PresentationFormat>
  <Paragraphs>117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Github link: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KPRCAS</cp:lastModifiedBy>
  <cp:revision>24</cp:revision>
  <dcterms:created xsi:type="dcterms:W3CDTF">2024-03-29T15:07:22Z</dcterms:created>
  <dcterms:modified xsi:type="dcterms:W3CDTF">2025-09-02T05:00:36Z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