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a</a:t>
            </a:r>
            <a:r>
              <a:rPr dirty="0" sz="2400" lang="en-US"/>
              <a:t>n</a:t>
            </a:r>
            <a:r>
              <a:rPr dirty="0" sz="2400" lang="en-US"/>
              <a:t>d</a:t>
            </a:r>
            <a:r>
              <a:rPr dirty="0" sz="2400" lang="en-US"/>
              <a:t>h</a:t>
            </a:r>
            <a:r>
              <a:rPr dirty="0" sz="2400" lang="en-US"/>
              <a:t>i</a:t>
            </a:r>
            <a:r>
              <a:rPr dirty="0" sz="2400" lang="en-US"/>
              <a:t>y</a:t>
            </a:r>
            <a:r>
              <a:rPr dirty="0" sz="2400" lang="en-US"/>
              <a:t>a</a:t>
            </a:r>
            <a:r>
              <a:rPr dirty="0" sz="2400" lang="en-US"/>
              <a:t>.</a:t>
            </a:r>
            <a:r>
              <a:rPr dirty="0" sz="2400" lang="en-US"/>
              <a:t>R</a:t>
            </a:r>
            <a:endParaRPr dirty="0" sz="2400" lang="en-US"/>
          </a:p>
          <a:p>
            <a:r>
              <a:rPr dirty="0" sz="2400" lang="en-US"/>
              <a:t>REGISTER NO: 3122</a:t>
            </a:r>
            <a:r>
              <a:rPr dirty="0" sz="2400" lang="en-US"/>
              <a:t>0</a:t>
            </a:r>
            <a:r>
              <a:rPr dirty="0" sz="2400" lang="en-US"/>
              <a:t>5</a:t>
            </a:r>
            <a:r>
              <a:rPr dirty="0" sz="2400" lang="en-US"/>
              <a:t>0</a:t>
            </a:r>
            <a:r>
              <a:rPr dirty="0" sz="2400" lang="en-US"/>
              <a:t>5</a:t>
            </a:r>
            <a:r>
              <a:rPr dirty="0" sz="2400" lang="en-US"/>
              <a:t>6</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2</a:t>
            </a:r>
            <a:r>
              <a:rPr dirty="0" sz="2400" lang="en-US"/>
              <a:t>8</a:t>
            </a:r>
            <a:r>
              <a:rPr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bd44d5528d0740dcb283b677695d04b2</vt:lpwstr>
  </property>
</Properties>
</file>