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0" name="Google Shape;30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921267" y="3094271"/>
            <a:ext cx="8434800" cy="26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 :  R.Sandhiya</a:t>
            </a:r>
            <a:endParaRPr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312217046(asunm1659312217046)</a:t>
            </a:r>
            <a:endParaRPr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: B.COM(GENERAL)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: SHRI KRISHNASWAMY COLLEGE FOR WOMEN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1"/>
          <p:cNvSpPr txBox="1"/>
          <p:nvPr>
            <p:ph type="ctrTitle"/>
          </p:nvPr>
        </p:nvSpPr>
        <p:spPr>
          <a:xfrm>
            <a:off x="1639860" y="272704"/>
            <a:ext cx="8716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  EMPLOYEE ATTANDANCE  TRENDS  WITH  EXCEL  CHART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D3460-7DF2-3B5D-23A7-114E80933651}"/>
              </a:ext>
            </a:extLst>
          </p:cNvPr>
          <p:cNvSpPr txBox="1"/>
          <p:nvPr/>
        </p:nvSpPr>
        <p:spPr>
          <a:xfrm>
            <a:off x="1704975" y="1905506"/>
            <a:ext cx="74631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the methodology for creating the visualizations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how you chose the types of charts and any relevant data transformations.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4DE179E-C44F-2213-9D63-1B387D80A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50" y="1444066"/>
            <a:ext cx="8128000" cy="51251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C6D4C-1681-6E41-BB91-6711FFB4CF0D}"/>
              </a:ext>
            </a:extLst>
          </p:cNvPr>
          <p:cNvSpPr txBox="1"/>
          <p:nvPr/>
        </p:nvSpPr>
        <p:spPr>
          <a:xfrm>
            <a:off x="2072105" y="1748581"/>
            <a:ext cx="749968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key takeaways from the project .</a:t>
            </a:r>
          </a:p>
          <a:p>
            <a:endParaRPr lang="en-US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 the potential impact of these visualizations on improving employee attendance management.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751373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8D4998-DAF0-DCF8-1BAC-F31D388933DA}"/>
              </a:ext>
            </a:extLst>
          </p:cNvPr>
          <p:cNvSpPr txBox="1"/>
          <p:nvPr/>
        </p:nvSpPr>
        <p:spPr>
          <a:xfrm>
            <a:off x="466725" y="2335648"/>
            <a:ext cx="113521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VISUALIZATION EMPLOYEE ATTANDANCE TRENDS WITH  EXCEL CHART 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11109" y="962501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1168" y="2176779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1B8A74DB-235E-61B7-EF69-5F62E5B6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F8826-3503-E798-8098-7465DBCB81A2}"/>
              </a:ext>
            </a:extLst>
          </p:cNvPr>
          <p:cNvSpPr txBox="1"/>
          <p:nvPr/>
        </p:nvSpPr>
        <p:spPr>
          <a:xfrm>
            <a:off x="2196877" y="1665733"/>
            <a:ext cx="61049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Briefly describe the issues with monitoring and analyzing employee attendance .</a:t>
            </a:r>
          </a:p>
          <a:p>
            <a:endParaRPr lang="en-US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why visualizing attendance trends is crucial for decision-making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1FDA2E-39CF-0ED1-D892-44A1401DA698}"/>
              </a:ext>
            </a:extLst>
          </p:cNvPr>
          <p:cNvSpPr txBox="1"/>
          <p:nvPr/>
        </p:nvSpPr>
        <p:spPr>
          <a:xfrm>
            <a:off x="2000807" y="2090172"/>
            <a:ext cx="61049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overview of the project, including the objectives and scope .</a:t>
            </a:r>
          </a:p>
          <a:p>
            <a:endParaRPr lang="en-US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how Excel will be used as the primary tool for visualization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9980E-F84F-8257-8C83-1C08598D7B60}"/>
              </a:ext>
            </a:extLst>
          </p:cNvPr>
          <p:cNvSpPr txBox="1"/>
          <p:nvPr/>
        </p:nvSpPr>
        <p:spPr>
          <a:xfrm>
            <a:off x="1814512" y="1905506"/>
            <a:ext cx="71966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who will benefit from the visualization (e.g., HR managers, team leaders, executives).</a:t>
            </a:r>
          </a:p>
          <a:p>
            <a:endParaRPr lang="en-US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 how they will use the insights generated from the charts.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D4353-4A6E-2BDB-4240-8A66F54CD6BB}"/>
              </a:ext>
            </a:extLst>
          </p:cNvPr>
          <p:cNvSpPr txBox="1"/>
          <p:nvPr/>
        </p:nvSpPr>
        <p:spPr>
          <a:xfrm>
            <a:off x="2819400" y="1919379"/>
            <a:ext cx="81771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proposed solution, focusing on the type of Excel charts you will use (e.g., line charts, bar graphs).</a:t>
            </a:r>
          </a:p>
          <a:p>
            <a:endParaRPr lang="en-US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advantages of using Excel for this purpose, such as ease of use and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55909-B96C-E656-E3C3-EDC67E3C0C76}"/>
              </a:ext>
            </a:extLst>
          </p:cNvPr>
          <p:cNvSpPr txBox="1"/>
          <p:nvPr/>
        </p:nvSpPr>
        <p:spPr>
          <a:xfrm>
            <a:off x="2283770" y="1905506"/>
            <a:ext cx="762445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brief description of the dataset, including the type of data collected (e.g., employee ID, attendance records).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Mention the data sources and any preprocessing steps taken.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ACC60-CE87-C631-DEC4-965918AF1A48}"/>
              </a:ext>
            </a:extLst>
          </p:cNvPr>
          <p:cNvSpPr txBox="1"/>
          <p:nvPr/>
        </p:nvSpPr>
        <p:spPr>
          <a:xfrm>
            <a:off x="2526030" y="1537869"/>
            <a:ext cx="89797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Use of Excel: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Emphasize any advanced Excel features you’ve leveraged, such as pivot charts, conditional formatting, or dynamic data ranges.</a:t>
            </a:r>
          </a:p>
          <a:p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Customization: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 how the visualizations can be customized for different departments or time periods, making them highly adaptable.</a:t>
            </a:r>
          </a:p>
          <a:p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Automation: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If you’ve incorporated any level of automation (e.g., using Excel macros or formulas to update charts automatically), highlight that as a significant efficiency gain.</a:t>
            </a:r>
          </a:p>
          <a:p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Insightful Visualizations: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out any particularly revealing trends or patterns that your charts uncovered, which might not have been obvious from raw data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