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:SANDHIYA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:312214487/25F91D2161DB210BBE5476EA52EB6AA1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