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2"/>
  </p:notesMasterIdLst>
  <p:sldIdLst>
    <p:sldId id="256" r:id="rId2"/>
    <p:sldId id="259" r:id="rId3"/>
    <p:sldId id="258" r:id="rId4"/>
    <p:sldId id="342" r:id="rId5"/>
    <p:sldId id="347" r:id="rId6"/>
    <p:sldId id="343" r:id="rId7"/>
    <p:sldId id="265" r:id="rId8"/>
    <p:sldId id="344" r:id="rId9"/>
    <p:sldId id="261" r:id="rId10"/>
    <p:sldId id="346" r:id="rId11"/>
  </p:sldIdLst>
  <p:sldSz cx="9144000" cy="5143500" type="screen16x9"/>
  <p:notesSz cx="6858000" cy="9144000"/>
  <p:embeddedFontLst>
    <p:embeddedFont>
      <p:font typeface="Coming Soon" panose="020B0604020202020204" charset="0"/>
      <p:regular r:id="rId13"/>
    </p:embeddedFont>
    <p:embeddedFont>
      <p:font typeface="Concert One" pitchFamily="2" charset="0"/>
      <p:regular r:id="rId14"/>
    </p:embeddedFont>
    <p:embeddedFont>
      <p:font typeface="Roboto Mono Medium" panose="00000009000000000000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D4FC40-ADC3-4E16-B8DD-BB8D655E1FF4}">
  <a:tblStyle styleId="{15D4FC40-ADC3-4E16-B8DD-BB8D655E1F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8B58FBF4-C598-E1A9-D8D5-AF6811973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>
            <a:extLst>
              <a:ext uri="{FF2B5EF4-FFF2-40B4-BE49-F238E27FC236}">
                <a16:creationId xmlns:a16="http://schemas.microsoft.com/office/drawing/2014/main" id="{2848F3BF-9516-17A3-FCB0-2B25A45C2B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>
            <a:extLst>
              <a:ext uri="{FF2B5EF4-FFF2-40B4-BE49-F238E27FC236}">
                <a16:creationId xmlns:a16="http://schemas.microsoft.com/office/drawing/2014/main" id="{0507DD10-2AA7-8376-534F-F60FADB5E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03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3CBB2215-B120-BBED-D2BF-EE640663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>
            <a:extLst>
              <a:ext uri="{FF2B5EF4-FFF2-40B4-BE49-F238E27FC236}">
                <a16:creationId xmlns:a16="http://schemas.microsoft.com/office/drawing/2014/main" id="{A9A8FD7D-E204-84EE-8617-71E8329890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>
            <a:extLst>
              <a:ext uri="{FF2B5EF4-FFF2-40B4-BE49-F238E27FC236}">
                <a16:creationId xmlns:a16="http://schemas.microsoft.com/office/drawing/2014/main" id="{6415BE5D-924A-9F7F-7A50-0463F05A6E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16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09571f4d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09571f4d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DACA4A19-A4AE-5A51-7A7E-72EA3552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>
            <a:extLst>
              <a:ext uri="{FF2B5EF4-FFF2-40B4-BE49-F238E27FC236}">
                <a16:creationId xmlns:a16="http://schemas.microsoft.com/office/drawing/2014/main" id="{CE4142C1-87C2-7938-7914-8B47758A29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>
            <a:extLst>
              <a:ext uri="{FF2B5EF4-FFF2-40B4-BE49-F238E27FC236}">
                <a16:creationId xmlns:a16="http://schemas.microsoft.com/office/drawing/2014/main" id="{E4FFAE1E-2AE9-F4CA-488E-83DE468AA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0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09571f4d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09571f4d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69" r:id="rId6"/>
    <p:sldLayoutId id="2147483688" r:id="rId7"/>
    <p:sldLayoutId id="2147483689" r:id="rId8"/>
    <p:sldLayoutId id="2147483690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>
            <a:spLocks noGrp="1"/>
          </p:cNvSpPr>
          <p:nvPr>
            <p:ph type="ctrTitle"/>
          </p:nvPr>
        </p:nvSpPr>
        <p:spPr>
          <a:xfrm>
            <a:off x="2509536" y="1222786"/>
            <a:ext cx="4124927" cy="20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/>
            </a:br>
            <a:r>
              <a:rPr lang="en-US" dirty="0"/>
              <a:t>Text to Speech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9" name="Google Shape;309;p47"/>
          <p:cNvSpPr txBox="1">
            <a:spLocks noGrp="1"/>
          </p:cNvSpPr>
          <p:nvPr>
            <p:ph type="subTitle" idx="1"/>
          </p:nvPr>
        </p:nvSpPr>
        <p:spPr>
          <a:xfrm>
            <a:off x="1548676" y="3578821"/>
            <a:ext cx="165281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-Sandhiya Kothari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-Alvia Zehra</a:t>
            </a:r>
            <a:endParaRPr b="0" dirty="0"/>
          </a:p>
        </p:txBody>
      </p:sp>
      <p:sp>
        <p:nvSpPr>
          <p:cNvPr id="312" name="Google Shape;312;p47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DF0E27-B631-A711-58F4-0F37E47B0108}"/>
              </a:ext>
            </a:extLst>
          </p:cNvPr>
          <p:cNvSpPr txBox="1"/>
          <p:nvPr/>
        </p:nvSpPr>
        <p:spPr>
          <a:xfrm>
            <a:off x="2138948" y="1971585"/>
            <a:ext cx="4866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41B45D"/>
                </a:solidFill>
                <a:effectLst/>
                <a:uLnTx/>
                <a:uFillTx/>
                <a:latin typeface="Concert One"/>
                <a:sym typeface="Concert One"/>
              </a:rPr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6359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564103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>
            <a:spLocks noGrp="1"/>
          </p:cNvSpPr>
          <p:nvPr>
            <p:ph type="title" idx="2"/>
          </p:nvPr>
        </p:nvSpPr>
        <p:spPr>
          <a:xfrm>
            <a:off x="3778199" y="1619481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2672999" y="2918157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</a:t>
            </a:r>
            <a:endParaRPr dirty="0"/>
          </a:p>
        </p:txBody>
      </p:sp>
      <p:sp>
        <p:nvSpPr>
          <p:cNvPr id="327" name="Google Shape;327;p49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9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330" name="Google Shape;330;p49"/>
          <p:cNvSpPr txBox="1">
            <a:spLocks noGrp="1"/>
          </p:cNvSpPr>
          <p:nvPr>
            <p:ph type="subTitle" idx="1"/>
          </p:nvPr>
        </p:nvSpPr>
        <p:spPr>
          <a:xfrm>
            <a:off x="522515" y="2161275"/>
            <a:ext cx="3826328" cy="881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The student has large amount of reading material but can’t go through it all </a:t>
            </a:r>
            <a:endParaRPr dirty="0"/>
          </a:p>
        </p:txBody>
      </p:sp>
      <p:sp>
        <p:nvSpPr>
          <p:cNvPr id="333" name="Google Shape;333;p49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uFill>
                  <a:noFill/>
                </a:uFill>
              </a:rPr>
              <a:t>Stakeholders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34" name="Google Shape;334;p49"/>
          <p:cNvSpPr txBox="1">
            <a:spLocks noGrp="1"/>
          </p:cNvSpPr>
          <p:nvPr>
            <p:ph type="subTitle" idx="5"/>
          </p:nvPr>
        </p:nvSpPr>
        <p:spPr>
          <a:xfrm>
            <a:off x="566057" y="3685875"/>
            <a:ext cx="3521529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Students who need to go through chunks of notes </a:t>
            </a:r>
            <a:endParaRPr dirty="0"/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FBDC1D-D4E5-8ADB-D169-573438C9667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0DF045-2CCC-B62A-2C1C-9D9F7D096E1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AC948BD-5E37-5442-1907-45AE1D6813A7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787092-9388-8E5A-1D94-792D05DB7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19" t="3749" r="19264" b="1331"/>
          <a:stretch/>
        </p:blipFill>
        <p:spPr>
          <a:xfrm>
            <a:off x="4268283" y="352799"/>
            <a:ext cx="4469691" cy="4437901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89ABECFD-BD56-65F4-82CA-11F1737E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>
            <a:extLst>
              <a:ext uri="{FF2B5EF4-FFF2-40B4-BE49-F238E27FC236}">
                <a16:creationId xmlns:a16="http://schemas.microsoft.com/office/drawing/2014/main" id="{037C022D-7BA7-E4AA-438C-4FE8DE1F75BD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564103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>
            <a:extLst>
              <a:ext uri="{FF2B5EF4-FFF2-40B4-BE49-F238E27FC236}">
                <a16:creationId xmlns:a16="http://schemas.microsoft.com/office/drawing/2014/main" id="{E54FE83F-451C-404E-EEAA-714CD621BAC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199" y="1619481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44" name="Google Shape;344;p50">
            <a:extLst>
              <a:ext uri="{FF2B5EF4-FFF2-40B4-BE49-F238E27FC236}">
                <a16:creationId xmlns:a16="http://schemas.microsoft.com/office/drawing/2014/main" id="{90100D76-DADC-34B8-60A1-E09B3AE704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>
            <a:extLst>
              <a:ext uri="{FF2B5EF4-FFF2-40B4-BE49-F238E27FC236}">
                <a16:creationId xmlns:a16="http://schemas.microsoft.com/office/drawing/2014/main" id="{7D90637B-399D-7917-5866-8568DF1C8C6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>
            <a:extLst>
              <a:ext uri="{FF2B5EF4-FFF2-40B4-BE49-F238E27FC236}">
                <a16:creationId xmlns:a16="http://schemas.microsoft.com/office/drawing/2014/main" id="{46CEDA75-F3B8-0D8B-50D2-D7D4EC3F8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918157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93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41DD9-A527-DD78-D21C-7A92E87C1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We used OpenAI API to convert text to speech </a:t>
            </a:r>
          </a:p>
          <a:p>
            <a:pPr algn="l"/>
            <a:r>
              <a:rPr lang="en-US" dirty="0"/>
              <a:t>We used html to make the website </a:t>
            </a:r>
          </a:p>
          <a:p>
            <a:pPr algn="l"/>
            <a:r>
              <a:rPr lang="en-US" dirty="0"/>
              <a:t>We used python for our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6F67C-26FF-09A2-44E0-66F9686B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</p:spTree>
    <p:extLst>
      <p:ext uri="{BB962C8B-B14F-4D97-AF65-F5344CB8AC3E}">
        <p14:creationId xmlns:p14="http://schemas.microsoft.com/office/powerpoint/2010/main" val="398654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B2828F10-4436-EEEE-8266-2AD83832A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>
            <a:extLst>
              <a:ext uri="{FF2B5EF4-FFF2-40B4-BE49-F238E27FC236}">
                <a16:creationId xmlns:a16="http://schemas.microsoft.com/office/drawing/2014/main" id="{90AC3CEC-0819-F69E-1DAA-F177EF6DA8FE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564103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>
            <a:extLst>
              <a:ext uri="{FF2B5EF4-FFF2-40B4-BE49-F238E27FC236}">
                <a16:creationId xmlns:a16="http://schemas.microsoft.com/office/drawing/2014/main" id="{3324E0BC-3D4C-7729-958C-24530AAA767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199" y="1619481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44" name="Google Shape;344;p50">
            <a:extLst>
              <a:ext uri="{FF2B5EF4-FFF2-40B4-BE49-F238E27FC236}">
                <a16:creationId xmlns:a16="http://schemas.microsoft.com/office/drawing/2014/main" id="{62790CB1-005A-B2E1-81E8-75EB1A0503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>
            <a:extLst>
              <a:ext uri="{FF2B5EF4-FFF2-40B4-BE49-F238E27FC236}">
                <a16:creationId xmlns:a16="http://schemas.microsoft.com/office/drawing/2014/main" id="{02FA332A-F812-4BB2-ABD9-9B5C5312C16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>
            <a:extLst>
              <a:ext uri="{FF2B5EF4-FFF2-40B4-BE49-F238E27FC236}">
                <a16:creationId xmlns:a16="http://schemas.microsoft.com/office/drawing/2014/main" id="{35BD9B9B-F6A3-E471-F67B-E8D2212B3D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918157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9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>
            <a:spLocks noGrp="1"/>
          </p:cNvSpPr>
          <p:nvPr>
            <p:ph type="body" idx="1"/>
          </p:nvPr>
        </p:nvSpPr>
        <p:spPr>
          <a:xfrm>
            <a:off x="602812" y="902018"/>
            <a:ext cx="3610913" cy="3815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sz="1800" dirty="0"/>
              <a:t>Students effectively learning as they can easily have an audio of their notes. </a:t>
            </a:r>
          </a:p>
          <a:p>
            <a:pPr marL="285750" indent="-285750"/>
            <a:r>
              <a:rPr lang="en-US" sz="1800" dirty="0"/>
              <a:t>This helps them to multitask in their busy schedule.</a:t>
            </a:r>
          </a:p>
          <a:p>
            <a:pPr marL="285750" indent="-285750"/>
            <a:r>
              <a:rPr lang="en-US" sz="1800" dirty="0"/>
              <a:t>Students can also review their essays by having our program narrate their text to them.</a:t>
            </a:r>
          </a:p>
        </p:txBody>
      </p:sp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966863" y="601460"/>
            <a:ext cx="2755800" cy="464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Impact</a:t>
            </a:r>
            <a:endParaRPr sz="3200" dirty="0">
              <a:solidFill>
                <a:schemeClr val="bg2"/>
              </a:solidFill>
            </a:endParaRPr>
          </a:p>
        </p:txBody>
      </p:sp>
      <p:pic>
        <p:nvPicPr>
          <p:cNvPr id="420" name="Google Shape;420;p56"/>
          <p:cNvPicPr preferRelativeResize="0"/>
          <p:nvPr/>
        </p:nvPicPr>
        <p:blipFill rotWithShape="1">
          <a:blip r:embed="rId3">
            <a:alphaModFix/>
          </a:blip>
          <a:srcRect l="20014" r="14321"/>
          <a:stretch/>
        </p:blipFill>
        <p:spPr>
          <a:xfrm rot="424897">
            <a:off x="5447730" y="1354209"/>
            <a:ext cx="2357988" cy="23951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21" name="Google Shape;421;p56"/>
          <p:cNvSpPr/>
          <p:nvPr/>
        </p:nvSpPr>
        <p:spPr>
          <a:xfrm rot="-391042">
            <a:off x="5167664" y="980262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6"/>
          <p:cNvSpPr/>
          <p:nvPr/>
        </p:nvSpPr>
        <p:spPr>
          <a:xfrm rot="-391042">
            <a:off x="7076814" y="3514237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825;p111">
            <a:extLst>
              <a:ext uri="{FF2B5EF4-FFF2-40B4-BE49-F238E27FC236}">
                <a16:creationId xmlns:a16="http://schemas.microsoft.com/office/drawing/2014/main" id="{478DCEAC-2EE1-C9D9-7949-E53929EAF4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066548">
            <a:off x="3990862" y="449134"/>
            <a:ext cx="634517" cy="976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85052774-DFE7-6221-F242-48C9CDAF4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>
            <a:extLst>
              <a:ext uri="{FF2B5EF4-FFF2-40B4-BE49-F238E27FC236}">
                <a16:creationId xmlns:a16="http://schemas.microsoft.com/office/drawing/2014/main" id="{64459451-025C-B84F-67A5-10596923A79D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564103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>
            <a:extLst>
              <a:ext uri="{FF2B5EF4-FFF2-40B4-BE49-F238E27FC236}">
                <a16:creationId xmlns:a16="http://schemas.microsoft.com/office/drawing/2014/main" id="{8FD93EC5-B19C-0C2D-A432-FFF71F41A32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199" y="1619481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44" name="Google Shape;344;p50">
            <a:extLst>
              <a:ext uri="{FF2B5EF4-FFF2-40B4-BE49-F238E27FC236}">
                <a16:creationId xmlns:a16="http://schemas.microsoft.com/office/drawing/2014/main" id="{39B52B9B-4AB0-8745-D9B8-D005E3C31C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>
            <a:extLst>
              <a:ext uri="{FF2B5EF4-FFF2-40B4-BE49-F238E27FC236}">
                <a16:creationId xmlns:a16="http://schemas.microsoft.com/office/drawing/2014/main" id="{5F80D6EC-11DA-877B-984C-5DA15D5C16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>
            <a:extLst>
              <a:ext uri="{FF2B5EF4-FFF2-40B4-BE49-F238E27FC236}">
                <a16:creationId xmlns:a16="http://schemas.microsoft.com/office/drawing/2014/main" id="{D4676BDC-58A7-ACA0-8569-5A40A8BCA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918157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FUTURE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9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2039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  <a:buNone/>
            </a:pPr>
            <a:r>
              <a:rPr lang="en-US" sz="1800" dirty="0"/>
              <a:t>This project can evolve by being more flexible and having multiple ways to input the text (images, pdf, text file) instead of typing them out or copying and pasting.</a:t>
            </a:r>
            <a:endParaRPr sz="1800" dirty="0"/>
          </a:p>
        </p:txBody>
      </p:sp>
      <p:sp>
        <p:nvSpPr>
          <p:cNvPr id="366" name="Google Shape;366;p52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THE FUTURE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3618463" y="18399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8632"/>
      </a:lt1>
      <a:dk2>
        <a:srgbClr val="595959"/>
      </a:dk2>
      <a:lt2>
        <a:srgbClr val="AF8CD6"/>
      </a:lt2>
      <a:accent1>
        <a:srgbClr val="F18632"/>
      </a:accent1>
      <a:accent2>
        <a:srgbClr val="41B45D"/>
      </a:accent2>
      <a:accent3>
        <a:srgbClr val="F18632"/>
      </a:accent3>
      <a:accent4>
        <a:srgbClr val="77DF70"/>
      </a:accent4>
      <a:accent5>
        <a:srgbClr val="8464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149</Words>
  <Application>Microsoft Office PowerPoint</Application>
  <PresentationFormat>On-screen Show (16:9)</PresentationFormat>
  <Paragraphs>27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Mono Medium</vt:lpstr>
      <vt:lpstr>Arial</vt:lpstr>
      <vt:lpstr>Coming Soon</vt:lpstr>
      <vt:lpstr>Concert One</vt:lpstr>
      <vt:lpstr>Notebook Lesson by Slidesgo</vt:lpstr>
      <vt:lpstr>  Text to Speech </vt:lpstr>
      <vt:lpstr>01</vt:lpstr>
      <vt:lpstr>Problem </vt:lpstr>
      <vt:lpstr>02</vt:lpstr>
      <vt:lpstr>Our solution</vt:lpstr>
      <vt:lpstr>03</vt:lpstr>
      <vt:lpstr>Impact</vt:lpstr>
      <vt:lpstr>04</vt:lpstr>
      <vt:lpstr>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 LESSON</dc:title>
  <cp:lastModifiedBy>Sandhiya Kothari</cp:lastModifiedBy>
  <cp:revision>10</cp:revision>
  <dcterms:modified xsi:type="dcterms:W3CDTF">2024-03-02T21:35:10Z</dcterms:modified>
</cp:coreProperties>
</file>