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728232" y="107740"/>
            <a:ext cx="9872232" cy="1001546"/>
          </a:xfrm>
          <a:prstGeom prst="rect">
            <a:avLst/>
          </a:prstGeom>
          <a:noFill/>
          <a:ln>
            <a:noFill/>
          </a:ln>
        </p:spPr>
        <p:txBody>
          <a:bodyPr spcFirstLastPara="1" wrap="square" lIns="0" tIns="16500" rIns="0" bIns="0" anchor="t" anchorCtr="0">
            <a:spAutoFit/>
          </a:bodyPr>
          <a:lstStyle/>
          <a:p>
            <a:pPr marL="3213735" lvl="0" indent="0" algn="ctr" rtl="0">
              <a:spcBef>
                <a:spcPts val="0"/>
              </a:spcBef>
              <a:spcAft>
                <a:spcPts val="0"/>
              </a:spcAft>
              <a:buClr>
                <a:srgbClr val="0F0F0F"/>
              </a:buClr>
              <a:buSzPts val="3200"/>
              <a:buFont typeface="Times New Roman"/>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r>
              <a:rPr lang="en-US" b="1" i="0" dirty="0">
                <a:solidFill>
                  <a:srgbClr val="0F0F0F"/>
                </a:solidFill>
                <a:latin typeface="Roboto"/>
                <a:ea typeface="Roboto"/>
                <a:cs typeface="Roboto"/>
                <a:sym typeface="Roboto"/>
              </a:rPr>
              <a:t/>
            </a:r>
            <a:br>
              <a:rPr lang="en-US" b="1" i="0" dirty="0">
                <a:solidFill>
                  <a:srgbClr val="0F0F0F"/>
                </a:solidFill>
                <a:latin typeface="Roboto"/>
                <a:ea typeface="Roboto"/>
                <a:cs typeface="Roboto"/>
                <a:sym typeface="Roboto"/>
              </a:rPr>
            </a:br>
            <a:endParaRPr dirty="0"/>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1066799" y="3023369"/>
            <a:ext cx="10098343"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STUDENT NAME:SANDHIYA M</a:t>
            </a:r>
            <a:endParaRPr sz="24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REGISTER NO:312208342/6AC4B90DB428AAFBC154564C219DD337</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DEPARTMENT: B. COM GENERAL (COMMERCE) </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COLLEGE: CHELLAMMAL WOMEN'S COLLEGE</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
        <p:nvSpPr>
          <p:cNvPr id="67" name="Google Shape;67;p1"/>
          <p:cNvSpPr txBox="1"/>
          <p:nvPr/>
        </p:nvSpPr>
        <p:spPr>
          <a:xfrm>
            <a:off x="0" y="2718569"/>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1"/>
          <p:cNvSpPr txBox="1"/>
          <p:nvPr/>
        </p:nvSpPr>
        <p:spPr>
          <a:xfrm>
            <a:off x="110836" y="2718569"/>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