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162050" y="3009899"/>
            <a:ext cx="904875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400" dirty="0"/>
              <a:t>S</a:t>
            </a:r>
            <a:r>
              <a:rPr lang="en-US" sz="2400" dirty="0"/>
              <a:t>TUDENT NAME: </a:t>
            </a:r>
            <a:r>
              <a:rPr lang="en-IN" sz="2400" dirty="0"/>
              <a:t>M. </a:t>
            </a:r>
            <a:r>
              <a:rPr lang="en-IN" sz="2400" dirty="0" err="1"/>
              <a:t>Sandhiya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IN" sz="2400" dirty="0"/>
              <a:t>2428b0243, 3D3CC89F72860B8BFDB43EE27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IN" sz="2400" dirty="0" err="1"/>
              <a:t>Bsc</a:t>
            </a:r>
            <a:r>
              <a:rPr lang="en-IN" sz="2400" dirty="0"/>
              <a:t> computer science with data analytics</a:t>
            </a:r>
            <a:endParaRPr lang="en-US" sz="2400" dirty="0"/>
          </a:p>
          <a:p>
            <a:r>
              <a:rPr lang="en-US" sz="2400" dirty="0"/>
              <a:t>COLLEGE: COLLEGE/ </a:t>
            </a:r>
            <a:r>
              <a:rPr lang="en-IN" sz="2400" dirty="0"/>
              <a:t>UNIVERSITY: </a:t>
            </a:r>
            <a:r>
              <a:rPr lang="en-IN" sz="2400" dirty="0" err="1"/>
              <a:t>tiruppur</a:t>
            </a:r>
            <a:r>
              <a:rPr lang="en-IN" sz="2400" dirty="0"/>
              <a:t> </a:t>
            </a:r>
            <a:r>
              <a:rPr lang="en-IN" sz="2400" dirty="0" err="1"/>
              <a:t>kumaran</a:t>
            </a:r>
            <a:r>
              <a:rPr lang="en-IN" sz="2400" dirty="0"/>
              <a:t> college for women/</a:t>
            </a:r>
            <a:r>
              <a:rPr lang="en-IN" sz="2400" dirty="0" err="1"/>
              <a:t>Bharathiyar</a:t>
            </a:r>
            <a:r>
              <a:rPr lang="en-IN" sz="2400" dirty="0"/>
              <a:t> university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B15DAC-E87C-802B-F384-EC01F2134A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51" y="1408974"/>
            <a:ext cx="5886450" cy="50770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058A56-BED5-DCB1-4865-3E15555C77B7}"/>
              </a:ext>
            </a:extLst>
          </p:cNvPr>
          <p:cNvSpPr txBox="1"/>
          <p:nvPr/>
        </p:nvSpPr>
        <p:spPr>
          <a:xfrm>
            <a:off x="1123950" y="1695450"/>
            <a:ext cx="7162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This portfolio reflects my journey, skills, and passion as a chef it highlights not only my ability to create favourable and visually appealing dishes but also my commitment to innovative, quality and continues learning cooking for me is more than a profession it is an art of bringing people together and </a:t>
            </a:r>
            <a:r>
              <a:rPr lang="en-IN"/>
              <a:t>creating memorable experience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533650" y="829627"/>
            <a:ext cx="8115300" cy="328679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lang="en-IN" sz="4250" spc="25" dirty="0"/>
              <a:t>TITLE</a:t>
            </a:r>
            <a:br>
              <a:rPr lang="en-IN" sz="4250" spc="25" dirty="0"/>
            </a:br>
            <a:br>
              <a:rPr lang="en-IN" sz="4250" spc="25" dirty="0"/>
            </a:br>
            <a:br>
              <a:rPr lang="en-IN" sz="4250" spc="25" dirty="0"/>
            </a:br>
            <a:br>
              <a:rPr lang="en-IN" sz="4250" spc="25" dirty="0"/>
            </a:br>
            <a:r>
              <a:rPr lang="en-IN" sz="4250" spc="25" dirty="0"/>
              <a:t>MY DIGITAL PORTFOLIO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153399" y="2933700"/>
            <a:ext cx="2600325" cy="30670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3995C3-6619-B234-A063-BE4E3CF3ECFA}"/>
              </a:ext>
            </a:extLst>
          </p:cNvPr>
          <p:cNvSpPr txBox="1"/>
          <p:nvPr/>
        </p:nvSpPr>
        <p:spPr>
          <a:xfrm>
            <a:off x="834072" y="1695450"/>
            <a:ext cx="73193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Chef’s like professionals in any creative field ,need a way to show case</a:t>
            </a:r>
          </a:p>
          <a:p>
            <a:pPr algn="l"/>
            <a:r>
              <a:rPr lang="en-IN" dirty="0"/>
              <a:t>Their talents, skills and  specialties  to potential employer, restaurant or </a:t>
            </a:r>
          </a:p>
          <a:p>
            <a:pPr algn="l"/>
            <a:r>
              <a:rPr lang="en-IN" dirty="0"/>
              <a:t>Customers  traditional resume often fail to capture the creativity, signature</a:t>
            </a:r>
          </a:p>
          <a:p>
            <a:pPr algn="l"/>
            <a:r>
              <a:rPr lang="en-IN" dirty="0"/>
              <a:t>Dishes and passion that chefs bring to their work. </a:t>
            </a:r>
          </a:p>
          <a:p>
            <a:pPr algn="l"/>
            <a:endParaRPr lang="en-IN" dirty="0"/>
          </a:p>
          <a:p>
            <a:pPr algn="l"/>
            <a:r>
              <a:rPr lang="en-IN" dirty="0"/>
              <a:t>The challenge and difficulties are that allows the chef to present a key </a:t>
            </a:r>
          </a:p>
          <a:p>
            <a:pPr algn="l"/>
            <a:r>
              <a:rPr lang="en-IN" dirty="0"/>
              <a:t>Information about them a structure and appealing way and without a proper</a:t>
            </a:r>
          </a:p>
          <a:p>
            <a:pPr algn="l"/>
            <a:r>
              <a:rPr lang="en-IN" dirty="0"/>
              <a:t> platform chefs struggle to present their talents in professional and visually </a:t>
            </a:r>
            <a:r>
              <a:rPr lang="en-IN"/>
              <a:t>appealing manner</a:t>
            </a:r>
            <a:endParaRPr lang="en-IN" dirty="0"/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141FFE-22BB-0F99-0495-37F58C0D6AB9}"/>
              </a:ext>
            </a:extLst>
          </p:cNvPr>
          <p:cNvSpPr txBox="1"/>
          <p:nvPr/>
        </p:nvSpPr>
        <p:spPr>
          <a:xfrm>
            <a:off x="1066800" y="1695450"/>
            <a:ext cx="661035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The chef portfolio is a personalized showcase designed to highlight the skills, creativity and professional journey of a chef . It provides an organized platform to display  culinary expertise  achievement and unique cooking style. </a:t>
            </a:r>
          </a:p>
          <a:p>
            <a:pPr algn="l"/>
            <a:endParaRPr lang="en-IN" dirty="0"/>
          </a:p>
          <a:p>
            <a:pPr algn="l"/>
            <a:r>
              <a:rPr lang="en-IN" dirty="0"/>
              <a:t>KEY OBJITIVES</a:t>
            </a:r>
          </a:p>
          <a:p>
            <a:pPr algn="l"/>
            <a:r>
              <a:rPr lang="en-IN" dirty="0"/>
              <a:t>     To create a professional profile highlighting  the chefs background and experience and training</a:t>
            </a:r>
          </a:p>
          <a:p>
            <a:pPr algn="l"/>
            <a:r>
              <a:rPr lang="en-IN" dirty="0"/>
              <a:t>     To showcase skills such as cooking styles, cuisines mastered and </a:t>
            </a:r>
          </a:p>
          <a:p>
            <a:pPr algn="l"/>
            <a:r>
              <a:rPr lang="en-IN" dirty="0"/>
              <a:t> kitchen management abilities</a:t>
            </a:r>
          </a:p>
          <a:p>
            <a:pPr algn="l"/>
            <a:endParaRPr lang="en-IN" dirty="0"/>
          </a:p>
          <a:p>
            <a:pPr algn="l"/>
            <a:r>
              <a:rPr lang="en-IN" dirty="0"/>
              <a:t>CORE SECTION</a:t>
            </a:r>
          </a:p>
          <a:p>
            <a:pPr algn="l"/>
            <a:r>
              <a:rPr lang="en-IN" dirty="0"/>
              <a:t>     It contains  about me, skills and expertise, signature</a:t>
            </a:r>
          </a:p>
          <a:p>
            <a:pPr algn="l"/>
            <a:r>
              <a:rPr lang="en-IN" dirty="0"/>
              <a:t>Dish achievements , experience and abilities</a:t>
            </a:r>
          </a:p>
          <a:p>
            <a:pPr algn="l"/>
            <a:r>
              <a:rPr lang="en-IN" dirty="0"/>
              <a:t>     </a:t>
            </a:r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 flipH="1" flipV="1">
            <a:off x="457199" y="3886199"/>
            <a:ext cx="9753600" cy="45719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0500" y="495300"/>
            <a:ext cx="10229850" cy="2971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3200" spc="-20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lang="en-IN" sz="3200" spc="-20"/>
              <a:t>END USERS</a:t>
            </a:r>
            <a:br>
              <a:rPr lang="en-IN" sz="3200" spc="-20"/>
            </a:br>
            <a:br>
              <a:rPr lang="en-IN" sz="3200" spc="-20"/>
            </a:br>
            <a:br>
              <a:rPr lang="en-IN" sz="3200" spc="5" dirty="0"/>
            </a:br>
            <a:br>
              <a:rPr lang="en-IN" sz="3200" spc="5" dirty="0"/>
            </a:br>
            <a:br>
              <a:rPr lang="en-IN" sz="3200" spc="5" dirty="0"/>
            </a:b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D7443D-42EB-5145-F6F9-6864F4ECD47B}"/>
              </a:ext>
            </a:extLst>
          </p:cNvPr>
          <p:cNvSpPr txBox="1"/>
          <p:nvPr/>
        </p:nvSpPr>
        <p:spPr>
          <a:xfrm>
            <a:off x="276224" y="1085850"/>
            <a:ext cx="671512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CIENTS AND CUSTOMERS</a:t>
            </a:r>
          </a:p>
          <a:p>
            <a:pPr algn="l"/>
            <a:r>
              <a:rPr lang="en-IN" dirty="0"/>
              <a:t>    Individuals or organization planning private dinning or event checks the portfolio to see the chefs dishes, style and specialities</a:t>
            </a:r>
          </a:p>
          <a:p>
            <a:pPr algn="l"/>
            <a:endParaRPr lang="en-IN" dirty="0"/>
          </a:p>
          <a:p>
            <a:pPr algn="l"/>
            <a:r>
              <a:rPr lang="en-IN" dirty="0"/>
              <a:t>CULINARY SCHOOL And TRAINING INSTITUATIONS</a:t>
            </a:r>
          </a:p>
          <a:p>
            <a:pPr algn="l"/>
            <a:r>
              <a:rPr lang="en-IN" dirty="0"/>
              <a:t>    When applying higher education, internship, or certification school uses the portfolio to understand the chefs passion, learning and growth in culinary field</a:t>
            </a:r>
          </a:p>
          <a:p>
            <a:pPr algn="l"/>
            <a:endParaRPr lang="en-IN" dirty="0"/>
          </a:p>
          <a:p>
            <a:pPr algn="l"/>
            <a:r>
              <a:rPr lang="en-IN" dirty="0"/>
              <a:t>RECRUITERS AND EMPLOYEES</a:t>
            </a:r>
          </a:p>
          <a:p>
            <a:pPr algn="l"/>
            <a:r>
              <a:rPr lang="en-IN" dirty="0"/>
              <a:t>       they are restaurant owner, catering and hotel companies who use the portfolio to access the chefs talent and creativity and professional experience</a:t>
            </a:r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434475-54C3-A2A6-5638-776FC9CE5D00}"/>
              </a:ext>
            </a:extLst>
          </p:cNvPr>
          <p:cNvSpPr txBox="1"/>
          <p:nvPr/>
        </p:nvSpPr>
        <p:spPr>
          <a:xfrm>
            <a:off x="5162550" y="2524125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7CEC10-3AEC-0A29-BA2F-DFFF06553FDF}"/>
              </a:ext>
            </a:extLst>
          </p:cNvPr>
          <p:cNvSpPr txBox="1"/>
          <p:nvPr/>
        </p:nvSpPr>
        <p:spPr>
          <a:xfrm>
            <a:off x="5191125" y="2524125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247B26-13B6-8AED-3646-E5F424BBF1F1}"/>
              </a:ext>
            </a:extLst>
          </p:cNvPr>
          <p:cNvSpPr txBox="1"/>
          <p:nvPr/>
        </p:nvSpPr>
        <p:spPr>
          <a:xfrm flipH="1">
            <a:off x="2695572" y="1809750"/>
            <a:ext cx="566737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HTML</a:t>
            </a:r>
          </a:p>
          <a:p>
            <a:pPr algn="l"/>
            <a:r>
              <a:rPr lang="en-IN" dirty="0"/>
              <a:t>  used to structure the content of the portfolio such as about me, skills, signature dishes and contacts. </a:t>
            </a:r>
          </a:p>
          <a:p>
            <a:pPr algn="l"/>
            <a:endParaRPr lang="en-IN" dirty="0"/>
          </a:p>
          <a:p>
            <a:pPr algn="l"/>
            <a:r>
              <a:rPr lang="en-IN" dirty="0"/>
              <a:t>CSS</a:t>
            </a:r>
          </a:p>
          <a:p>
            <a:pPr algn="l"/>
            <a:r>
              <a:rPr lang="en-IN" dirty="0"/>
              <a:t>   helps in styling the portfolio by adding colours, layouts, fonts and responsiveness to make it attractive. </a:t>
            </a:r>
          </a:p>
          <a:p>
            <a:pPr algn="l"/>
            <a:endParaRPr lang="en-IN" dirty="0"/>
          </a:p>
          <a:p>
            <a:pPr algn="l"/>
            <a:r>
              <a:rPr lang="en-IN" dirty="0"/>
              <a:t>JAVA SCRIPT</a:t>
            </a:r>
          </a:p>
          <a:p>
            <a:pPr algn="l"/>
            <a:r>
              <a:rPr lang="en-IN" dirty="0"/>
              <a:t>    can be used to add interactively like sliders, animation or a contact of chef. </a:t>
            </a:r>
          </a:p>
          <a:p>
            <a:pPr algn="l"/>
            <a:endParaRPr lang="en-IN" dirty="0"/>
          </a:p>
          <a:p>
            <a:pPr algn="l"/>
            <a:r>
              <a:rPr lang="en-IN" dirty="0"/>
              <a:t>CODE PEN</a:t>
            </a:r>
          </a:p>
          <a:p>
            <a:pPr algn="l"/>
            <a:r>
              <a:rPr lang="en-IN" dirty="0"/>
              <a:t>    platform and editors used to build test and preview the </a:t>
            </a:r>
            <a:r>
              <a:rPr lang="en-IN"/>
              <a:t>portfolio easily</a:t>
            </a:r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533ACF-13F2-81EF-CBEF-0CA3B4292FAE}"/>
              </a:ext>
            </a:extLst>
          </p:cNvPr>
          <p:cNvSpPr txBox="1"/>
          <p:nvPr/>
        </p:nvSpPr>
        <p:spPr>
          <a:xfrm>
            <a:off x="1743075" y="982340"/>
            <a:ext cx="779145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COVER PAGE</a:t>
            </a:r>
          </a:p>
          <a:p>
            <a:pPr algn="l"/>
            <a:r>
              <a:rPr lang="en-IN" dirty="0"/>
              <a:t>    Full page high quality photo (chef in uniform/ signature</a:t>
            </a:r>
          </a:p>
          <a:p>
            <a:pPr algn="l"/>
            <a:r>
              <a:rPr lang="en-IN" dirty="0"/>
              <a:t>Dish) name, title(chef/culinary artist) </a:t>
            </a:r>
          </a:p>
          <a:p>
            <a:pPr algn="l"/>
            <a:endParaRPr lang="en-IN" dirty="0"/>
          </a:p>
          <a:p>
            <a:pPr algn="l"/>
            <a:r>
              <a:rPr lang="en-IN" dirty="0"/>
              <a:t>ABOUT ME</a:t>
            </a:r>
          </a:p>
          <a:p>
            <a:pPr algn="l"/>
            <a:r>
              <a:rPr lang="en-IN" dirty="0"/>
              <a:t>    A professional photo of the chef, short biography (culinary background, experience, cooking philosophy) </a:t>
            </a:r>
          </a:p>
          <a:p>
            <a:pPr algn="l"/>
            <a:endParaRPr lang="en-IN" dirty="0"/>
          </a:p>
          <a:p>
            <a:pPr algn="l"/>
            <a:r>
              <a:rPr lang="en-IN" dirty="0"/>
              <a:t>SKILLS AND EXPERTISE</a:t>
            </a:r>
          </a:p>
          <a:p>
            <a:pPr algn="l"/>
            <a:r>
              <a:rPr lang="en-IN" dirty="0"/>
              <a:t>    Use icons or graphics for visual appeal</a:t>
            </a:r>
          </a:p>
          <a:p>
            <a:pPr algn="l"/>
            <a:r>
              <a:rPr lang="en-IN" dirty="0"/>
              <a:t>                          Culinary skills</a:t>
            </a:r>
          </a:p>
          <a:p>
            <a:pPr algn="l"/>
            <a:r>
              <a:rPr lang="en-IN" dirty="0"/>
              <a:t>                          Kitchen skills</a:t>
            </a:r>
          </a:p>
          <a:p>
            <a:pPr algn="l"/>
            <a:r>
              <a:rPr lang="en-IN" dirty="0"/>
              <a:t>                          Specialization</a:t>
            </a:r>
          </a:p>
          <a:p>
            <a:pPr algn="l"/>
            <a:r>
              <a:rPr lang="en-IN" dirty="0"/>
              <a:t>SIGNATURE DISH</a:t>
            </a:r>
          </a:p>
          <a:p>
            <a:pPr algn="l"/>
            <a:r>
              <a:rPr lang="en-IN" dirty="0"/>
              <a:t>     Grid layout with dish images+ short description each entry name of the dish, ingredients focus and playing style highlight awards or customer </a:t>
            </a:r>
            <a:r>
              <a:rPr lang="en-IN" dirty="0" err="1"/>
              <a:t>favorites</a:t>
            </a:r>
            <a:endParaRPr lang="en-IN" dirty="0"/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495843-548B-35E5-CEAD-4F070ED3FB10}"/>
              </a:ext>
            </a:extLst>
          </p:cNvPr>
          <p:cNvSpPr txBox="1"/>
          <p:nvPr/>
        </p:nvSpPr>
        <p:spPr>
          <a:xfrm>
            <a:off x="914400" y="1657350"/>
            <a:ext cx="729615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SOCIAL MEDIA LINKS </a:t>
            </a:r>
          </a:p>
          <a:p>
            <a:pPr algn="l"/>
            <a:r>
              <a:rPr lang="en-IN" dirty="0"/>
              <a:t>    Direct connection to Instagram, YouTube or Facebook where dishes </a:t>
            </a:r>
          </a:p>
          <a:p>
            <a:pPr algn="l"/>
            <a:r>
              <a:rPr lang="en-IN" dirty="0"/>
              <a:t>Are showcase</a:t>
            </a:r>
          </a:p>
          <a:p>
            <a:pPr algn="l"/>
            <a:endParaRPr lang="en-IN" dirty="0"/>
          </a:p>
          <a:p>
            <a:pPr algn="l"/>
            <a:r>
              <a:rPr lang="en-IN" dirty="0"/>
              <a:t>MENU SAMPLE</a:t>
            </a:r>
          </a:p>
          <a:p>
            <a:pPr algn="l"/>
            <a:r>
              <a:rPr lang="en-IN" dirty="0"/>
              <a:t>    Example menus for events like</a:t>
            </a:r>
          </a:p>
          <a:p>
            <a:pPr algn="l"/>
            <a:r>
              <a:rPr lang="en-IN" dirty="0"/>
              <a:t>                      fine dining</a:t>
            </a:r>
          </a:p>
          <a:p>
            <a:pPr algn="l"/>
            <a:r>
              <a:rPr lang="en-IN" dirty="0"/>
              <a:t>                      casual dining</a:t>
            </a:r>
          </a:p>
          <a:p>
            <a:pPr algn="l"/>
            <a:endParaRPr lang="en-IN" dirty="0"/>
          </a:p>
          <a:p>
            <a:pPr algn="l"/>
            <a:r>
              <a:rPr lang="en-IN" dirty="0"/>
              <a:t>SEARCH AND FILTER IN DISHES</a:t>
            </a:r>
          </a:p>
          <a:p>
            <a:pPr algn="l"/>
            <a:r>
              <a:rPr lang="en-IN" dirty="0"/>
              <a:t>     Visitors can filter dishes by type of</a:t>
            </a:r>
          </a:p>
          <a:p>
            <a:pPr algn="l"/>
            <a:r>
              <a:rPr lang="en-IN" dirty="0"/>
              <a:t>                     Vegetarian</a:t>
            </a:r>
          </a:p>
          <a:p>
            <a:pPr algn="l"/>
            <a:r>
              <a:rPr lang="en-IN" dirty="0"/>
              <a:t>                     Non- vegetarian</a:t>
            </a:r>
          </a:p>
          <a:p>
            <a:pPr algn="l"/>
            <a:r>
              <a:rPr lang="en-IN" dirty="0"/>
              <a:t>                     Deserts</a:t>
            </a:r>
          </a:p>
          <a:p>
            <a:pPr algn="l"/>
            <a:r>
              <a:rPr lang="en-IN" dirty="0"/>
              <a:t>                     Beverages, etc.. </a:t>
            </a:r>
          </a:p>
          <a:p>
            <a:pPr algn="l"/>
            <a:endParaRPr lang="en-IN" dirty="0"/>
          </a:p>
          <a:p>
            <a:pPr algn="l"/>
            <a:r>
              <a:rPr lang="en-IN" dirty="0"/>
              <a:t>INTRACTIVE MENU TO VIEWRS</a:t>
            </a:r>
          </a:p>
          <a:p>
            <a:pPr algn="l"/>
            <a:r>
              <a:rPr lang="en-IN" dirty="0"/>
              <a:t>                    Digital menus format where users can click to see dish details</a:t>
            </a:r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r>
              <a:rPr lang="en-IN" dirty="0"/>
              <a:t> 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    MY DIGITAL PORTFOLIO</vt:lpstr>
      <vt:lpstr>AGENDA</vt:lpstr>
      <vt:lpstr>PROBLEM STATEMENT</vt:lpstr>
      <vt:lpstr>PROJECT OVERVIEW</vt:lpstr>
      <vt:lpstr>WHO ARE THE END USERS     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Sandhiya Sandhiya</cp:lastModifiedBy>
  <cp:revision>52</cp:revision>
  <dcterms:created xsi:type="dcterms:W3CDTF">2024-03-29T15:07:22Z</dcterms:created>
  <dcterms:modified xsi:type="dcterms:W3CDTF">2025-08-31T12:56:06Z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