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677656"/>
          </a:xfrm>
          <a:prstGeom prst="rect">
            <a:avLst/>
          </a:prstGeom>
          <a:noFill/>
        </p:spPr>
        <p:txBody>
          <a:bodyPr wrap="square" lIns="91440" tIns="45720" rIns="91440" bIns="45720" rtlCol="0" anchor="t">
            <a:spAutoFit/>
          </a:bodyPr>
          <a:lstStyle/>
          <a:p>
            <a:r>
              <a:rPr lang="en-US" sz="2400" dirty="0"/>
              <a:t>STUDENT NAME: </a:t>
            </a:r>
            <a:r>
              <a:rPr lang="ta-IN" sz="2400" dirty="0"/>
              <a:t>S. SANDHIYA </a:t>
            </a:r>
            <a:endParaRPr lang="en-US" sz="2400" dirty="0"/>
          </a:p>
          <a:p>
            <a:r>
              <a:rPr lang="en-US" sz="2400" dirty="0"/>
              <a:t>REGISTER NO AND NMID: </a:t>
            </a:r>
            <a:r>
              <a:rPr lang="ta-IN" sz="2400" dirty="0"/>
              <a:t>asbrubz2422K2713</a:t>
            </a:r>
            <a:endParaRPr lang="en-US" sz="2400" dirty="0">
              <a:cs typeface="Calibri"/>
            </a:endParaRPr>
          </a:p>
          <a:p>
            <a:r>
              <a:rPr lang="en-US" sz="2400" dirty="0"/>
              <a:t>DEPARTMENT: </a:t>
            </a:r>
            <a:r>
              <a:rPr lang="ta-IN" sz="2400" dirty="0"/>
              <a:t>Bsc (computer science)</a:t>
            </a:r>
            <a:endParaRPr lang="en-US" sz="2400" dirty="0"/>
          </a:p>
          <a:p>
            <a:r>
              <a:rPr lang="en-US" sz="2400" dirty="0"/>
              <a:t>COLLEGE: COLLEGE/ UNIVERSITY</a:t>
            </a:r>
            <a:r>
              <a:rPr lang="ta-IN" sz="2400" dirty="0"/>
              <a:t>: GOVT ARTS AND SCIENCE COLLEGE AHTHIYUR </a:t>
            </a:r>
          </a:p>
          <a:p>
            <a:endParaRPr lang="en-US" sz="2400" dirty="0"/>
          </a:p>
          <a:p>
            <a:r>
              <a:rPr lang="en-US" sz="2400" dirty="0"/>
              <a:t>           </a:t>
            </a:r>
            <a:r>
              <a:rPr lang="ta-IN" sz="2400" dirty="0"/>
              <a:t>BHARTHIYAR UNIVERSITY COIMBUTHUR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rot="10507978">
            <a:off x="2743200" y="238911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F799B266-BE72-1380-8E23-B139E25EF3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4249" y="1382181"/>
            <a:ext cx="2991902" cy="541866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B66367CB-0B76-4A75-3183-78B6BDCD0AE7}"/>
              </a:ext>
            </a:extLst>
          </p:cNvPr>
          <p:cNvSpPr txBox="1"/>
          <p:nvPr/>
        </p:nvSpPr>
        <p:spPr>
          <a:xfrm>
            <a:off x="905330" y="212725"/>
            <a:ext cx="6105070" cy="7017306"/>
          </a:xfrm>
          <a:prstGeom prst="rect">
            <a:avLst/>
          </a:prstGeom>
          <a:noFill/>
        </p:spPr>
        <p:txBody>
          <a:bodyPr wrap="square">
            <a:spAutoFit/>
          </a:bodyPr>
          <a:lstStyle/>
          <a:p>
            <a:pPr>
              <a:buNone/>
            </a:pPr>
            <a:endParaRPr lang="en-IN" dirty="0"/>
          </a:p>
          <a:p>
            <a:pPr>
              <a:buNone/>
            </a:pPr>
            <a:br>
              <a:rPr lang="en-IN" dirty="0"/>
            </a:br>
            <a:endParaRPr lang="en-IN" dirty="0"/>
          </a:p>
          <a:p>
            <a:pPr>
              <a:buNone/>
            </a:pPr>
            <a:r>
              <a:rPr lang="en-IN" b="1" dirty="0"/>
              <a:t>Conclusion</a:t>
            </a:r>
            <a:endParaRPr lang="ta-IN" b="1" dirty="0"/>
          </a:p>
          <a:p>
            <a:pPr>
              <a:buNone/>
            </a:pPr>
            <a:endParaRPr lang="en-IN" b="1" dirty="0"/>
          </a:p>
          <a:p>
            <a:pPr>
              <a:buNone/>
            </a:pPr>
            <a:r>
              <a:rPr lang="en-IN" dirty="0"/>
              <a:t>The project </a:t>
            </a:r>
            <a:r>
              <a:rPr lang="en-IN" b="1" dirty="0" err="1"/>
              <a:t>Protifolito</a:t>
            </a:r>
            <a:r>
              <a:rPr lang="en-IN" dirty="0"/>
              <a:t> was developed to create a simple, creative, and user-friendly digital portfolio.</a:t>
            </a:r>
            <a:br>
              <a:rPr lang="en-IN" dirty="0"/>
            </a:br>
            <a:r>
              <a:rPr lang="en-IN" dirty="0"/>
              <a:t>It provides a modern way for individuals to present their skills, projects, and achievements.</a:t>
            </a:r>
            <a:br>
              <a:rPr lang="en-IN" dirty="0"/>
            </a:br>
            <a:r>
              <a:rPr lang="en-IN" dirty="0"/>
              <a:t>Unlike traditional resumes, it makes the presentation more attractive and interactive.</a:t>
            </a:r>
            <a:br>
              <a:rPr lang="en-IN" dirty="0"/>
            </a:br>
            <a:r>
              <a:rPr lang="en-IN" dirty="0"/>
              <a:t>The layout is clean and divided into clear sections like About, Skills, Projects, and Contact.</a:t>
            </a:r>
            <a:br>
              <a:rPr lang="en-IN" dirty="0"/>
            </a:br>
            <a:r>
              <a:rPr lang="en-IN" dirty="0"/>
              <a:t>It is fully responsive, so it works well on desktop, tablet, and mobile devices.</a:t>
            </a:r>
            <a:br>
              <a:rPr lang="en-IN" dirty="0"/>
            </a:br>
            <a:r>
              <a:rPr lang="en-IN" dirty="0"/>
              <a:t>Users can easily highlight their academic background, experience, and personal details.</a:t>
            </a:r>
            <a:br>
              <a:rPr lang="en-IN" dirty="0"/>
            </a:br>
            <a:r>
              <a:rPr lang="en-IN" dirty="0"/>
              <a:t>The portfolio also allows smooth navigation and a professional look.</a:t>
            </a:r>
            <a:br>
              <a:rPr lang="en-IN" dirty="0"/>
            </a:br>
            <a:r>
              <a:rPr lang="en-IN" dirty="0"/>
              <a:t>It is especially useful for students, job seekers, freelancers, and professionals.</a:t>
            </a:r>
            <a:br>
              <a:rPr lang="en-IN" dirty="0"/>
            </a:br>
            <a:r>
              <a:rPr lang="en-IN" dirty="0"/>
              <a:t>This project improves self-presentation and helps in creating a strong impression.</a:t>
            </a:r>
            <a:br>
              <a:rPr lang="en-IN" dirty="0"/>
            </a:br>
            <a:r>
              <a:rPr lang="en-IN" dirty="0"/>
              <a:t>Overall, </a:t>
            </a:r>
            <a:r>
              <a:rPr lang="en-IN" b="1" dirty="0" err="1"/>
              <a:t>Protifolito</a:t>
            </a:r>
            <a:r>
              <a:rPr lang="en-IN" dirty="0"/>
              <a:t> is a simple but effective solution for showcasing talent and creativity.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11185" y="1725020"/>
            <a:ext cx="13543572" cy="196196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r>
              <a:rPr lang="en-IN" b="1" dirty="0" err="1"/>
              <a:t>Protifolito</a:t>
            </a:r>
            <a:r>
              <a:rPr lang="en-IN" b="1" dirty="0"/>
              <a:t>: A Digital Portfolio System</a:t>
            </a:r>
            <a:endParaRPr lang="ta-IN" b="1" dirty="0"/>
          </a:p>
          <a:p>
            <a:r>
              <a:rPr lang="ta-IN" b="1" dirty="0"/>
              <a:t>Portfolio:</a:t>
            </a:r>
            <a:r>
              <a:rPr lang="en-IN" b="1" dirty="0"/>
              <a:t>Creative Online Portfolio</a:t>
            </a:r>
            <a:endParaRPr lang="en-IN" dirty="0"/>
          </a:p>
          <a:p>
            <a:r>
              <a:rPr lang="en-IN" b="1" dirty="0"/>
              <a:t>Portfolio: Showcasing Skills and Projects</a:t>
            </a:r>
            <a:endParaRPr lang="en-IN" dirty="0"/>
          </a:p>
          <a:p>
            <a:r>
              <a:rPr lang="en-IN" b="1" dirty="0" err="1"/>
              <a:t>Protifo</a:t>
            </a:r>
            <a:r>
              <a:rPr lang="ta-IN" b="1" dirty="0"/>
              <a:t>lio</a:t>
            </a:r>
            <a:r>
              <a:rPr lang="en-IN" b="1" dirty="0"/>
              <a:t>: A Modern Personal Portfolio Website</a:t>
            </a:r>
            <a:endParaRPr lang="en-IN" dirty="0"/>
          </a:p>
          <a:p>
            <a:r>
              <a:rPr lang="en-IN" b="1" dirty="0" err="1"/>
              <a:t>Protifolito</a:t>
            </a:r>
            <a:r>
              <a:rPr lang="en-IN" b="1" dirty="0"/>
              <a:t>: Smart Way to Present Yourself</a:t>
            </a:r>
            <a:endParaRPr lang="en-IN" dirty="0"/>
          </a:p>
          <a:p>
            <a:endParaRPr lang="en-IN" dirty="0"/>
          </a:p>
        </p:txBody>
      </p:sp>
      <p:grpSp>
        <p:nvGrpSpPr>
          <p:cNvPr id="3" name="object 3"/>
          <p:cNvGrpSpPr/>
          <p:nvPr/>
        </p:nvGrpSpPr>
        <p:grpSpPr>
          <a:xfrm>
            <a:off x="5643564" y="-157480"/>
            <a:ext cx="6911293"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BEDC1D68-CE0A-5D75-384A-069EB7458D1E}"/>
              </a:ext>
            </a:extLst>
          </p:cNvPr>
          <p:cNvSpPr txBox="1"/>
          <p:nvPr/>
        </p:nvSpPr>
        <p:spPr>
          <a:xfrm>
            <a:off x="676275" y="1028343"/>
            <a:ext cx="8472260" cy="2308324"/>
          </a:xfrm>
          <a:prstGeom prst="rect">
            <a:avLst/>
          </a:prstGeom>
          <a:noFill/>
        </p:spPr>
        <p:txBody>
          <a:bodyPr wrap="square">
            <a:spAutoFit/>
          </a:bodyPr>
          <a:lstStyle/>
          <a:p>
            <a:pPr>
              <a:buNone/>
            </a:pPr>
            <a:r>
              <a:rPr lang="ta-IN" dirty="0"/>
              <a:t>P</a:t>
            </a:r>
            <a:r>
              <a:rPr lang="en-IN" b="1" dirty="0" err="1"/>
              <a:t>roblem</a:t>
            </a:r>
            <a:r>
              <a:rPr lang="en-IN" b="1" dirty="0"/>
              <a:t> Statement</a:t>
            </a:r>
            <a:endParaRPr lang="ta-IN" b="1" dirty="0"/>
          </a:p>
          <a:p>
            <a:pPr>
              <a:buNone/>
            </a:pPr>
            <a:endParaRPr lang="en-IN" b="1" dirty="0"/>
          </a:p>
          <a:p>
            <a:pPr>
              <a:buNone/>
            </a:pPr>
            <a:r>
              <a:rPr lang="en-IN" dirty="0"/>
              <a:t>Many people find it difficult to present their skills, achievements, and projects in an attractive and organized way. Traditional resumes are too plain and often fail to show creativity. There is a need for a simple, creative, and digital portfolio system that allows users to showcase their work, skills, and experiences in a professional and engaging manner. </a:t>
            </a:r>
            <a:r>
              <a:rPr lang="en-IN" b="1" dirty="0"/>
              <a:t>Portfolio</a:t>
            </a:r>
            <a:r>
              <a:rPr lang="en-IN" dirty="0"/>
              <a:t> aims to solve this problem by providing a platform to highlight personal talents and make a strong impression.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6479E1CF-6F35-8433-6A57-75B00EBE4AC3}"/>
              </a:ext>
            </a:extLst>
          </p:cNvPr>
          <p:cNvSpPr txBox="1"/>
          <p:nvPr/>
        </p:nvSpPr>
        <p:spPr>
          <a:xfrm>
            <a:off x="676275" y="1115258"/>
            <a:ext cx="7134678" cy="4247317"/>
          </a:xfrm>
          <a:prstGeom prst="rect">
            <a:avLst/>
          </a:prstGeom>
          <a:noFill/>
        </p:spPr>
        <p:txBody>
          <a:bodyPr wrap="square">
            <a:spAutoFit/>
          </a:bodyPr>
          <a:lstStyle/>
          <a:p>
            <a:pPr>
              <a:buNone/>
            </a:pPr>
            <a:endParaRPr lang="en-IN" dirty="0"/>
          </a:p>
          <a:p>
            <a:pPr>
              <a:buNone/>
            </a:pPr>
            <a:br>
              <a:rPr lang="en-IN" dirty="0"/>
            </a:br>
            <a:endParaRPr lang="en-IN" dirty="0"/>
          </a:p>
          <a:p>
            <a:pPr>
              <a:buNone/>
            </a:pPr>
            <a:r>
              <a:rPr lang="en-IN" b="1" dirty="0"/>
              <a:t>Project Overview</a:t>
            </a:r>
            <a:r>
              <a:rPr lang="ta-IN" b="1" dirty="0"/>
              <a:t>:</a:t>
            </a:r>
            <a:endParaRPr lang="en-IN" b="1" dirty="0"/>
          </a:p>
          <a:p>
            <a:pPr>
              <a:buNone/>
            </a:pPr>
            <a:r>
              <a:rPr lang="en-IN" b="1" dirty="0" err="1"/>
              <a:t>Protifoli</a:t>
            </a:r>
            <a:r>
              <a:rPr lang="ta-IN" b="1" dirty="0"/>
              <a:t>o i</a:t>
            </a:r>
            <a:r>
              <a:rPr lang="en-IN" dirty="0"/>
              <a:t>is a digital portfolio system designed to help individuals present their skills, achievements, and projects in a modern and creative way. Unlike traditional resumes, it provides an interactive and visually appealing platform where users can highlight their personal story, talents, and work samples.</a:t>
            </a:r>
          </a:p>
          <a:p>
            <a:pPr>
              <a:buNone/>
            </a:pPr>
            <a:r>
              <a:rPr lang="en-IN" dirty="0"/>
              <a:t>The project focuses on building a </a:t>
            </a:r>
            <a:r>
              <a:rPr lang="en-IN" b="1" dirty="0"/>
              <a:t>user-friendly, customizable, and responsive portfolio</a:t>
            </a:r>
            <a:r>
              <a:rPr lang="en-IN" dirty="0"/>
              <a:t> that works across all devices. Users will be able to add their details such as profile, education, skills, projects, and contact information in an organized manner. By combining professionalism with creativity, </a:t>
            </a:r>
            <a:r>
              <a:rPr lang="en-IN" b="1" dirty="0" err="1"/>
              <a:t>Protifolito</a:t>
            </a:r>
            <a:r>
              <a:rPr lang="en-IN" dirty="0"/>
              <a:t> aims to make job seekers, freelancers, and students stand out in today’s competitive world.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AC14F1F8-7FB2-F142-5C2E-69214BC8D641}"/>
              </a:ext>
            </a:extLst>
          </p:cNvPr>
          <p:cNvSpPr txBox="1"/>
          <p:nvPr/>
        </p:nvSpPr>
        <p:spPr>
          <a:xfrm>
            <a:off x="973365" y="1695450"/>
            <a:ext cx="6105070" cy="3970318"/>
          </a:xfrm>
          <a:prstGeom prst="rect">
            <a:avLst/>
          </a:prstGeom>
          <a:noFill/>
        </p:spPr>
        <p:txBody>
          <a:bodyPr wrap="square">
            <a:spAutoFit/>
          </a:bodyPr>
          <a:lstStyle/>
          <a:p>
            <a:pPr>
              <a:buNone/>
            </a:pPr>
            <a:endParaRPr lang="en-IN" dirty="0"/>
          </a:p>
          <a:p>
            <a:pPr>
              <a:buFont typeface="+mj-lt"/>
              <a:buAutoNum type="arabicPeriod"/>
            </a:pPr>
            <a:r>
              <a:rPr lang="en-IN" b="1" dirty="0"/>
              <a:t>Students</a:t>
            </a:r>
            <a:r>
              <a:rPr lang="en-IN" dirty="0"/>
              <a:t> – to showcase their academic achievements, projects, and skills.</a:t>
            </a:r>
          </a:p>
          <a:p>
            <a:pPr>
              <a:buFont typeface="+mj-lt"/>
              <a:buAutoNum type="arabicPeriod"/>
            </a:pPr>
            <a:r>
              <a:rPr lang="en-IN" b="1" dirty="0"/>
              <a:t>Job Seekers</a:t>
            </a:r>
            <a:r>
              <a:rPr lang="en-IN" dirty="0"/>
              <a:t> – to present their resume in a creative and professional way to employers.</a:t>
            </a:r>
          </a:p>
          <a:p>
            <a:pPr>
              <a:buFont typeface="+mj-lt"/>
              <a:buAutoNum type="arabicPeriod"/>
            </a:pPr>
            <a:r>
              <a:rPr lang="en-IN" b="1" dirty="0"/>
              <a:t>Freelancers</a:t>
            </a:r>
            <a:r>
              <a:rPr lang="en-IN" dirty="0"/>
              <a:t> – to display their work samples and attract potential clients.</a:t>
            </a:r>
          </a:p>
          <a:p>
            <a:pPr>
              <a:buFont typeface="+mj-lt"/>
              <a:buAutoNum type="arabicPeriod"/>
            </a:pPr>
            <a:r>
              <a:rPr lang="en-IN" b="1" dirty="0"/>
              <a:t>Professionals</a:t>
            </a:r>
            <a:r>
              <a:rPr lang="en-IN" dirty="0"/>
              <a:t> – to highlight career achievements, certifications, and experience.</a:t>
            </a:r>
          </a:p>
          <a:p>
            <a:pPr>
              <a:buFont typeface="+mj-lt"/>
              <a:buAutoNum type="arabicPeriod"/>
            </a:pPr>
            <a:r>
              <a:rPr lang="en-IN" b="1" dirty="0"/>
              <a:t>Creative Artists &amp; Designers</a:t>
            </a:r>
            <a:r>
              <a:rPr lang="en-IN" dirty="0"/>
              <a:t> – to showcase designs, photography, artworks, or media projects.</a:t>
            </a:r>
          </a:p>
          <a:p>
            <a:pPr>
              <a:buNone/>
            </a:pPr>
            <a:r>
              <a:rPr lang="en-IN" dirty="0"/>
              <a:t>In short, </a:t>
            </a:r>
            <a:r>
              <a:rPr lang="en-IN" b="1" dirty="0"/>
              <a:t>anyone who wants to present their skills and achievements digitally in an attractive format</a:t>
            </a:r>
            <a:r>
              <a:rPr lang="en-IN" dirty="0"/>
              <a:t> is the end user of </a:t>
            </a:r>
            <a:r>
              <a:rPr lang="en-IN" b="1" dirty="0" err="1"/>
              <a:t>Protifolito</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5B4A72F-1874-2A97-83BB-F3F9E699B0AA}"/>
              </a:ext>
            </a:extLst>
          </p:cNvPr>
          <p:cNvSpPr txBox="1"/>
          <p:nvPr/>
        </p:nvSpPr>
        <p:spPr>
          <a:xfrm>
            <a:off x="685800" y="1620857"/>
            <a:ext cx="5627914" cy="3970318"/>
          </a:xfrm>
          <a:prstGeom prst="rect">
            <a:avLst/>
          </a:prstGeom>
          <a:noFill/>
        </p:spPr>
        <p:txBody>
          <a:bodyPr wrap="square">
            <a:spAutoFit/>
          </a:bodyPr>
          <a:lstStyle/>
          <a:p>
            <a:pPr>
              <a:buNone/>
            </a:pPr>
            <a:r>
              <a:rPr lang="en-IN" b="1" dirty="0"/>
              <a:t>Tools and Technologies Used</a:t>
            </a:r>
            <a:endParaRPr lang="ta-IN" b="1" dirty="0"/>
          </a:p>
          <a:p>
            <a:pPr>
              <a:buNone/>
            </a:pPr>
            <a:endParaRPr lang="en-IN" b="1" dirty="0"/>
          </a:p>
          <a:p>
            <a:pPr>
              <a:buFont typeface="+mj-lt"/>
              <a:buAutoNum type="arabicPeriod"/>
            </a:pPr>
            <a:r>
              <a:rPr lang="ta-IN" b="1" dirty="0"/>
              <a:t>Html studio </a:t>
            </a:r>
            <a:r>
              <a:rPr lang="en-IN" dirty="0"/>
              <a:t>– Online code editor and playground for front-end development (used to build and test the portfolio).</a:t>
            </a:r>
          </a:p>
          <a:p>
            <a:pPr>
              <a:buFont typeface="+mj-lt"/>
              <a:buAutoNum type="arabicPeriod"/>
            </a:pPr>
            <a:r>
              <a:rPr lang="en-IN" b="1" dirty="0"/>
              <a:t>HTML5</a:t>
            </a:r>
            <a:r>
              <a:rPr lang="en-IN" dirty="0"/>
              <a:t> – For creating the structure and content of the portfolio.</a:t>
            </a:r>
          </a:p>
          <a:p>
            <a:pPr>
              <a:buFont typeface="+mj-lt"/>
              <a:buAutoNum type="arabicPeriod"/>
            </a:pPr>
            <a:r>
              <a:rPr lang="en-IN" b="1" dirty="0"/>
              <a:t>CSS3</a:t>
            </a:r>
            <a:r>
              <a:rPr lang="en-IN" dirty="0"/>
              <a:t> – For styling, layout, and adding creative visual effects.</a:t>
            </a:r>
          </a:p>
          <a:p>
            <a:pPr>
              <a:buFont typeface="+mj-lt"/>
              <a:buAutoNum type="arabicPeriod"/>
            </a:pPr>
            <a:r>
              <a:rPr lang="en-IN" b="1" dirty="0"/>
              <a:t>JavaScript</a:t>
            </a:r>
            <a:r>
              <a:rPr lang="en-IN" dirty="0"/>
              <a:t> – For interactivity and dynamic features.</a:t>
            </a:r>
          </a:p>
          <a:p>
            <a:pPr>
              <a:buFont typeface="+mj-lt"/>
              <a:buAutoNum type="arabicPeriod"/>
            </a:pPr>
            <a:r>
              <a:rPr lang="en-IN" b="1" dirty="0"/>
              <a:t>Responsive Design Tools</a:t>
            </a:r>
            <a:r>
              <a:rPr lang="en-IN" dirty="0"/>
              <a:t> – Media queries in CSS for mobile-friendly portfolio design.</a:t>
            </a:r>
          </a:p>
          <a:p>
            <a:pPr>
              <a:buFont typeface="+mj-lt"/>
              <a:buAutoNum type="arabicPeriod"/>
            </a:pPr>
            <a:r>
              <a:rPr lang="en-IN" b="1" dirty="0"/>
              <a:t>Version Control (Optional: GitHub)</a:t>
            </a:r>
            <a:r>
              <a:rPr lang="en-IN" dirty="0"/>
              <a:t> – To save and share code outside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DDF4EE70-62D7-E389-F721-A11CC83AFA8C}"/>
              </a:ext>
            </a:extLst>
          </p:cNvPr>
          <p:cNvSpPr txBox="1"/>
          <p:nvPr/>
        </p:nvSpPr>
        <p:spPr>
          <a:xfrm>
            <a:off x="739775" y="474345"/>
            <a:ext cx="6105070" cy="5632311"/>
          </a:xfrm>
          <a:prstGeom prst="rect">
            <a:avLst/>
          </a:prstGeom>
          <a:noFill/>
        </p:spPr>
        <p:txBody>
          <a:bodyPr wrap="square">
            <a:spAutoFit/>
          </a:bodyPr>
          <a:lstStyle/>
          <a:p>
            <a:pPr>
              <a:buNone/>
            </a:pPr>
            <a:endParaRPr lang="en-IN" dirty="0"/>
          </a:p>
          <a:p>
            <a:pPr>
              <a:buNone/>
            </a:pPr>
            <a:br>
              <a:rPr lang="en-IN" dirty="0"/>
            </a:br>
            <a:endParaRPr lang="en-IN" dirty="0"/>
          </a:p>
          <a:p>
            <a:pPr>
              <a:buNone/>
            </a:pPr>
            <a:r>
              <a:rPr lang="en-IN" b="1" dirty="0"/>
              <a:t>Design and Layout</a:t>
            </a:r>
            <a:endParaRPr lang="ta-IN" b="1" dirty="0"/>
          </a:p>
          <a:p>
            <a:pPr>
              <a:buNone/>
            </a:pPr>
            <a:endParaRPr lang="en-IN" dirty="0"/>
          </a:p>
          <a:p>
            <a:pPr>
              <a:buFont typeface="+mj-lt"/>
              <a:buAutoNum type="arabicPeriod"/>
            </a:pPr>
            <a:r>
              <a:rPr lang="en-IN" b="1" dirty="0"/>
              <a:t>Header Section</a:t>
            </a:r>
            <a:r>
              <a:rPr lang="en-IN" dirty="0"/>
              <a:t> – Contains the name, logo, and navigation menu.</a:t>
            </a:r>
          </a:p>
          <a:p>
            <a:pPr>
              <a:buFont typeface="+mj-lt"/>
              <a:buAutoNum type="arabicPeriod"/>
            </a:pPr>
            <a:r>
              <a:rPr lang="en-IN" b="1" dirty="0"/>
              <a:t>About Section</a:t>
            </a:r>
            <a:r>
              <a:rPr lang="en-IN" dirty="0"/>
              <a:t> – Short introduction with profile picture and personal details.</a:t>
            </a:r>
          </a:p>
          <a:p>
            <a:pPr>
              <a:buFont typeface="+mj-lt"/>
              <a:buAutoNum type="arabicPeriod"/>
            </a:pPr>
            <a:r>
              <a:rPr lang="en-IN" b="1" dirty="0"/>
              <a:t>Skills Section</a:t>
            </a:r>
            <a:r>
              <a:rPr lang="en-IN" dirty="0"/>
              <a:t> – List of technical and soft skills, shown with icons or progress bars.</a:t>
            </a:r>
          </a:p>
          <a:p>
            <a:pPr>
              <a:buFont typeface="+mj-lt"/>
              <a:buAutoNum type="arabicPeriod"/>
            </a:pPr>
            <a:r>
              <a:rPr lang="en-IN" b="1" dirty="0"/>
              <a:t>Projects Section</a:t>
            </a:r>
            <a:r>
              <a:rPr lang="en-IN" dirty="0"/>
              <a:t> – Showcase of completed projects with descriptions and links.</a:t>
            </a:r>
          </a:p>
          <a:p>
            <a:pPr>
              <a:buFont typeface="+mj-lt"/>
              <a:buAutoNum type="arabicPeriod"/>
            </a:pPr>
            <a:r>
              <a:rPr lang="en-IN" b="1" dirty="0"/>
              <a:t>Education/Experience Section</a:t>
            </a:r>
            <a:r>
              <a:rPr lang="en-IN" dirty="0"/>
              <a:t> – Details of academic background and work experience.</a:t>
            </a:r>
          </a:p>
          <a:p>
            <a:pPr>
              <a:buFont typeface="+mj-lt"/>
              <a:buAutoNum type="arabicPeriod"/>
            </a:pPr>
            <a:r>
              <a:rPr lang="en-IN" b="1" dirty="0"/>
              <a:t>Contact Section</a:t>
            </a:r>
            <a:r>
              <a:rPr lang="en-IN" dirty="0"/>
              <a:t> – Simple contact form and social media links.</a:t>
            </a:r>
          </a:p>
          <a:p>
            <a:pPr>
              <a:buFont typeface="+mj-lt"/>
              <a:buAutoNum type="arabicPeriod"/>
            </a:pPr>
            <a:r>
              <a:rPr lang="en-IN" b="1" dirty="0"/>
              <a:t>Footer Section</a:t>
            </a:r>
            <a:r>
              <a:rPr lang="en-IN" dirty="0"/>
              <a:t> – Copyright and quick links.</a:t>
            </a:r>
          </a:p>
          <a:p>
            <a:pPr>
              <a:buNone/>
            </a:pPr>
            <a:r>
              <a:rPr lang="en-IN" dirty="0"/>
              <a:t>The layout is </a:t>
            </a:r>
            <a:r>
              <a:rPr lang="en-IN" b="1" dirty="0"/>
              <a:t>responsive</a:t>
            </a:r>
            <a:r>
              <a:rPr lang="en-IN" dirty="0"/>
              <a:t> so it looks good on desktop, tablet, and mobile devices. </a:t>
            </a:r>
            <a:r>
              <a:rPr lang="en-IN" dirty="0" err="1"/>
              <a:t>Colors</a:t>
            </a:r>
            <a:r>
              <a:rPr lang="en-IN" dirty="0"/>
              <a:t> and fonts are chosen to give a professional yet creative look.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B03CBF14-D2E3-544C-7435-8040FF623892}"/>
              </a:ext>
            </a:extLst>
          </p:cNvPr>
          <p:cNvSpPr txBox="1"/>
          <p:nvPr/>
        </p:nvSpPr>
        <p:spPr>
          <a:xfrm>
            <a:off x="539751" y="385444"/>
            <a:ext cx="6105070" cy="5355312"/>
          </a:xfrm>
          <a:prstGeom prst="rect">
            <a:avLst/>
          </a:prstGeom>
          <a:noFill/>
        </p:spPr>
        <p:txBody>
          <a:bodyPr wrap="square">
            <a:spAutoFit/>
          </a:bodyPr>
          <a:lstStyle/>
          <a:p>
            <a:pPr>
              <a:buNone/>
            </a:pPr>
            <a:endParaRPr lang="en-IN" dirty="0"/>
          </a:p>
          <a:p>
            <a:pPr>
              <a:buNone/>
            </a:pPr>
            <a:br>
              <a:rPr lang="en-IN" dirty="0"/>
            </a:br>
            <a:endParaRPr lang="en-IN" dirty="0"/>
          </a:p>
          <a:p>
            <a:pPr>
              <a:buNone/>
            </a:pPr>
            <a:r>
              <a:rPr lang="en-IN" b="1" dirty="0"/>
              <a:t>Features and Functionality</a:t>
            </a:r>
            <a:endParaRPr lang="ta-IN" b="1" dirty="0"/>
          </a:p>
          <a:p>
            <a:pPr>
              <a:buNone/>
            </a:pPr>
            <a:endParaRPr lang="en-IN" b="1" dirty="0"/>
          </a:p>
          <a:p>
            <a:pPr>
              <a:buFont typeface="+mj-lt"/>
              <a:buAutoNum type="arabicPeriod"/>
            </a:pPr>
            <a:r>
              <a:rPr lang="en-IN" b="1" dirty="0"/>
              <a:t>User Profile</a:t>
            </a:r>
            <a:r>
              <a:rPr lang="en-IN" dirty="0"/>
              <a:t> – Displays name, photo, and short introduction.</a:t>
            </a:r>
          </a:p>
          <a:p>
            <a:pPr>
              <a:buFont typeface="+mj-lt"/>
              <a:buAutoNum type="arabicPeriod"/>
            </a:pPr>
            <a:r>
              <a:rPr lang="en-IN" b="1" dirty="0"/>
              <a:t>Navigation Menu</a:t>
            </a:r>
            <a:r>
              <a:rPr lang="en-IN" dirty="0"/>
              <a:t> – Easy movement between different sections.</a:t>
            </a:r>
          </a:p>
          <a:p>
            <a:pPr>
              <a:buFont typeface="+mj-lt"/>
              <a:buAutoNum type="arabicPeriod"/>
            </a:pPr>
            <a:r>
              <a:rPr lang="en-IN" b="1" dirty="0"/>
              <a:t>Skills Showcase</a:t>
            </a:r>
            <a:r>
              <a:rPr lang="en-IN" dirty="0"/>
              <a:t> – List of technical and personal skills.</a:t>
            </a:r>
          </a:p>
          <a:p>
            <a:pPr>
              <a:buFont typeface="+mj-lt"/>
              <a:buAutoNum type="arabicPeriod"/>
            </a:pPr>
            <a:r>
              <a:rPr lang="en-IN" b="1" dirty="0"/>
              <a:t>Project Gallery</a:t>
            </a:r>
            <a:r>
              <a:rPr lang="en-IN" dirty="0"/>
              <a:t> – Highlights completed projects with details/links.</a:t>
            </a:r>
          </a:p>
          <a:p>
            <a:pPr>
              <a:buFont typeface="+mj-lt"/>
              <a:buAutoNum type="arabicPeriod"/>
            </a:pPr>
            <a:r>
              <a:rPr lang="en-IN" b="1" dirty="0"/>
              <a:t>Education &amp; Experience</a:t>
            </a:r>
            <a:r>
              <a:rPr lang="en-IN" dirty="0"/>
              <a:t> – Shows academic and professional background.</a:t>
            </a:r>
          </a:p>
          <a:p>
            <a:pPr>
              <a:buFont typeface="+mj-lt"/>
              <a:buAutoNum type="arabicPeriod"/>
            </a:pPr>
            <a:r>
              <a:rPr lang="en-IN" b="1" dirty="0"/>
              <a:t>Responsive Design</a:t>
            </a:r>
            <a:r>
              <a:rPr lang="en-IN" dirty="0"/>
              <a:t> – Works smoothly on mobile, tablet, and desktop.</a:t>
            </a:r>
          </a:p>
          <a:p>
            <a:pPr>
              <a:buFont typeface="+mj-lt"/>
              <a:buAutoNum type="arabicPeriod"/>
            </a:pPr>
            <a:r>
              <a:rPr lang="en-IN" b="1" dirty="0"/>
              <a:t>Contact Section</a:t>
            </a:r>
            <a:r>
              <a:rPr lang="en-IN" dirty="0"/>
              <a:t> – Provides a contact form and social media links.</a:t>
            </a:r>
          </a:p>
          <a:p>
            <a:pPr>
              <a:buFont typeface="+mj-lt"/>
              <a:buAutoNum type="arabicPeriod"/>
            </a:pPr>
            <a:r>
              <a:rPr lang="en-IN" b="1" dirty="0"/>
              <a:t>Interactive Design</a:t>
            </a:r>
            <a:r>
              <a:rPr lang="en-IN" dirty="0"/>
              <a:t> – Hover effects, animations, and smooth scrolling.</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sandhiya sekar s</cp:lastModifiedBy>
  <cp:revision>24</cp:revision>
  <dcterms:created xsi:type="dcterms:W3CDTF">2024-03-29T15:07:22Z</dcterms:created>
  <dcterms:modified xsi:type="dcterms:W3CDTF">2025-08-27T06:13:13Z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