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82" d="100"/>
          <a:sy n="82" d="100"/>
        </p:scale>
        <p:origin x="-810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5A685-F948-47D8-AE8B-765BA858C609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4761F-3C83-4880-AEF7-07D3C6C8E63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6375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4761F-3C83-4880-AEF7-07D3C6C8E632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769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265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06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81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0262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131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211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005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1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65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0989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81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238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18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34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1944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548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866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B5BFE93-C8AB-45A6-B555-D103FE742968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0EAA5F3-7E1F-49D9-8B94-47662CAD3DF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984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FF57EC7-7091-4DE0-F418-94A49C69CF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PORFOLIO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3096C2D-E769-1843-E006-AA8B8C3281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dirty="0"/>
              <a:t>STUDENT NAME:S. SANDHIYA</a:t>
            </a:r>
          </a:p>
          <a:p>
            <a:pPr algn="l"/>
            <a:r>
              <a:rPr lang="en-US" dirty="0"/>
              <a:t>REGISTER NO:212400431</a:t>
            </a:r>
          </a:p>
          <a:p>
            <a:pPr algn="l"/>
            <a:r>
              <a:rPr lang="en-US"/>
              <a:t>NMID:A02897188E734C0AF0F431</a:t>
            </a:r>
            <a:endParaRPr lang="en-US" dirty="0"/>
          </a:p>
          <a:p>
            <a:pPr algn="l"/>
            <a:r>
              <a:rPr lang="en-US" dirty="0"/>
              <a:t>DEPARTMENT:COMPUTER APPLICALION</a:t>
            </a:r>
          </a:p>
          <a:p>
            <a:pPr algn="l"/>
            <a:r>
              <a:rPr lang="en-US" dirty="0"/>
              <a:t>COLLEGE: SINDHI COLLEGE/MADRAS UNIVERSIT</a:t>
            </a:r>
          </a:p>
        </p:txBody>
      </p:sp>
    </p:spTree>
    <p:extLst>
      <p:ext uri="{BB962C8B-B14F-4D97-AF65-F5344CB8AC3E}">
        <p14:creationId xmlns:p14="http://schemas.microsoft.com/office/powerpoint/2010/main" val="3108425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2795C12-6303-472D-A872-2DD4A11830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features and functionality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8E3677E-1A4F-D158-3AD4-679A6EE0D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21938" y="3627117"/>
            <a:ext cx="6815669" cy="132080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2400" dirty="0"/>
              <a:t>List the main features.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Users login/signup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Product search and filter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Shopping cart and checkout , payment gateway integration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2407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642DF5-B946-E350-67EB-4EFBA8DA70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/>
              <a:t>conclusion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33B0F46-B663-F392-C206-8E03D5BCD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IN" sz="2400" dirty="0"/>
              <a:t>This project helped me to improve my skills in front-end design and backend integration. It also gave me hands-on experience in building real-world application that enhance us my experience .</a:t>
            </a:r>
          </a:p>
        </p:txBody>
      </p:sp>
    </p:spTree>
    <p:extLst>
      <p:ext uri="{BB962C8B-B14F-4D97-AF65-F5344CB8AC3E}">
        <p14:creationId xmlns:p14="http://schemas.microsoft.com/office/powerpoint/2010/main" val="45597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0B7213-EC43-1567-69A2-AEDC02082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3AB7DDF-07A9-9704-9A40-2BB36FEA2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DIGITAL PORTFOLIO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639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750288-52F0-97BD-B94B-FCE37E3BF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43A3C38-E7F6-A503-8AB4-852AB93FB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PROJECT STATEMENT</a:t>
            </a:r>
          </a:p>
          <a:p>
            <a:r>
              <a:rPr lang="en-US" dirty="0"/>
              <a:t>PROJECT OVERVIEW</a:t>
            </a:r>
          </a:p>
          <a:p>
            <a:r>
              <a:rPr lang="en-US" dirty="0"/>
              <a:t>END USERS</a:t>
            </a:r>
          </a:p>
          <a:p>
            <a:r>
              <a:rPr lang="en-US" dirty="0"/>
              <a:t>TOOLS AND TECHNOLOGIES</a:t>
            </a:r>
          </a:p>
          <a:p>
            <a:r>
              <a:rPr lang="en-US" dirty="0"/>
              <a:t>PORTFOLIO DESIGN AND LAYOUT</a:t>
            </a:r>
          </a:p>
          <a:p>
            <a:r>
              <a:rPr lang="en-US" dirty="0"/>
              <a:t>FEATURES AND FUNCTIONALITY</a:t>
            </a:r>
          </a:p>
          <a:p>
            <a:r>
              <a:rPr lang="en-US" dirty="0"/>
              <a:t>RESULT AND SCREENSHOTS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GITHUB LINK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982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DF615B5-1696-E6D0-62EB-092C86DC80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D8BFEC4-73D6-3A9E-58C8-5A25625A86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Traditional portfolios are hard to update and share. A digital portfolio provides an easy, accessible, and organized way to showcase skills and </a:t>
            </a:r>
            <a:r>
              <a:rPr lang="en-US" dirty="0" err="1"/>
              <a:t>achievments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311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5C9F0-90E3-3BB6-5930-3B7E8CFE6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A63CA86-385A-02EF-D02D-E1106D5C24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Briefly explain the purpose , problem, and solution.</a:t>
            </a:r>
          </a:p>
          <a:p>
            <a:pPr algn="l"/>
            <a:r>
              <a:rPr lang="en-US" dirty="0"/>
              <a:t>“this project focuses on creating a responsive e-commerce platform where users can browse products, add them to the cart , and make payments.</a:t>
            </a:r>
          </a:p>
          <a:p>
            <a:pPr algn="l"/>
            <a:r>
              <a:rPr lang="en-US" dirty="0"/>
              <a:t>It also includes an admin dashboard for managing products and orders”.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98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B81904-2A60-2ED8-D062-FB000EFF5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 UESRS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DA9CB57-3350-A5E5-03C0-DF351E85A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Who will benefit from the project?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General customers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Online shoppers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Admins / business owners</a:t>
            </a:r>
          </a:p>
        </p:txBody>
      </p:sp>
    </p:spTree>
    <p:extLst>
      <p:ext uri="{BB962C8B-B14F-4D97-AF65-F5344CB8AC3E}">
        <p14:creationId xmlns:p14="http://schemas.microsoft.com/office/powerpoint/2010/main" val="55488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A6EAEC-5CDF-0285-EDDF-55145657E0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Tools and technologies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1B7BD2-543F-F1AF-3023-D0D238615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Html</a:t>
            </a:r>
            <a:r>
              <a:rPr lang="en-US" dirty="0">
                <a:sym typeface="Wingdings" panose="05000000000000000000" pitchFamily="2" charset="2"/>
              </a:rPr>
              <a:t> structure (pages, sections).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Css</a:t>
            </a:r>
            <a:r>
              <a:rPr lang="en-US" dirty="0">
                <a:sym typeface="Wingdings" panose="05000000000000000000" pitchFamily="2" charset="2"/>
              </a:rPr>
              <a:t> styling (colors, layouts , responsiveness).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Java script</a:t>
            </a:r>
            <a:r>
              <a:rPr lang="en-IN" dirty="0">
                <a:sym typeface="Wingdings" panose="05000000000000000000" pitchFamily="2" charset="2"/>
              </a:rPr>
              <a:t> inter activity (navigation menu , animation , form validation).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Mention code: code pen</a:t>
            </a:r>
          </a:p>
        </p:txBody>
      </p:sp>
    </p:spTree>
    <p:extLst>
      <p:ext uri="{BB962C8B-B14F-4D97-AF65-F5344CB8AC3E}">
        <p14:creationId xmlns:p14="http://schemas.microsoft.com/office/powerpoint/2010/main" val="1227194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E63DD9-E3C9-7A41-C579-422EA53991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PORTFOLIO DESIGNS AND LAYOUT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C5A5583-889C-CCCF-2CB5-BF7BD62078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US" dirty="0"/>
              <a:t>Show how you designed it 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Clean and user –friendly layout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Responsive designs(mobile+ desktop)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/>
              <a:t>Organized sections(home , products , carts , contact)</a:t>
            </a:r>
          </a:p>
        </p:txBody>
      </p:sp>
    </p:spTree>
    <p:extLst>
      <p:ext uri="{BB962C8B-B14F-4D97-AF65-F5344CB8AC3E}">
        <p14:creationId xmlns:p14="http://schemas.microsoft.com/office/powerpoint/2010/main" val="16675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9C4AF07-DD7E-9063-5C6E-37ED3BDCD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726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319</TotalTime>
  <Words>264</Words>
  <Application>Microsoft Office PowerPoint</Application>
  <PresentationFormat>Custom</PresentationFormat>
  <Paragraphs>49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DIGITAL PORFOLIO</vt:lpstr>
      <vt:lpstr>PROJECT TITLE</vt:lpstr>
      <vt:lpstr>AGENDA</vt:lpstr>
      <vt:lpstr>PROBLEM STATEMENT</vt:lpstr>
      <vt:lpstr>Project overview</vt:lpstr>
      <vt:lpstr>END UESRS</vt:lpstr>
      <vt:lpstr>Tools and technologies</vt:lpstr>
      <vt:lpstr>PORTFOLIO DESIGNS AND LAYOUT</vt:lpstr>
      <vt:lpstr>PowerPoint Presentation</vt:lpstr>
      <vt:lpstr>features and functionality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PORFOLIO</dc:title>
  <dc:creator>A Dharsini</dc:creator>
  <cp:lastModifiedBy>Windows User</cp:lastModifiedBy>
  <cp:revision>6</cp:revision>
  <dcterms:created xsi:type="dcterms:W3CDTF">2025-08-29T03:32:53Z</dcterms:created>
  <dcterms:modified xsi:type="dcterms:W3CDTF">2025-09-04T05:29:32Z</dcterms:modified>
</cp:coreProperties>
</file>