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Geo"/>
      <p:regular r:id="rId24"/>
      <p:italic r:id="rId25"/>
    </p:embeddedFont>
    <p:embeddedFont>
      <p:font typeface="Playfair Display"/>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0" roundtripDataSignature="AMtx7mil0DHRIjShqXTPKjC3ITZWi5mH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Ge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regular.fntdata"/><Relationship Id="rId25" Type="http://schemas.openxmlformats.org/officeDocument/2006/relationships/font" Target="fonts/Geo-italic.fntdata"/><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e2b62a691_1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31e2b62a691_1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481166ec9_1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a481166ec9_1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generated and refined data using llama 3 to create high quality data for our chatbot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focus was to convert raw sentiment data into meaningful sentences.</a:t>
            </a:r>
            <a:endParaRPr/>
          </a:p>
          <a:p>
            <a:pPr indent="0" lvl="0" marL="0" rtl="0" algn="l">
              <a:spcBef>
                <a:spcPts val="0"/>
              </a:spcBef>
              <a:spcAft>
                <a:spcPts val="0"/>
              </a:spcAft>
              <a:buClr>
                <a:schemeClr val="dk1"/>
              </a:buClr>
              <a:buSzPts val="1100"/>
              <a:buFont typeface="Arial"/>
              <a:buNone/>
            </a:pPr>
            <a:r>
              <a:rPr lang="en-US">
                <a:solidFill>
                  <a:schemeClr val="dk1"/>
                </a:solidFill>
              </a:rPr>
              <a:t>We designed </a:t>
            </a:r>
            <a:r>
              <a:rPr b="1" lang="en-US">
                <a:solidFill>
                  <a:schemeClr val="dk1"/>
                </a:solidFill>
              </a:rPr>
              <a:t>15 dynamic opening phrases</a:t>
            </a:r>
            <a:r>
              <a:rPr lang="en-US">
                <a:solidFill>
                  <a:schemeClr val="dk1"/>
                </a:solidFill>
              </a:rPr>
              <a:t> like, </a:t>
            </a:r>
            <a:r>
              <a:rPr i="1" lang="en-US">
                <a:solidFill>
                  <a:schemeClr val="dk1"/>
                </a:solidFill>
              </a:rPr>
              <a:t>"The sentiment around this news is {sentiment} because…"</a:t>
            </a:r>
            <a:r>
              <a:rPr lang="en-US">
                <a:solidFill>
                  <a:schemeClr val="dk1"/>
                </a:solidFill>
              </a:rPr>
              <a:t> or </a:t>
            </a:r>
            <a:r>
              <a:rPr i="1" lang="en-US">
                <a:solidFill>
                  <a:schemeClr val="dk1"/>
                </a:solidFill>
              </a:rPr>
              <a:t>"From a financial perspective, this reflects a {sentiment} sentiment because…"</a:t>
            </a:r>
            <a:r>
              <a:rPr lang="en-US">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These phrases were fed into </a:t>
            </a:r>
            <a:r>
              <a:rPr b="1" lang="en-US">
                <a:solidFill>
                  <a:schemeClr val="dk1"/>
                </a:solidFill>
              </a:rPr>
              <a:t>LLaMA 3</a:t>
            </a:r>
            <a:r>
              <a:rPr lang="en-US">
                <a:solidFill>
                  <a:schemeClr val="dk1"/>
                </a:solidFill>
              </a:rPr>
              <a:t> alongside sentiment labels to generate full sentences for the entire dataset.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US">
                <a:solidFill>
                  <a:schemeClr val="dk1"/>
                </a:solidFill>
              </a:rPr>
              <a:t>To enhance the chatbot's ability to interpret sentiment-related queries, we created a </a:t>
            </a:r>
            <a:r>
              <a:rPr b="1" lang="en-US">
                <a:solidFill>
                  <a:schemeClr val="dk1"/>
                </a:solidFill>
              </a:rPr>
              <a:t>set of 50 random paraphrased questions</a:t>
            </a:r>
            <a:r>
              <a:rPr lang="en-US">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The result is a well-rounded dataset that combines </a:t>
            </a:r>
            <a:r>
              <a:rPr b="1" lang="en-US">
                <a:solidFill>
                  <a:schemeClr val="dk1"/>
                </a:solidFill>
              </a:rPr>
              <a:t>structured sentiment sentences</a:t>
            </a:r>
            <a:r>
              <a:rPr lang="en-US">
                <a:solidFill>
                  <a:schemeClr val="dk1"/>
                </a:solidFill>
              </a:rPr>
              <a:t> and </a:t>
            </a:r>
            <a:r>
              <a:rPr b="1" lang="en-US">
                <a:solidFill>
                  <a:schemeClr val="dk1"/>
                </a:solidFill>
              </a:rPr>
              <a:t>paraphrased sentiment queries</a:t>
            </a:r>
            <a:r>
              <a:rPr lang="en-US">
                <a:solidFill>
                  <a:schemeClr val="dk1"/>
                </a:solidFill>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481166ec9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481166ec9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This slide focuses on how we transformed our dataset, which included </a:t>
            </a:r>
            <a:r>
              <a:rPr b="1" lang="en-US">
                <a:solidFill>
                  <a:schemeClr val="dk1"/>
                </a:solidFill>
              </a:rPr>
              <a:t>questions, answers, and context</a:t>
            </a:r>
            <a:r>
              <a:rPr lang="en-US">
                <a:solidFill>
                  <a:schemeClr val="dk1"/>
                </a:solidFill>
              </a:rPr>
              <a:t>, into a format compatible with our </a:t>
            </a:r>
            <a:r>
              <a:rPr b="1" lang="en-US">
                <a:solidFill>
                  <a:schemeClr val="dk1"/>
                </a:solidFill>
              </a:rPr>
              <a:t>base model</a:t>
            </a:r>
            <a:r>
              <a:rPr lang="en-US">
                <a:solidFill>
                  <a:schemeClr val="dk1"/>
                </a:solidFill>
              </a:rPr>
              <a:t> for fine-tuning.</a:t>
            </a:r>
            <a:br>
              <a:rPr lang="en-US">
                <a:solidFill>
                  <a:schemeClr val="dk1"/>
                </a:solidFill>
              </a:rPr>
            </a:br>
            <a:br>
              <a:rPr lang="en-US">
                <a:solidFill>
                  <a:schemeClr val="dk1"/>
                </a:solidFill>
              </a:rPr>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1e25e84f7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1e25e84f7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e25e84f7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e25e84f7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e25e84f7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1e25e84f7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481166ec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481166ec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e25e84f7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e25e84f7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1e25e84f7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1e25e84f7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1e2b62a691_1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g31e2b62a691_1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e25e84f7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e25e84f7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e25e84f7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e25e84f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481166ec9_1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481166ec9_1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e25e84f7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e25e84f7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e25e84f7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e25e84f7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481166ec9_1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481166ec9_1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chose llama 3 8B  as our foundational model because it has balance between performance and </a:t>
            </a:r>
            <a:r>
              <a:rPr lang="en-US"/>
              <a:t>computational</a:t>
            </a:r>
            <a:r>
              <a:rPr lang="en-US"/>
              <a:t> efficiency. Also It has a strong language understanding. It handles financial data really well. We didnt use llama chat because we wanted our model to work on a definitive task and have direct control over model responses. It will ensure that model </a:t>
            </a:r>
            <a:r>
              <a:rPr lang="en-US"/>
              <a:t>strictly</a:t>
            </a:r>
            <a:r>
              <a:rPr lang="en-US"/>
              <a:t> adheres to financial domain.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e25e84f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1e25e84f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Financial PhraseBank:</a:t>
            </a:r>
            <a:r>
              <a:rPr lang="en-US">
                <a:solidFill>
                  <a:schemeClr val="dk1"/>
                </a:solidFill>
              </a:rPr>
              <a:t> A dataset containing financial sentences labeled with sentiments such as positive, neutral, and negative, created specifically for sentiment analysis in the financial domain.It contains annotations from multiple financial experts,   giving high-quality labeled data.</a:t>
            </a:r>
            <a:br>
              <a:rPr lang="en-US">
                <a:solidFill>
                  <a:schemeClr val="dk1"/>
                </a:solidFill>
              </a:rPr>
            </a:b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e25e84f7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e25e84f7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Question answer pairs from financial reports. </a:t>
            </a:r>
            <a:endParaRPr/>
          </a:p>
          <a:p>
            <a:pPr indent="0" lvl="0" marL="0" rtl="0" algn="l">
              <a:spcBef>
                <a:spcPts val="0"/>
              </a:spcBef>
              <a:spcAft>
                <a:spcPts val="0"/>
              </a:spcAft>
              <a:buNone/>
            </a:pPr>
            <a:r>
              <a:rPr lang="en-US"/>
              <a:t>wide range of topics </a:t>
            </a:r>
            <a:endParaRPr/>
          </a:p>
          <a:p>
            <a:pPr indent="0" lvl="0" marL="0" rtl="0" algn="l">
              <a:spcBef>
                <a:spcPts val="0"/>
              </a:spcBef>
              <a:spcAft>
                <a:spcPts val="0"/>
              </a:spcAft>
              <a:buNone/>
            </a:pPr>
            <a:r>
              <a:rPr lang="en-US"/>
              <a:t> relevant to finance. </a:t>
            </a:r>
            <a:endParaRPr/>
          </a:p>
          <a:p>
            <a:pPr indent="0" lvl="0" marL="0" rtl="0" algn="l">
              <a:spcBef>
                <a:spcPts val="0"/>
              </a:spcBef>
              <a:spcAft>
                <a:spcPts val="0"/>
              </a:spcAft>
              <a:buNone/>
            </a:pPr>
            <a:r>
              <a:rPr lang="en-US"/>
              <a:t>each entry has….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4.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4.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4.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4.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9.png"/><Relationship Id="rId4"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9.png"/><Relationship Id="rId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4.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4.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4.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4.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4.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4.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U Title Slide">
  <p:cSld name="SBU Title Slide">
    <p:spTree>
      <p:nvGrpSpPr>
        <p:cNvPr id="20" name="Shape 20"/>
        <p:cNvGrpSpPr/>
        <p:nvPr/>
      </p:nvGrpSpPr>
      <p:grpSpPr>
        <a:xfrm>
          <a:off x="0" y="0"/>
          <a:ext cx="0" cy="0"/>
          <a:chOff x="0" y="0"/>
          <a:chExt cx="0" cy="0"/>
        </a:xfrm>
      </p:grpSpPr>
      <p:sp>
        <p:nvSpPr>
          <p:cNvPr id="21" name="Google Shape;21;p12"/>
          <p:cNvSpPr txBox="1"/>
          <p:nvPr>
            <p:ph type="title"/>
          </p:nvPr>
        </p:nvSpPr>
        <p:spPr>
          <a:xfrm>
            <a:off x="530836" y="1428721"/>
            <a:ext cx="7886700" cy="2289600"/>
          </a:xfrm>
          <a:prstGeom prst="rect">
            <a:avLst/>
          </a:prstGeom>
          <a:noFill/>
          <a:ln>
            <a:noFill/>
          </a:ln>
        </p:spPr>
        <p:txBody>
          <a:bodyPr anchorCtr="0" anchor="t" bIns="45700" lIns="45700" spcFirstLastPara="1" rIns="45700" wrap="square" tIns="45700">
            <a:noAutofit/>
          </a:bodyPr>
          <a:lstStyle>
            <a:lvl1pPr lvl="0" algn="l">
              <a:lnSpc>
                <a:spcPct val="70000"/>
              </a:lnSpc>
              <a:spcBef>
                <a:spcPts val="0"/>
              </a:spcBef>
              <a:spcAft>
                <a:spcPts val="0"/>
              </a:spcAft>
              <a:buClr>
                <a:srgbClr val="FFFFFF"/>
              </a:buClr>
              <a:buSzPts val="1800"/>
              <a:buNone/>
              <a:defRPr/>
            </a:lvl1pPr>
            <a:lvl2pPr lvl="1" algn="l">
              <a:lnSpc>
                <a:spcPct val="70000"/>
              </a:lnSpc>
              <a:spcBef>
                <a:spcPts val="0"/>
              </a:spcBef>
              <a:spcAft>
                <a:spcPts val="0"/>
              </a:spcAft>
              <a:buClr>
                <a:srgbClr val="FFFFFF"/>
              </a:buClr>
              <a:buSzPts val="1800"/>
              <a:buNone/>
              <a:defRPr/>
            </a:lvl2pPr>
            <a:lvl3pPr lvl="2" algn="l">
              <a:lnSpc>
                <a:spcPct val="70000"/>
              </a:lnSpc>
              <a:spcBef>
                <a:spcPts val="0"/>
              </a:spcBef>
              <a:spcAft>
                <a:spcPts val="0"/>
              </a:spcAft>
              <a:buClr>
                <a:srgbClr val="FFFFFF"/>
              </a:buClr>
              <a:buSzPts val="1800"/>
              <a:buNone/>
              <a:defRPr/>
            </a:lvl3pPr>
            <a:lvl4pPr lvl="3" algn="l">
              <a:lnSpc>
                <a:spcPct val="70000"/>
              </a:lnSpc>
              <a:spcBef>
                <a:spcPts val="0"/>
              </a:spcBef>
              <a:spcAft>
                <a:spcPts val="0"/>
              </a:spcAft>
              <a:buClr>
                <a:srgbClr val="FFFFFF"/>
              </a:buClr>
              <a:buSzPts val="1800"/>
              <a:buNone/>
              <a:defRPr/>
            </a:lvl4pPr>
            <a:lvl5pPr lvl="4" algn="l">
              <a:lnSpc>
                <a:spcPct val="70000"/>
              </a:lnSpc>
              <a:spcBef>
                <a:spcPts val="0"/>
              </a:spcBef>
              <a:spcAft>
                <a:spcPts val="0"/>
              </a:spcAft>
              <a:buClr>
                <a:srgbClr val="FFFFFF"/>
              </a:buClr>
              <a:buSzPts val="1800"/>
              <a:buNone/>
              <a:defRPr/>
            </a:lvl5pPr>
            <a:lvl6pPr lvl="5" algn="l">
              <a:lnSpc>
                <a:spcPct val="70000"/>
              </a:lnSpc>
              <a:spcBef>
                <a:spcPts val="0"/>
              </a:spcBef>
              <a:spcAft>
                <a:spcPts val="0"/>
              </a:spcAft>
              <a:buClr>
                <a:srgbClr val="FFFFFF"/>
              </a:buClr>
              <a:buSzPts val="1800"/>
              <a:buNone/>
              <a:defRPr/>
            </a:lvl6pPr>
            <a:lvl7pPr lvl="6" algn="l">
              <a:lnSpc>
                <a:spcPct val="70000"/>
              </a:lnSpc>
              <a:spcBef>
                <a:spcPts val="0"/>
              </a:spcBef>
              <a:spcAft>
                <a:spcPts val="0"/>
              </a:spcAft>
              <a:buClr>
                <a:srgbClr val="FFFFFF"/>
              </a:buClr>
              <a:buSzPts val="1800"/>
              <a:buNone/>
              <a:defRPr/>
            </a:lvl7pPr>
            <a:lvl8pPr lvl="7" algn="l">
              <a:lnSpc>
                <a:spcPct val="70000"/>
              </a:lnSpc>
              <a:spcBef>
                <a:spcPts val="0"/>
              </a:spcBef>
              <a:spcAft>
                <a:spcPts val="0"/>
              </a:spcAft>
              <a:buClr>
                <a:srgbClr val="FFFFFF"/>
              </a:buClr>
              <a:buSzPts val="1800"/>
              <a:buNone/>
              <a:defRPr/>
            </a:lvl8pPr>
            <a:lvl9pPr lvl="8" algn="l">
              <a:lnSpc>
                <a:spcPct val="70000"/>
              </a:lnSpc>
              <a:spcBef>
                <a:spcPts val="0"/>
              </a:spcBef>
              <a:spcAft>
                <a:spcPts val="0"/>
              </a:spcAft>
              <a:buClr>
                <a:srgbClr val="FFFFFF"/>
              </a:buClr>
              <a:buSzPts val="1800"/>
              <a:buNone/>
              <a:defRPr/>
            </a:lvl9pPr>
          </a:lstStyle>
          <a:p/>
        </p:txBody>
      </p:sp>
      <p:sp>
        <p:nvSpPr>
          <p:cNvPr id="22" name="Google Shape;22;p12"/>
          <p:cNvSpPr txBox="1"/>
          <p:nvPr>
            <p:ph idx="12" type="sldNum"/>
          </p:nvPr>
        </p:nvSpPr>
        <p:spPr>
          <a:xfrm>
            <a:off x="8328787" y="4821912"/>
            <a:ext cx="255300" cy="17310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U Text-2 Photos" showMasterSp="0">
  <p:cSld name="SBU Text-2 Photos">
    <p:spTree>
      <p:nvGrpSpPr>
        <p:cNvPr id="112" name="Shape 112"/>
        <p:cNvGrpSpPr/>
        <p:nvPr/>
      </p:nvGrpSpPr>
      <p:grpSpPr>
        <a:xfrm>
          <a:off x="0" y="0"/>
          <a:ext cx="0" cy="0"/>
          <a:chOff x="0" y="0"/>
          <a:chExt cx="0" cy="0"/>
        </a:xfrm>
      </p:grpSpPr>
      <p:pic>
        <p:nvPicPr>
          <p:cNvPr descr="Picture 6" id="113" name="Google Shape;113;p23"/>
          <p:cNvPicPr preferRelativeResize="0"/>
          <p:nvPr/>
        </p:nvPicPr>
        <p:blipFill rotWithShape="1">
          <a:blip r:embed="rId2">
            <a:alphaModFix/>
          </a:blip>
          <a:srcRect b="0" l="0" r="0" t="0"/>
          <a:stretch/>
        </p:blipFill>
        <p:spPr>
          <a:xfrm>
            <a:off x="-6218" y="200"/>
            <a:ext cx="6872752" cy="5154159"/>
          </a:xfrm>
          <a:prstGeom prst="rect">
            <a:avLst/>
          </a:prstGeom>
          <a:noFill/>
          <a:ln>
            <a:noFill/>
          </a:ln>
        </p:spPr>
      </p:pic>
      <p:grpSp>
        <p:nvGrpSpPr>
          <p:cNvPr id="114" name="Google Shape;114;p23"/>
          <p:cNvGrpSpPr/>
          <p:nvPr/>
        </p:nvGrpSpPr>
        <p:grpSpPr>
          <a:xfrm>
            <a:off x="201476" y="0"/>
            <a:ext cx="8772000" cy="5154525"/>
            <a:chOff x="-1" y="0"/>
            <a:chExt cx="8772000" cy="6872700"/>
          </a:xfrm>
        </p:grpSpPr>
        <p:sp>
          <p:nvSpPr>
            <p:cNvPr id="115" name="Google Shape;115;p23"/>
            <p:cNvSpPr/>
            <p:nvPr/>
          </p:nvSpPr>
          <p:spPr>
            <a:xfrm>
              <a:off x="-1" y="0"/>
              <a:ext cx="8772000" cy="68727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6" name="Google Shape;116;p23"/>
            <p:cNvSpPr txBox="1"/>
            <p:nvPr/>
          </p:nvSpPr>
          <p:spPr>
            <a:xfrm>
              <a:off x="-1" y="3257303"/>
              <a:ext cx="8772000" cy="358200"/>
            </a:xfrm>
            <a:prstGeom prst="rect">
              <a:avLst/>
            </a:prstGeom>
            <a:noFill/>
            <a:ln>
              <a:noFill/>
            </a:ln>
          </p:spPr>
          <p:txBody>
            <a:bodyPr anchorCtr="0" anchor="ctr" bIns="45700" lIns="45700" spcFirstLastPara="1" rIns="45700" wrap="square" tIns="45700">
              <a:noAutofit/>
            </a:bodyPr>
            <a:lstStyle/>
            <a:p>
              <a:pPr indent="2743200" lvl="6"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pic>
        <p:nvPicPr>
          <p:cNvPr descr="Picture 11" id="117" name="Google Shape;117;p23"/>
          <p:cNvPicPr preferRelativeResize="0"/>
          <p:nvPr/>
        </p:nvPicPr>
        <p:blipFill rotWithShape="1">
          <a:blip r:embed="rId3">
            <a:alphaModFix/>
          </a:blip>
          <a:srcRect b="0" l="0" r="0" t="0"/>
          <a:stretch/>
        </p:blipFill>
        <p:spPr>
          <a:xfrm>
            <a:off x="628650" y="153321"/>
            <a:ext cx="1399204" cy="236548"/>
          </a:xfrm>
          <a:prstGeom prst="rect">
            <a:avLst/>
          </a:prstGeom>
          <a:noFill/>
          <a:ln>
            <a:noFill/>
          </a:ln>
        </p:spPr>
      </p:pic>
      <p:cxnSp>
        <p:nvCxnSpPr>
          <p:cNvPr id="118" name="Google Shape;118;p23"/>
          <p:cNvCxnSpPr/>
          <p:nvPr/>
        </p:nvCxnSpPr>
        <p:spPr>
          <a:xfrm>
            <a:off x="628649" y="4686354"/>
            <a:ext cx="7890600" cy="0"/>
          </a:xfrm>
          <a:prstGeom prst="straightConnector1">
            <a:avLst/>
          </a:prstGeom>
          <a:noFill/>
          <a:ln cap="flat" cmpd="sng" w="19050">
            <a:solidFill>
              <a:srgbClr val="C0C0C0"/>
            </a:solidFill>
            <a:prstDash val="dot"/>
            <a:miter lim="8000"/>
            <a:headEnd len="sm" w="sm" type="none"/>
            <a:tailEnd len="sm" w="sm" type="none"/>
          </a:ln>
        </p:spPr>
      </p:cxnSp>
      <p:pic>
        <p:nvPicPr>
          <p:cNvPr descr="Picture 13" id="119" name="Google Shape;119;p23"/>
          <p:cNvPicPr preferRelativeResize="0"/>
          <p:nvPr/>
        </p:nvPicPr>
        <p:blipFill rotWithShape="1">
          <a:blip r:embed="rId4">
            <a:alphaModFix/>
          </a:blip>
          <a:srcRect b="0" l="0" r="0" t="0"/>
          <a:stretch/>
        </p:blipFill>
        <p:spPr>
          <a:xfrm>
            <a:off x="628650" y="4769319"/>
            <a:ext cx="585541" cy="216605"/>
          </a:xfrm>
          <a:prstGeom prst="rect">
            <a:avLst/>
          </a:prstGeom>
          <a:noFill/>
          <a:ln>
            <a:noFill/>
          </a:ln>
        </p:spPr>
      </p:pic>
      <p:sp>
        <p:nvSpPr>
          <p:cNvPr id="120" name="Google Shape;120;p23"/>
          <p:cNvSpPr/>
          <p:nvPr>
            <p:ph idx="2" type="pic"/>
          </p:nvPr>
        </p:nvSpPr>
        <p:spPr>
          <a:xfrm>
            <a:off x="4054288" y="721100"/>
            <a:ext cx="2155200" cy="3468300"/>
          </a:xfrm>
          <a:prstGeom prst="rect">
            <a:avLst/>
          </a:prstGeom>
          <a:noFill/>
          <a:ln>
            <a:noFill/>
          </a:ln>
        </p:spPr>
      </p:sp>
      <p:sp>
        <p:nvSpPr>
          <p:cNvPr id="121" name="Google Shape;121;p23"/>
          <p:cNvSpPr/>
          <p:nvPr>
            <p:ph idx="3" type="pic"/>
          </p:nvPr>
        </p:nvSpPr>
        <p:spPr>
          <a:xfrm>
            <a:off x="6321978" y="722183"/>
            <a:ext cx="2196600" cy="3467100"/>
          </a:xfrm>
          <a:prstGeom prst="rect">
            <a:avLst/>
          </a:prstGeom>
          <a:noFill/>
          <a:ln>
            <a:noFill/>
          </a:ln>
        </p:spPr>
      </p:sp>
      <p:sp>
        <p:nvSpPr>
          <p:cNvPr id="122" name="Google Shape;122;p23"/>
          <p:cNvSpPr txBox="1"/>
          <p:nvPr>
            <p:ph type="title"/>
          </p:nvPr>
        </p:nvSpPr>
        <p:spPr>
          <a:xfrm>
            <a:off x="624199" y="673153"/>
            <a:ext cx="3335700" cy="729300"/>
          </a:xfrm>
          <a:prstGeom prst="rect">
            <a:avLst/>
          </a:prstGeom>
          <a:noFill/>
          <a:ln>
            <a:noFill/>
          </a:ln>
        </p:spPr>
        <p:txBody>
          <a:bodyPr anchorCtr="0" anchor="t" bIns="45700" lIns="45700" spcFirstLastPara="1" rIns="45700" wrap="square" tIns="45700">
            <a:noAutofit/>
          </a:bodyPr>
          <a:lstStyle>
            <a:lvl1pPr lvl="0" algn="l">
              <a:lnSpc>
                <a:spcPct val="80000"/>
              </a:lnSpc>
              <a:spcBef>
                <a:spcPts val="0"/>
              </a:spcBef>
              <a:spcAft>
                <a:spcPts val="0"/>
              </a:spcAft>
              <a:buClr>
                <a:srgbClr val="000000"/>
              </a:buClr>
              <a:buSzPts val="3000"/>
              <a:buFont typeface="Verdana"/>
              <a:buNone/>
              <a:defRPr sz="3000">
                <a:solidFill>
                  <a:srgbClr val="000000"/>
                </a:solidFill>
              </a:defRPr>
            </a:lvl1pPr>
            <a:lvl2pPr lvl="1" algn="l">
              <a:lnSpc>
                <a:spcPct val="70000"/>
              </a:lnSpc>
              <a:spcBef>
                <a:spcPts val="0"/>
              </a:spcBef>
              <a:spcAft>
                <a:spcPts val="0"/>
              </a:spcAft>
              <a:buClr>
                <a:srgbClr val="FFFFFF"/>
              </a:buClr>
              <a:buSzPts val="1800"/>
              <a:buNone/>
              <a:defRPr/>
            </a:lvl2pPr>
            <a:lvl3pPr lvl="2" algn="l">
              <a:lnSpc>
                <a:spcPct val="70000"/>
              </a:lnSpc>
              <a:spcBef>
                <a:spcPts val="0"/>
              </a:spcBef>
              <a:spcAft>
                <a:spcPts val="0"/>
              </a:spcAft>
              <a:buClr>
                <a:srgbClr val="FFFFFF"/>
              </a:buClr>
              <a:buSzPts val="1800"/>
              <a:buNone/>
              <a:defRPr/>
            </a:lvl3pPr>
            <a:lvl4pPr lvl="3" algn="l">
              <a:lnSpc>
                <a:spcPct val="70000"/>
              </a:lnSpc>
              <a:spcBef>
                <a:spcPts val="0"/>
              </a:spcBef>
              <a:spcAft>
                <a:spcPts val="0"/>
              </a:spcAft>
              <a:buClr>
                <a:srgbClr val="FFFFFF"/>
              </a:buClr>
              <a:buSzPts val="1800"/>
              <a:buNone/>
              <a:defRPr/>
            </a:lvl4pPr>
            <a:lvl5pPr lvl="4" algn="l">
              <a:lnSpc>
                <a:spcPct val="70000"/>
              </a:lnSpc>
              <a:spcBef>
                <a:spcPts val="0"/>
              </a:spcBef>
              <a:spcAft>
                <a:spcPts val="0"/>
              </a:spcAft>
              <a:buClr>
                <a:srgbClr val="FFFFFF"/>
              </a:buClr>
              <a:buSzPts val="1800"/>
              <a:buNone/>
              <a:defRPr/>
            </a:lvl5pPr>
            <a:lvl6pPr lvl="5" algn="l">
              <a:lnSpc>
                <a:spcPct val="70000"/>
              </a:lnSpc>
              <a:spcBef>
                <a:spcPts val="0"/>
              </a:spcBef>
              <a:spcAft>
                <a:spcPts val="0"/>
              </a:spcAft>
              <a:buClr>
                <a:srgbClr val="FFFFFF"/>
              </a:buClr>
              <a:buSzPts val="1800"/>
              <a:buNone/>
              <a:defRPr/>
            </a:lvl6pPr>
            <a:lvl7pPr lvl="6" algn="l">
              <a:lnSpc>
                <a:spcPct val="70000"/>
              </a:lnSpc>
              <a:spcBef>
                <a:spcPts val="0"/>
              </a:spcBef>
              <a:spcAft>
                <a:spcPts val="0"/>
              </a:spcAft>
              <a:buClr>
                <a:srgbClr val="FFFFFF"/>
              </a:buClr>
              <a:buSzPts val="1800"/>
              <a:buNone/>
              <a:defRPr/>
            </a:lvl7pPr>
            <a:lvl8pPr lvl="7" algn="l">
              <a:lnSpc>
                <a:spcPct val="70000"/>
              </a:lnSpc>
              <a:spcBef>
                <a:spcPts val="0"/>
              </a:spcBef>
              <a:spcAft>
                <a:spcPts val="0"/>
              </a:spcAft>
              <a:buClr>
                <a:srgbClr val="FFFFFF"/>
              </a:buClr>
              <a:buSzPts val="1800"/>
              <a:buNone/>
              <a:defRPr/>
            </a:lvl8pPr>
            <a:lvl9pPr lvl="8" algn="l">
              <a:lnSpc>
                <a:spcPct val="70000"/>
              </a:lnSpc>
              <a:spcBef>
                <a:spcPts val="0"/>
              </a:spcBef>
              <a:spcAft>
                <a:spcPts val="0"/>
              </a:spcAft>
              <a:buClr>
                <a:srgbClr val="FFFFFF"/>
              </a:buClr>
              <a:buSzPts val="1800"/>
              <a:buNone/>
              <a:defRPr/>
            </a:lvl9pPr>
          </a:lstStyle>
          <a:p/>
        </p:txBody>
      </p:sp>
      <p:sp>
        <p:nvSpPr>
          <p:cNvPr id="123" name="Google Shape;123;p23"/>
          <p:cNvSpPr txBox="1"/>
          <p:nvPr>
            <p:ph idx="1" type="body"/>
          </p:nvPr>
        </p:nvSpPr>
        <p:spPr>
          <a:xfrm>
            <a:off x="624199" y="1529262"/>
            <a:ext cx="3335700" cy="2712300"/>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1pPr>
            <a:lvl2pPr indent="-228600" lvl="1" marL="9144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2pPr>
            <a:lvl3pPr indent="-228600" lvl="2" marL="13716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3pPr>
            <a:lvl4pPr indent="-228600" lvl="3" marL="18288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4pPr>
            <a:lvl5pPr indent="-228600" lvl="4" marL="22860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4" name="Google Shape;124;p23"/>
          <p:cNvSpPr txBox="1"/>
          <p:nvPr>
            <p:ph idx="12" type="sldNum"/>
          </p:nvPr>
        </p:nvSpPr>
        <p:spPr>
          <a:xfrm>
            <a:off x="8334297" y="4818880"/>
            <a:ext cx="255300" cy="17310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1pPr>
            <a:lvl2pPr indent="0" lvl="1"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2pPr>
            <a:lvl3pPr indent="0" lvl="2"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3pPr>
            <a:lvl4pPr indent="0" lvl="3"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4pPr>
            <a:lvl5pPr indent="0" lvl="4"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5pPr>
            <a:lvl6pPr indent="0" lvl="5"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6pPr>
            <a:lvl7pPr indent="0" lvl="6"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7pPr>
            <a:lvl8pPr indent="0" lvl="7"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8pPr>
            <a:lvl9pPr indent="0" lvl="8"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23"/>
          <p:cNvSpPr txBox="1"/>
          <p:nvPr>
            <p:ph idx="4" type="body"/>
          </p:nvPr>
        </p:nvSpPr>
        <p:spPr>
          <a:xfrm>
            <a:off x="4054288" y="4301501"/>
            <a:ext cx="2155200" cy="1923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6" name="Google Shape;126;p23"/>
          <p:cNvSpPr txBox="1"/>
          <p:nvPr>
            <p:ph idx="5" type="body"/>
          </p:nvPr>
        </p:nvSpPr>
        <p:spPr>
          <a:xfrm>
            <a:off x="6321978" y="4301501"/>
            <a:ext cx="2196600" cy="1923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U Text-3 Photos" showMasterSp="0">
  <p:cSld name="SBU Text-3 Photos">
    <p:spTree>
      <p:nvGrpSpPr>
        <p:cNvPr id="127" name="Shape 127"/>
        <p:cNvGrpSpPr/>
        <p:nvPr/>
      </p:nvGrpSpPr>
      <p:grpSpPr>
        <a:xfrm>
          <a:off x="0" y="0"/>
          <a:ext cx="0" cy="0"/>
          <a:chOff x="0" y="0"/>
          <a:chExt cx="0" cy="0"/>
        </a:xfrm>
      </p:grpSpPr>
      <p:pic>
        <p:nvPicPr>
          <p:cNvPr descr="Picture 6" id="128" name="Google Shape;128;p24"/>
          <p:cNvPicPr preferRelativeResize="0"/>
          <p:nvPr/>
        </p:nvPicPr>
        <p:blipFill rotWithShape="1">
          <a:blip r:embed="rId2">
            <a:alphaModFix/>
          </a:blip>
          <a:srcRect b="0" l="0" r="0" t="0"/>
          <a:stretch/>
        </p:blipFill>
        <p:spPr>
          <a:xfrm>
            <a:off x="-6218" y="200"/>
            <a:ext cx="6872752" cy="5154159"/>
          </a:xfrm>
          <a:prstGeom prst="rect">
            <a:avLst/>
          </a:prstGeom>
          <a:noFill/>
          <a:ln>
            <a:noFill/>
          </a:ln>
        </p:spPr>
      </p:pic>
      <p:grpSp>
        <p:nvGrpSpPr>
          <p:cNvPr id="129" name="Google Shape;129;p24"/>
          <p:cNvGrpSpPr/>
          <p:nvPr/>
        </p:nvGrpSpPr>
        <p:grpSpPr>
          <a:xfrm>
            <a:off x="201476" y="0"/>
            <a:ext cx="8772000" cy="5154525"/>
            <a:chOff x="-1" y="0"/>
            <a:chExt cx="8772000" cy="6872700"/>
          </a:xfrm>
        </p:grpSpPr>
        <p:sp>
          <p:nvSpPr>
            <p:cNvPr id="130" name="Google Shape;130;p24"/>
            <p:cNvSpPr/>
            <p:nvPr/>
          </p:nvSpPr>
          <p:spPr>
            <a:xfrm>
              <a:off x="-1" y="0"/>
              <a:ext cx="8772000" cy="68727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1" name="Google Shape;131;p24"/>
            <p:cNvSpPr txBox="1"/>
            <p:nvPr/>
          </p:nvSpPr>
          <p:spPr>
            <a:xfrm>
              <a:off x="-1" y="3257303"/>
              <a:ext cx="8772000" cy="358200"/>
            </a:xfrm>
            <a:prstGeom prst="rect">
              <a:avLst/>
            </a:prstGeom>
            <a:noFill/>
            <a:ln>
              <a:noFill/>
            </a:ln>
          </p:spPr>
          <p:txBody>
            <a:bodyPr anchorCtr="0" anchor="ctr" bIns="45700" lIns="45700" spcFirstLastPara="1" rIns="45700" wrap="square" tIns="45700">
              <a:noAutofit/>
            </a:bodyPr>
            <a:lstStyle/>
            <a:p>
              <a:pPr indent="2743200" lvl="6"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pic>
        <p:nvPicPr>
          <p:cNvPr descr="Picture 11" id="132" name="Google Shape;132;p24"/>
          <p:cNvPicPr preferRelativeResize="0"/>
          <p:nvPr/>
        </p:nvPicPr>
        <p:blipFill rotWithShape="1">
          <a:blip r:embed="rId3">
            <a:alphaModFix/>
          </a:blip>
          <a:srcRect b="0" l="0" r="0" t="0"/>
          <a:stretch/>
        </p:blipFill>
        <p:spPr>
          <a:xfrm>
            <a:off x="628650" y="153321"/>
            <a:ext cx="1399204" cy="236548"/>
          </a:xfrm>
          <a:prstGeom prst="rect">
            <a:avLst/>
          </a:prstGeom>
          <a:noFill/>
          <a:ln>
            <a:noFill/>
          </a:ln>
        </p:spPr>
      </p:pic>
      <p:cxnSp>
        <p:nvCxnSpPr>
          <p:cNvPr id="133" name="Google Shape;133;p24"/>
          <p:cNvCxnSpPr/>
          <p:nvPr/>
        </p:nvCxnSpPr>
        <p:spPr>
          <a:xfrm>
            <a:off x="628649" y="4686354"/>
            <a:ext cx="7890600" cy="0"/>
          </a:xfrm>
          <a:prstGeom prst="straightConnector1">
            <a:avLst/>
          </a:prstGeom>
          <a:noFill/>
          <a:ln cap="flat" cmpd="sng" w="19050">
            <a:solidFill>
              <a:srgbClr val="C0C0C0"/>
            </a:solidFill>
            <a:prstDash val="dot"/>
            <a:miter lim="8000"/>
            <a:headEnd len="sm" w="sm" type="none"/>
            <a:tailEnd len="sm" w="sm" type="none"/>
          </a:ln>
        </p:spPr>
      </p:cxnSp>
      <p:pic>
        <p:nvPicPr>
          <p:cNvPr descr="Picture 13" id="134" name="Google Shape;134;p24"/>
          <p:cNvPicPr preferRelativeResize="0"/>
          <p:nvPr/>
        </p:nvPicPr>
        <p:blipFill rotWithShape="1">
          <a:blip r:embed="rId4">
            <a:alphaModFix/>
          </a:blip>
          <a:srcRect b="0" l="0" r="0" t="0"/>
          <a:stretch/>
        </p:blipFill>
        <p:spPr>
          <a:xfrm>
            <a:off x="628650" y="4769319"/>
            <a:ext cx="585541" cy="216605"/>
          </a:xfrm>
          <a:prstGeom prst="rect">
            <a:avLst/>
          </a:prstGeom>
          <a:noFill/>
          <a:ln>
            <a:noFill/>
          </a:ln>
        </p:spPr>
      </p:pic>
      <p:sp>
        <p:nvSpPr>
          <p:cNvPr id="135" name="Google Shape;135;p24"/>
          <p:cNvSpPr/>
          <p:nvPr>
            <p:ph idx="2" type="pic"/>
          </p:nvPr>
        </p:nvSpPr>
        <p:spPr>
          <a:xfrm>
            <a:off x="6323800" y="722185"/>
            <a:ext cx="2194800" cy="1703100"/>
          </a:xfrm>
          <a:prstGeom prst="rect">
            <a:avLst/>
          </a:prstGeom>
          <a:noFill/>
          <a:ln>
            <a:noFill/>
          </a:ln>
        </p:spPr>
      </p:sp>
      <p:sp>
        <p:nvSpPr>
          <p:cNvPr id="136" name="Google Shape;136;p24"/>
          <p:cNvSpPr/>
          <p:nvPr>
            <p:ph idx="3" type="pic"/>
          </p:nvPr>
        </p:nvSpPr>
        <p:spPr>
          <a:xfrm>
            <a:off x="6323800" y="2491070"/>
            <a:ext cx="2194800" cy="1699500"/>
          </a:xfrm>
          <a:prstGeom prst="rect">
            <a:avLst/>
          </a:prstGeom>
          <a:noFill/>
          <a:ln>
            <a:noFill/>
          </a:ln>
        </p:spPr>
      </p:sp>
      <p:sp>
        <p:nvSpPr>
          <p:cNvPr id="137" name="Google Shape;137;p24"/>
          <p:cNvSpPr txBox="1"/>
          <p:nvPr>
            <p:ph type="title"/>
          </p:nvPr>
        </p:nvSpPr>
        <p:spPr>
          <a:xfrm>
            <a:off x="626115" y="673153"/>
            <a:ext cx="3335700" cy="729300"/>
          </a:xfrm>
          <a:prstGeom prst="rect">
            <a:avLst/>
          </a:prstGeom>
          <a:noFill/>
          <a:ln>
            <a:noFill/>
          </a:ln>
        </p:spPr>
        <p:txBody>
          <a:bodyPr anchorCtr="0" anchor="t" bIns="45700" lIns="45700" spcFirstLastPara="1" rIns="45700" wrap="square" tIns="45700">
            <a:noAutofit/>
          </a:bodyPr>
          <a:lstStyle>
            <a:lvl1pPr lvl="0" algn="l">
              <a:lnSpc>
                <a:spcPct val="80000"/>
              </a:lnSpc>
              <a:spcBef>
                <a:spcPts val="0"/>
              </a:spcBef>
              <a:spcAft>
                <a:spcPts val="0"/>
              </a:spcAft>
              <a:buClr>
                <a:srgbClr val="000000"/>
              </a:buClr>
              <a:buSzPts val="3000"/>
              <a:buFont typeface="Verdana"/>
              <a:buNone/>
              <a:defRPr sz="3000">
                <a:solidFill>
                  <a:srgbClr val="000000"/>
                </a:solidFill>
              </a:defRPr>
            </a:lvl1pPr>
            <a:lvl2pPr lvl="1" algn="l">
              <a:lnSpc>
                <a:spcPct val="70000"/>
              </a:lnSpc>
              <a:spcBef>
                <a:spcPts val="0"/>
              </a:spcBef>
              <a:spcAft>
                <a:spcPts val="0"/>
              </a:spcAft>
              <a:buClr>
                <a:srgbClr val="FFFFFF"/>
              </a:buClr>
              <a:buSzPts val="1800"/>
              <a:buNone/>
              <a:defRPr/>
            </a:lvl2pPr>
            <a:lvl3pPr lvl="2" algn="l">
              <a:lnSpc>
                <a:spcPct val="70000"/>
              </a:lnSpc>
              <a:spcBef>
                <a:spcPts val="0"/>
              </a:spcBef>
              <a:spcAft>
                <a:spcPts val="0"/>
              </a:spcAft>
              <a:buClr>
                <a:srgbClr val="FFFFFF"/>
              </a:buClr>
              <a:buSzPts val="1800"/>
              <a:buNone/>
              <a:defRPr/>
            </a:lvl3pPr>
            <a:lvl4pPr lvl="3" algn="l">
              <a:lnSpc>
                <a:spcPct val="70000"/>
              </a:lnSpc>
              <a:spcBef>
                <a:spcPts val="0"/>
              </a:spcBef>
              <a:spcAft>
                <a:spcPts val="0"/>
              </a:spcAft>
              <a:buClr>
                <a:srgbClr val="FFFFFF"/>
              </a:buClr>
              <a:buSzPts val="1800"/>
              <a:buNone/>
              <a:defRPr/>
            </a:lvl4pPr>
            <a:lvl5pPr lvl="4" algn="l">
              <a:lnSpc>
                <a:spcPct val="70000"/>
              </a:lnSpc>
              <a:spcBef>
                <a:spcPts val="0"/>
              </a:spcBef>
              <a:spcAft>
                <a:spcPts val="0"/>
              </a:spcAft>
              <a:buClr>
                <a:srgbClr val="FFFFFF"/>
              </a:buClr>
              <a:buSzPts val="1800"/>
              <a:buNone/>
              <a:defRPr/>
            </a:lvl5pPr>
            <a:lvl6pPr lvl="5" algn="l">
              <a:lnSpc>
                <a:spcPct val="70000"/>
              </a:lnSpc>
              <a:spcBef>
                <a:spcPts val="0"/>
              </a:spcBef>
              <a:spcAft>
                <a:spcPts val="0"/>
              </a:spcAft>
              <a:buClr>
                <a:srgbClr val="FFFFFF"/>
              </a:buClr>
              <a:buSzPts val="1800"/>
              <a:buNone/>
              <a:defRPr/>
            </a:lvl6pPr>
            <a:lvl7pPr lvl="6" algn="l">
              <a:lnSpc>
                <a:spcPct val="70000"/>
              </a:lnSpc>
              <a:spcBef>
                <a:spcPts val="0"/>
              </a:spcBef>
              <a:spcAft>
                <a:spcPts val="0"/>
              </a:spcAft>
              <a:buClr>
                <a:srgbClr val="FFFFFF"/>
              </a:buClr>
              <a:buSzPts val="1800"/>
              <a:buNone/>
              <a:defRPr/>
            </a:lvl7pPr>
            <a:lvl8pPr lvl="7" algn="l">
              <a:lnSpc>
                <a:spcPct val="70000"/>
              </a:lnSpc>
              <a:spcBef>
                <a:spcPts val="0"/>
              </a:spcBef>
              <a:spcAft>
                <a:spcPts val="0"/>
              </a:spcAft>
              <a:buClr>
                <a:srgbClr val="FFFFFF"/>
              </a:buClr>
              <a:buSzPts val="1800"/>
              <a:buNone/>
              <a:defRPr/>
            </a:lvl8pPr>
            <a:lvl9pPr lvl="8" algn="l">
              <a:lnSpc>
                <a:spcPct val="70000"/>
              </a:lnSpc>
              <a:spcBef>
                <a:spcPts val="0"/>
              </a:spcBef>
              <a:spcAft>
                <a:spcPts val="0"/>
              </a:spcAft>
              <a:buClr>
                <a:srgbClr val="FFFFFF"/>
              </a:buClr>
              <a:buSzPts val="1800"/>
              <a:buNone/>
              <a:defRPr/>
            </a:lvl9pPr>
          </a:lstStyle>
          <a:p/>
        </p:txBody>
      </p:sp>
      <p:sp>
        <p:nvSpPr>
          <p:cNvPr id="138" name="Google Shape;138;p24"/>
          <p:cNvSpPr txBox="1"/>
          <p:nvPr>
            <p:ph idx="1" type="body"/>
          </p:nvPr>
        </p:nvSpPr>
        <p:spPr>
          <a:xfrm>
            <a:off x="626115" y="1529262"/>
            <a:ext cx="3335700" cy="2712300"/>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1pPr>
            <a:lvl2pPr indent="-228600" lvl="1" marL="9144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2pPr>
            <a:lvl3pPr indent="-228600" lvl="2" marL="13716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3pPr>
            <a:lvl4pPr indent="-228600" lvl="3" marL="18288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4pPr>
            <a:lvl5pPr indent="-228600" lvl="4" marL="22860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39" name="Google Shape;139;p24"/>
          <p:cNvSpPr/>
          <p:nvPr>
            <p:ph idx="4" type="pic"/>
          </p:nvPr>
        </p:nvSpPr>
        <p:spPr>
          <a:xfrm>
            <a:off x="4054287" y="721100"/>
            <a:ext cx="2161800" cy="3469200"/>
          </a:xfrm>
          <a:prstGeom prst="rect">
            <a:avLst/>
          </a:prstGeom>
          <a:noFill/>
          <a:ln>
            <a:noFill/>
          </a:ln>
        </p:spPr>
      </p:sp>
      <p:sp>
        <p:nvSpPr>
          <p:cNvPr id="140" name="Google Shape;140;p24"/>
          <p:cNvSpPr txBox="1"/>
          <p:nvPr>
            <p:ph idx="12" type="sldNum"/>
          </p:nvPr>
        </p:nvSpPr>
        <p:spPr>
          <a:xfrm>
            <a:off x="8334297" y="4818880"/>
            <a:ext cx="255300" cy="17310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1pPr>
            <a:lvl2pPr indent="0" lvl="1"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2pPr>
            <a:lvl3pPr indent="0" lvl="2"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3pPr>
            <a:lvl4pPr indent="0" lvl="3"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4pPr>
            <a:lvl5pPr indent="0" lvl="4"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5pPr>
            <a:lvl6pPr indent="0" lvl="5"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6pPr>
            <a:lvl7pPr indent="0" lvl="6"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7pPr>
            <a:lvl8pPr indent="0" lvl="7"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8pPr>
            <a:lvl9pPr indent="0" lvl="8"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41" name="Google Shape;141;p24"/>
          <p:cNvSpPr txBox="1"/>
          <p:nvPr>
            <p:ph idx="5" type="body"/>
          </p:nvPr>
        </p:nvSpPr>
        <p:spPr>
          <a:xfrm>
            <a:off x="4054287" y="4301501"/>
            <a:ext cx="4464900" cy="1923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U 3 Photos" showMasterSp="0">
  <p:cSld name="SBU 3 Photos">
    <p:spTree>
      <p:nvGrpSpPr>
        <p:cNvPr id="142" name="Shape 142"/>
        <p:cNvGrpSpPr/>
        <p:nvPr/>
      </p:nvGrpSpPr>
      <p:grpSpPr>
        <a:xfrm>
          <a:off x="0" y="0"/>
          <a:ext cx="0" cy="0"/>
          <a:chOff x="0" y="0"/>
          <a:chExt cx="0" cy="0"/>
        </a:xfrm>
      </p:grpSpPr>
      <p:pic>
        <p:nvPicPr>
          <p:cNvPr descr="Picture 6" id="143" name="Google Shape;143;p25"/>
          <p:cNvPicPr preferRelativeResize="0"/>
          <p:nvPr/>
        </p:nvPicPr>
        <p:blipFill rotWithShape="1">
          <a:blip r:embed="rId2">
            <a:alphaModFix/>
          </a:blip>
          <a:srcRect b="0" l="0" r="0" t="0"/>
          <a:stretch/>
        </p:blipFill>
        <p:spPr>
          <a:xfrm>
            <a:off x="-6218" y="200"/>
            <a:ext cx="6872752" cy="5154159"/>
          </a:xfrm>
          <a:prstGeom prst="rect">
            <a:avLst/>
          </a:prstGeom>
          <a:noFill/>
          <a:ln>
            <a:noFill/>
          </a:ln>
        </p:spPr>
      </p:pic>
      <p:grpSp>
        <p:nvGrpSpPr>
          <p:cNvPr id="144" name="Google Shape;144;p25"/>
          <p:cNvGrpSpPr/>
          <p:nvPr/>
        </p:nvGrpSpPr>
        <p:grpSpPr>
          <a:xfrm>
            <a:off x="201476" y="0"/>
            <a:ext cx="8772000" cy="5154525"/>
            <a:chOff x="-1" y="0"/>
            <a:chExt cx="8772000" cy="6872700"/>
          </a:xfrm>
        </p:grpSpPr>
        <p:sp>
          <p:nvSpPr>
            <p:cNvPr id="145" name="Google Shape;145;p25"/>
            <p:cNvSpPr/>
            <p:nvPr/>
          </p:nvSpPr>
          <p:spPr>
            <a:xfrm>
              <a:off x="-1" y="0"/>
              <a:ext cx="8772000" cy="68727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6" name="Google Shape;146;p25"/>
            <p:cNvSpPr txBox="1"/>
            <p:nvPr/>
          </p:nvSpPr>
          <p:spPr>
            <a:xfrm>
              <a:off x="-1" y="3257303"/>
              <a:ext cx="8772000" cy="358200"/>
            </a:xfrm>
            <a:prstGeom prst="rect">
              <a:avLst/>
            </a:prstGeom>
            <a:noFill/>
            <a:ln>
              <a:noFill/>
            </a:ln>
          </p:spPr>
          <p:txBody>
            <a:bodyPr anchorCtr="0" anchor="ctr" bIns="45700" lIns="45700" spcFirstLastPara="1" rIns="45700" wrap="square" tIns="45700">
              <a:noAutofit/>
            </a:bodyPr>
            <a:lstStyle/>
            <a:p>
              <a:pPr indent="2743200" lvl="6"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pic>
        <p:nvPicPr>
          <p:cNvPr descr="Picture 11" id="147" name="Google Shape;147;p25"/>
          <p:cNvPicPr preferRelativeResize="0"/>
          <p:nvPr/>
        </p:nvPicPr>
        <p:blipFill rotWithShape="1">
          <a:blip r:embed="rId3">
            <a:alphaModFix/>
          </a:blip>
          <a:srcRect b="0" l="0" r="0" t="0"/>
          <a:stretch/>
        </p:blipFill>
        <p:spPr>
          <a:xfrm>
            <a:off x="628650" y="153321"/>
            <a:ext cx="1399204" cy="236548"/>
          </a:xfrm>
          <a:prstGeom prst="rect">
            <a:avLst/>
          </a:prstGeom>
          <a:noFill/>
          <a:ln>
            <a:noFill/>
          </a:ln>
        </p:spPr>
      </p:pic>
      <p:cxnSp>
        <p:nvCxnSpPr>
          <p:cNvPr id="148" name="Google Shape;148;p25"/>
          <p:cNvCxnSpPr/>
          <p:nvPr/>
        </p:nvCxnSpPr>
        <p:spPr>
          <a:xfrm>
            <a:off x="628649" y="4686354"/>
            <a:ext cx="7890600" cy="0"/>
          </a:xfrm>
          <a:prstGeom prst="straightConnector1">
            <a:avLst/>
          </a:prstGeom>
          <a:noFill/>
          <a:ln cap="flat" cmpd="sng" w="19050">
            <a:solidFill>
              <a:srgbClr val="C0C0C0"/>
            </a:solidFill>
            <a:prstDash val="dot"/>
            <a:miter lim="8000"/>
            <a:headEnd len="sm" w="sm" type="none"/>
            <a:tailEnd len="sm" w="sm" type="none"/>
          </a:ln>
        </p:spPr>
      </p:cxnSp>
      <p:pic>
        <p:nvPicPr>
          <p:cNvPr descr="Picture 13" id="149" name="Google Shape;149;p25"/>
          <p:cNvPicPr preferRelativeResize="0"/>
          <p:nvPr/>
        </p:nvPicPr>
        <p:blipFill rotWithShape="1">
          <a:blip r:embed="rId4">
            <a:alphaModFix/>
          </a:blip>
          <a:srcRect b="0" l="0" r="0" t="0"/>
          <a:stretch/>
        </p:blipFill>
        <p:spPr>
          <a:xfrm>
            <a:off x="628650" y="4769319"/>
            <a:ext cx="585541" cy="216605"/>
          </a:xfrm>
          <a:prstGeom prst="rect">
            <a:avLst/>
          </a:prstGeom>
          <a:noFill/>
          <a:ln>
            <a:noFill/>
          </a:ln>
        </p:spPr>
      </p:pic>
      <p:sp>
        <p:nvSpPr>
          <p:cNvPr id="150" name="Google Shape;150;p25"/>
          <p:cNvSpPr txBox="1"/>
          <p:nvPr>
            <p:ph type="title"/>
          </p:nvPr>
        </p:nvSpPr>
        <p:spPr>
          <a:xfrm>
            <a:off x="1233016" y="681414"/>
            <a:ext cx="6612900" cy="850800"/>
          </a:xfrm>
          <a:prstGeom prst="rect">
            <a:avLst/>
          </a:prstGeom>
          <a:noFill/>
          <a:ln>
            <a:noFill/>
          </a:ln>
        </p:spPr>
        <p:txBody>
          <a:bodyPr anchorCtr="0" anchor="t" bIns="45700" lIns="45700" spcFirstLastPara="1" rIns="45700" wrap="square" tIns="45700">
            <a:noAutofit/>
          </a:bodyPr>
          <a:lstStyle>
            <a:lvl1pPr lvl="0" algn="l">
              <a:lnSpc>
                <a:spcPct val="80000"/>
              </a:lnSpc>
              <a:spcBef>
                <a:spcPts val="0"/>
              </a:spcBef>
              <a:spcAft>
                <a:spcPts val="0"/>
              </a:spcAft>
              <a:buClr>
                <a:srgbClr val="000000"/>
              </a:buClr>
              <a:buSzPts val="3000"/>
              <a:buFont typeface="Verdana"/>
              <a:buNone/>
              <a:defRPr sz="3000">
                <a:solidFill>
                  <a:srgbClr val="000000"/>
                </a:solidFill>
              </a:defRPr>
            </a:lvl1pPr>
            <a:lvl2pPr lvl="1" algn="l">
              <a:lnSpc>
                <a:spcPct val="70000"/>
              </a:lnSpc>
              <a:spcBef>
                <a:spcPts val="0"/>
              </a:spcBef>
              <a:spcAft>
                <a:spcPts val="0"/>
              </a:spcAft>
              <a:buClr>
                <a:srgbClr val="FFFFFF"/>
              </a:buClr>
              <a:buSzPts val="1800"/>
              <a:buNone/>
              <a:defRPr/>
            </a:lvl2pPr>
            <a:lvl3pPr lvl="2" algn="l">
              <a:lnSpc>
                <a:spcPct val="70000"/>
              </a:lnSpc>
              <a:spcBef>
                <a:spcPts val="0"/>
              </a:spcBef>
              <a:spcAft>
                <a:spcPts val="0"/>
              </a:spcAft>
              <a:buClr>
                <a:srgbClr val="FFFFFF"/>
              </a:buClr>
              <a:buSzPts val="1800"/>
              <a:buNone/>
              <a:defRPr/>
            </a:lvl3pPr>
            <a:lvl4pPr lvl="3" algn="l">
              <a:lnSpc>
                <a:spcPct val="70000"/>
              </a:lnSpc>
              <a:spcBef>
                <a:spcPts val="0"/>
              </a:spcBef>
              <a:spcAft>
                <a:spcPts val="0"/>
              </a:spcAft>
              <a:buClr>
                <a:srgbClr val="FFFFFF"/>
              </a:buClr>
              <a:buSzPts val="1800"/>
              <a:buNone/>
              <a:defRPr/>
            </a:lvl4pPr>
            <a:lvl5pPr lvl="4" algn="l">
              <a:lnSpc>
                <a:spcPct val="70000"/>
              </a:lnSpc>
              <a:spcBef>
                <a:spcPts val="0"/>
              </a:spcBef>
              <a:spcAft>
                <a:spcPts val="0"/>
              </a:spcAft>
              <a:buClr>
                <a:srgbClr val="FFFFFF"/>
              </a:buClr>
              <a:buSzPts val="1800"/>
              <a:buNone/>
              <a:defRPr/>
            </a:lvl5pPr>
            <a:lvl6pPr lvl="5" algn="l">
              <a:lnSpc>
                <a:spcPct val="70000"/>
              </a:lnSpc>
              <a:spcBef>
                <a:spcPts val="0"/>
              </a:spcBef>
              <a:spcAft>
                <a:spcPts val="0"/>
              </a:spcAft>
              <a:buClr>
                <a:srgbClr val="FFFFFF"/>
              </a:buClr>
              <a:buSzPts val="1800"/>
              <a:buNone/>
              <a:defRPr/>
            </a:lvl6pPr>
            <a:lvl7pPr lvl="6" algn="l">
              <a:lnSpc>
                <a:spcPct val="70000"/>
              </a:lnSpc>
              <a:spcBef>
                <a:spcPts val="0"/>
              </a:spcBef>
              <a:spcAft>
                <a:spcPts val="0"/>
              </a:spcAft>
              <a:buClr>
                <a:srgbClr val="FFFFFF"/>
              </a:buClr>
              <a:buSzPts val="1800"/>
              <a:buNone/>
              <a:defRPr/>
            </a:lvl7pPr>
            <a:lvl8pPr lvl="7" algn="l">
              <a:lnSpc>
                <a:spcPct val="70000"/>
              </a:lnSpc>
              <a:spcBef>
                <a:spcPts val="0"/>
              </a:spcBef>
              <a:spcAft>
                <a:spcPts val="0"/>
              </a:spcAft>
              <a:buClr>
                <a:srgbClr val="FFFFFF"/>
              </a:buClr>
              <a:buSzPts val="1800"/>
              <a:buNone/>
              <a:defRPr/>
            </a:lvl8pPr>
            <a:lvl9pPr lvl="8" algn="l">
              <a:lnSpc>
                <a:spcPct val="70000"/>
              </a:lnSpc>
              <a:spcBef>
                <a:spcPts val="0"/>
              </a:spcBef>
              <a:spcAft>
                <a:spcPts val="0"/>
              </a:spcAft>
              <a:buClr>
                <a:srgbClr val="FFFFFF"/>
              </a:buClr>
              <a:buSzPts val="1800"/>
              <a:buNone/>
              <a:defRPr/>
            </a:lvl9pPr>
          </a:lstStyle>
          <a:p/>
        </p:txBody>
      </p:sp>
      <p:sp>
        <p:nvSpPr>
          <p:cNvPr id="151" name="Google Shape;151;p25"/>
          <p:cNvSpPr/>
          <p:nvPr>
            <p:ph idx="2" type="pic"/>
          </p:nvPr>
        </p:nvSpPr>
        <p:spPr>
          <a:xfrm>
            <a:off x="1233015" y="1789183"/>
            <a:ext cx="2095500" cy="2250300"/>
          </a:xfrm>
          <a:prstGeom prst="rect">
            <a:avLst/>
          </a:prstGeom>
          <a:noFill/>
          <a:ln>
            <a:noFill/>
          </a:ln>
        </p:spPr>
      </p:sp>
      <p:sp>
        <p:nvSpPr>
          <p:cNvPr id="152" name="Google Shape;152;p25"/>
          <p:cNvSpPr/>
          <p:nvPr>
            <p:ph idx="3" type="pic"/>
          </p:nvPr>
        </p:nvSpPr>
        <p:spPr>
          <a:xfrm>
            <a:off x="5736209" y="1789183"/>
            <a:ext cx="2109000" cy="2250600"/>
          </a:xfrm>
          <a:prstGeom prst="rect">
            <a:avLst/>
          </a:prstGeom>
          <a:noFill/>
          <a:ln>
            <a:noFill/>
          </a:ln>
        </p:spPr>
      </p:sp>
      <p:sp>
        <p:nvSpPr>
          <p:cNvPr id="153" name="Google Shape;153;p25"/>
          <p:cNvSpPr/>
          <p:nvPr>
            <p:ph idx="4" type="pic"/>
          </p:nvPr>
        </p:nvSpPr>
        <p:spPr>
          <a:xfrm>
            <a:off x="3484693" y="1789272"/>
            <a:ext cx="2095500" cy="2250300"/>
          </a:xfrm>
          <a:prstGeom prst="rect">
            <a:avLst/>
          </a:prstGeom>
          <a:noFill/>
          <a:ln>
            <a:noFill/>
          </a:ln>
        </p:spPr>
      </p:sp>
      <p:sp>
        <p:nvSpPr>
          <p:cNvPr id="154" name="Google Shape;154;p25"/>
          <p:cNvSpPr txBox="1"/>
          <p:nvPr>
            <p:ph idx="12" type="sldNum"/>
          </p:nvPr>
        </p:nvSpPr>
        <p:spPr>
          <a:xfrm>
            <a:off x="8334297" y="4818880"/>
            <a:ext cx="255300" cy="17310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1pPr>
            <a:lvl2pPr indent="0" lvl="1"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2pPr>
            <a:lvl3pPr indent="0" lvl="2"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3pPr>
            <a:lvl4pPr indent="0" lvl="3"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4pPr>
            <a:lvl5pPr indent="0" lvl="4"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5pPr>
            <a:lvl6pPr indent="0" lvl="5"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6pPr>
            <a:lvl7pPr indent="0" lvl="6"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7pPr>
            <a:lvl8pPr indent="0" lvl="7"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8pPr>
            <a:lvl9pPr indent="0" lvl="8"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55" name="Google Shape;155;p25"/>
          <p:cNvSpPr txBox="1"/>
          <p:nvPr>
            <p:ph idx="1" type="body"/>
          </p:nvPr>
        </p:nvSpPr>
        <p:spPr>
          <a:xfrm>
            <a:off x="1233015" y="4093096"/>
            <a:ext cx="2095500" cy="1923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828383"/>
              </a:buClr>
              <a:buSzPts val="800"/>
              <a:buFont typeface="Georgia"/>
              <a:buNone/>
              <a:defRPr sz="800">
                <a:solidFill>
                  <a:srgbClr val="828383"/>
                </a:solidFill>
                <a:latin typeface="Georgia"/>
                <a:ea typeface="Georgia"/>
                <a:cs typeface="Georgia"/>
                <a:sym typeface="Georgia"/>
              </a:defRPr>
            </a:lvl1pPr>
            <a:lvl2pPr indent="-228600" lvl="1" marL="914400" algn="l">
              <a:lnSpc>
                <a:spcPct val="90000"/>
              </a:lnSpc>
              <a:spcBef>
                <a:spcPts val="1000"/>
              </a:spcBef>
              <a:spcAft>
                <a:spcPts val="0"/>
              </a:spcAft>
              <a:buClr>
                <a:srgbClr val="828383"/>
              </a:buClr>
              <a:buSzPts val="800"/>
              <a:buFont typeface="Georgia"/>
              <a:buNone/>
              <a:defRPr sz="800">
                <a:solidFill>
                  <a:srgbClr val="828383"/>
                </a:solidFill>
                <a:latin typeface="Georgia"/>
                <a:ea typeface="Georgia"/>
                <a:cs typeface="Georgia"/>
                <a:sym typeface="Georgia"/>
              </a:defRPr>
            </a:lvl2pPr>
            <a:lvl3pPr indent="-228600" lvl="2" marL="1371600" algn="l">
              <a:lnSpc>
                <a:spcPct val="90000"/>
              </a:lnSpc>
              <a:spcBef>
                <a:spcPts val="1000"/>
              </a:spcBef>
              <a:spcAft>
                <a:spcPts val="0"/>
              </a:spcAft>
              <a:buClr>
                <a:srgbClr val="828383"/>
              </a:buClr>
              <a:buSzPts val="800"/>
              <a:buFont typeface="Georgia"/>
              <a:buNone/>
              <a:defRPr sz="800">
                <a:solidFill>
                  <a:srgbClr val="828383"/>
                </a:solidFill>
                <a:latin typeface="Georgia"/>
                <a:ea typeface="Georgia"/>
                <a:cs typeface="Georgia"/>
                <a:sym typeface="Georgia"/>
              </a:defRPr>
            </a:lvl3pPr>
            <a:lvl4pPr indent="-228600" lvl="3" marL="1828800" algn="l">
              <a:lnSpc>
                <a:spcPct val="90000"/>
              </a:lnSpc>
              <a:spcBef>
                <a:spcPts val="1000"/>
              </a:spcBef>
              <a:spcAft>
                <a:spcPts val="0"/>
              </a:spcAft>
              <a:buClr>
                <a:srgbClr val="828383"/>
              </a:buClr>
              <a:buSzPts val="800"/>
              <a:buFont typeface="Georgia"/>
              <a:buNone/>
              <a:defRPr sz="800">
                <a:solidFill>
                  <a:srgbClr val="828383"/>
                </a:solidFill>
                <a:latin typeface="Georgia"/>
                <a:ea typeface="Georgia"/>
                <a:cs typeface="Georgia"/>
                <a:sym typeface="Georgia"/>
              </a:defRPr>
            </a:lvl4pPr>
            <a:lvl5pPr indent="-228600" lvl="4" marL="2286000" algn="l">
              <a:lnSpc>
                <a:spcPct val="90000"/>
              </a:lnSpc>
              <a:spcBef>
                <a:spcPts val="1000"/>
              </a:spcBef>
              <a:spcAft>
                <a:spcPts val="0"/>
              </a:spcAft>
              <a:buClr>
                <a:srgbClr val="828383"/>
              </a:buClr>
              <a:buSzPts val="800"/>
              <a:buFont typeface="Georgia"/>
              <a:buNone/>
              <a:defRPr sz="800">
                <a:solidFill>
                  <a:srgbClr val="828383"/>
                </a:solidFill>
                <a:latin typeface="Georgia"/>
                <a:ea typeface="Georgia"/>
                <a:cs typeface="Georgia"/>
                <a:sym typeface="Georgia"/>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56" name="Google Shape;156;p25"/>
          <p:cNvSpPr txBox="1"/>
          <p:nvPr>
            <p:ph idx="5" type="body"/>
          </p:nvPr>
        </p:nvSpPr>
        <p:spPr>
          <a:xfrm>
            <a:off x="3484693" y="4093096"/>
            <a:ext cx="2095500" cy="1923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57" name="Google Shape;157;p25"/>
          <p:cNvSpPr txBox="1"/>
          <p:nvPr>
            <p:ph idx="6" type="body"/>
          </p:nvPr>
        </p:nvSpPr>
        <p:spPr>
          <a:xfrm>
            <a:off x="5736209" y="4093096"/>
            <a:ext cx="2109000" cy="1923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U Text 1 Chart" showMasterSp="0">
  <p:cSld name="SBU Text 1 Chart">
    <p:spTree>
      <p:nvGrpSpPr>
        <p:cNvPr id="158" name="Shape 158"/>
        <p:cNvGrpSpPr/>
        <p:nvPr/>
      </p:nvGrpSpPr>
      <p:grpSpPr>
        <a:xfrm>
          <a:off x="0" y="0"/>
          <a:ext cx="0" cy="0"/>
          <a:chOff x="0" y="0"/>
          <a:chExt cx="0" cy="0"/>
        </a:xfrm>
      </p:grpSpPr>
      <p:pic>
        <p:nvPicPr>
          <p:cNvPr descr="Picture 6" id="159" name="Google Shape;159;p26"/>
          <p:cNvPicPr preferRelativeResize="0"/>
          <p:nvPr/>
        </p:nvPicPr>
        <p:blipFill rotWithShape="1">
          <a:blip r:embed="rId2">
            <a:alphaModFix/>
          </a:blip>
          <a:srcRect b="0" l="0" r="0" t="0"/>
          <a:stretch/>
        </p:blipFill>
        <p:spPr>
          <a:xfrm>
            <a:off x="-6218" y="200"/>
            <a:ext cx="6872752" cy="5154159"/>
          </a:xfrm>
          <a:prstGeom prst="rect">
            <a:avLst/>
          </a:prstGeom>
          <a:noFill/>
          <a:ln>
            <a:noFill/>
          </a:ln>
        </p:spPr>
      </p:pic>
      <p:grpSp>
        <p:nvGrpSpPr>
          <p:cNvPr id="160" name="Google Shape;160;p26"/>
          <p:cNvGrpSpPr/>
          <p:nvPr/>
        </p:nvGrpSpPr>
        <p:grpSpPr>
          <a:xfrm>
            <a:off x="201476" y="0"/>
            <a:ext cx="8772000" cy="5154525"/>
            <a:chOff x="-1" y="0"/>
            <a:chExt cx="8772000" cy="6872700"/>
          </a:xfrm>
        </p:grpSpPr>
        <p:sp>
          <p:nvSpPr>
            <p:cNvPr id="161" name="Google Shape;161;p26"/>
            <p:cNvSpPr/>
            <p:nvPr/>
          </p:nvSpPr>
          <p:spPr>
            <a:xfrm>
              <a:off x="-1" y="0"/>
              <a:ext cx="8772000" cy="68727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2" name="Google Shape;162;p26"/>
            <p:cNvSpPr txBox="1"/>
            <p:nvPr/>
          </p:nvSpPr>
          <p:spPr>
            <a:xfrm>
              <a:off x="-1" y="3257303"/>
              <a:ext cx="8772000" cy="358200"/>
            </a:xfrm>
            <a:prstGeom prst="rect">
              <a:avLst/>
            </a:prstGeom>
            <a:noFill/>
            <a:ln>
              <a:noFill/>
            </a:ln>
          </p:spPr>
          <p:txBody>
            <a:bodyPr anchorCtr="0" anchor="ctr" bIns="45700" lIns="45700" spcFirstLastPara="1" rIns="45700" wrap="square" tIns="45700">
              <a:noAutofit/>
            </a:bodyPr>
            <a:lstStyle/>
            <a:p>
              <a:pPr indent="2743200" lvl="6"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pic>
        <p:nvPicPr>
          <p:cNvPr descr="Picture 11" id="163" name="Google Shape;163;p26"/>
          <p:cNvPicPr preferRelativeResize="0"/>
          <p:nvPr/>
        </p:nvPicPr>
        <p:blipFill rotWithShape="1">
          <a:blip r:embed="rId3">
            <a:alphaModFix/>
          </a:blip>
          <a:srcRect b="0" l="0" r="0" t="0"/>
          <a:stretch/>
        </p:blipFill>
        <p:spPr>
          <a:xfrm>
            <a:off x="628650" y="153321"/>
            <a:ext cx="1399204" cy="236548"/>
          </a:xfrm>
          <a:prstGeom prst="rect">
            <a:avLst/>
          </a:prstGeom>
          <a:noFill/>
          <a:ln>
            <a:noFill/>
          </a:ln>
        </p:spPr>
      </p:pic>
      <p:cxnSp>
        <p:nvCxnSpPr>
          <p:cNvPr id="164" name="Google Shape;164;p26"/>
          <p:cNvCxnSpPr/>
          <p:nvPr/>
        </p:nvCxnSpPr>
        <p:spPr>
          <a:xfrm>
            <a:off x="628649" y="4686354"/>
            <a:ext cx="7890600" cy="0"/>
          </a:xfrm>
          <a:prstGeom prst="straightConnector1">
            <a:avLst/>
          </a:prstGeom>
          <a:noFill/>
          <a:ln cap="flat" cmpd="sng" w="19050">
            <a:solidFill>
              <a:srgbClr val="C0C0C0"/>
            </a:solidFill>
            <a:prstDash val="dot"/>
            <a:miter lim="8000"/>
            <a:headEnd len="sm" w="sm" type="none"/>
            <a:tailEnd len="sm" w="sm" type="none"/>
          </a:ln>
        </p:spPr>
      </p:cxnSp>
      <p:pic>
        <p:nvPicPr>
          <p:cNvPr descr="Picture 13" id="165" name="Google Shape;165;p26"/>
          <p:cNvPicPr preferRelativeResize="0"/>
          <p:nvPr/>
        </p:nvPicPr>
        <p:blipFill rotWithShape="1">
          <a:blip r:embed="rId4">
            <a:alphaModFix/>
          </a:blip>
          <a:srcRect b="0" l="0" r="0" t="0"/>
          <a:stretch/>
        </p:blipFill>
        <p:spPr>
          <a:xfrm>
            <a:off x="628650" y="4769319"/>
            <a:ext cx="585541" cy="216605"/>
          </a:xfrm>
          <a:prstGeom prst="rect">
            <a:avLst/>
          </a:prstGeom>
          <a:noFill/>
          <a:ln>
            <a:noFill/>
          </a:ln>
        </p:spPr>
      </p:pic>
      <p:sp>
        <p:nvSpPr>
          <p:cNvPr id="166" name="Google Shape;166;p26"/>
          <p:cNvSpPr txBox="1"/>
          <p:nvPr>
            <p:ph type="title"/>
          </p:nvPr>
        </p:nvSpPr>
        <p:spPr>
          <a:xfrm>
            <a:off x="626114" y="673153"/>
            <a:ext cx="3335700" cy="729300"/>
          </a:xfrm>
          <a:prstGeom prst="rect">
            <a:avLst/>
          </a:prstGeom>
          <a:noFill/>
          <a:ln>
            <a:noFill/>
          </a:ln>
        </p:spPr>
        <p:txBody>
          <a:bodyPr anchorCtr="0" anchor="t" bIns="45700" lIns="45700" spcFirstLastPara="1" rIns="45700" wrap="square" tIns="45700">
            <a:noAutofit/>
          </a:bodyPr>
          <a:lstStyle>
            <a:lvl1pPr lvl="0" algn="l">
              <a:lnSpc>
                <a:spcPct val="80000"/>
              </a:lnSpc>
              <a:spcBef>
                <a:spcPts val="0"/>
              </a:spcBef>
              <a:spcAft>
                <a:spcPts val="0"/>
              </a:spcAft>
              <a:buClr>
                <a:srgbClr val="000000"/>
              </a:buClr>
              <a:buSzPts val="3000"/>
              <a:buFont typeface="Verdana"/>
              <a:buNone/>
              <a:defRPr sz="3000">
                <a:solidFill>
                  <a:srgbClr val="000000"/>
                </a:solidFill>
              </a:defRPr>
            </a:lvl1pPr>
            <a:lvl2pPr lvl="1" algn="l">
              <a:lnSpc>
                <a:spcPct val="70000"/>
              </a:lnSpc>
              <a:spcBef>
                <a:spcPts val="0"/>
              </a:spcBef>
              <a:spcAft>
                <a:spcPts val="0"/>
              </a:spcAft>
              <a:buClr>
                <a:srgbClr val="FFFFFF"/>
              </a:buClr>
              <a:buSzPts val="1800"/>
              <a:buNone/>
              <a:defRPr/>
            </a:lvl2pPr>
            <a:lvl3pPr lvl="2" algn="l">
              <a:lnSpc>
                <a:spcPct val="70000"/>
              </a:lnSpc>
              <a:spcBef>
                <a:spcPts val="0"/>
              </a:spcBef>
              <a:spcAft>
                <a:spcPts val="0"/>
              </a:spcAft>
              <a:buClr>
                <a:srgbClr val="FFFFFF"/>
              </a:buClr>
              <a:buSzPts val="1800"/>
              <a:buNone/>
              <a:defRPr/>
            </a:lvl3pPr>
            <a:lvl4pPr lvl="3" algn="l">
              <a:lnSpc>
                <a:spcPct val="70000"/>
              </a:lnSpc>
              <a:spcBef>
                <a:spcPts val="0"/>
              </a:spcBef>
              <a:spcAft>
                <a:spcPts val="0"/>
              </a:spcAft>
              <a:buClr>
                <a:srgbClr val="FFFFFF"/>
              </a:buClr>
              <a:buSzPts val="1800"/>
              <a:buNone/>
              <a:defRPr/>
            </a:lvl4pPr>
            <a:lvl5pPr lvl="4" algn="l">
              <a:lnSpc>
                <a:spcPct val="70000"/>
              </a:lnSpc>
              <a:spcBef>
                <a:spcPts val="0"/>
              </a:spcBef>
              <a:spcAft>
                <a:spcPts val="0"/>
              </a:spcAft>
              <a:buClr>
                <a:srgbClr val="FFFFFF"/>
              </a:buClr>
              <a:buSzPts val="1800"/>
              <a:buNone/>
              <a:defRPr/>
            </a:lvl5pPr>
            <a:lvl6pPr lvl="5" algn="l">
              <a:lnSpc>
                <a:spcPct val="70000"/>
              </a:lnSpc>
              <a:spcBef>
                <a:spcPts val="0"/>
              </a:spcBef>
              <a:spcAft>
                <a:spcPts val="0"/>
              </a:spcAft>
              <a:buClr>
                <a:srgbClr val="FFFFFF"/>
              </a:buClr>
              <a:buSzPts val="1800"/>
              <a:buNone/>
              <a:defRPr/>
            </a:lvl6pPr>
            <a:lvl7pPr lvl="6" algn="l">
              <a:lnSpc>
                <a:spcPct val="70000"/>
              </a:lnSpc>
              <a:spcBef>
                <a:spcPts val="0"/>
              </a:spcBef>
              <a:spcAft>
                <a:spcPts val="0"/>
              </a:spcAft>
              <a:buClr>
                <a:srgbClr val="FFFFFF"/>
              </a:buClr>
              <a:buSzPts val="1800"/>
              <a:buNone/>
              <a:defRPr/>
            </a:lvl7pPr>
            <a:lvl8pPr lvl="7" algn="l">
              <a:lnSpc>
                <a:spcPct val="70000"/>
              </a:lnSpc>
              <a:spcBef>
                <a:spcPts val="0"/>
              </a:spcBef>
              <a:spcAft>
                <a:spcPts val="0"/>
              </a:spcAft>
              <a:buClr>
                <a:srgbClr val="FFFFFF"/>
              </a:buClr>
              <a:buSzPts val="1800"/>
              <a:buNone/>
              <a:defRPr/>
            </a:lvl8pPr>
            <a:lvl9pPr lvl="8" algn="l">
              <a:lnSpc>
                <a:spcPct val="70000"/>
              </a:lnSpc>
              <a:spcBef>
                <a:spcPts val="0"/>
              </a:spcBef>
              <a:spcAft>
                <a:spcPts val="0"/>
              </a:spcAft>
              <a:buClr>
                <a:srgbClr val="FFFFFF"/>
              </a:buClr>
              <a:buSzPts val="1800"/>
              <a:buNone/>
              <a:defRPr/>
            </a:lvl9pPr>
          </a:lstStyle>
          <a:p/>
        </p:txBody>
      </p:sp>
      <p:sp>
        <p:nvSpPr>
          <p:cNvPr id="167" name="Google Shape;167;p26"/>
          <p:cNvSpPr txBox="1"/>
          <p:nvPr>
            <p:ph idx="1" type="body"/>
          </p:nvPr>
        </p:nvSpPr>
        <p:spPr>
          <a:xfrm>
            <a:off x="626114" y="1529262"/>
            <a:ext cx="3335700" cy="2712300"/>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1pPr>
            <a:lvl2pPr indent="-228600" lvl="1" marL="9144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2pPr>
            <a:lvl3pPr indent="-228600" lvl="2" marL="13716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3pPr>
            <a:lvl4pPr indent="-228600" lvl="3" marL="18288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4pPr>
            <a:lvl5pPr indent="-228600" lvl="4" marL="22860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68" name="Google Shape;168;p26"/>
          <p:cNvSpPr txBox="1"/>
          <p:nvPr>
            <p:ph idx="12" type="sldNum"/>
          </p:nvPr>
        </p:nvSpPr>
        <p:spPr>
          <a:xfrm>
            <a:off x="8334297" y="4818880"/>
            <a:ext cx="255300" cy="17310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1pPr>
            <a:lvl2pPr indent="0" lvl="1"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2pPr>
            <a:lvl3pPr indent="0" lvl="2"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3pPr>
            <a:lvl4pPr indent="0" lvl="3"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4pPr>
            <a:lvl5pPr indent="0" lvl="4"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5pPr>
            <a:lvl6pPr indent="0" lvl="5"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6pPr>
            <a:lvl7pPr indent="0" lvl="6"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7pPr>
            <a:lvl8pPr indent="0" lvl="7"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8pPr>
            <a:lvl9pPr indent="0" lvl="8"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69" name="Google Shape;169;p26"/>
          <p:cNvSpPr txBox="1"/>
          <p:nvPr>
            <p:ph idx="2" type="body"/>
          </p:nvPr>
        </p:nvSpPr>
        <p:spPr>
          <a:xfrm>
            <a:off x="4054287" y="4301501"/>
            <a:ext cx="4464900" cy="1923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p:cSld name="Title Slide: Option 1">
    <p:spTree>
      <p:nvGrpSpPr>
        <p:cNvPr id="170" name="Shape 170"/>
        <p:cNvGrpSpPr/>
        <p:nvPr/>
      </p:nvGrpSpPr>
      <p:grpSpPr>
        <a:xfrm>
          <a:off x="0" y="0"/>
          <a:ext cx="0" cy="0"/>
          <a:chOff x="0" y="0"/>
          <a:chExt cx="0" cy="0"/>
        </a:xfrm>
      </p:grpSpPr>
      <p:pic>
        <p:nvPicPr>
          <p:cNvPr id="171" name="Google Shape;171;g31e2b62a691_10_104"/>
          <p:cNvPicPr preferRelativeResize="0"/>
          <p:nvPr/>
        </p:nvPicPr>
        <p:blipFill rotWithShape="1">
          <a:blip r:embed="rId2">
            <a:alphaModFix/>
          </a:blip>
          <a:srcRect b="0" l="0" r="0" t="0"/>
          <a:stretch/>
        </p:blipFill>
        <p:spPr>
          <a:xfrm>
            <a:off x="-3711" y="0"/>
            <a:ext cx="9151426" cy="5143500"/>
          </a:xfrm>
          <a:prstGeom prst="rect">
            <a:avLst/>
          </a:prstGeom>
          <a:noFill/>
          <a:ln>
            <a:noFill/>
          </a:ln>
        </p:spPr>
      </p:pic>
      <p:sp>
        <p:nvSpPr>
          <p:cNvPr id="172" name="Google Shape;172;g31e2b62a691_10_104"/>
          <p:cNvSpPr txBox="1"/>
          <p:nvPr>
            <p:ph idx="1" type="subTitle"/>
          </p:nvPr>
        </p:nvSpPr>
        <p:spPr>
          <a:xfrm>
            <a:off x="800100" y="3809784"/>
            <a:ext cx="6858000" cy="736800"/>
          </a:xfrm>
          <a:prstGeom prst="rect">
            <a:avLst/>
          </a:prstGeom>
          <a:noFill/>
          <a:ln>
            <a:noFill/>
          </a:ln>
        </p:spPr>
        <p:txBody>
          <a:bodyPr anchorCtr="0" anchor="t" bIns="0" lIns="0" spcFirstLastPara="1" rIns="0" wrap="square" tIns="0">
            <a:noAutofit/>
          </a:bodyPr>
          <a:lstStyle>
            <a:lvl1pPr lvl="0" marR="0" algn="l">
              <a:lnSpc>
                <a:spcPct val="150000"/>
              </a:lnSpc>
              <a:spcBef>
                <a:spcPts val="800"/>
              </a:spcBef>
              <a:spcAft>
                <a:spcPts val="0"/>
              </a:spcAft>
              <a:buClr>
                <a:schemeClr val="lt1"/>
              </a:buClr>
              <a:buSzPts val="1500"/>
              <a:buFont typeface="Arial"/>
              <a:buNone/>
              <a:defRPr b="1" i="0" sz="1500" u="none" cap="none" strike="noStrike">
                <a:solidFill>
                  <a:schemeClr val="lt1"/>
                </a:solidFill>
                <a:latin typeface="Geo"/>
                <a:ea typeface="Geo"/>
                <a:cs typeface="Geo"/>
                <a:sym typeface="Geo"/>
              </a:defRPr>
            </a:lvl1pPr>
            <a:lvl2pPr lvl="1" marR="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73" name="Google Shape;173;g31e2b62a691_10_104"/>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1pPr>
            <a:lvl2pPr indent="0" lvl="1"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2pPr>
            <a:lvl3pPr indent="0" lvl="2"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3pPr>
            <a:lvl4pPr indent="0" lvl="3"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4pPr>
            <a:lvl5pPr indent="0" lvl="4"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5pPr>
            <a:lvl6pPr indent="0" lvl="5"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6pPr>
            <a:lvl7pPr indent="0" lvl="6"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7pPr>
            <a:lvl8pPr indent="0" lvl="7"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8pPr>
            <a:lvl9pPr indent="0" lvl="8"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9pPr>
          </a:lstStyle>
          <a:p>
            <a:pPr indent="0" lvl="0" marL="0" rtl="0" algn="r">
              <a:spcBef>
                <a:spcPts val="0"/>
              </a:spcBef>
              <a:spcAft>
                <a:spcPts val="0"/>
              </a:spcAft>
              <a:buNone/>
            </a:pPr>
            <a:fld id="{00000000-1234-1234-1234-123412341234}" type="slidenum">
              <a:rPr lang="en-US"/>
              <a:t>‹#›</a:t>
            </a:fld>
            <a:endParaRPr/>
          </a:p>
        </p:txBody>
      </p:sp>
      <p:pic>
        <p:nvPicPr>
          <p:cNvPr id="174" name="Google Shape;174;g31e2b62a691_10_104"/>
          <p:cNvPicPr preferRelativeResize="0"/>
          <p:nvPr/>
        </p:nvPicPr>
        <p:blipFill rotWithShape="1">
          <a:blip r:embed="rId3">
            <a:alphaModFix/>
          </a:blip>
          <a:srcRect b="0" l="0" r="0" t="0"/>
          <a:stretch/>
        </p:blipFill>
        <p:spPr>
          <a:xfrm>
            <a:off x="800099" y="472939"/>
            <a:ext cx="2906220" cy="491193"/>
          </a:xfrm>
          <a:prstGeom prst="rect">
            <a:avLst/>
          </a:prstGeom>
          <a:noFill/>
          <a:ln>
            <a:noFill/>
          </a:ln>
        </p:spPr>
      </p:pic>
      <p:cxnSp>
        <p:nvCxnSpPr>
          <p:cNvPr id="175" name="Google Shape;175;g31e2b62a691_10_104"/>
          <p:cNvCxnSpPr/>
          <p:nvPr/>
        </p:nvCxnSpPr>
        <p:spPr>
          <a:xfrm>
            <a:off x="800100" y="3594901"/>
            <a:ext cx="7543800" cy="0"/>
          </a:xfrm>
          <a:prstGeom prst="straightConnector1">
            <a:avLst/>
          </a:prstGeom>
          <a:noFill/>
          <a:ln cap="rnd" cmpd="sng" w="25400">
            <a:solidFill>
              <a:schemeClr val="lt1"/>
            </a:solidFill>
            <a:prstDash val="dot"/>
            <a:round/>
            <a:headEnd len="sm" w="sm" type="none"/>
            <a:tailEnd len="sm" w="sm" type="none"/>
          </a:ln>
        </p:spPr>
      </p:cxnSp>
      <p:pic>
        <p:nvPicPr>
          <p:cNvPr id="176" name="Google Shape;176;g31e2b62a691_10_104"/>
          <p:cNvPicPr preferRelativeResize="0"/>
          <p:nvPr/>
        </p:nvPicPr>
        <p:blipFill rotWithShape="1">
          <a:blip r:embed="rId4">
            <a:alphaModFix/>
          </a:blip>
          <a:srcRect b="0" l="0" r="0" t="0"/>
          <a:stretch/>
        </p:blipFill>
        <p:spPr>
          <a:xfrm>
            <a:off x="800099" y="1404696"/>
            <a:ext cx="4867482" cy="179150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2" type="title">
  <p:cSld name="TITLE">
    <p:spTree>
      <p:nvGrpSpPr>
        <p:cNvPr id="177" name="Shape 177"/>
        <p:cNvGrpSpPr/>
        <p:nvPr/>
      </p:nvGrpSpPr>
      <p:grpSpPr>
        <a:xfrm>
          <a:off x="0" y="0"/>
          <a:ext cx="0" cy="0"/>
          <a:chOff x="0" y="0"/>
          <a:chExt cx="0" cy="0"/>
        </a:xfrm>
      </p:grpSpPr>
      <p:pic>
        <p:nvPicPr>
          <p:cNvPr id="178" name="Google Shape;178;g31e2b62a691_10_211"/>
          <p:cNvPicPr preferRelativeResize="0"/>
          <p:nvPr/>
        </p:nvPicPr>
        <p:blipFill rotWithShape="1">
          <a:blip r:embed="rId2">
            <a:alphaModFix/>
          </a:blip>
          <a:srcRect b="0" l="0" r="0" t="0"/>
          <a:stretch/>
        </p:blipFill>
        <p:spPr>
          <a:xfrm>
            <a:off x="0" y="0"/>
            <a:ext cx="9151426" cy="5143500"/>
          </a:xfrm>
          <a:prstGeom prst="rect">
            <a:avLst/>
          </a:prstGeom>
          <a:noFill/>
          <a:ln>
            <a:noFill/>
          </a:ln>
        </p:spPr>
      </p:pic>
      <p:sp>
        <p:nvSpPr>
          <p:cNvPr id="179" name="Google Shape;179;g31e2b62a691_10_211"/>
          <p:cNvSpPr txBox="1"/>
          <p:nvPr>
            <p:ph type="ctrTitle"/>
          </p:nvPr>
        </p:nvSpPr>
        <p:spPr>
          <a:xfrm>
            <a:off x="771917" y="1037340"/>
            <a:ext cx="6886200" cy="2223600"/>
          </a:xfrm>
          <a:prstGeom prst="rect">
            <a:avLst/>
          </a:prstGeom>
          <a:noFill/>
          <a:ln>
            <a:noFill/>
          </a:ln>
        </p:spPr>
        <p:txBody>
          <a:bodyPr anchorCtr="0" anchor="t" bIns="0" lIns="0" spcFirstLastPara="1" rIns="0" wrap="square" tIns="0">
            <a:noAutofit/>
          </a:bodyPr>
          <a:lstStyle>
            <a:lvl1pPr lvl="0" marR="0" algn="l">
              <a:lnSpc>
                <a:spcPct val="84615"/>
              </a:lnSpc>
              <a:spcBef>
                <a:spcPts val="0"/>
              </a:spcBef>
              <a:spcAft>
                <a:spcPts val="0"/>
              </a:spcAft>
              <a:buClr>
                <a:schemeClr val="lt1"/>
              </a:buClr>
              <a:buSzPts val="4900"/>
              <a:buFont typeface="Arial"/>
              <a:buNone/>
              <a:defRPr b="1" i="0" sz="49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80" name="Google Shape;180;g31e2b62a691_10_211"/>
          <p:cNvSpPr txBox="1"/>
          <p:nvPr>
            <p:ph idx="1" type="subTitle"/>
          </p:nvPr>
        </p:nvSpPr>
        <p:spPr>
          <a:xfrm>
            <a:off x="800100" y="3491858"/>
            <a:ext cx="6858000" cy="736800"/>
          </a:xfrm>
          <a:prstGeom prst="rect">
            <a:avLst/>
          </a:prstGeom>
          <a:noFill/>
          <a:ln>
            <a:noFill/>
          </a:ln>
        </p:spPr>
        <p:txBody>
          <a:bodyPr anchorCtr="0" anchor="t" bIns="0" lIns="0" spcFirstLastPara="1" rIns="0" wrap="square" tIns="0">
            <a:noAutofit/>
          </a:bodyPr>
          <a:lstStyle>
            <a:lvl1pPr lvl="0" marR="0" algn="l">
              <a:lnSpc>
                <a:spcPct val="150000"/>
              </a:lnSpc>
              <a:spcBef>
                <a:spcPts val="800"/>
              </a:spcBef>
              <a:spcAft>
                <a:spcPts val="0"/>
              </a:spcAft>
              <a:buClr>
                <a:schemeClr val="lt1"/>
              </a:buClr>
              <a:buSzPts val="1500"/>
              <a:buFont typeface="Arial"/>
              <a:buNone/>
              <a:defRPr b="1" i="0" sz="1500" u="none" cap="none" strike="noStrike">
                <a:solidFill>
                  <a:schemeClr val="lt1"/>
                </a:solidFill>
                <a:latin typeface="Geo"/>
                <a:ea typeface="Geo"/>
                <a:cs typeface="Geo"/>
                <a:sym typeface="Geo"/>
              </a:defRPr>
            </a:lvl1pPr>
            <a:lvl2pPr lvl="1" marR="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81" name="Google Shape;181;g31e2b62a691_10_211"/>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1pPr>
            <a:lvl2pPr indent="0" lvl="1"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2pPr>
            <a:lvl3pPr indent="0" lvl="2"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3pPr>
            <a:lvl4pPr indent="0" lvl="3"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4pPr>
            <a:lvl5pPr indent="0" lvl="4"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5pPr>
            <a:lvl6pPr indent="0" lvl="5"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6pPr>
            <a:lvl7pPr indent="0" lvl="6"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7pPr>
            <a:lvl8pPr indent="0" lvl="7"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8pPr>
            <a:lvl9pPr indent="0" lvl="8" marL="0" marR="0" algn="r">
              <a:lnSpc>
                <a:spcPct val="100000"/>
              </a:lnSpc>
              <a:spcBef>
                <a:spcPts val="0"/>
              </a:spcBef>
              <a:spcAft>
                <a:spcPts val="0"/>
              </a:spcAft>
              <a:buClr>
                <a:srgbClr val="000000"/>
              </a:buClr>
              <a:buSzPts val="800"/>
              <a:buFont typeface="Arial"/>
              <a:buNone/>
              <a:defRPr b="1" i="0" sz="800" u="none" cap="none" strike="noStrike">
                <a:solidFill>
                  <a:schemeClr val="lt1"/>
                </a:solidFill>
                <a:latin typeface="Geo"/>
                <a:ea typeface="Geo"/>
                <a:cs typeface="Geo"/>
                <a:sym typeface="Geo"/>
              </a:defRPr>
            </a:lvl9pPr>
          </a:lstStyle>
          <a:p>
            <a:pPr indent="0" lvl="0" marL="0" rtl="0" algn="r">
              <a:spcBef>
                <a:spcPts val="0"/>
              </a:spcBef>
              <a:spcAft>
                <a:spcPts val="0"/>
              </a:spcAft>
              <a:buNone/>
            </a:pPr>
            <a:fld id="{00000000-1234-1234-1234-123412341234}" type="slidenum">
              <a:rPr lang="en-US"/>
              <a:t>‹#›</a:t>
            </a:fld>
            <a:endParaRPr/>
          </a:p>
        </p:txBody>
      </p:sp>
      <p:pic>
        <p:nvPicPr>
          <p:cNvPr id="182" name="Google Shape;182;g31e2b62a691_10_211"/>
          <p:cNvPicPr preferRelativeResize="0"/>
          <p:nvPr/>
        </p:nvPicPr>
        <p:blipFill rotWithShape="1">
          <a:blip r:embed="rId3">
            <a:alphaModFix/>
          </a:blip>
          <a:srcRect b="0" l="0" r="0" t="0"/>
          <a:stretch/>
        </p:blipFill>
        <p:spPr>
          <a:xfrm>
            <a:off x="800100" y="288303"/>
            <a:ext cx="1952496" cy="329999"/>
          </a:xfrm>
          <a:prstGeom prst="rect">
            <a:avLst/>
          </a:prstGeom>
          <a:noFill/>
          <a:ln>
            <a:noFill/>
          </a:ln>
        </p:spPr>
      </p:pic>
      <p:cxnSp>
        <p:nvCxnSpPr>
          <p:cNvPr id="183" name="Google Shape;183;g31e2b62a691_10_211"/>
          <p:cNvCxnSpPr/>
          <p:nvPr/>
        </p:nvCxnSpPr>
        <p:spPr>
          <a:xfrm>
            <a:off x="800100" y="4499975"/>
            <a:ext cx="7543800" cy="0"/>
          </a:xfrm>
          <a:prstGeom prst="straightConnector1">
            <a:avLst/>
          </a:prstGeom>
          <a:noFill/>
          <a:ln cap="rnd" cmpd="sng" w="25400">
            <a:solidFill>
              <a:schemeClr val="lt1"/>
            </a:solidFill>
            <a:prstDash val="dot"/>
            <a:round/>
            <a:headEnd len="sm" w="sm" type="none"/>
            <a:tailEnd len="sm" w="sm" type="none"/>
          </a:ln>
        </p:spPr>
      </p:cxnSp>
      <p:pic>
        <p:nvPicPr>
          <p:cNvPr id="184" name="Google Shape;184;g31e2b62a691_10_211"/>
          <p:cNvPicPr preferRelativeResize="0"/>
          <p:nvPr/>
        </p:nvPicPr>
        <p:blipFill rotWithShape="1">
          <a:blip r:embed="rId4">
            <a:alphaModFix/>
          </a:blip>
          <a:srcRect b="0" l="0" r="0" t="0"/>
          <a:stretch/>
        </p:blipFill>
        <p:spPr>
          <a:xfrm>
            <a:off x="800100" y="4620863"/>
            <a:ext cx="767442" cy="28246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Line Hed &amp; Paragraph" type="secHead">
  <p:cSld name="SECTION_HEADER">
    <p:spTree>
      <p:nvGrpSpPr>
        <p:cNvPr id="185" name="Shape 185"/>
        <p:cNvGrpSpPr/>
        <p:nvPr/>
      </p:nvGrpSpPr>
      <p:grpSpPr>
        <a:xfrm>
          <a:off x="0" y="0"/>
          <a:ext cx="0" cy="0"/>
          <a:chOff x="0" y="0"/>
          <a:chExt cx="0" cy="0"/>
        </a:xfrm>
      </p:grpSpPr>
      <p:sp>
        <p:nvSpPr>
          <p:cNvPr id="186" name="Google Shape;186;g31e2b62a691_10_320"/>
          <p:cNvSpPr txBox="1"/>
          <p:nvPr>
            <p:ph type="title"/>
          </p:nvPr>
        </p:nvSpPr>
        <p:spPr>
          <a:xfrm>
            <a:off x="777240" y="1021080"/>
            <a:ext cx="7543800" cy="793200"/>
          </a:xfrm>
          <a:prstGeom prst="rect">
            <a:avLst/>
          </a:prstGeom>
          <a:noFill/>
          <a:ln>
            <a:noFill/>
          </a:ln>
        </p:spPr>
        <p:txBody>
          <a:bodyPr anchorCtr="0" anchor="t" bIns="0" lIns="0" spcFirstLastPara="1" rIns="0" wrap="square" tIns="0">
            <a:noAutofit/>
          </a:bodyPr>
          <a:lstStyle>
            <a:lvl1pPr lvl="0" marR="0" algn="l">
              <a:lnSpc>
                <a:spcPct val="7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87" name="Google Shape;187;g31e2b62a691_10_320"/>
          <p:cNvSpPr txBox="1"/>
          <p:nvPr>
            <p:ph idx="1" type="body"/>
          </p:nvPr>
        </p:nvSpPr>
        <p:spPr>
          <a:xfrm>
            <a:off x="800100" y="1642595"/>
            <a:ext cx="7543800" cy="196410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800"/>
              </a:spcBef>
              <a:spcAft>
                <a:spcPts val="0"/>
              </a:spcAft>
              <a:buClr>
                <a:schemeClr val="dk1"/>
              </a:buClr>
              <a:buSzPts val="1500"/>
              <a:buFont typeface="Arial"/>
              <a:buNone/>
              <a:defRPr b="0" i="0" sz="1500" u="none" cap="none" strike="noStrike">
                <a:solidFill>
                  <a:schemeClr val="dk1"/>
                </a:solidFill>
                <a:latin typeface="Geo"/>
                <a:ea typeface="Geo"/>
                <a:cs typeface="Geo"/>
                <a:sym typeface="Geo"/>
              </a:defRPr>
            </a:lvl1pPr>
            <a:lvl2pPr indent="-228600" lvl="1" marL="914400" marR="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188" name="Google Shape;188;g31e2b62a691_10_320"/>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1pPr>
            <a:lvl2pPr indent="0" lvl="1"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2pPr>
            <a:lvl3pPr indent="0" lvl="2"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3pPr>
            <a:lvl4pPr indent="0" lvl="3"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4pPr>
            <a:lvl5pPr indent="0" lvl="4"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5pPr>
            <a:lvl6pPr indent="0" lvl="5"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6pPr>
            <a:lvl7pPr indent="0" lvl="6"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7pPr>
            <a:lvl8pPr indent="0" lvl="7"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8pPr>
            <a:lvl9pPr indent="0" lvl="8"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89" name="Shape 189"/>
        <p:cNvGrpSpPr/>
        <p:nvPr/>
      </p:nvGrpSpPr>
      <p:grpSpPr>
        <a:xfrm>
          <a:off x="0" y="0"/>
          <a:ext cx="0" cy="0"/>
          <a:chOff x="0" y="0"/>
          <a:chExt cx="0" cy="0"/>
        </a:xfrm>
      </p:grpSpPr>
      <p:sp>
        <p:nvSpPr>
          <p:cNvPr id="190" name="Google Shape;190;g31e2b62a691_10_42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1" name="Google Shape;191;g31e2b62a691_10_425"/>
          <p:cNvSpPr txBox="1"/>
          <p:nvPr>
            <p:ph idx="1" type="body"/>
          </p:nvPr>
        </p:nvSpPr>
        <p:spPr>
          <a:xfrm>
            <a:off x="311700" y="1234075"/>
            <a:ext cx="8520600" cy="3334800"/>
          </a:xfrm>
          <a:prstGeom prst="rect">
            <a:avLst/>
          </a:prstGeom>
          <a:noFill/>
          <a:ln>
            <a:noFill/>
          </a:ln>
        </p:spPr>
        <p:txBody>
          <a:bodyPr anchorCtr="0" anchor="ctr" bIns="91425" lIns="91425" spcFirstLastPara="1" rIns="91425" wrap="square" tIns="91425">
            <a:noAutofit/>
          </a:bodyPr>
          <a:lstStyle>
            <a:lvl1pPr indent="-317500" lvl="0" marL="4572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2" name="Google Shape;192;g31e2b62a691_10_425"/>
          <p:cNvSpPr txBox="1"/>
          <p:nvPr>
            <p:ph idx="12" type="sldNum"/>
          </p:nvPr>
        </p:nvSpPr>
        <p:spPr>
          <a:xfrm>
            <a:off x="8498000" y="4688759"/>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1pPr>
            <a:lvl2pPr indent="0" lvl="1"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2pPr>
            <a:lvl3pPr indent="0" lvl="2"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3pPr>
            <a:lvl4pPr indent="0" lvl="3"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4pPr>
            <a:lvl5pPr indent="0" lvl="4"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5pPr>
            <a:lvl6pPr indent="0" lvl="5"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6pPr>
            <a:lvl7pPr indent="0" lvl="6"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7pPr>
            <a:lvl8pPr indent="0" lvl="7"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8pPr>
            <a:lvl9pPr indent="0" lvl="8" marL="0" marR="0" algn="r">
              <a:lnSpc>
                <a:spcPct val="100000"/>
              </a:lnSpc>
              <a:spcBef>
                <a:spcPts val="0"/>
              </a:spcBef>
              <a:spcAft>
                <a:spcPts val="0"/>
              </a:spcAft>
              <a:buClr>
                <a:srgbClr val="000000"/>
              </a:buClr>
              <a:buSzPts val="800"/>
              <a:buFont typeface="Arial"/>
              <a:buNone/>
              <a:defRPr b="1" i="0" sz="800" u="none" cap="none" strike="noStrike">
                <a:solidFill>
                  <a:srgbClr val="888888"/>
                </a:solidFill>
                <a:latin typeface="Geo"/>
                <a:ea typeface="Geo"/>
                <a:cs typeface="Geo"/>
                <a:sym typeface="Ge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U Logo" showMasterSp="0" type="tx">
  <p:cSld name="TITLE_AND_BODY">
    <p:spTree>
      <p:nvGrpSpPr>
        <p:cNvPr id="23" name="Shape 23"/>
        <p:cNvGrpSpPr/>
        <p:nvPr/>
      </p:nvGrpSpPr>
      <p:grpSpPr>
        <a:xfrm>
          <a:off x="0" y="0"/>
          <a:ext cx="0" cy="0"/>
          <a:chOff x="0" y="0"/>
          <a:chExt cx="0" cy="0"/>
        </a:xfrm>
      </p:grpSpPr>
      <p:pic>
        <p:nvPicPr>
          <p:cNvPr descr="Picture 6" id="24" name="Google Shape;24;p15"/>
          <p:cNvPicPr preferRelativeResize="0"/>
          <p:nvPr/>
        </p:nvPicPr>
        <p:blipFill rotWithShape="1">
          <a:blip r:embed="rId2">
            <a:alphaModFix/>
          </a:blip>
          <a:srcRect b="0" l="0" r="0" t="0"/>
          <a:stretch/>
        </p:blipFill>
        <p:spPr>
          <a:xfrm>
            <a:off x="-6218" y="200"/>
            <a:ext cx="6872752" cy="5154159"/>
          </a:xfrm>
          <a:prstGeom prst="rect">
            <a:avLst/>
          </a:prstGeom>
          <a:noFill/>
          <a:ln>
            <a:noFill/>
          </a:ln>
        </p:spPr>
      </p:pic>
      <p:grpSp>
        <p:nvGrpSpPr>
          <p:cNvPr id="25" name="Google Shape;25;p15"/>
          <p:cNvGrpSpPr/>
          <p:nvPr/>
        </p:nvGrpSpPr>
        <p:grpSpPr>
          <a:xfrm>
            <a:off x="201476" y="0"/>
            <a:ext cx="8772000" cy="5154525"/>
            <a:chOff x="-1" y="0"/>
            <a:chExt cx="8772000" cy="6872700"/>
          </a:xfrm>
        </p:grpSpPr>
        <p:sp>
          <p:nvSpPr>
            <p:cNvPr id="26" name="Google Shape;26;p15"/>
            <p:cNvSpPr/>
            <p:nvPr/>
          </p:nvSpPr>
          <p:spPr>
            <a:xfrm>
              <a:off x="-1" y="0"/>
              <a:ext cx="8772000" cy="68727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 name="Google Shape;27;p15"/>
            <p:cNvSpPr txBox="1"/>
            <p:nvPr/>
          </p:nvSpPr>
          <p:spPr>
            <a:xfrm>
              <a:off x="-1" y="3257303"/>
              <a:ext cx="8772000" cy="358200"/>
            </a:xfrm>
            <a:prstGeom prst="rect">
              <a:avLst/>
            </a:prstGeom>
            <a:noFill/>
            <a:ln>
              <a:noFill/>
            </a:ln>
          </p:spPr>
          <p:txBody>
            <a:bodyPr anchorCtr="0" anchor="ctr" bIns="45700" lIns="45700" spcFirstLastPara="1" rIns="45700" wrap="square" tIns="45700">
              <a:noAutofit/>
            </a:bodyPr>
            <a:lstStyle/>
            <a:p>
              <a:pPr indent="2743200" lvl="6"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pic>
        <p:nvPicPr>
          <p:cNvPr descr="Picture 11" id="28" name="Google Shape;28;p15"/>
          <p:cNvPicPr preferRelativeResize="0"/>
          <p:nvPr/>
        </p:nvPicPr>
        <p:blipFill rotWithShape="1">
          <a:blip r:embed="rId3">
            <a:alphaModFix/>
          </a:blip>
          <a:srcRect b="0" l="0" r="0" t="0"/>
          <a:stretch/>
        </p:blipFill>
        <p:spPr>
          <a:xfrm>
            <a:off x="628650" y="153321"/>
            <a:ext cx="1399204" cy="236548"/>
          </a:xfrm>
          <a:prstGeom prst="rect">
            <a:avLst/>
          </a:prstGeom>
          <a:noFill/>
          <a:ln>
            <a:noFill/>
          </a:ln>
        </p:spPr>
      </p:pic>
      <p:cxnSp>
        <p:nvCxnSpPr>
          <p:cNvPr id="29" name="Google Shape;29;p15"/>
          <p:cNvCxnSpPr/>
          <p:nvPr/>
        </p:nvCxnSpPr>
        <p:spPr>
          <a:xfrm>
            <a:off x="628649" y="4686354"/>
            <a:ext cx="7890600" cy="0"/>
          </a:xfrm>
          <a:prstGeom prst="straightConnector1">
            <a:avLst/>
          </a:prstGeom>
          <a:noFill/>
          <a:ln cap="flat" cmpd="sng" w="19050">
            <a:solidFill>
              <a:srgbClr val="C0C0C0"/>
            </a:solidFill>
            <a:prstDash val="dot"/>
            <a:miter lim="8000"/>
            <a:headEnd len="sm" w="sm" type="none"/>
            <a:tailEnd len="sm" w="sm" type="none"/>
          </a:ln>
        </p:spPr>
      </p:cxnSp>
      <p:pic>
        <p:nvPicPr>
          <p:cNvPr descr="Picture 13" id="30" name="Google Shape;30;p15"/>
          <p:cNvPicPr preferRelativeResize="0"/>
          <p:nvPr/>
        </p:nvPicPr>
        <p:blipFill rotWithShape="1">
          <a:blip r:embed="rId4">
            <a:alphaModFix/>
          </a:blip>
          <a:srcRect b="0" l="0" r="0" t="0"/>
          <a:stretch/>
        </p:blipFill>
        <p:spPr>
          <a:xfrm>
            <a:off x="628650" y="4769319"/>
            <a:ext cx="585541" cy="216605"/>
          </a:xfrm>
          <a:prstGeom prst="rect">
            <a:avLst/>
          </a:prstGeom>
          <a:noFill/>
          <a:ln>
            <a:noFill/>
          </a:ln>
        </p:spPr>
      </p:pic>
      <p:pic>
        <p:nvPicPr>
          <p:cNvPr descr="Picture 6" id="31" name="Google Shape;31;p15"/>
          <p:cNvPicPr preferRelativeResize="0"/>
          <p:nvPr/>
        </p:nvPicPr>
        <p:blipFill rotWithShape="1">
          <a:blip r:embed="rId2">
            <a:alphaModFix/>
          </a:blip>
          <a:srcRect b="0" l="0" r="0" t="0"/>
          <a:stretch/>
        </p:blipFill>
        <p:spPr>
          <a:xfrm>
            <a:off x="-19666" y="200"/>
            <a:ext cx="6872752" cy="5154159"/>
          </a:xfrm>
          <a:prstGeom prst="rect">
            <a:avLst/>
          </a:prstGeom>
          <a:noFill/>
          <a:ln>
            <a:noFill/>
          </a:ln>
        </p:spPr>
      </p:pic>
      <p:cxnSp>
        <p:nvCxnSpPr>
          <p:cNvPr id="32" name="Google Shape;32;p15"/>
          <p:cNvCxnSpPr/>
          <p:nvPr/>
        </p:nvCxnSpPr>
        <p:spPr>
          <a:xfrm>
            <a:off x="1769805" y="3492898"/>
            <a:ext cx="7374300" cy="300"/>
          </a:xfrm>
          <a:prstGeom prst="straightConnector1">
            <a:avLst/>
          </a:prstGeom>
          <a:noFill/>
          <a:ln cap="flat" cmpd="sng" w="19050">
            <a:solidFill>
              <a:srgbClr val="FFFFFF"/>
            </a:solidFill>
            <a:prstDash val="dot"/>
            <a:miter lim="8000"/>
            <a:headEnd len="sm" w="sm" type="none"/>
            <a:tailEnd len="sm" w="sm" type="none"/>
          </a:ln>
        </p:spPr>
      </p:cxnSp>
      <p:pic>
        <p:nvPicPr>
          <p:cNvPr descr="Picture 9" id="33" name="Google Shape;33;p15"/>
          <p:cNvPicPr preferRelativeResize="0"/>
          <p:nvPr/>
        </p:nvPicPr>
        <p:blipFill rotWithShape="1">
          <a:blip r:embed="rId5">
            <a:alphaModFix/>
          </a:blip>
          <a:srcRect b="0" l="0" r="0" t="0"/>
          <a:stretch/>
        </p:blipFill>
        <p:spPr>
          <a:xfrm>
            <a:off x="1057377" y="954596"/>
            <a:ext cx="3004677" cy="513811"/>
          </a:xfrm>
          <a:prstGeom prst="rect">
            <a:avLst/>
          </a:prstGeom>
          <a:noFill/>
          <a:ln>
            <a:noFill/>
          </a:ln>
        </p:spPr>
      </p:pic>
      <p:pic>
        <p:nvPicPr>
          <p:cNvPr descr="Picture 10" id="34" name="Google Shape;34;p15"/>
          <p:cNvPicPr preferRelativeResize="0"/>
          <p:nvPr/>
        </p:nvPicPr>
        <p:blipFill rotWithShape="1">
          <a:blip r:embed="rId6">
            <a:alphaModFix/>
          </a:blip>
          <a:srcRect b="0" l="0" r="0" t="0"/>
          <a:stretch/>
        </p:blipFill>
        <p:spPr>
          <a:xfrm>
            <a:off x="1769804" y="1767121"/>
            <a:ext cx="4198099" cy="1568730"/>
          </a:xfrm>
          <a:prstGeom prst="rect">
            <a:avLst/>
          </a:prstGeom>
          <a:noFill/>
          <a:ln>
            <a:noFill/>
          </a:ln>
        </p:spPr>
      </p:pic>
      <p:sp>
        <p:nvSpPr>
          <p:cNvPr id="35" name="Google Shape;35;p15"/>
          <p:cNvSpPr txBox="1"/>
          <p:nvPr>
            <p:ph idx="1" type="body"/>
          </p:nvPr>
        </p:nvSpPr>
        <p:spPr>
          <a:xfrm>
            <a:off x="1686846" y="3645037"/>
            <a:ext cx="6393300" cy="614100"/>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0"/>
              </a:spcBef>
              <a:spcAft>
                <a:spcPts val="0"/>
              </a:spcAft>
              <a:buClr>
                <a:srgbClr val="FFFFFF"/>
              </a:buClr>
              <a:buSzPts val="1400"/>
              <a:buFont typeface="Georgia"/>
              <a:buNone/>
              <a:defRPr b="1" sz="1400">
                <a:solidFill>
                  <a:srgbClr val="FFFFFF"/>
                </a:solidFill>
                <a:latin typeface="Georgia"/>
                <a:ea typeface="Georgia"/>
                <a:cs typeface="Georgia"/>
                <a:sym typeface="Georgia"/>
              </a:defRPr>
            </a:lvl1pPr>
            <a:lvl2pPr indent="-317500" lvl="1" marL="914400" algn="l">
              <a:lnSpc>
                <a:spcPct val="100000"/>
              </a:lnSpc>
              <a:spcBef>
                <a:spcPts val="0"/>
              </a:spcBef>
              <a:spcAft>
                <a:spcPts val="0"/>
              </a:spcAft>
              <a:buClr>
                <a:srgbClr val="FFFFFF"/>
              </a:buClr>
              <a:buSzPts val="1400"/>
              <a:buFont typeface="Georgia"/>
              <a:buChar char="•"/>
              <a:defRPr b="1" sz="1400">
                <a:solidFill>
                  <a:srgbClr val="FFFFFF"/>
                </a:solidFill>
                <a:latin typeface="Georgia"/>
                <a:ea typeface="Georgia"/>
                <a:cs typeface="Georgia"/>
                <a:sym typeface="Georgia"/>
              </a:defRPr>
            </a:lvl2pPr>
            <a:lvl3pPr indent="-317500" lvl="2" marL="1371600" algn="l">
              <a:lnSpc>
                <a:spcPct val="100000"/>
              </a:lnSpc>
              <a:spcBef>
                <a:spcPts val="0"/>
              </a:spcBef>
              <a:spcAft>
                <a:spcPts val="0"/>
              </a:spcAft>
              <a:buClr>
                <a:srgbClr val="FFFFFF"/>
              </a:buClr>
              <a:buSzPts val="1400"/>
              <a:buFont typeface="Georgia"/>
              <a:buChar char="•"/>
              <a:defRPr b="1" sz="1400">
                <a:solidFill>
                  <a:srgbClr val="FFFFFF"/>
                </a:solidFill>
                <a:latin typeface="Georgia"/>
                <a:ea typeface="Georgia"/>
                <a:cs typeface="Georgia"/>
                <a:sym typeface="Georgia"/>
              </a:defRPr>
            </a:lvl3pPr>
            <a:lvl4pPr indent="-317500" lvl="3" marL="1828800" algn="l">
              <a:lnSpc>
                <a:spcPct val="100000"/>
              </a:lnSpc>
              <a:spcBef>
                <a:spcPts val="0"/>
              </a:spcBef>
              <a:spcAft>
                <a:spcPts val="0"/>
              </a:spcAft>
              <a:buClr>
                <a:srgbClr val="FFFFFF"/>
              </a:buClr>
              <a:buSzPts val="1400"/>
              <a:buFont typeface="Georgia"/>
              <a:buChar char="•"/>
              <a:defRPr b="1" sz="1400">
                <a:solidFill>
                  <a:srgbClr val="FFFFFF"/>
                </a:solidFill>
                <a:latin typeface="Georgia"/>
                <a:ea typeface="Georgia"/>
                <a:cs typeface="Georgia"/>
                <a:sym typeface="Georgia"/>
              </a:defRPr>
            </a:lvl4pPr>
            <a:lvl5pPr indent="-317500" lvl="4" marL="2286000" algn="l">
              <a:lnSpc>
                <a:spcPct val="100000"/>
              </a:lnSpc>
              <a:spcBef>
                <a:spcPts val="0"/>
              </a:spcBef>
              <a:spcAft>
                <a:spcPts val="0"/>
              </a:spcAft>
              <a:buClr>
                <a:srgbClr val="FFFFFF"/>
              </a:buClr>
              <a:buSzPts val="1400"/>
              <a:buFont typeface="Georgia"/>
              <a:buChar char="•"/>
              <a:defRPr b="1" sz="1400">
                <a:solidFill>
                  <a:srgbClr val="FFFFFF"/>
                </a:solidFill>
                <a:latin typeface="Georgia"/>
                <a:ea typeface="Georgia"/>
                <a:cs typeface="Georgia"/>
                <a:sym typeface="Georgia"/>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6" name="Google Shape;36;p15"/>
          <p:cNvSpPr txBox="1"/>
          <p:nvPr>
            <p:ph idx="12" type="sldNum"/>
          </p:nvPr>
        </p:nvSpPr>
        <p:spPr>
          <a:xfrm>
            <a:off x="4419600" y="4767263"/>
            <a:ext cx="2133600" cy="27630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1pPr>
            <a:lvl2pPr indent="0" lvl="1"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2pPr>
            <a:lvl3pPr indent="0" lvl="2"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3pPr>
            <a:lvl4pPr indent="0" lvl="3"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4pPr>
            <a:lvl5pPr indent="0" lvl="4"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5pPr>
            <a:lvl6pPr indent="0" lvl="5"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6pPr>
            <a:lvl7pPr indent="0" lvl="6"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7pPr>
            <a:lvl8pPr indent="0" lvl="7"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8pPr>
            <a:lvl9pPr indent="0" lvl="8"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U Full Page Photo">
  <p:cSld name="SBU Full Page Photo">
    <p:spTree>
      <p:nvGrpSpPr>
        <p:cNvPr id="37" name="Shape 37"/>
        <p:cNvGrpSpPr/>
        <p:nvPr/>
      </p:nvGrpSpPr>
      <p:grpSpPr>
        <a:xfrm>
          <a:off x="0" y="0"/>
          <a:ext cx="0" cy="0"/>
          <a:chOff x="0" y="0"/>
          <a:chExt cx="0" cy="0"/>
        </a:xfrm>
      </p:grpSpPr>
      <p:sp>
        <p:nvSpPr>
          <p:cNvPr id="38" name="Google Shape;38;p16"/>
          <p:cNvSpPr/>
          <p:nvPr>
            <p:ph idx="2" type="pic"/>
          </p:nvPr>
        </p:nvSpPr>
        <p:spPr>
          <a:xfrm>
            <a:off x="628650" y="542939"/>
            <a:ext cx="7886700" cy="3511200"/>
          </a:xfrm>
          <a:prstGeom prst="rect">
            <a:avLst/>
          </a:prstGeom>
          <a:noFill/>
          <a:ln>
            <a:noFill/>
          </a:ln>
        </p:spPr>
      </p:sp>
      <p:sp>
        <p:nvSpPr>
          <p:cNvPr id="39" name="Google Shape;39;p16"/>
          <p:cNvSpPr txBox="1"/>
          <p:nvPr>
            <p:ph idx="12" type="sldNum"/>
          </p:nvPr>
        </p:nvSpPr>
        <p:spPr>
          <a:xfrm>
            <a:off x="8334297" y="4818880"/>
            <a:ext cx="255300" cy="17310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1pPr>
            <a:lvl2pPr indent="0" lvl="1"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2pPr>
            <a:lvl3pPr indent="0" lvl="2"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3pPr>
            <a:lvl4pPr indent="0" lvl="3"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4pPr>
            <a:lvl5pPr indent="0" lvl="4"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5pPr>
            <a:lvl6pPr indent="0" lvl="5"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6pPr>
            <a:lvl7pPr indent="0" lvl="6"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7pPr>
            <a:lvl8pPr indent="0" lvl="7"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8pPr>
            <a:lvl9pPr indent="0" lvl="8" marL="0" marR="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16"/>
          <p:cNvSpPr txBox="1"/>
          <p:nvPr>
            <p:ph idx="1" type="body"/>
          </p:nvPr>
        </p:nvSpPr>
        <p:spPr>
          <a:xfrm>
            <a:off x="5583892" y="4290579"/>
            <a:ext cx="2935500" cy="2397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FFFFFF"/>
              </a:buClr>
              <a:buSzPts val="800"/>
              <a:buFont typeface="Georgia"/>
              <a:buNone/>
              <a:defRPr sz="800">
                <a:solidFill>
                  <a:srgbClr val="FFFFFF"/>
                </a:solidFill>
                <a:latin typeface="Georgia"/>
                <a:ea typeface="Georgia"/>
                <a:cs typeface="Georgia"/>
                <a:sym typeface="Georgia"/>
              </a:defRPr>
            </a:lvl1pPr>
            <a:lvl2pPr indent="-228600" lvl="1" marL="914400" algn="l">
              <a:lnSpc>
                <a:spcPct val="90000"/>
              </a:lnSpc>
              <a:spcBef>
                <a:spcPts val="1000"/>
              </a:spcBef>
              <a:spcAft>
                <a:spcPts val="0"/>
              </a:spcAft>
              <a:buClr>
                <a:srgbClr val="FFFFFF"/>
              </a:buClr>
              <a:buSzPts val="800"/>
              <a:buFont typeface="Georgia"/>
              <a:buNone/>
              <a:defRPr sz="800">
                <a:solidFill>
                  <a:srgbClr val="FFFFFF"/>
                </a:solidFill>
                <a:latin typeface="Georgia"/>
                <a:ea typeface="Georgia"/>
                <a:cs typeface="Georgia"/>
                <a:sym typeface="Georgia"/>
              </a:defRPr>
            </a:lvl2pPr>
            <a:lvl3pPr indent="-228600" lvl="2" marL="1371600" algn="l">
              <a:lnSpc>
                <a:spcPct val="90000"/>
              </a:lnSpc>
              <a:spcBef>
                <a:spcPts val="1000"/>
              </a:spcBef>
              <a:spcAft>
                <a:spcPts val="0"/>
              </a:spcAft>
              <a:buClr>
                <a:srgbClr val="FFFFFF"/>
              </a:buClr>
              <a:buSzPts val="800"/>
              <a:buFont typeface="Georgia"/>
              <a:buNone/>
              <a:defRPr sz="800">
                <a:solidFill>
                  <a:srgbClr val="FFFFFF"/>
                </a:solidFill>
                <a:latin typeface="Georgia"/>
                <a:ea typeface="Georgia"/>
                <a:cs typeface="Georgia"/>
                <a:sym typeface="Georgia"/>
              </a:defRPr>
            </a:lvl3pPr>
            <a:lvl4pPr indent="-228600" lvl="3" marL="1828800" algn="l">
              <a:lnSpc>
                <a:spcPct val="90000"/>
              </a:lnSpc>
              <a:spcBef>
                <a:spcPts val="1000"/>
              </a:spcBef>
              <a:spcAft>
                <a:spcPts val="0"/>
              </a:spcAft>
              <a:buClr>
                <a:srgbClr val="FFFFFF"/>
              </a:buClr>
              <a:buSzPts val="800"/>
              <a:buFont typeface="Georgia"/>
              <a:buNone/>
              <a:defRPr sz="800">
                <a:solidFill>
                  <a:srgbClr val="FFFFFF"/>
                </a:solidFill>
                <a:latin typeface="Georgia"/>
                <a:ea typeface="Georgia"/>
                <a:cs typeface="Georgia"/>
                <a:sym typeface="Georgia"/>
              </a:defRPr>
            </a:lvl4pPr>
            <a:lvl5pPr indent="-228600" lvl="4" marL="2286000" algn="l">
              <a:lnSpc>
                <a:spcPct val="90000"/>
              </a:lnSpc>
              <a:spcBef>
                <a:spcPts val="1000"/>
              </a:spcBef>
              <a:spcAft>
                <a:spcPts val="0"/>
              </a:spcAft>
              <a:buClr>
                <a:srgbClr val="FFFFFF"/>
              </a:buClr>
              <a:buSzPts val="800"/>
              <a:buFont typeface="Georgia"/>
              <a:buNone/>
              <a:defRPr sz="800">
                <a:solidFill>
                  <a:srgbClr val="FFFFFF"/>
                </a:solidFill>
                <a:latin typeface="Georgia"/>
                <a:ea typeface="Georgia"/>
                <a:cs typeface="Georgia"/>
                <a:sym typeface="Georgia"/>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U Centered Text" showMasterSp="0">
  <p:cSld name="SBU Centered Text">
    <p:spTree>
      <p:nvGrpSpPr>
        <p:cNvPr id="41" name="Shape 41"/>
        <p:cNvGrpSpPr/>
        <p:nvPr/>
      </p:nvGrpSpPr>
      <p:grpSpPr>
        <a:xfrm>
          <a:off x="0" y="0"/>
          <a:ext cx="0" cy="0"/>
          <a:chOff x="0" y="0"/>
          <a:chExt cx="0" cy="0"/>
        </a:xfrm>
      </p:grpSpPr>
      <p:pic>
        <p:nvPicPr>
          <p:cNvPr descr="Picture 6" id="42" name="Google Shape;42;p17"/>
          <p:cNvPicPr preferRelativeResize="0"/>
          <p:nvPr/>
        </p:nvPicPr>
        <p:blipFill rotWithShape="1">
          <a:blip r:embed="rId2">
            <a:alphaModFix/>
          </a:blip>
          <a:srcRect b="0" l="0" r="0" t="0"/>
          <a:stretch/>
        </p:blipFill>
        <p:spPr>
          <a:xfrm>
            <a:off x="-6218" y="200"/>
            <a:ext cx="6872752" cy="5154159"/>
          </a:xfrm>
          <a:prstGeom prst="rect">
            <a:avLst/>
          </a:prstGeom>
          <a:noFill/>
          <a:ln>
            <a:noFill/>
          </a:ln>
        </p:spPr>
      </p:pic>
      <p:grpSp>
        <p:nvGrpSpPr>
          <p:cNvPr id="43" name="Google Shape;43;p17"/>
          <p:cNvGrpSpPr/>
          <p:nvPr/>
        </p:nvGrpSpPr>
        <p:grpSpPr>
          <a:xfrm>
            <a:off x="201476" y="0"/>
            <a:ext cx="8772000" cy="5154525"/>
            <a:chOff x="-1" y="0"/>
            <a:chExt cx="8772000" cy="6872700"/>
          </a:xfrm>
        </p:grpSpPr>
        <p:sp>
          <p:nvSpPr>
            <p:cNvPr id="44" name="Google Shape;44;p17"/>
            <p:cNvSpPr/>
            <p:nvPr/>
          </p:nvSpPr>
          <p:spPr>
            <a:xfrm>
              <a:off x="-1" y="0"/>
              <a:ext cx="8772000" cy="68727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 name="Google Shape;45;p17"/>
            <p:cNvSpPr txBox="1"/>
            <p:nvPr/>
          </p:nvSpPr>
          <p:spPr>
            <a:xfrm>
              <a:off x="-1" y="3257303"/>
              <a:ext cx="8772000" cy="358200"/>
            </a:xfrm>
            <a:prstGeom prst="rect">
              <a:avLst/>
            </a:prstGeom>
            <a:noFill/>
            <a:ln>
              <a:noFill/>
            </a:ln>
          </p:spPr>
          <p:txBody>
            <a:bodyPr anchorCtr="0" anchor="ctr" bIns="45700" lIns="45700" spcFirstLastPara="1" rIns="45700" wrap="square" tIns="45700">
              <a:noAutofit/>
            </a:bodyPr>
            <a:lstStyle/>
            <a:p>
              <a:pPr indent="2743200" lvl="6"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pic>
        <p:nvPicPr>
          <p:cNvPr descr="Picture 11" id="46" name="Google Shape;46;p17"/>
          <p:cNvPicPr preferRelativeResize="0"/>
          <p:nvPr/>
        </p:nvPicPr>
        <p:blipFill rotWithShape="1">
          <a:blip r:embed="rId3">
            <a:alphaModFix/>
          </a:blip>
          <a:srcRect b="0" l="0" r="0" t="0"/>
          <a:stretch/>
        </p:blipFill>
        <p:spPr>
          <a:xfrm>
            <a:off x="628650" y="153321"/>
            <a:ext cx="1399204" cy="236548"/>
          </a:xfrm>
          <a:prstGeom prst="rect">
            <a:avLst/>
          </a:prstGeom>
          <a:noFill/>
          <a:ln>
            <a:noFill/>
          </a:ln>
        </p:spPr>
      </p:pic>
      <p:cxnSp>
        <p:nvCxnSpPr>
          <p:cNvPr id="47" name="Google Shape;47;p17"/>
          <p:cNvCxnSpPr/>
          <p:nvPr/>
        </p:nvCxnSpPr>
        <p:spPr>
          <a:xfrm>
            <a:off x="628649" y="4686354"/>
            <a:ext cx="7890600" cy="0"/>
          </a:xfrm>
          <a:prstGeom prst="straightConnector1">
            <a:avLst/>
          </a:prstGeom>
          <a:noFill/>
          <a:ln cap="flat" cmpd="sng" w="19050">
            <a:solidFill>
              <a:srgbClr val="C0C0C0"/>
            </a:solidFill>
            <a:prstDash val="dot"/>
            <a:miter lim="8000"/>
            <a:headEnd len="sm" w="sm" type="none"/>
            <a:tailEnd len="sm" w="sm" type="none"/>
          </a:ln>
        </p:spPr>
      </p:cxnSp>
      <p:pic>
        <p:nvPicPr>
          <p:cNvPr descr="Picture 13" id="48" name="Google Shape;48;p17"/>
          <p:cNvPicPr preferRelativeResize="0"/>
          <p:nvPr/>
        </p:nvPicPr>
        <p:blipFill rotWithShape="1">
          <a:blip r:embed="rId4">
            <a:alphaModFix/>
          </a:blip>
          <a:srcRect b="0" l="0" r="0" t="0"/>
          <a:stretch/>
        </p:blipFill>
        <p:spPr>
          <a:xfrm>
            <a:off x="628650" y="4769319"/>
            <a:ext cx="585541" cy="216605"/>
          </a:xfrm>
          <a:prstGeom prst="rect">
            <a:avLst/>
          </a:prstGeom>
          <a:noFill/>
          <a:ln>
            <a:noFill/>
          </a:ln>
        </p:spPr>
      </p:pic>
      <p:sp>
        <p:nvSpPr>
          <p:cNvPr id="49" name="Google Shape;49;p17"/>
          <p:cNvSpPr txBox="1"/>
          <p:nvPr>
            <p:ph type="title"/>
          </p:nvPr>
        </p:nvSpPr>
        <p:spPr>
          <a:xfrm>
            <a:off x="1238864" y="681414"/>
            <a:ext cx="6612900" cy="849000"/>
          </a:xfrm>
          <a:prstGeom prst="rect">
            <a:avLst/>
          </a:prstGeom>
          <a:noFill/>
          <a:ln>
            <a:noFill/>
          </a:ln>
        </p:spPr>
        <p:txBody>
          <a:bodyPr anchorCtr="0" anchor="t" bIns="45700" lIns="45700" spcFirstLastPara="1" rIns="45700" wrap="square" tIns="45700">
            <a:noAutofit/>
          </a:bodyPr>
          <a:lstStyle>
            <a:lvl1pPr lvl="0" algn="l">
              <a:lnSpc>
                <a:spcPct val="80000"/>
              </a:lnSpc>
              <a:spcBef>
                <a:spcPts val="0"/>
              </a:spcBef>
              <a:spcAft>
                <a:spcPts val="0"/>
              </a:spcAft>
              <a:buClr>
                <a:srgbClr val="000000"/>
              </a:buClr>
              <a:buSzPts val="3000"/>
              <a:buFont typeface="Verdana"/>
              <a:buNone/>
              <a:defRPr sz="3000">
                <a:solidFill>
                  <a:srgbClr val="000000"/>
                </a:solidFill>
              </a:defRPr>
            </a:lvl1pPr>
            <a:lvl2pPr lvl="1" algn="l">
              <a:lnSpc>
                <a:spcPct val="70000"/>
              </a:lnSpc>
              <a:spcBef>
                <a:spcPts val="0"/>
              </a:spcBef>
              <a:spcAft>
                <a:spcPts val="0"/>
              </a:spcAft>
              <a:buClr>
                <a:srgbClr val="FFFFFF"/>
              </a:buClr>
              <a:buSzPts val="1800"/>
              <a:buNone/>
              <a:defRPr/>
            </a:lvl2pPr>
            <a:lvl3pPr lvl="2" algn="l">
              <a:lnSpc>
                <a:spcPct val="70000"/>
              </a:lnSpc>
              <a:spcBef>
                <a:spcPts val="0"/>
              </a:spcBef>
              <a:spcAft>
                <a:spcPts val="0"/>
              </a:spcAft>
              <a:buClr>
                <a:srgbClr val="FFFFFF"/>
              </a:buClr>
              <a:buSzPts val="1800"/>
              <a:buNone/>
              <a:defRPr/>
            </a:lvl3pPr>
            <a:lvl4pPr lvl="3" algn="l">
              <a:lnSpc>
                <a:spcPct val="70000"/>
              </a:lnSpc>
              <a:spcBef>
                <a:spcPts val="0"/>
              </a:spcBef>
              <a:spcAft>
                <a:spcPts val="0"/>
              </a:spcAft>
              <a:buClr>
                <a:srgbClr val="FFFFFF"/>
              </a:buClr>
              <a:buSzPts val="1800"/>
              <a:buNone/>
              <a:defRPr/>
            </a:lvl4pPr>
            <a:lvl5pPr lvl="4" algn="l">
              <a:lnSpc>
                <a:spcPct val="70000"/>
              </a:lnSpc>
              <a:spcBef>
                <a:spcPts val="0"/>
              </a:spcBef>
              <a:spcAft>
                <a:spcPts val="0"/>
              </a:spcAft>
              <a:buClr>
                <a:srgbClr val="FFFFFF"/>
              </a:buClr>
              <a:buSzPts val="1800"/>
              <a:buNone/>
              <a:defRPr/>
            </a:lvl5pPr>
            <a:lvl6pPr lvl="5" algn="l">
              <a:lnSpc>
                <a:spcPct val="70000"/>
              </a:lnSpc>
              <a:spcBef>
                <a:spcPts val="0"/>
              </a:spcBef>
              <a:spcAft>
                <a:spcPts val="0"/>
              </a:spcAft>
              <a:buClr>
                <a:srgbClr val="FFFFFF"/>
              </a:buClr>
              <a:buSzPts val="1800"/>
              <a:buNone/>
              <a:defRPr/>
            </a:lvl6pPr>
            <a:lvl7pPr lvl="6" algn="l">
              <a:lnSpc>
                <a:spcPct val="70000"/>
              </a:lnSpc>
              <a:spcBef>
                <a:spcPts val="0"/>
              </a:spcBef>
              <a:spcAft>
                <a:spcPts val="0"/>
              </a:spcAft>
              <a:buClr>
                <a:srgbClr val="FFFFFF"/>
              </a:buClr>
              <a:buSzPts val="1800"/>
              <a:buNone/>
              <a:defRPr/>
            </a:lvl7pPr>
            <a:lvl8pPr lvl="7" algn="l">
              <a:lnSpc>
                <a:spcPct val="70000"/>
              </a:lnSpc>
              <a:spcBef>
                <a:spcPts val="0"/>
              </a:spcBef>
              <a:spcAft>
                <a:spcPts val="0"/>
              </a:spcAft>
              <a:buClr>
                <a:srgbClr val="FFFFFF"/>
              </a:buClr>
              <a:buSzPts val="1800"/>
              <a:buNone/>
              <a:defRPr/>
            </a:lvl8pPr>
            <a:lvl9pPr lvl="8" algn="l">
              <a:lnSpc>
                <a:spcPct val="70000"/>
              </a:lnSpc>
              <a:spcBef>
                <a:spcPts val="0"/>
              </a:spcBef>
              <a:spcAft>
                <a:spcPts val="0"/>
              </a:spcAft>
              <a:buClr>
                <a:srgbClr val="FFFFFF"/>
              </a:buClr>
              <a:buSzPts val="1800"/>
              <a:buNone/>
              <a:defRPr/>
            </a:lvl9pPr>
          </a:lstStyle>
          <a:p/>
        </p:txBody>
      </p:sp>
      <p:sp>
        <p:nvSpPr>
          <p:cNvPr id="50" name="Google Shape;50;p17"/>
          <p:cNvSpPr txBox="1"/>
          <p:nvPr>
            <p:ph idx="1" type="body"/>
          </p:nvPr>
        </p:nvSpPr>
        <p:spPr>
          <a:xfrm>
            <a:off x="1238864" y="1606431"/>
            <a:ext cx="6612900" cy="2724900"/>
          </a:xfrm>
          <a:prstGeom prst="rect">
            <a:avLst/>
          </a:prstGeom>
          <a:noFill/>
          <a:ln cap="flat" cmpd="sng" w="9525">
            <a:solidFill>
              <a:schemeClr val="dk2"/>
            </a:solidFill>
            <a:prstDash val="solid"/>
            <a:round/>
            <a:headEnd len="sm" w="sm" type="none"/>
            <a:tailEnd len="sm" w="sm" type="none"/>
          </a:ln>
        </p:spPr>
        <p:txBody>
          <a:bodyPr anchorCtr="0" anchor="t" bIns="45700" lIns="45700" spcFirstLastPara="1" rIns="45700" wrap="square" tIns="45700">
            <a:noAutofit/>
          </a:bodyPr>
          <a:lstStyle>
            <a:lvl1pPr indent="-228600" lvl="0" marL="457200" algn="l">
              <a:lnSpc>
                <a:spcPct val="100000"/>
              </a:lnSpc>
              <a:spcBef>
                <a:spcPts val="0"/>
              </a:spcBef>
              <a:spcAft>
                <a:spcPts val="0"/>
              </a:spcAft>
              <a:buClr>
                <a:srgbClr val="828383"/>
              </a:buClr>
              <a:buSzPts val="1200"/>
              <a:buFont typeface="Georgia"/>
              <a:buNone/>
              <a:defRPr sz="1200">
                <a:solidFill>
                  <a:srgbClr val="828383"/>
                </a:solidFill>
                <a:latin typeface="Georgia"/>
                <a:ea typeface="Georgia"/>
                <a:cs typeface="Georgia"/>
                <a:sym typeface="Georgia"/>
              </a:defRPr>
            </a:lvl1pPr>
            <a:lvl2pPr indent="-228600" lvl="1" marL="914400" algn="l">
              <a:lnSpc>
                <a:spcPct val="100000"/>
              </a:lnSpc>
              <a:spcBef>
                <a:spcPts val="0"/>
              </a:spcBef>
              <a:spcAft>
                <a:spcPts val="0"/>
              </a:spcAft>
              <a:buClr>
                <a:srgbClr val="828383"/>
              </a:buClr>
              <a:buSzPts val="1200"/>
              <a:buFont typeface="Georgia"/>
              <a:buNone/>
              <a:defRPr sz="1200">
                <a:solidFill>
                  <a:srgbClr val="828383"/>
                </a:solidFill>
                <a:latin typeface="Georgia"/>
                <a:ea typeface="Georgia"/>
                <a:cs typeface="Georgia"/>
                <a:sym typeface="Georgia"/>
              </a:defRPr>
            </a:lvl2pPr>
            <a:lvl3pPr indent="-228600" lvl="2" marL="1371600" algn="l">
              <a:lnSpc>
                <a:spcPct val="100000"/>
              </a:lnSpc>
              <a:spcBef>
                <a:spcPts val="0"/>
              </a:spcBef>
              <a:spcAft>
                <a:spcPts val="0"/>
              </a:spcAft>
              <a:buClr>
                <a:srgbClr val="828383"/>
              </a:buClr>
              <a:buSzPts val="1200"/>
              <a:buFont typeface="Georgia"/>
              <a:buNone/>
              <a:defRPr sz="1200">
                <a:solidFill>
                  <a:srgbClr val="828383"/>
                </a:solidFill>
                <a:latin typeface="Georgia"/>
                <a:ea typeface="Georgia"/>
                <a:cs typeface="Georgia"/>
                <a:sym typeface="Georgia"/>
              </a:defRPr>
            </a:lvl3pPr>
            <a:lvl4pPr indent="-228600" lvl="3" marL="1828800" algn="l">
              <a:lnSpc>
                <a:spcPct val="100000"/>
              </a:lnSpc>
              <a:spcBef>
                <a:spcPts val="0"/>
              </a:spcBef>
              <a:spcAft>
                <a:spcPts val="0"/>
              </a:spcAft>
              <a:buClr>
                <a:srgbClr val="828383"/>
              </a:buClr>
              <a:buSzPts val="1200"/>
              <a:buFont typeface="Georgia"/>
              <a:buNone/>
              <a:defRPr sz="1200">
                <a:solidFill>
                  <a:srgbClr val="828383"/>
                </a:solidFill>
                <a:latin typeface="Georgia"/>
                <a:ea typeface="Georgia"/>
                <a:cs typeface="Georgia"/>
                <a:sym typeface="Georgia"/>
              </a:defRPr>
            </a:lvl4pPr>
            <a:lvl5pPr indent="-228600" lvl="4" marL="2286000" algn="l">
              <a:lnSpc>
                <a:spcPct val="100000"/>
              </a:lnSpc>
              <a:spcBef>
                <a:spcPts val="0"/>
              </a:spcBef>
              <a:spcAft>
                <a:spcPts val="0"/>
              </a:spcAft>
              <a:buClr>
                <a:srgbClr val="828383"/>
              </a:buClr>
              <a:buSzPts val="1200"/>
              <a:buFont typeface="Georgia"/>
              <a:buNone/>
              <a:defRPr sz="1200">
                <a:solidFill>
                  <a:srgbClr val="828383"/>
                </a:solidFill>
                <a:latin typeface="Georgia"/>
                <a:ea typeface="Georgia"/>
                <a:cs typeface="Georgia"/>
                <a:sym typeface="Georgia"/>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1" name="Google Shape;51;p17"/>
          <p:cNvSpPr txBox="1"/>
          <p:nvPr>
            <p:ph idx="12" type="sldNum"/>
          </p:nvPr>
        </p:nvSpPr>
        <p:spPr>
          <a:xfrm>
            <a:off x="8334297" y="4818880"/>
            <a:ext cx="255300" cy="17310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1pPr>
            <a:lvl2pPr indent="0" lvl="1"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2pPr>
            <a:lvl3pPr indent="0" lvl="2"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3pPr>
            <a:lvl4pPr indent="0" lvl="3"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4pPr>
            <a:lvl5pPr indent="0" lvl="4"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5pPr>
            <a:lvl6pPr indent="0" lvl="5"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6pPr>
            <a:lvl7pPr indent="0" lvl="6"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7pPr>
            <a:lvl8pPr indent="0" lvl="7"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8pPr>
            <a:lvl9pPr indent="0" lvl="8"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U Centered Text-2 Column" showMasterSp="0">
  <p:cSld name="SBU Centered Text-2 Column">
    <p:spTree>
      <p:nvGrpSpPr>
        <p:cNvPr id="52" name="Shape 52"/>
        <p:cNvGrpSpPr/>
        <p:nvPr/>
      </p:nvGrpSpPr>
      <p:grpSpPr>
        <a:xfrm>
          <a:off x="0" y="0"/>
          <a:ext cx="0" cy="0"/>
          <a:chOff x="0" y="0"/>
          <a:chExt cx="0" cy="0"/>
        </a:xfrm>
      </p:grpSpPr>
      <p:pic>
        <p:nvPicPr>
          <p:cNvPr descr="Picture 6" id="53" name="Google Shape;53;p18"/>
          <p:cNvPicPr preferRelativeResize="0"/>
          <p:nvPr/>
        </p:nvPicPr>
        <p:blipFill rotWithShape="1">
          <a:blip r:embed="rId2">
            <a:alphaModFix/>
          </a:blip>
          <a:srcRect b="0" l="0" r="0" t="0"/>
          <a:stretch/>
        </p:blipFill>
        <p:spPr>
          <a:xfrm>
            <a:off x="-6218" y="200"/>
            <a:ext cx="6872752" cy="5154159"/>
          </a:xfrm>
          <a:prstGeom prst="rect">
            <a:avLst/>
          </a:prstGeom>
          <a:noFill/>
          <a:ln>
            <a:noFill/>
          </a:ln>
        </p:spPr>
      </p:pic>
      <p:grpSp>
        <p:nvGrpSpPr>
          <p:cNvPr id="54" name="Google Shape;54;p18"/>
          <p:cNvGrpSpPr/>
          <p:nvPr/>
        </p:nvGrpSpPr>
        <p:grpSpPr>
          <a:xfrm>
            <a:off x="201476" y="0"/>
            <a:ext cx="8772000" cy="5154525"/>
            <a:chOff x="-1" y="0"/>
            <a:chExt cx="8772000" cy="6872700"/>
          </a:xfrm>
        </p:grpSpPr>
        <p:sp>
          <p:nvSpPr>
            <p:cNvPr id="55" name="Google Shape;55;p18"/>
            <p:cNvSpPr/>
            <p:nvPr/>
          </p:nvSpPr>
          <p:spPr>
            <a:xfrm>
              <a:off x="-1" y="0"/>
              <a:ext cx="8772000" cy="68727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 name="Google Shape;56;p18"/>
            <p:cNvSpPr txBox="1"/>
            <p:nvPr/>
          </p:nvSpPr>
          <p:spPr>
            <a:xfrm>
              <a:off x="-1" y="3257303"/>
              <a:ext cx="8772000" cy="358200"/>
            </a:xfrm>
            <a:prstGeom prst="rect">
              <a:avLst/>
            </a:prstGeom>
            <a:noFill/>
            <a:ln>
              <a:noFill/>
            </a:ln>
          </p:spPr>
          <p:txBody>
            <a:bodyPr anchorCtr="0" anchor="ctr" bIns="45700" lIns="45700" spcFirstLastPara="1" rIns="45700" wrap="square" tIns="45700">
              <a:noAutofit/>
            </a:bodyPr>
            <a:lstStyle/>
            <a:p>
              <a:pPr indent="2743200" lvl="6"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pic>
        <p:nvPicPr>
          <p:cNvPr descr="Picture 11" id="57" name="Google Shape;57;p18"/>
          <p:cNvPicPr preferRelativeResize="0"/>
          <p:nvPr/>
        </p:nvPicPr>
        <p:blipFill rotWithShape="1">
          <a:blip r:embed="rId3">
            <a:alphaModFix/>
          </a:blip>
          <a:srcRect b="0" l="0" r="0" t="0"/>
          <a:stretch/>
        </p:blipFill>
        <p:spPr>
          <a:xfrm>
            <a:off x="628650" y="153321"/>
            <a:ext cx="1399204" cy="236548"/>
          </a:xfrm>
          <a:prstGeom prst="rect">
            <a:avLst/>
          </a:prstGeom>
          <a:noFill/>
          <a:ln>
            <a:noFill/>
          </a:ln>
        </p:spPr>
      </p:pic>
      <p:cxnSp>
        <p:nvCxnSpPr>
          <p:cNvPr id="58" name="Google Shape;58;p18"/>
          <p:cNvCxnSpPr/>
          <p:nvPr/>
        </p:nvCxnSpPr>
        <p:spPr>
          <a:xfrm>
            <a:off x="628649" y="4686354"/>
            <a:ext cx="7890600" cy="0"/>
          </a:xfrm>
          <a:prstGeom prst="straightConnector1">
            <a:avLst/>
          </a:prstGeom>
          <a:noFill/>
          <a:ln cap="flat" cmpd="sng" w="19050">
            <a:solidFill>
              <a:srgbClr val="C0C0C0"/>
            </a:solidFill>
            <a:prstDash val="dot"/>
            <a:miter lim="8000"/>
            <a:headEnd len="sm" w="sm" type="none"/>
            <a:tailEnd len="sm" w="sm" type="none"/>
          </a:ln>
        </p:spPr>
      </p:cxnSp>
      <p:pic>
        <p:nvPicPr>
          <p:cNvPr descr="Picture 13" id="59" name="Google Shape;59;p18"/>
          <p:cNvPicPr preferRelativeResize="0"/>
          <p:nvPr/>
        </p:nvPicPr>
        <p:blipFill rotWithShape="1">
          <a:blip r:embed="rId4">
            <a:alphaModFix/>
          </a:blip>
          <a:srcRect b="0" l="0" r="0" t="0"/>
          <a:stretch/>
        </p:blipFill>
        <p:spPr>
          <a:xfrm>
            <a:off x="628650" y="4769319"/>
            <a:ext cx="585541" cy="216605"/>
          </a:xfrm>
          <a:prstGeom prst="rect">
            <a:avLst/>
          </a:prstGeom>
          <a:noFill/>
          <a:ln>
            <a:noFill/>
          </a:ln>
        </p:spPr>
      </p:pic>
      <p:sp>
        <p:nvSpPr>
          <p:cNvPr id="60" name="Google Shape;60;p18"/>
          <p:cNvSpPr txBox="1"/>
          <p:nvPr>
            <p:ph type="title"/>
          </p:nvPr>
        </p:nvSpPr>
        <p:spPr>
          <a:xfrm>
            <a:off x="1233016" y="681414"/>
            <a:ext cx="6612900" cy="850800"/>
          </a:xfrm>
          <a:prstGeom prst="rect">
            <a:avLst/>
          </a:prstGeom>
          <a:noFill/>
          <a:ln>
            <a:noFill/>
          </a:ln>
        </p:spPr>
        <p:txBody>
          <a:bodyPr anchorCtr="0" anchor="t" bIns="45700" lIns="45700" spcFirstLastPara="1" rIns="45700" wrap="square" tIns="45700">
            <a:noAutofit/>
          </a:bodyPr>
          <a:lstStyle>
            <a:lvl1pPr lvl="0" algn="l">
              <a:lnSpc>
                <a:spcPct val="80000"/>
              </a:lnSpc>
              <a:spcBef>
                <a:spcPts val="0"/>
              </a:spcBef>
              <a:spcAft>
                <a:spcPts val="0"/>
              </a:spcAft>
              <a:buClr>
                <a:srgbClr val="000000"/>
              </a:buClr>
              <a:buSzPts val="3000"/>
              <a:buFont typeface="Verdana"/>
              <a:buNone/>
              <a:defRPr sz="3000">
                <a:solidFill>
                  <a:srgbClr val="000000"/>
                </a:solidFill>
              </a:defRPr>
            </a:lvl1pPr>
            <a:lvl2pPr lvl="1" algn="l">
              <a:lnSpc>
                <a:spcPct val="70000"/>
              </a:lnSpc>
              <a:spcBef>
                <a:spcPts val="0"/>
              </a:spcBef>
              <a:spcAft>
                <a:spcPts val="0"/>
              </a:spcAft>
              <a:buClr>
                <a:srgbClr val="FFFFFF"/>
              </a:buClr>
              <a:buSzPts val="1800"/>
              <a:buNone/>
              <a:defRPr/>
            </a:lvl2pPr>
            <a:lvl3pPr lvl="2" algn="l">
              <a:lnSpc>
                <a:spcPct val="70000"/>
              </a:lnSpc>
              <a:spcBef>
                <a:spcPts val="0"/>
              </a:spcBef>
              <a:spcAft>
                <a:spcPts val="0"/>
              </a:spcAft>
              <a:buClr>
                <a:srgbClr val="FFFFFF"/>
              </a:buClr>
              <a:buSzPts val="1800"/>
              <a:buNone/>
              <a:defRPr/>
            </a:lvl3pPr>
            <a:lvl4pPr lvl="3" algn="l">
              <a:lnSpc>
                <a:spcPct val="70000"/>
              </a:lnSpc>
              <a:spcBef>
                <a:spcPts val="0"/>
              </a:spcBef>
              <a:spcAft>
                <a:spcPts val="0"/>
              </a:spcAft>
              <a:buClr>
                <a:srgbClr val="FFFFFF"/>
              </a:buClr>
              <a:buSzPts val="1800"/>
              <a:buNone/>
              <a:defRPr/>
            </a:lvl4pPr>
            <a:lvl5pPr lvl="4" algn="l">
              <a:lnSpc>
                <a:spcPct val="70000"/>
              </a:lnSpc>
              <a:spcBef>
                <a:spcPts val="0"/>
              </a:spcBef>
              <a:spcAft>
                <a:spcPts val="0"/>
              </a:spcAft>
              <a:buClr>
                <a:srgbClr val="FFFFFF"/>
              </a:buClr>
              <a:buSzPts val="1800"/>
              <a:buNone/>
              <a:defRPr/>
            </a:lvl5pPr>
            <a:lvl6pPr lvl="5" algn="l">
              <a:lnSpc>
                <a:spcPct val="70000"/>
              </a:lnSpc>
              <a:spcBef>
                <a:spcPts val="0"/>
              </a:spcBef>
              <a:spcAft>
                <a:spcPts val="0"/>
              </a:spcAft>
              <a:buClr>
                <a:srgbClr val="FFFFFF"/>
              </a:buClr>
              <a:buSzPts val="1800"/>
              <a:buNone/>
              <a:defRPr/>
            </a:lvl6pPr>
            <a:lvl7pPr lvl="6" algn="l">
              <a:lnSpc>
                <a:spcPct val="70000"/>
              </a:lnSpc>
              <a:spcBef>
                <a:spcPts val="0"/>
              </a:spcBef>
              <a:spcAft>
                <a:spcPts val="0"/>
              </a:spcAft>
              <a:buClr>
                <a:srgbClr val="FFFFFF"/>
              </a:buClr>
              <a:buSzPts val="1800"/>
              <a:buNone/>
              <a:defRPr/>
            </a:lvl7pPr>
            <a:lvl8pPr lvl="7" algn="l">
              <a:lnSpc>
                <a:spcPct val="70000"/>
              </a:lnSpc>
              <a:spcBef>
                <a:spcPts val="0"/>
              </a:spcBef>
              <a:spcAft>
                <a:spcPts val="0"/>
              </a:spcAft>
              <a:buClr>
                <a:srgbClr val="FFFFFF"/>
              </a:buClr>
              <a:buSzPts val="1800"/>
              <a:buNone/>
              <a:defRPr/>
            </a:lvl8pPr>
            <a:lvl9pPr lvl="8" algn="l">
              <a:lnSpc>
                <a:spcPct val="70000"/>
              </a:lnSpc>
              <a:spcBef>
                <a:spcPts val="0"/>
              </a:spcBef>
              <a:spcAft>
                <a:spcPts val="0"/>
              </a:spcAft>
              <a:buClr>
                <a:srgbClr val="FFFFFF"/>
              </a:buClr>
              <a:buSzPts val="1800"/>
              <a:buNone/>
              <a:defRPr/>
            </a:lvl9pPr>
          </a:lstStyle>
          <a:p/>
        </p:txBody>
      </p:sp>
      <p:sp>
        <p:nvSpPr>
          <p:cNvPr id="61" name="Google Shape;61;p18"/>
          <p:cNvSpPr txBox="1"/>
          <p:nvPr>
            <p:ph idx="12" type="sldNum"/>
          </p:nvPr>
        </p:nvSpPr>
        <p:spPr>
          <a:xfrm>
            <a:off x="8334297" y="4818880"/>
            <a:ext cx="255300" cy="17310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1pPr>
            <a:lvl2pPr indent="0" lvl="1"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2pPr>
            <a:lvl3pPr indent="0" lvl="2"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3pPr>
            <a:lvl4pPr indent="0" lvl="3"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4pPr>
            <a:lvl5pPr indent="0" lvl="4"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5pPr>
            <a:lvl6pPr indent="0" lvl="5"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6pPr>
            <a:lvl7pPr indent="0" lvl="6"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7pPr>
            <a:lvl8pPr indent="0" lvl="7"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8pPr>
            <a:lvl9pPr indent="0" lvl="8"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18"/>
          <p:cNvSpPr txBox="1"/>
          <p:nvPr>
            <p:ph idx="1" type="body"/>
          </p:nvPr>
        </p:nvSpPr>
        <p:spPr>
          <a:xfrm>
            <a:off x="1233016" y="1606430"/>
            <a:ext cx="3216900" cy="2724900"/>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0"/>
              </a:spcBef>
              <a:spcAft>
                <a:spcPts val="0"/>
              </a:spcAft>
              <a:buClr>
                <a:srgbClr val="828383"/>
              </a:buClr>
              <a:buSzPts val="1200"/>
              <a:buFont typeface="Georgia"/>
              <a:buNone/>
              <a:defRPr sz="1200">
                <a:solidFill>
                  <a:srgbClr val="828383"/>
                </a:solidFill>
                <a:latin typeface="Georgia"/>
                <a:ea typeface="Georgia"/>
                <a:cs typeface="Georgia"/>
                <a:sym typeface="Georgia"/>
              </a:defRPr>
            </a:lvl1pPr>
            <a:lvl2pPr indent="-228600" lvl="1" marL="914400" algn="l">
              <a:lnSpc>
                <a:spcPct val="100000"/>
              </a:lnSpc>
              <a:spcBef>
                <a:spcPts val="0"/>
              </a:spcBef>
              <a:spcAft>
                <a:spcPts val="0"/>
              </a:spcAft>
              <a:buClr>
                <a:srgbClr val="828383"/>
              </a:buClr>
              <a:buSzPts val="1200"/>
              <a:buFont typeface="Georgia"/>
              <a:buNone/>
              <a:defRPr sz="1200">
                <a:solidFill>
                  <a:srgbClr val="828383"/>
                </a:solidFill>
                <a:latin typeface="Georgia"/>
                <a:ea typeface="Georgia"/>
                <a:cs typeface="Georgia"/>
                <a:sym typeface="Georgia"/>
              </a:defRPr>
            </a:lvl2pPr>
            <a:lvl3pPr indent="-228600" lvl="2" marL="1371600" algn="l">
              <a:lnSpc>
                <a:spcPct val="100000"/>
              </a:lnSpc>
              <a:spcBef>
                <a:spcPts val="0"/>
              </a:spcBef>
              <a:spcAft>
                <a:spcPts val="0"/>
              </a:spcAft>
              <a:buClr>
                <a:srgbClr val="828383"/>
              </a:buClr>
              <a:buSzPts val="1200"/>
              <a:buFont typeface="Georgia"/>
              <a:buNone/>
              <a:defRPr sz="1200">
                <a:solidFill>
                  <a:srgbClr val="828383"/>
                </a:solidFill>
                <a:latin typeface="Georgia"/>
                <a:ea typeface="Georgia"/>
                <a:cs typeface="Georgia"/>
                <a:sym typeface="Georgia"/>
              </a:defRPr>
            </a:lvl3pPr>
            <a:lvl4pPr indent="-228600" lvl="3" marL="1828800" algn="l">
              <a:lnSpc>
                <a:spcPct val="100000"/>
              </a:lnSpc>
              <a:spcBef>
                <a:spcPts val="0"/>
              </a:spcBef>
              <a:spcAft>
                <a:spcPts val="0"/>
              </a:spcAft>
              <a:buClr>
                <a:srgbClr val="828383"/>
              </a:buClr>
              <a:buSzPts val="1200"/>
              <a:buFont typeface="Georgia"/>
              <a:buNone/>
              <a:defRPr sz="1200">
                <a:solidFill>
                  <a:srgbClr val="828383"/>
                </a:solidFill>
                <a:latin typeface="Georgia"/>
                <a:ea typeface="Georgia"/>
                <a:cs typeface="Georgia"/>
                <a:sym typeface="Georgia"/>
              </a:defRPr>
            </a:lvl4pPr>
            <a:lvl5pPr indent="-228600" lvl="4" marL="2286000" algn="l">
              <a:lnSpc>
                <a:spcPct val="100000"/>
              </a:lnSpc>
              <a:spcBef>
                <a:spcPts val="0"/>
              </a:spcBef>
              <a:spcAft>
                <a:spcPts val="0"/>
              </a:spcAft>
              <a:buClr>
                <a:srgbClr val="828383"/>
              </a:buClr>
              <a:buSzPts val="1200"/>
              <a:buFont typeface="Georgia"/>
              <a:buNone/>
              <a:defRPr sz="1200">
                <a:solidFill>
                  <a:srgbClr val="828383"/>
                </a:solidFill>
                <a:latin typeface="Georgia"/>
                <a:ea typeface="Georgia"/>
                <a:cs typeface="Georgia"/>
                <a:sym typeface="Georgia"/>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63" name="Google Shape;63;p18"/>
          <p:cNvSpPr txBox="1"/>
          <p:nvPr>
            <p:ph idx="2" type="body"/>
          </p:nvPr>
        </p:nvSpPr>
        <p:spPr>
          <a:xfrm>
            <a:off x="4629150" y="1606430"/>
            <a:ext cx="3216900" cy="272490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U Left Bulleted Text" showMasterSp="0">
  <p:cSld name="SBU Left Bulleted Text">
    <p:spTree>
      <p:nvGrpSpPr>
        <p:cNvPr id="64" name="Shape 64"/>
        <p:cNvGrpSpPr/>
        <p:nvPr/>
      </p:nvGrpSpPr>
      <p:grpSpPr>
        <a:xfrm>
          <a:off x="0" y="0"/>
          <a:ext cx="0" cy="0"/>
          <a:chOff x="0" y="0"/>
          <a:chExt cx="0" cy="0"/>
        </a:xfrm>
      </p:grpSpPr>
      <p:pic>
        <p:nvPicPr>
          <p:cNvPr descr="Picture 6" id="65" name="Google Shape;65;p19"/>
          <p:cNvPicPr preferRelativeResize="0"/>
          <p:nvPr/>
        </p:nvPicPr>
        <p:blipFill rotWithShape="1">
          <a:blip r:embed="rId2">
            <a:alphaModFix/>
          </a:blip>
          <a:srcRect b="0" l="0" r="0" t="0"/>
          <a:stretch/>
        </p:blipFill>
        <p:spPr>
          <a:xfrm>
            <a:off x="-6218" y="200"/>
            <a:ext cx="6872752" cy="5154159"/>
          </a:xfrm>
          <a:prstGeom prst="rect">
            <a:avLst/>
          </a:prstGeom>
          <a:noFill/>
          <a:ln>
            <a:noFill/>
          </a:ln>
        </p:spPr>
      </p:pic>
      <p:grpSp>
        <p:nvGrpSpPr>
          <p:cNvPr id="66" name="Google Shape;66;p19"/>
          <p:cNvGrpSpPr/>
          <p:nvPr/>
        </p:nvGrpSpPr>
        <p:grpSpPr>
          <a:xfrm>
            <a:off x="201476" y="0"/>
            <a:ext cx="8772000" cy="5154525"/>
            <a:chOff x="-1" y="0"/>
            <a:chExt cx="8772000" cy="6872700"/>
          </a:xfrm>
        </p:grpSpPr>
        <p:sp>
          <p:nvSpPr>
            <p:cNvPr id="67" name="Google Shape;67;p19"/>
            <p:cNvSpPr/>
            <p:nvPr/>
          </p:nvSpPr>
          <p:spPr>
            <a:xfrm>
              <a:off x="-1" y="0"/>
              <a:ext cx="8772000" cy="68727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 name="Google Shape;68;p19"/>
            <p:cNvSpPr txBox="1"/>
            <p:nvPr/>
          </p:nvSpPr>
          <p:spPr>
            <a:xfrm>
              <a:off x="-1" y="3257303"/>
              <a:ext cx="8772000" cy="358200"/>
            </a:xfrm>
            <a:prstGeom prst="rect">
              <a:avLst/>
            </a:prstGeom>
            <a:noFill/>
            <a:ln>
              <a:noFill/>
            </a:ln>
          </p:spPr>
          <p:txBody>
            <a:bodyPr anchorCtr="0" anchor="ctr" bIns="45700" lIns="45700" spcFirstLastPara="1" rIns="45700" wrap="square" tIns="45700">
              <a:noAutofit/>
            </a:bodyPr>
            <a:lstStyle/>
            <a:p>
              <a:pPr indent="2743200" lvl="6"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pic>
        <p:nvPicPr>
          <p:cNvPr descr="Picture 11" id="69" name="Google Shape;69;p19"/>
          <p:cNvPicPr preferRelativeResize="0"/>
          <p:nvPr/>
        </p:nvPicPr>
        <p:blipFill rotWithShape="1">
          <a:blip r:embed="rId3">
            <a:alphaModFix/>
          </a:blip>
          <a:srcRect b="0" l="0" r="0" t="0"/>
          <a:stretch/>
        </p:blipFill>
        <p:spPr>
          <a:xfrm>
            <a:off x="628650" y="153321"/>
            <a:ext cx="1399204" cy="236548"/>
          </a:xfrm>
          <a:prstGeom prst="rect">
            <a:avLst/>
          </a:prstGeom>
          <a:noFill/>
          <a:ln>
            <a:noFill/>
          </a:ln>
        </p:spPr>
      </p:pic>
      <p:cxnSp>
        <p:nvCxnSpPr>
          <p:cNvPr id="70" name="Google Shape;70;p19"/>
          <p:cNvCxnSpPr/>
          <p:nvPr/>
        </p:nvCxnSpPr>
        <p:spPr>
          <a:xfrm>
            <a:off x="628649" y="4686354"/>
            <a:ext cx="7890600" cy="0"/>
          </a:xfrm>
          <a:prstGeom prst="straightConnector1">
            <a:avLst/>
          </a:prstGeom>
          <a:noFill/>
          <a:ln cap="flat" cmpd="sng" w="19050">
            <a:solidFill>
              <a:srgbClr val="C0C0C0"/>
            </a:solidFill>
            <a:prstDash val="dot"/>
            <a:miter lim="8000"/>
            <a:headEnd len="sm" w="sm" type="none"/>
            <a:tailEnd len="sm" w="sm" type="none"/>
          </a:ln>
        </p:spPr>
      </p:cxnSp>
      <p:pic>
        <p:nvPicPr>
          <p:cNvPr descr="Picture 13" id="71" name="Google Shape;71;p19"/>
          <p:cNvPicPr preferRelativeResize="0"/>
          <p:nvPr/>
        </p:nvPicPr>
        <p:blipFill rotWithShape="1">
          <a:blip r:embed="rId4">
            <a:alphaModFix/>
          </a:blip>
          <a:srcRect b="0" l="0" r="0" t="0"/>
          <a:stretch/>
        </p:blipFill>
        <p:spPr>
          <a:xfrm>
            <a:off x="628650" y="4769319"/>
            <a:ext cx="585541" cy="216605"/>
          </a:xfrm>
          <a:prstGeom prst="rect">
            <a:avLst/>
          </a:prstGeom>
          <a:noFill/>
          <a:ln>
            <a:noFill/>
          </a:ln>
        </p:spPr>
      </p:pic>
      <p:sp>
        <p:nvSpPr>
          <p:cNvPr id="72" name="Google Shape;72;p19"/>
          <p:cNvSpPr txBox="1"/>
          <p:nvPr>
            <p:ph type="title"/>
          </p:nvPr>
        </p:nvSpPr>
        <p:spPr>
          <a:xfrm>
            <a:off x="628650" y="718342"/>
            <a:ext cx="2212200" cy="1843500"/>
          </a:xfrm>
          <a:prstGeom prst="rect">
            <a:avLst/>
          </a:prstGeom>
          <a:noFill/>
          <a:ln>
            <a:noFill/>
          </a:ln>
        </p:spPr>
        <p:txBody>
          <a:bodyPr anchorCtr="0" anchor="t" bIns="45700" lIns="45700" spcFirstLastPara="1" rIns="45700" wrap="square" tIns="45700">
            <a:noAutofit/>
          </a:bodyPr>
          <a:lstStyle>
            <a:lvl1pPr lvl="0" algn="l">
              <a:lnSpc>
                <a:spcPct val="80000"/>
              </a:lnSpc>
              <a:spcBef>
                <a:spcPts val="0"/>
              </a:spcBef>
              <a:spcAft>
                <a:spcPts val="0"/>
              </a:spcAft>
              <a:buClr>
                <a:srgbClr val="000000"/>
              </a:buClr>
              <a:buSzPts val="3000"/>
              <a:buFont typeface="Verdana"/>
              <a:buNone/>
              <a:defRPr sz="3000">
                <a:solidFill>
                  <a:srgbClr val="000000"/>
                </a:solidFill>
              </a:defRPr>
            </a:lvl1pPr>
            <a:lvl2pPr lvl="1" algn="l">
              <a:lnSpc>
                <a:spcPct val="70000"/>
              </a:lnSpc>
              <a:spcBef>
                <a:spcPts val="0"/>
              </a:spcBef>
              <a:spcAft>
                <a:spcPts val="0"/>
              </a:spcAft>
              <a:buClr>
                <a:srgbClr val="FFFFFF"/>
              </a:buClr>
              <a:buSzPts val="1800"/>
              <a:buNone/>
              <a:defRPr/>
            </a:lvl2pPr>
            <a:lvl3pPr lvl="2" algn="l">
              <a:lnSpc>
                <a:spcPct val="70000"/>
              </a:lnSpc>
              <a:spcBef>
                <a:spcPts val="0"/>
              </a:spcBef>
              <a:spcAft>
                <a:spcPts val="0"/>
              </a:spcAft>
              <a:buClr>
                <a:srgbClr val="FFFFFF"/>
              </a:buClr>
              <a:buSzPts val="1800"/>
              <a:buNone/>
              <a:defRPr/>
            </a:lvl3pPr>
            <a:lvl4pPr lvl="3" algn="l">
              <a:lnSpc>
                <a:spcPct val="70000"/>
              </a:lnSpc>
              <a:spcBef>
                <a:spcPts val="0"/>
              </a:spcBef>
              <a:spcAft>
                <a:spcPts val="0"/>
              </a:spcAft>
              <a:buClr>
                <a:srgbClr val="FFFFFF"/>
              </a:buClr>
              <a:buSzPts val="1800"/>
              <a:buNone/>
              <a:defRPr/>
            </a:lvl4pPr>
            <a:lvl5pPr lvl="4" algn="l">
              <a:lnSpc>
                <a:spcPct val="70000"/>
              </a:lnSpc>
              <a:spcBef>
                <a:spcPts val="0"/>
              </a:spcBef>
              <a:spcAft>
                <a:spcPts val="0"/>
              </a:spcAft>
              <a:buClr>
                <a:srgbClr val="FFFFFF"/>
              </a:buClr>
              <a:buSzPts val="1800"/>
              <a:buNone/>
              <a:defRPr/>
            </a:lvl5pPr>
            <a:lvl6pPr lvl="5" algn="l">
              <a:lnSpc>
                <a:spcPct val="70000"/>
              </a:lnSpc>
              <a:spcBef>
                <a:spcPts val="0"/>
              </a:spcBef>
              <a:spcAft>
                <a:spcPts val="0"/>
              </a:spcAft>
              <a:buClr>
                <a:srgbClr val="FFFFFF"/>
              </a:buClr>
              <a:buSzPts val="1800"/>
              <a:buNone/>
              <a:defRPr/>
            </a:lvl6pPr>
            <a:lvl7pPr lvl="6" algn="l">
              <a:lnSpc>
                <a:spcPct val="70000"/>
              </a:lnSpc>
              <a:spcBef>
                <a:spcPts val="0"/>
              </a:spcBef>
              <a:spcAft>
                <a:spcPts val="0"/>
              </a:spcAft>
              <a:buClr>
                <a:srgbClr val="FFFFFF"/>
              </a:buClr>
              <a:buSzPts val="1800"/>
              <a:buNone/>
              <a:defRPr/>
            </a:lvl7pPr>
            <a:lvl8pPr lvl="7" algn="l">
              <a:lnSpc>
                <a:spcPct val="70000"/>
              </a:lnSpc>
              <a:spcBef>
                <a:spcPts val="0"/>
              </a:spcBef>
              <a:spcAft>
                <a:spcPts val="0"/>
              </a:spcAft>
              <a:buClr>
                <a:srgbClr val="FFFFFF"/>
              </a:buClr>
              <a:buSzPts val="1800"/>
              <a:buNone/>
              <a:defRPr/>
            </a:lvl8pPr>
            <a:lvl9pPr lvl="8" algn="l">
              <a:lnSpc>
                <a:spcPct val="70000"/>
              </a:lnSpc>
              <a:spcBef>
                <a:spcPts val="0"/>
              </a:spcBef>
              <a:spcAft>
                <a:spcPts val="0"/>
              </a:spcAft>
              <a:buClr>
                <a:srgbClr val="FFFFFF"/>
              </a:buClr>
              <a:buSzPts val="1800"/>
              <a:buNone/>
              <a:defRPr/>
            </a:lvl9pPr>
          </a:lstStyle>
          <a:p/>
        </p:txBody>
      </p:sp>
      <p:sp>
        <p:nvSpPr>
          <p:cNvPr id="73" name="Google Shape;73;p19"/>
          <p:cNvSpPr txBox="1"/>
          <p:nvPr>
            <p:ph idx="12" type="sldNum"/>
          </p:nvPr>
        </p:nvSpPr>
        <p:spPr>
          <a:xfrm>
            <a:off x="8334297" y="4818880"/>
            <a:ext cx="255300" cy="17310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1pPr>
            <a:lvl2pPr indent="0" lvl="1"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2pPr>
            <a:lvl3pPr indent="0" lvl="2"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3pPr>
            <a:lvl4pPr indent="0" lvl="3"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4pPr>
            <a:lvl5pPr indent="0" lvl="4"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5pPr>
            <a:lvl6pPr indent="0" lvl="5"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6pPr>
            <a:lvl7pPr indent="0" lvl="6"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7pPr>
            <a:lvl8pPr indent="0" lvl="7"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8pPr>
            <a:lvl9pPr indent="0" lvl="8"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19"/>
          <p:cNvSpPr txBox="1"/>
          <p:nvPr>
            <p:ph idx="1" type="body"/>
          </p:nvPr>
        </p:nvSpPr>
        <p:spPr>
          <a:xfrm>
            <a:off x="2958352" y="718340"/>
            <a:ext cx="5556900" cy="3612900"/>
          </a:xfrm>
          <a:prstGeom prst="rect">
            <a:avLst/>
          </a:prstGeom>
          <a:noFill/>
          <a:ln>
            <a:noFill/>
          </a:ln>
        </p:spPr>
        <p:txBody>
          <a:bodyPr anchorCtr="0" anchor="t" bIns="45700" lIns="45700" spcFirstLastPara="1" rIns="45700" wrap="square" tIns="45700">
            <a:noAutofit/>
          </a:bodyPr>
          <a:lstStyle>
            <a:lvl1pPr indent="-304800" lvl="0" marL="457200" algn="l">
              <a:lnSpc>
                <a:spcPct val="150000"/>
              </a:lnSpc>
              <a:spcBef>
                <a:spcPts val="0"/>
              </a:spcBef>
              <a:spcAft>
                <a:spcPts val="0"/>
              </a:spcAft>
              <a:buClr>
                <a:srgbClr val="828383"/>
              </a:buClr>
              <a:buSzPts val="1200"/>
              <a:buChar char="•"/>
              <a:defRPr sz="1200">
                <a:solidFill>
                  <a:srgbClr val="828383"/>
                </a:solidFill>
                <a:latin typeface="Georgia"/>
                <a:ea typeface="Georgia"/>
                <a:cs typeface="Georgia"/>
                <a:sym typeface="Georgia"/>
              </a:defRPr>
            </a:lvl1pPr>
            <a:lvl2pPr indent="-228600" lvl="1" marL="914400" algn="l">
              <a:lnSpc>
                <a:spcPct val="150000"/>
              </a:lnSpc>
              <a:spcBef>
                <a:spcPts val="0"/>
              </a:spcBef>
              <a:spcAft>
                <a:spcPts val="0"/>
              </a:spcAft>
              <a:buClr>
                <a:srgbClr val="828383"/>
              </a:buClr>
              <a:buSzPts val="1200"/>
              <a:buNone/>
              <a:defRPr sz="1200">
                <a:solidFill>
                  <a:srgbClr val="828383"/>
                </a:solidFill>
                <a:latin typeface="Georgia"/>
                <a:ea typeface="Georgia"/>
                <a:cs typeface="Georgia"/>
                <a:sym typeface="Georgia"/>
              </a:defRPr>
            </a:lvl2pPr>
            <a:lvl3pPr indent="-228600" lvl="2" marL="1371600" algn="l">
              <a:lnSpc>
                <a:spcPct val="150000"/>
              </a:lnSpc>
              <a:spcBef>
                <a:spcPts val="0"/>
              </a:spcBef>
              <a:spcAft>
                <a:spcPts val="0"/>
              </a:spcAft>
              <a:buClr>
                <a:srgbClr val="828383"/>
              </a:buClr>
              <a:buSzPts val="1200"/>
              <a:buNone/>
              <a:defRPr sz="1200">
                <a:solidFill>
                  <a:srgbClr val="828383"/>
                </a:solidFill>
                <a:latin typeface="Georgia"/>
                <a:ea typeface="Georgia"/>
                <a:cs typeface="Georgia"/>
                <a:sym typeface="Georgia"/>
              </a:defRPr>
            </a:lvl3pPr>
            <a:lvl4pPr indent="-228600" lvl="3" marL="1828800" algn="l">
              <a:lnSpc>
                <a:spcPct val="150000"/>
              </a:lnSpc>
              <a:spcBef>
                <a:spcPts val="0"/>
              </a:spcBef>
              <a:spcAft>
                <a:spcPts val="0"/>
              </a:spcAft>
              <a:buClr>
                <a:srgbClr val="828383"/>
              </a:buClr>
              <a:buSzPts val="1200"/>
              <a:buNone/>
              <a:defRPr sz="1200">
                <a:solidFill>
                  <a:srgbClr val="828383"/>
                </a:solidFill>
                <a:latin typeface="Georgia"/>
                <a:ea typeface="Georgia"/>
                <a:cs typeface="Georgia"/>
                <a:sym typeface="Georgia"/>
              </a:defRPr>
            </a:lvl4pPr>
            <a:lvl5pPr indent="-228600" lvl="4" marL="2286000" algn="l">
              <a:lnSpc>
                <a:spcPct val="150000"/>
              </a:lnSpc>
              <a:spcBef>
                <a:spcPts val="0"/>
              </a:spcBef>
              <a:spcAft>
                <a:spcPts val="0"/>
              </a:spcAft>
              <a:buClr>
                <a:srgbClr val="828383"/>
              </a:buClr>
              <a:buSzPts val="1200"/>
              <a:buNone/>
              <a:defRPr sz="1200">
                <a:solidFill>
                  <a:srgbClr val="828383"/>
                </a:solidFill>
                <a:latin typeface="Georgia"/>
                <a:ea typeface="Georgia"/>
                <a:cs typeface="Georgia"/>
                <a:sym typeface="Georgia"/>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U Centered Bulleted Text" showMasterSp="0">
  <p:cSld name="SBU Centered Bulleted Text">
    <p:spTree>
      <p:nvGrpSpPr>
        <p:cNvPr id="75" name="Shape 75"/>
        <p:cNvGrpSpPr/>
        <p:nvPr/>
      </p:nvGrpSpPr>
      <p:grpSpPr>
        <a:xfrm>
          <a:off x="0" y="0"/>
          <a:ext cx="0" cy="0"/>
          <a:chOff x="0" y="0"/>
          <a:chExt cx="0" cy="0"/>
        </a:xfrm>
      </p:grpSpPr>
      <p:pic>
        <p:nvPicPr>
          <p:cNvPr descr="Picture 6" id="76" name="Google Shape;76;p20"/>
          <p:cNvPicPr preferRelativeResize="0"/>
          <p:nvPr/>
        </p:nvPicPr>
        <p:blipFill rotWithShape="1">
          <a:blip r:embed="rId2">
            <a:alphaModFix/>
          </a:blip>
          <a:srcRect b="0" l="0" r="0" t="0"/>
          <a:stretch/>
        </p:blipFill>
        <p:spPr>
          <a:xfrm>
            <a:off x="-6218" y="200"/>
            <a:ext cx="6872752" cy="5154159"/>
          </a:xfrm>
          <a:prstGeom prst="rect">
            <a:avLst/>
          </a:prstGeom>
          <a:noFill/>
          <a:ln>
            <a:noFill/>
          </a:ln>
        </p:spPr>
      </p:pic>
      <p:grpSp>
        <p:nvGrpSpPr>
          <p:cNvPr id="77" name="Google Shape;77;p20"/>
          <p:cNvGrpSpPr/>
          <p:nvPr/>
        </p:nvGrpSpPr>
        <p:grpSpPr>
          <a:xfrm>
            <a:off x="201476" y="0"/>
            <a:ext cx="8772000" cy="5154525"/>
            <a:chOff x="-1" y="0"/>
            <a:chExt cx="8772000" cy="6872700"/>
          </a:xfrm>
        </p:grpSpPr>
        <p:sp>
          <p:nvSpPr>
            <p:cNvPr id="78" name="Google Shape;78;p20"/>
            <p:cNvSpPr/>
            <p:nvPr/>
          </p:nvSpPr>
          <p:spPr>
            <a:xfrm>
              <a:off x="-1" y="0"/>
              <a:ext cx="8772000" cy="68727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 name="Google Shape;79;p20"/>
            <p:cNvSpPr txBox="1"/>
            <p:nvPr/>
          </p:nvSpPr>
          <p:spPr>
            <a:xfrm>
              <a:off x="-1" y="3257303"/>
              <a:ext cx="8772000" cy="358200"/>
            </a:xfrm>
            <a:prstGeom prst="rect">
              <a:avLst/>
            </a:prstGeom>
            <a:noFill/>
            <a:ln>
              <a:noFill/>
            </a:ln>
          </p:spPr>
          <p:txBody>
            <a:bodyPr anchorCtr="0" anchor="ctr" bIns="45700" lIns="45700" spcFirstLastPara="1" rIns="45700" wrap="square" tIns="45700">
              <a:noAutofit/>
            </a:bodyPr>
            <a:lstStyle/>
            <a:p>
              <a:pPr indent="2743200" lvl="6"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pic>
        <p:nvPicPr>
          <p:cNvPr descr="Picture 11" id="80" name="Google Shape;80;p20"/>
          <p:cNvPicPr preferRelativeResize="0"/>
          <p:nvPr/>
        </p:nvPicPr>
        <p:blipFill rotWithShape="1">
          <a:blip r:embed="rId3">
            <a:alphaModFix/>
          </a:blip>
          <a:srcRect b="0" l="0" r="0" t="0"/>
          <a:stretch/>
        </p:blipFill>
        <p:spPr>
          <a:xfrm>
            <a:off x="628650" y="153321"/>
            <a:ext cx="1399204" cy="236548"/>
          </a:xfrm>
          <a:prstGeom prst="rect">
            <a:avLst/>
          </a:prstGeom>
          <a:noFill/>
          <a:ln>
            <a:noFill/>
          </a:ln>
        </p:spPr>
      </p:pic>
      <p:cxnSp>
        <p:nvCxnSpPr>
          <p:cNvPr id="81" name="Google Shape;81;p20"/>
          <p:cNvCxnSpPr/>
          <p:nvPr/>
        </p:nvCxnSpPr>
        <p:spPr>
          <a:xfrm>
            <a:off x="628649" y="4686354"/>
            <a:ext cx="7890600" cy="0"/>
          </a:xfrm>
          <a:prstGeom prst="straightConnector1">
            <a:avLst/>
          </a:prstGeom>
          <a:noFill/>
          <a:ln cap="flat" cmpd="sng" w="19050">
            <a:solidFill>
              <a:srgbClr val="C0C0C0"/>
            </a:solidFill>
            <a:prstDash val="dot"/>
            <a:miter lim="8000"/>
            <a:headEnd len="sm" w="sm" type="none"/>
            <a:tailEnd len="sm" w="sm" type="none"/>
          </a:ln>
        </p:spPr>
      </p:cxnSp>
      <p:pic>
        <p:nvPicPr>
          <p:cNvPr descr="Picture 13" id="82" name="Google Shape;82;p20"/>
          <p:cNvPicPr preferRelativeResize="0"/>
          <p:nvPr/>
        </p:nvPicPr>
        <p:blipFill rotWithShape="1">
          <a:blip r:embed="rId4">
            <a:alphaModFix/>
          </a:blip>
          <a:srcRect b="0" l="0" r="0" t="0"/>
          <a:stretch/>
        </p:blipFill>
        <p:spPr>
          <a:xfrm>
            <a:off x="628650" y="4769319"/>
            <a:ext cx="585541" cy="216605"/>
          </a:xfrm>
          <a:prstGeom prst="rect">
            <a:avLst/>
          </a:prstGeom>
          <a:noFill/>
          <a:ln>
            <a:noFill/>
          </a:ln>
        </p:spPr>
      </p:pic>
      <p:sp>
        <p:nvSpPr>
          <p:cNvPr id="83" name="Google Shape;83;p20"/>
          <p:cNvSpPr txBox="1"/>
          <p:nvPr>
            <p:ph type="title"/>
          </p:nvPr>
        </p:nvSpPr>
        <p:spPr>
          <a:xfrm>
            <a:off x="1233016" y="681414"/>
            <a:ext cx="6612900" cy="850800"/>
          </a:xfrm>
          <a:prstGeom prst="rect">
            <a:avLst/>
          </a:prstGeom>
          <a:noFill/>
          <a:ln>
            <a:noFill/>
          </a:ln>
        </p:spPr>
        <p:txBody>
          <a:bodyPr anchorCtr="0" anchor="t" bIns="45700" lIns="45700" spcFirstLastPara="1" rIns="45700" wrap="square" tIns="45700">
            <a:noAutofit/>
          </a:bodyPr>
          <a:lstStyle>
            <a:lvl1pPr lvl="0" algn="l">
              <a:lnSpc>
                <a:spcPct val="80000"/>
              </a:lnSpc>
              <a:spcBef>
                <a:spcPts val="0"/>
              </a:spcBef>
              <a:spcAft>
                <a:spcPts val="0"/>
              </a:spcAft>
              <a:buClr>
                <a:srgbClr val="000000"/>
              </a:buClr>
              <a:buSzPts val="3000"/>
              <a:buFont typeface="Verdana"/>
              <a:buNone/>
              <a:defRPr sz="3000">
                <a:solidFill>
                  <a:srgbClr val="000000"/>
                </a:solidFill>
              </a:defRPr>
            </a:lvl1pPr>
            <a:lvl2pPr lvl="1" algn="l">
              <a:lnSpc>
                <a:spcPct val="70000"/>
              </a:lnSpc>
              <a:spcBef>
                <a:spcPts val="0"/>
              </a:spcBef>
              <a:spcAft>
                <a:spcPts val="0"/>
              </a:spcAft>
              <a:buClr>
                <a:srgbClr val="FFFFFF"/>
              </a:buClr>
              <a:buSzPts val="1800"/>
              <a:buNone/>
              <a:defRPr/>
            </a:lvl2pPr>
            <a:lvl3pPr lvl="2" algn="l">
              <a:lnSpc>
                <a:spcPct val="70000"/>
              </a:lnSpc>
              <a:spcBef>
                <a:spcPts val="0"/>
              </a:spcBef>
              <a:spcAft>
                <a:spcPts val="0"/>
              </a:spcAft>
              <a:buClr>
                <a:srgbClr val="FFFFFF"/>
              </a:buClr>
              <a:buSzPts val="1800"/>
              <a:buNone/>
              <a:defRPr/>
            </a:lvl3pPr>
            <a:lvl4pPr lvl="3" algn="l">
              <a:lnSpc>
                <a:spcPct val="70000"/>
              </a:lnSpc>
              <a:spcBef>
                <a:spcPts val="0"/>
              </a:spcBef>
              <a:spcAft>
                <a:spcPts val="0"/>
              </a:spcAft>
              <a:buClr>
                <a:srgbClr val="FFFFFF"/>
              </a:buClr>
              <a:buSzPts val="1800"/>
              <a:buNone/>
              <a:defRPr/>
            </a:lvl4pPr>
            <a:lvl5pPr lvl="4" algn="l">
              <a:lnSpc>
                <a:spcPct val="70000"/>
              </a:lnSpc>
              <a:spcBef>
                <a:spcPts val="0"/>
              </a:spcBef>
              <a:spcAft>
                <a:spcPts val="0"/>
              </a:spcAft>
              <a:buClr>
                <a:srgbClr val="FFFFFF"/>
              </a:buClr>
              <a:buSzPts val="1800"/>
              <a:buNone/>
              <a:defRPr/>
            </a:lvl5pPr>
            <a:lvl6pPr lvl="5" algn="l">
              <a:lnSpc>
                <a:spcPct val="70000"/>
              </a:lnSpc>
              <a:spcBef>
                <a:spcPts val="0"/>
              </a:spcBef>
              <a:spcAft>
                <a:spcPts val="0"/>
              </a:spcAft>
              <a:buClr>
                <a:srgbClr val="FFFFFF"/>
              </a:buClr>
              <a:buSzPts val="1800"/>
              <a:buNone/>
              <a:defRPr/>
            </a:lvl6pPr>
            <a:lvl7pPr lvl="6" algn="l">
              <a:lnSpc>
                <a:spcPct val="70000"/>
              </a:lnSpc>
              <a:spcBef>
                <a:spcPts val="0"/>
              </a:spcBef>
              <a:spcAft>
                <a:spcPts val="0"/>
              </a:spcAft>
              <a:buClr>
                <a:srgbClr val="FFFFFF"/>
              </a:buClr>
              <a:buSzPts val="1800"/>
              <a:buNone/>
              <a:defRPr/>
            </a:lvl7pPr>
            <a:lvl8pPr lvl="7" algn="l">
              <a:lnSpc>
                <a:spcPct val="70000"/>
              </a:lnSpc>
              <a:spcBef>
                <a:spcPts val="0"/>
              </a:spcBef>
              <a:spcAft>
                <a:spcPts val="0"/>
              </a:spcAft>
              <a:buClr>
                <a:srgbClr val="FFFFFF"/>
              </a:buClr>
              <a:buSzPts val="1800"/>
              <a:buNone/>
              <a:defRPr/>
            </a:lvl8pPr>
            <a:lvl9pPr lvl="8" algn="l">
              <a:lnSpc>
                <a:spcPct val="70000"/>
              </a:lnSpc>
              <a:spcBef>
                <a:spcPts val="0"/>
              </a:spcBef>
              <a:spcAft>
                <a:spcPts val="0"/>
              </a:spcAft>
              <a:buClr>
                <a:srgbClr val="FFFFFF"/>
              </a:buClr>
              <a:buSzPts val="1800"/>
              <a:buNone/>
              <a:defRPr/>
            </a:lvl9pPr>
          </a:lstStyle>
          <a:p/>
        </p:txBody>
      </p:sp>
      <p:sp>
        <p:nvSpPr>
          <p:cNvPr id="84" name="Google Shape;84;p20"/>
          <p:cNvSpPr txBox="1"/>
          <p:nvPr>
            <p:ph idx="12" type="sldNum"/>
          </p:nvPr>
        </p:nvSpPr>
        <p:spPr>
          <a:xfrm>
            <a:off x="8334297" y="4818880"/>
            <a:ext cx="255300" cy="17310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1pPr>
            <a:lvl2pPr indent="0" lvl="1"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2pPr>
            <a:lvl3pPr indent="0" lvl="2"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3pPr>
            <a:lvl4pPr indent="0" lvl="3"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4pPr>
            <a:lvl5pPr indent="0" lvl="4"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5pPr>
            <a:lvl6pPr indent="0" lvl="5"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6pPr>
            <a:lvl7pPr indent="0" lvl="6"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7pPr>
            <a:lvl8pPr indent="0" lvl="7"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8pPr>
            <a:lvl9pPr indent="0" lvl="8"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20"/>
          <p:cNvSpPr txBox="1"/>
          <p:nvPr>
            <p:ph idx="1" type="body"/>
          </p:nvPr>
        </p:nvSpPr>
        <p:spPr>
          <a:xfrm>
            <a:off x="1236630" y="1606430"/>
            <a:ext cx="6609300" cy="2724900"/>
          </a:xfrm>
          <a:prstGeom prst="rect">
            <a:avLst/>
          </a:prstGeom>
          <a:noFill/>
          <a:ln>
            <a:noFill/>
          </a:ln>
        </p:spPr>
        <p:txBody>
          <a:bodyPr anchorCtr="0" anchor="t" bIns="45700" lIns="45700" spcFirstLastPara="1" rIns="45700" wrap="square" tIns="45700">
            <a:noAutofit/>
          </a:bodyPr>
          <a:lstStyle>
            <a:lvl1pPr indent="-304800" lvl="0" marL="457200" algn="l">
              <a:lnSpc>
                <a:spcPct val="150000"/>
              </a:lnSpc>
              <a:spcBef>
                <a:spcPts val="0"/>
              </a:spcBef>
              <a:spcAft>
                <a:spcPts val="0"/>
              </a:spcAft>
              <a:buClr>
                <a:srgbClr val="828383"/>
              </a:buClr>
              <a:buSzPts val="1200"/>
              <a:buChar char="•"/>
              <a:defRPr sz="1200">
                <a:solidFill>
                  <a:srgbClr val="828383"/>
                </a:solidFill>
                <a:latin typeface="Georgia"/>
                <a:ea typeface="Georgia"/>
                <a:cs typeface="Georgia"/>
                <a:sym typeface="Georgia"/>
              </a:defRPr>
            </a:lvl1pPr>
            <a:lvl2pPr indent="-228600" lvl="1" marL="914400" algn="l">
              <a:lnSpc>
                <a:spcPct val="150000"/>
              </a:lnSpc>
              <a:spcBef>
                <a:spcPts val="0"/>
              </a:spcBef>
              <a:spcAft>
                <a:spcPts val="0"/>
              </a:spcAft>
              <a:buClr>
                <a:srgbClr val="828383"/>
              </a:buClr>
              <a:buSzPts val="1200"/>
              <a:buNone/>
              <a:defRPr sz="1200">
                <a:solidFill>
                  <a:srgbClr val="828383"/>
                </a:solidFill>
                <a:latin typeface="Georgia"/>
                <a:ea typeface="Georgia"/>
                <a:cs typeface="Georgia"/>
                <a:sym typeface="Georgia"/>
              </a:defRPr>
            </a:lvl2pPr>
            <a:lvl3pPr indent="-228600" lvl="2" marL="1371600" algn="l">
              <a:lnSpc>
                <a:spcPct val="150000"/>
              </a:lnSpc>
              <a:spcBef>
                <a:spcPts val="0"/>
              </a:spcBef>
              <a:spcAft>
                <a:spcPts val="0"/>
              </a:spcAft>
              <a:buClr>
                <a:srgbClr val="828383"/>
              </a:buClr>
              <a:buSzPts val="1200"/>
              <a:buNone/>
              <a:defRPr sz="1200">
                <a:solidFill>
                  <a:srgbClr val="828383"/>
                </a:solidFill>
                <a:latin typeface="Georgia"/>
                <a:ea typeface="Georgia"/>
                <a:cs typeface="Georgia"/>
                <a:sym typeface="Georgia"/>
              </a:defRPr>
            </a:lvl3pPr>
            <a:lvl4pPr indent="-228600" lvl="3" marL="1828800" algn="l">
              <a:lnSpc>
                <a:spcPct val="150000"/>
              </a:lnSpc>
              <a:spcBef>
                <a:spcPts val="0"/>
              </a:spcBef>
              <a:spcAft>
                <a:spcPts val="0"/>
              </a:spcAft>
              <a:buClr>
                <a:srgbClr val="828383"/>
              </a:buClr>
              <a:buSzPts val="1200"/>
              <a:buNone/>
              <a:defRPr sz="1200">
                <a:solidFill>
                  <a:srgbClr val="828383"/>
                </a:solidFill>
                <a:latin typeface="Georgia"/>
                <a:ea typeface="Georgia"/>
                <a:cs typeface="Georgia"/>
                <a:sym typeface="Georgia"/>
              </a:defRPr>
            </a:lvl4pPr>
            <a:lvl5pPr indent="-228600" lvl="4" marL="2286000" algn="l">
              <a:lnSpc>
                <a:spcPct val="150000"/>
              </a:lnSpc>
              <a:spcBef>
                <a:spcPts val="0"/>
              </a:spcBef>
              <a:spcAft>
                <a:spcPts val="0"/>
              </a:spcAft>
              <a:buClr>
                <a:srgbClr val="828383"/>
              </a:buClr>
              <a:buSzPts val="1200"/>
              <a:buNone/>
              <a:defRPr sz="1200">
                <a:solidFill>
                  <a:srgbClr val="828383"/>
                </a:solidFill>
                <a:latin typeface="Georgia"/>
                <a:ea typeface="Georgia"/>
                <a:cs typeface="Georgia"/>
                <a:sym typeface="Georgia"/>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U Text 1 Photo" showMasterSp="0">
  <p:cSld name="SBU Text 1 Photo">
    <p:spTree>
      <p:nvGrpSpPr>
        <p:cNvPr id="86" name="Shape 86"/>
        <p:cNvGrpSpPr/>
        <p:nvPr/>
      </p:nvGrpSpPr>
      <p:grpSpPr>
        <a:xfrm>
          <a:off x="0" y="0"/>
          <a:ext cx="0" cy="0"/>
          <a:chOff x="0" y="0"/>
          <a:chExt cx="0" cy="0"/>
        </a:xfrm>
      </p:grpSpPr>
      <p:pic>
        <p:nvPicPr>
          <p:cNvPr descr="Picture 6" id="87" name="Google Shape;87;p21"/>
          <p:cNvPicPr preferRelativeResize="0"/>
          <p:nvPr/>
        </p:nvPicPr>
        <p:blipFill rotWithShape="1">
          <a:blip r:embed="rId2">
            <a:alphaModFix/>
          </a:blip>
          <a:srcRect b="0" l="0" r="0" t="0"/>
          <a:stretch/>
        </p:blipFill>
        <p:spPr>
          <a:xfrm>
            <a:off x="-6218" y="200"/>
            <a:ext cx="6872752" cy="5154159"/>
          </a:xfrm>
          <a:prstGeom prst="rect">
            <a:avLst/>
          </a:prstGeom>
          <a:noFill/>
          <a:ln>
            <a:noFill/>
          </a:ln>
        </p:spPr>
      </p:pic>
      <p:grpSp>
        <p:nvGrpSpPr>
          <p:cNvPr id="88" name="Google Shape;88;p21"/>
          <p:cNvGrpSpPr/>
          <p:nvPr/>
        </p:nvGrpSpPr>
        <p:grpSpPr>
          <a:xfrm>
            <a:off x="201476" y="0"/>
            <a:ext cx="8772000" cy="5154525"/>
            <a:chOff x="-1" y="0"/>
            <a:chExt cx="8772000" cy="6872700"/>
          </a:xfrm>
        </p:grpSpPr>
        <p:sp>
          <p:nvSpPr>
            <p:cNvPr id="89" name="Google Shape;89;p21"/>
            <p:cNvSpPr/>
            <p:nvPr/>
          </p:nvSpPr>
          <p:spPr>
            <a:xfrm>
              <a:off x="-1" y="0"/>
              <a:ext cx="8772000" cy="68727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0" name="Google Shape;90;p21"/>
            <p:cNvSpPr txBox="1"/>
            <p:nvPr/>
          </p:nvSpPr>
          <p:spPr>
            <a:xfrm>
              <a:off x="-1" y="3257303"/>
              <a:ext cx="8772000" cy="358200"/>
            </a:xfrm>
            <a:prstGeom prst="rect">
              <a:avLst/>
            </a:prstGeom>
            <a:noFill/>
            <a:ln>
              <a:noFill/>
            </a:ln>
          </p:spPr>
          <p:txBody>
            <a:bodyPr anchorCtr="0" anchor="ctr" bIns="45700" lIns="45700" spcFirstLastPara="1" rIns="45700" wrap="square" tIns="45700">
              <a:noAutofit/>
            </a:bodyPr>
            <a:lstStyle/>
            <a:p>
              <a:pPr indent="2743200" lvl="6"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pic>
        <p:nvPicPr>
          <p:cNvPr descr="Picture 11" id="91" name="Google Shape;91;p21"/>
          <p:cNvPicPr preferRelativeResize="0"/>
          <p:nvPr/>
        </p:nvPicPr>
        <p:blipFill rotWithShape="1">
          <a:blip r:embed="rId3">
            <a:alphaModFix/>
          </a:blip>
          <a:srcRect b="0" l="0" r="0" t="0"/>
          <a:stretch/>
        </p:blipFill>
        <p:spPr>
          <a:xfrm>
            <a:off x="628650" y="153321"/>
            <a:ext cx="1399204" cy="236548"/>
          </a:xfrm>
          <a:prstGeom prst="rect">
            <a:avLst/>
          </a:prstGeom>
          <a:noFill/>
          <a:ln>
            <a:noFill/>
          </a:ln>
        </p:spPr>
      </p:pic>
      <p:cxnSp>
        <p:nvCxnSpPr>
          <p:cNvPr id="92" name="Google Shape;92;p21"/>
          <p:cNvCxnSpPr/>
          <p:nvPr/>
        </p:nvCxnSpPr>
        <p:spPr>
          <a:xfrm>
            <a:off x="628649" y="4686354"/>
            <a:ext cx="7890600" cy="0"/>
          </a:xfrm>
          <a:prstGeom prst="straightConnector1">
            <a:avLst/>
          </a:prstGeom>
          <a:noFill/>
          <a:ln cap="flat" cmpd="sng" w="19050">
            <a:solidFill>
              <a:srgbClr val="C0C0C0"/>
            </a:solidFill>
            <a:prstDash val="dot"/>
            <a:miter lim="8000"/>
            <a:headEnd len="sm" w="sm" type="none"/>
            <a:tailEnd len="sm" w="sm" type="none"/>
          </a:ln>
        </p:spPr>
      </p:cxnSp>
      <p:pic>
        <p:nvPicPr>
          <p:cNvPr descr="Picture 13" id="93" name="Google Shape;93;p21"/>
          <p:cNvPicPr preferRelativeResize="0"/>
          <p:nvPr/>
        </p:nvPicPr>
        <p:blipFill rotWithShape="1">
          <a:blip r:embed="rId4">
            <a:alphaModFix/>
          </a:blip>
          <a:srcRect b="0" l="0" r="0" t="0"/>
          <a:stretch/>
        </p:blipFill>
        <p:spPr>
          <a:xfrm>
            <a:off x="628650" y="4769319"/>
            <a:ext cx="585541" cy="216605"/>
          </a:xfrm>
          <a:prstGeom prst="rect">
            <a:avLst/>
          </a:prstGeom>
          <a:noFill/>
          <a:ln>
            <a:noFill/>
          </a:ln>
        </p:spPr>
      </p:pic>
      <p:sp>
        <p:nvSpPr>
          <p:cNvPr id="94" name="Google Shape;94;p21"/>
          <p:cNvSpPr txBox="1"/>
          <p:nvPr>
            <p:ph type="title"/>
          </p:nvPr>
        </p:nvSpPr>
        <p:spPr>
          <a:xfrm>
            <a:off x="626114" y="673153"/>
            <a:ext cx="3335700" cy="729300"/>
          </a:xfrm>
          <a:prstGeom prst="rect">
            <a:avLst/>
          </a:prstGeom>
          <a:noFill/>
          <a:ln>
            <a:noFill/>
          </a:ln>
        </p:spPr>
        <p:txBody>
          <a:bodyPr anchorCtr="0" anchor="t" bIns="45700" lIns="45700" spcFirstLastPara="1" rIns="45700" wrap="square" tIns="45700">
            <a:noAutofit/>
          </a:bodyPr>
          <a:lstStyle>
            <a:lvl1pPr lvl="0" algn="l">
              <a:lnSpc>
                <a:spcPct val="80000"/>
              </a:lnSpc>
              <a:spcBef>
                <a:spcPts val="0"/>
              </a:spcBef>
              <a:spcAft>
                <a:spcPts val="0"/>
              </a:spcAft>
              <a:buClr>
                <a:srgbClr val="000000"/>
              </a:buClr>
              <a:buSzPts val="3000"/>
              <a:buFont typeface="Verdana"/>
              <a:buNone/>
              <a:defRPr sz="3000">
                <a:solidFill>
                  <a:srgbClr val="000000"/>
                </a:solidFill>
              </a:defRPr>
            </a:lvl1pPr>
            <a:lvl2pPr lvl="1" algn="l">
              <a:lnSpc>
                <a:spcPct val="70000"/>
              </a:lnSpc>
              <a:spcBef>
                <a:spcPts val="0"/>
              </a:spcBef>
              <a:spcAft>
                <a:spcPts val="0"/>
              </a:spcAft>
              <a:buClr>
                <a:srgbClr val="FFFFFF"/>
              </a:buClr>
              <a:buSzPts val="1800"/>
              <a:buNone/>
              <a:defRPr/>
            </a:lvl2pPr>
            <a:lvl3pPr lvl="2" algn="l">
              <a:lnSpc>
                <a:spcPct val="70000"/>
              </a:lnSpc>
              <a:spcBef>
                <a:spcPts val="0"/>
              </a:spcBef>
              <a:spcAft>
                <a:spcPts val="0"/>
              </a:spcAft>
              <a:buClr>
                <a:srgbClr val="FFFFFF"/>
              </a:buClr>
              <a:buSzPts val="1800"/>
              <a:buNone/>
              <a:defRPr/>
            </a:lvl3pPr>
            <a:lvl4pPr lvl="3" algn="l">
              <a:lnSpc>
                <a:spcPct val="70000"/>
              </a:lnSpc>
              <a:spcBef>
                <a:spcPts val="0"/>
              </a:spcBef>
              <a:spcAft>
                <a:spcPts val="0"/>
              </a:spcAft>
              <a:buClr>
                <a:srgbClr val="FFFFFF"/>
              </a:buClr>
              <a:buSzPts val="1800"/>
              <a:buNone/>
              <a:defRPr/>
            </a:lvl4pPr>
            <a:lvl5pPr lvl="4" algn="l">
              <a:lnSpc>
                <a:spcPct val="70000"/>
              </a:lnSpc>
              <a:spcBef>
                <a:spcPts val="0"/>
              </a:spcBef>
              <a:spcAft>
                <a:spcPts val="0"/>
              </a:spcAft>
              <a:buClr>
                <a:srgbClr val="FFFFFF"/>
              </a:buClr>
              <a:buSzPts val="1800"/>
              <a:buNone/>
              <a:defRPr/>
            </a:lvl5pPr>
            <a:lvl6pPr lvl="5" algn="l">
              <a:lnSpc>
                <a:spcPct val="70000"/>
              </a:lnSpc>
              <a:spcBef>
                <a:spcPts val="0"/>
              </a:spcBef>
              <a:spcAft>
                <a:spcPts val="0"/>
              </a:spcAft>
              <a:buClr>
                <a:srgbClr val="FFFFFF"/>
              </a:buClr>
              <a:buSzPts val="1800"/>
              <a:buNone/>
              <a:defRPr/>
            </a:lvl6pPr>
            <a:lvl7pPr lvl="6" algn="l">
              <a:lnSpc>
                <a:spcPct val="70000"/>
              </a:lnSpc>
              <a:spcBef>
                <a:spcPts val="0"/>
              </a:spcBef>
              <a:spcAft>
                <a:spcPts val="0"/>
              </a:spcAft>
              <a:buClr>
                <a:srgbClr val="FFFFFF"/>
              </a:buClr>
              <a:buSzPts val="1800"/>
              <a:buNone/>
              <a:defRPr/>
            </a:lvl7pPr>
            <a:lvl8pPr lvl="7" algn="l">
              <a:lnSpc>
                <a:spcPct val="70000"/>
              </a:lnSpc>
              <a:spcBef>
                <a:spcPts val="0"/>
              </a:spcBef>
              <a:spcAft>
                <a:spcPts val="0"/>
              </a:spcAft>
              <a:buClr>
                <a:srgbClr val="FFFFFF"/>
              </a:buClr>
              <a:buSzPts val="1800"/>
              <a:buNone/>
              <a:defRPr/>
            </a:lvl8pPr>
            <a:lvl9pPr lvl="8" algn="l">
              <a:lnSpc>
                <a:spcPct val="70000"/>
              </a:lnSpc>
              <a:spcBef>
                <a:spcPts val="0"/>
              </a:spcBef>
              <a:spcAft>
                <a:spcPts val="0"/>
              </a:spcAft>
              <a:buClr>
                <a:srgbClr val="FFFFFF"/>
              </a:buClr>
              <a:buSzPts val="1800"/>
              <a:buNone/>
              <a:defRPr/>
            </a:lvl9pPr>
          </a:lstStyle>
          <a:p/>
        </p:txBody>
      </p:sp>
      <p:sp>
        <p:nvSpPr>
          <p:cNvPr id="95" name="Google Shape;95;p21"/>
          <p:cNvSpPr txBox="1"/>
          <p:nvPr>
            <p:ph idx="1" type="body"/>
          </p:nvPr>
        </p:nvSpPr>
        <p:spPr>
          <a:xfrm>
            <a:off x="626114" y="1529262"/>
            <a:ext cx="3335700" cy="2712300"/>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1pPr>
            <a:lvl2pPr indent="-228600" lvl="1" marL="9144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2pPr>
            <a:lvl3pPr indent="-228600" lvl="2" marL="13716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3pPr>
            <a:lvl4pPr indent="-228600" lvl="3" marL="18288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4pPr>
            <a:lvl5pPr indent="-228600" lvl="4" marL="2286000" algn="l">
              <a:lnSpc>
                <a:spcPct val="90000"/>
              </a:lnSpc>
              <a:spcBef>
                <a:spcPts val="1000"/>
              </a:spcBef>
              <a:spcAft>
                <a:spcPts val="0"/>
              </a:spcAft>
              <a:buClr>
                <a:srgbClr val="828383"/>
              </a:buClr>
              <a:buSzPts val="1200"/>
              <a:buFont typeface="Georgia"/>
              <a:buNone/>
              <a:defRPr sz="1200">
                <a:solidFill>
                  <a:srgbClr val="828383"/>
                </a:solidFill>
                <a:latin typeface="Georgia"/>
                <a:ea typeface="Georgia"/>
                <a:cs typeface="Georgia"/>
                <a:sym typeface="Georgia"/>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96" name="Google Shape;96;p21"/>
          <p:cNvSpPr/>
          <p:nvPr>
            <p:ph idx="2" type="pic"/>
          </p:nvPr>
        </p:nvSpPr>
        <p:spPr>
          <a:xfrm>
            <a:off x="4054287" y="721100"/>
            <a:ext cx="4464900" cy="3469200"/>
          </a:xfrm>
          <a:prstGeom prst="rect">
            <a:avLst/>
          </a:prstGeom>
          <a:noFill/>
          <a:ln>
            <a:noFill/>
          </a:ln>
        </p:spPr>
      </p:sp>
      <p:sp>
        <p:nvSpPr>
          <p:cNvPr id="97" name="Google Shape;97;p21"/>
          <p:cNvSpPr txBox="1"/>
          <p:nvPr>
            <p:ph idx="12" type="sldNum"/>
          </p:nvPr>
        </p:nvSpPr>
        <p:spPr>
          <a:xfrm>
            <a:off x="8334297" y="4818880"/>
            <a:ext cx="255300" cy="17310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1pPr>
            <a:lvl2pPr indent="0" lvl="1"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2pPr>
            <a:lvl3pPr indent="0" lvl="2"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3pPr>
            <a:lvl4pPr indent="0" lvl="3"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4pPr>
            <a:lvl5pPr indent="0" lvl="4"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5pPr>
            <a:lvl6pPr indent="0" lvl="5"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6pPr>
            <a:lvl7pPr indent="0" lvl="6"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7pPr>
            <a:lvl8pPr indent="0" lvl="7"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8pPr>
            <a:lvl9pPr indent="0" lvl="8"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21"/>
          <p:cNvSpPr txBox="1"/>
          <p:nvPr>
            <p:ph idx="3" type="body"/>
          </p:nvPr>
        </p:nvSpPr>
        <p:spPr>
          <a:xfrm>
            <a:off x="4054287" y="4301501"/>
            <a:ext cx="4464900" cy="1923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BU Bulleted Text 1 Photo" showMasterSp="0">
  <p:cSld name="SBU Bulleted Text 1 Photo">
    <p:spTree>
      <p:nvGrpSpPr>
        <p:cNvPr id="99" name="Shape 99"/>
        <p:cNvGrpSpPr/>
        <p:nvPr/>
      </p:nvGrpSpPr>
      <p:grpSpPr>
        <a:xfrm>
          <a:off x="0" y="0"/>
          <a:ext cx="0" cy="0"/>
          <a:chOff x="0" y="0"/>
          <a:chExt cx="0" cy="0"/>
        </a:xfrm>
      </p:grpSpPr>
      <p:pic>
        <p:nvPicPr>
          <p:cNvPr descr="Picture 6" id="100" name="Google Shape;100;p22"/>
          <p:cNvPicPr preferRelativeResize="0"/>
          <p:nvPr/>
        </p:nvPicPr>
        <p:blipFill rotWithShape="1">
          <a:blip r:embed="rId2">
            <a:alphaModFix/>
          </a:blip>
          <a:srcRect b="0" l="0" r="0" t="0"/>
          <a:stretch/>
        </p:blipFill>
        <p:spPr>
          <a:xfrm>
            <a:off x="-6218" y="200"/>
            <a:ext cx="6872752" cy="5154159"/>
          </a:xfrm>
          <a:prstGeom prst="rect">
            <a:avLst/>
          </a:prstGeom>
          <a:noFill/>
          <a:ln>
            <a:noFill/>
          </a:ln>
        </p:spPr>
      </p:pic>
      <p:grpSp>
        <p:nvGrpSpPr>
          <p:cNvPr id="101" name="Google Shape;101;p22"/>
          <p:cNvGrpSpPr/>
          <p:nvPr/>
        </p:nvGrpSpPr>
        <p:grpSpPr>
          <a:xfrm>
            <a:off x="201476" y="0"/>
            <a:ext cx="8772000" cy="5154525"/>
            <a:chOff x="-1" y="0"/>
            <a:chExt cx="8772000" cy="6872700"/>
          </a:xfrm>
        </p:grpSpPr>
        <p:sp>
          <p:nvSpPr>
            <p:cNvPr id="102" name="Google Shape;102;p22"/>
            <p:cNvSpPr/>
            <p:nvPr/>
          </p:nvSpPr>
          <p:spPr>
            <a:xfrm>
              <a:off x="-1" y="0"/>
              <a:ext cx="8772000" cy="68727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3" name="Google Shape;103;p22"/>
            <p:cNvSpPr txBox="1"/>
            <p:nvPr/>
          </p:nvSpPr>
          <p:spPr>
            <a:xfrm>
              <a:off x="-1" y="3257303"/>
              <a:ext cx="8772000" cy="358200"/>
            </a:xfrm>
            <a:prstGeom prst="rect">
              <a:avLst/>
            </a:prstGeom>
            <a:noFill/>
            <a:ln>
              <a:noFill/>
            </a:ln>
          </p:spPr>
          <p:txBody>
            <a:bodyPr anchorCtr="0" anchor="ctr" bIns="45700" lIns="45700" spcFirstLastPara="1" rIns="45700" wrap="square" tIns="45700">
              <a:noAutofit/>
            </a:bodyPr>
            <a:lstStyle/>
            <a:p>
              <a:pPr indent="2743200" lvl="6"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pic>
        <p:nvPicPr>
          <p:cNvPr descr="Picture 11" id="104" name="Google Shape;104;p22"/>
          <p:cNvPicPr preferRelativeResize="0"/>
          <p:nvPr/>
        </p:nvPicPr>
        <p:blipFill rotWithShape="1">
          <a:blip r:embed="rId3">
            <a:alphaModFix/>
          </a:blip>
          <a:srcRect b="0" l="0" r="0" t="0"/>
          <a:stretch/>
        </p:blipFill>
        <p:spPr>
          <a:xfrm>
            <a:off x="628650" y="153321"/>
            <a:ext cx="1399204" cy="236548"/>
          </a:xfrm>
          <a:prstGeom prst="rect">
            <a:avLst/>
          </a:prstGeom>
          <a:noFill/>
          <a:ln>
            <a:noFill/>
          </a:ln>
        </p:spPr>
      </p:pic>
      <p:cxnSp>
        <p:nvCxnSpPr>
          <p:cNvPr id="105" name="Google Shape;105;p22"/>
          <p:cNvCxnSpPr/>
          <p:nvPr/>
        </p:nvCxnSpPr>
        <p:spPr>
          <a:xfrm>
            <a:off x="628649" y="4686354"/>
            <a:ext cx="7890600" cy="0"/>
          </a:xfrm>
          <a:prstGeom prst="straightConnector1">
            <a:avLst/>
          </a:prstGeom>
          <a:noFill/>
          <a:ln cap="flat" cmpd="sng" w="19050">
            <a:solidFill>
              <a:srgbClr val="C0C0C0"/>
            </a:solidFill>
            <a:prstDash val="dot"/>
            <a:miter lim="8000"/>
            <a:headEnd len="sm" w="sm" type="none"/>
            <a:tailEnd len="sm" w="sm" type="none"/>
          </a:ln>
        </p:spPr>
      </p:cxnSp>
      <p:pic>
        <p:nvPicPr>
          <p:cNvPr descr="Picture 13" id="106" name="Google Shape;106;p22"/>
          <p:cNvPicPr preferRelativeResize="0"/>
          <p:nvPr/>
        </p:nvPicPr>
        <p:blipFill rotWithShape="1">
          <a:blip r:embed="rId4">
            <a:alphaModFix/>
          </a:blip>
          <a:srcRect b="0" l="0" r="0" t="0"/>
          <a:stretch/>
        </p:blipFill>
        <p:spPr>
          <a:xfrm>
            <a:off x="628650" y="4769319"/>
            <a:ext cx="585541" cy="216605"/>
          </a:xfrm>
          <a:prstGeom prst="rect">
            <a:avLst/>
          </a:prstGeom>
          <a:noFill/>
          <a:ln>
            <a:noFill/>
          </a:ln>
        </p:spPr>
      </p:pic>
      <p:sp>
        <p:nvSpPr>
          <p:cNvPr id="107" name="Google Shape;107;p22"/>
          <p:cNvSpPr txBox="1"/>
          <p:nvPr>
            <p:ph type="title"/>
          </p:nvPr>
        </p:nvSpPr>
        <p:spPr>
          <a:xfrm>
            <a:off x="626114" y="673153"/>
            <a:ext cx="3335700" cy="729300"/>
          </a:xfrm>
          <a:prstGeom prst="rect">
            <a:avLst/>
          </a:prstGeom>
          <a:noFill/>
          <a:ln>
            <a:noFill/>
          </a:ln>
        </p:spPr>
        <p:txBody>
          <a:bodyPr anchorCtr="0" anchor="t" bIns="45700" lIns="45700" spcFirstLastPara="1" rIns="45700" wrap="square" tIns="45700">
            <a:noAutofit/>
          </a:bodyPr>
          <a:lstStyle>
            <a:lvl1pPr lvl="0" algn="l">
              <a:lnSpc>
                <a:spcPct val="80000"/>
              </a:lnSpc>
              <a:spcBef>
                <a:spcPts val="0"/>
              </a:spcBef>
              <a:spcAft>
                <a:spcPts val="0"/>
              </a:spcAft>
              <a:buClr>
                <a:srgbClr val="000000"/>
              </a:buClr>
              <a:buSzPts val="3000"/>
              <a:buFont typeface="Verdana"/>
              <a:buNone/>
              <a:defRPr sz="3000">
                <a:solidFill>
                  <a:srgbClr val="000000"/>
                </a:solidFill>
              </a:defRPr>
            </a:lvl1pPr>
            <a:lvl2pPr lvl="1" algn="l">
              <a:lnSpc>
                <a:spcPct val="70000"/>
              </a:lnSpc>
              <a:spcBef>
                <a:spcPts val="0"/>
              </a:spcBef>
              <a:spcAft>
                <a:spcPts val="0"/>
              </a:spcAft>
              <a:buClr>
                <a:srgbClr val="FFFFFF"/>
              </a:buClr>
              <a:buSzPts val="1800"/>
              <a:buNone/>
              <a:defRPr/>
            </a:lvl2pPr>
            <a:lvl3pPr lvl="2" algn="l">
              <a:lnSpc>
                <a:spcPct val="70000"/>
              </a:lnSpc>
              <a:spcBef>
                <a:spcPts val="0"/>
              </a:spcBef>
              <a:spcAft>
                <a:spcPts val="0"/>
              </a:spcAft>
              <a:buClr>
                <a:srgbClr val="FFFFFF"/>
              </a:buClr>
              <a:buSzPts val="1800"/>
              <a:buNone/>
              <a:defRPr/>
            </a:lvl3pPr>
            <a:lvl4pPr lvl="3" algn="l">
              <a:lnSpc>
                <a:spcPct val="70000"/>
              </a:lnSpc>
              <a:spcBef>
                <a:spcPts val="0"/>
              </a:spcBef>
              <a:spcAft>
                <a:spcPts val="0"/>
              </a:spcAft>
              <a:buClr>
                <a:srgbClr val="FFFFFF"/>
              </a:buClr>
              <a:buSzPts val="1800"/>
              <a:buNone/>
              <a:defRPr/>
            </a:lvl4pPr>
            <a:lvl5pPr lvl="4" algn="l">
              <a:lnSpc>
                <a:spcPct val="70000"/>
              </a:lnSpc>
              <a:spcBef>
                <a:spcPts val="0"/>
              </a:spcBef>
              <a:spcAft>
                <a:spcPts val="0"/>
              </a:spcAft>
              <a:buClr>
                <a:srgbClr val="FFFFFF"/>
              </a:buClr>
              <a:buSzPts val="1800"/>
              <a:buNone/>
              <a:defRPr/>
            </a:lvl5pPr>
            <a:lvl6pPr lvl="5" algn="l">
              <a:lnSpc>
                <a:spcPct val="70000"/>
              </a:lnSpc>
              <a:spcBef>
                <a:spcPts val="0"/>
              </a:spcBef>
              <a:spcAft>
                <a:spcPts val="0"/>
              </a:spcAft>
              <a:buClr>
                <a:srgbClr val="FFFFFF"/>
              </a:buClr>
              <a:buSzPts val="1800"/>
              <a:buNone/>
              <a:defRPr/>
            </a:lvl6pPr>
            <a:lvl7pPr lvl="6" algn="l">
              <a:lnSpc>
                <a:spcPct val="70000"/>
              </a:lnSpc>
              <a:spcBef>
                <a:spcPts val="0"/>
              </a:spcBef>
              <a:spcAft>
                <a:spcPts val="0"/>
              </a:spcAft>
              <a:buClr>
                <a:srgbClr val="FFFFFF"/>
              </a:buClr>
              <a:buSzPts val="1800"/>
              <a:buNone/>
              <a:defRPr/>
            </a:lvl7pPr>
            <a:lvl8pPr lvl="7" algn="l">
              <a:lnSpc>
                <a:spcPct val="70000"/>
              </a:lnSpc>
              <a:spcBef>
                <a:spcPts val="0"/>
              </a:spcBef>
              <a:spcAft>
                <a:spcPts val="0"/>
              </a:spcAft>
              <a:buClr>
                <a:srgbClr val="FFFFFF"/>
              </a:buClr>
              <a:buSzPts val="1800"/>
              <a:buNone/>
              <a:defRPr/>
            </a:lvl8pPr>
            <a:lvl9pPr lvl="8" algn="l">
              <a:lnSpc>
                <a:spcPct val="70000"/>
              </a:lnSpc>
              <a:spcBef>
                <a:spcPts val="0"/>
              </a:spcBef>
              <a:spcAft>
                <a:spcPts val="0"/>
              </a:spcAft>
              <a:buClr>
                <a:srgbClr val="FFFFFF"/>
              </a:buClr>
              <a:buSzPts val="1800"/>
              <a:buNone/>
              <a:defRPr/>
            </a:lvl9pPr>
          </a:lstStyle>
          <a:p/>
        </p:txBody>
      </p:sp>
      <p:sp>
        <p:nvSpPr>
          <p:cNvPr id="108" name="Google Shape;108;p22"/>
          <p:cNvSpPr txBox="1"/>
          <p:nvPr>
            <p:ph idx="12" type="sldNum"/>
          </p:nvPr>
        </p:nvSpPr>
        <p:spPr>
          <a:xfrm>
            <a:off x="8334297" y="4818880"/>
            <a:ext cx="255300" cy="17310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1pPr>
            <a:lvl2pPr indent="0" lvl="1"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2pPr>
            <a:lvl3pPr indent="0" lvl="2"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3pPr>
            <a:lvl4pPr indent="0" lvl="3"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4pPr>
            <a:lvl5pPr indent="0" lvl="4"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5pPr>
            <a:lvl6pPr indent="0" lvl="5"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6pPr>
            <a:lvl7pPr indent="0" lvl="6"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7pPr>
            <a:lvl8pPr indent="0" lvl="7"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8pPr>
            <a:lvl9pPr indent="0" lvl="8" marL="0" marR="0" algn="r">
              <a:lnSpc>
                <a:spcPct val="100000"/>
              </a:lnSpc>
              <a:spcBef>
                <a:spcPts val="0"/>
              </a:spcBef>
              <a:spcAft>
                <a:spcPts val="0"/>
              </a:spcAft>
              <a:buClr>
                <a:srgbClr val="828383"/>
              </a:buClr>
              <a:buSzPts val="1000"/>
              <a:buFont typeface="Georgia"/>
              <a:buNone/>
              <a:defRPr b="1" i="0" sz="1000" u="none" cap="none" strike="noStrike">
                <a:solidFill>
                  <a:srgbClr val="828383"/>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22"/>
          <p:cNvSpPr/>
          <p:nvPr>
            <p:ph idx="2" type="pic"/>
          </p:nvPr>
        </p:nvSpPr>
        <p:spPr>
          <a:xfrm>
            <a:off x="4054287" y="721100"/>
            <a:ext cx="4464900" cy="3469200"/>
          </a:xfrm>
          <a:prstGeom prst="rect">
            <a:avLst/>
          </a:prstGeom>
          <a:noFill/>
          <a:ln>
            <a:noFill/>
          </a:ln>
        </p:spPr>
      </p:sp>
      <p:sp>
        <p:nvSpPr>
          <p:cNvPr id="110" name="Google Shape;110;p22"/>
          <p:cNvSpPr txBox="1"/>
          <p:nvPr>
            <p:ph idx="1" type="body"/>
          </p:nvPr>
        </p:nvSpPr>
        <p:spPr>
          <a:xfrm>
            <a:off x="626114" y="1529262"/>
            <a:ext cx="3335700" cy="2712300"/>
          </a:xfrm>
          <a:prstGeom prst="rect">
            <a:avLst/>
          </a:prstGeom>
          <a:noFill/>
          <a:ln>
            <a:noFill/>
          </a:ln>
        </p:spPr>
        <p:txBody>
          <a:bodyPr anchorCtr="0" anchor="t" bIns="45700" lIns="45700" spcFirstLastPara="1" rIns="45700" wrap="square" tIns="45700">
            <a:noAutofit/>
          </a:bodyPr>
          <a:lstStyle>
            <a:lvl1pPr indent="-304800" lvl="0" marL="457200" algn="l">
              <a:lnSpc>
                <a:spcPct val="90000"/>
              </a:lnSpc>
              <a:spcBef>
                <a:spcPts val="1000"/>
              </a:spcBef>
              <a:spcAft>
                <a:spcPts val="0"/>
              </a:spcAft>
              <a:buClr>
                <a:srgbClr val="828383"/>
              </a:buClr>
              <a:buSzPts val="1200"/>
              <a:buChar char="•"/>
              <a:defRPr sz="1200">
                <a:solidFill>
                  <a:srgbClr val="828383"/>
                </a:solidFill>
                <a:latin typeface="Georgia"/>
                <a:ea typeface="Georgia"/>
                <a:cs typeface="Georgia"/>
                <a:sym typeface="Georgia"/>
              </a:defRPr>
            </a:lvl1pPr>
            <a:lvl2pPr indent="-228600" lvl="1" marL="914400" algn="l">
              <a:lnSpc>
                <a:spcPct val="90000"/>
              </a:lnSpc>
              <a:spcBef>
                <a:spcPts val="1000"/>
              </a:spcBef>
              <a:spcAft>
                <a:spcPts val="0"/>
              </a:spcAft>
              <a:buClr>
                <a:srgbClr val="828383"/>
              </a:buClr>
              <a:buSzPts val="1200"/>
              <a:buNone/>
              <a:defRPr sz="1200">
                <a:solidFill>
                  <a:srgbClr val="828383"/>
                </a:solidFill>
                <a:latin typeface="Georgia"/>
                <a:ea typeface="Georgia"/>
                <a:cs typeface="Georgia"/>
                <a:sym typeface="Georgia"/>
              </a:defRPr>
            </a:lvl2pPr>
            <a:lvl3pPr indent="-228600" lvl="2" marL="1371600" algn="l">
              <a:lnSpc>
                <a:spcPct val="90000"/>
              </a:lnSpc>
              <a:spcBef>
                <a:spcPts val="1000"/>
              </a:spcBef>
              <a:spcAft>
                <a:spcPts val="0"/>
              </a:spcAft>
              <a:buClr>
                <a:srgbClr val="828383"/>
              </a:buClr>
              <a:buSzPts val="1200"/>
              <a:buNone/>
              <a:defRPr sz="1200">
                <a:solidFill>
                  <a:srgbClr val="828383"/>
                </a:solidFill>
                <a:latin typeface="Georgia"/>
                <a:ea typeface="Georgia"/>
                <a:cs typeface="Georgia"/>
                <a:sym typeface="Georgia"/>
              </a:defRPr>
            </a:lvl3pPr>
            <a:lvl4pPr indent="-228600" lvl="3" marL="1828800" algn="l">
              <a:lnSpc>
                <a:spcPct val="90000"/>
              </a:lnSpc>
              <a:spcBef>
                <a:spcPts val="1000"/>
              </a:spcBef>
              <a:spcAft>
                <a:spcPts val="0"/>
              </a:spcAft>
              <a:buClr>
                <a:srgbClr val="828383"/>
              </a:buClr>
              <a:buSzPts val="1200"/>
              <a:buNone/>
              <a:defRPr sz="1200">
                <a:solidFill>
                  <a:srgbClr val="828383"/>
                </a:solidFill>
                <a:latin typeface="Georgia"/>
                <a:ea typeface="Georgia"/>
                <a:cs typeface="Georgia"/>
                <a:sym typeface="Georgia"/>
              </a:defRPr>
            </a:lvl4pPr>
            <a:lvl5pPr indent="-228600" lvl="4" marL="2286000" algn="l">
              <a:lnSpc>
                <a:spcPct val="90000"/>
              </a:lnSpc>
              <a:spcBef>
                <a:spcPts val="1000"/>
              </a:spcBef>
              <a:spcAft>
                <a:spcPts val="0"/>
              </a:spcAft>
              <a:buClr>
                <a:srgbClr val="828383"/>
              </a:buClr>
              <a:buSzPts val="1200"/>
              <a:buNone/>
              <a:defRPr sz="1200">
                <a:solidFill>
                  <a:srgbClr val="828383"/>
                </a:solidFill>
                <a:latin typeface="Georgia"/>
                <a:ea typeface="Georgia"/>
                <a:cs typeface="Georgia"/>
                <a:sym typeface="Georgia"/>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1" name="Google Shape;111;p22"/>
          <p:cNvSpPr txBox="1"/>
          <p:nvPr>
            <p:ph idx="3" type="body"/>
          </p:nvPr>
        </p:nvSpPr>
        <p:spPr>
          <a:xfrm>
            <a:off x="4054287" y="4301501"/>
            <a:ext cx="4464900" cy="1923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14.png"/><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6.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Picture 6" id="6" name="Google Shape;6;p11"/>
          <p:cNvPicPr preferRelativeResize="0"/>
          <p:nvPr/>
        </p:nvPicPr>
        <p:blipFill rotWithShape="1">
          <a:blip r:embed="rId1">
            <a:alphaModFix/>
          </a:blip>
          <a:srcRect b="0" l="0" r="0" t="0"/>
          <a:stretch/>
        </p:blipFill>
        <p:spPr>
          <a:xfrm>
            <a:off x="-6218" y="200"/>
            <a:ext cx="6872752" cy="5154159"/>
          </a:xfrm>
          <a:prstGeom prst="rect">
            <a:avLst/>
          </a:prstGeom>
          <a:noFill/>
          <a:ln>
            <a:noFill/>
          </a:ln>
        </p:spPr>
      </p:pic>
      <p:grpSp>
        <p:nvGrpSpPr>
          <p:cNvPr id="7" name="Google Shape;7;p11"/>
          <p:cNvGrpSpPr/>
          <p:nvPr/>
        </p:nvGrpSpPr>
        <p:grpSpPr>
          <a:xfrm>
            <a:off x="201476" y="0"/>
            <a:ext cx="8772000" cy="5154525"/>
            <a:chOff x="-1" y="0"/>
            <a:chExt cx="8772000" cy="6872700"/>
          </a:xfrm>
        </p:grpSpPr>
        <p:sp>
          <p:nvSpPr>
            <p:cNvPr id="8" name="Google Shape;8;p11"/>
            <p:cNvSpPr/>
            <p:nvPr/>
          </p:nvSpPr>
          <p:spPr>
            <a:xfrm>
              <a:off x="-1" y="0"/>
              <a:ext cx="8772000" cy="68727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 name="Google Shape;9;p11"/>
            <p:cNvSpPr txBox="1"/>
            <p:nvPr/>
          </p:nvSpPr>
          <p:spPr>
            <a:xfrm>
              <a:off x="-1" y="3257303"/>
              <a:ext cx="8772000" cy="358200"/>
            </a:xfrm>
            <a:prstGeom prst="rect">
              <a:avLst/>
            </a:prstGeom>
            <a:noFill/>
            <a:ln>
              <a:noFill/>
            </a:ln>
          </p:spPr>
          <p:txBody>
            <a:bodyPr anchorCtr="0" anchor="ctr" bIns="45700" lIns="45700" spcFirstLastPara="1" rIns="45700" wrap="square" tIns="45700">
              <a:noAutofit/>
            </a:bodyPr>
            <a:lstStyle/>
            <a:p>
              <a:pPr indent="2743200" lvl="6"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pic>
        <p:nvPicPr>
          <p:cNvPr descr="Picture 11" id="10" name="Google Shape;10;p11"/>
          <p:cNvPicPr preferRelativeResize="0"/>
          <p:nvPr/>
        </p:nvPicPr>
        <p:blipFill rotWithShape="1">
          <a:blip r:embed="rId2">
            <a:alphaModFix/>
          </a:blip>
          <a:srcRect b="0" l="0" r="0" t="0"/>
          <a:stretch/>
        </p:blipFill>
        <p:spPr>
          <a:xfrm>
            <a:off x="628650" y="153321"/>
            <a:ext cx="1399204" cy="236548"/>
          </a:xfrm>
          <a:prstGeom prst="rect">
            <a:avLst/>
          </a:prstGeom>
          <a:noFill/>
          <a:ln>
            <a:noFill/>
          </a:ln>
        </p:spPr>
      </p:pic>
      <p:cxnSp>
        <p:nvCxnSpPr>
          <p:cNvPr id="11" name="Google Shape;11;p11"/>
          <p:cNvCxnSpPr/>
          <p:nvPr/>
        </p:nvCxnSpPr>
        <p:spPr>
          <a:xfrm>
            <a:off x="628649" y="4686354"/>
            <a:ext cx="7890600" cy="0"/>
          </a:xfrm>
          <a:prstGeom prst="straightConnector1">
            <a:avLst/>
          </a:prstGeom>
          <a:noFill/>
          <a:ln cap="flat" cmpd="sng" w="19050">
            <a:solidFill>
              <a:srgbClr val="C0C0C0"/>
            </a:solidFill>
            <a:prstDash val="dot"/>
            <a:miter lim="8000"/>
            <a:headEnd len="sm" w="sm" type="none"/>
            <a:tailEnd len="sm" w="sm" type="none"/>
          </a:ln>
        </p:spPr>
      </p:cxnSp>
      <p:pic>
        <p:nvPicPr>
          <p:cNvPr descr="Picture 13" id="12" name="Google Shape;12;p11"/>
          <p:cNvPicPr preferRelativeResize="0"/>
          <p:nvPr/>
        </p:nvPicPr>
        <p:blipFill rotWithShape="1">
          <a:blip r:embed="rId3">
            <a:alphaModFix/>
          </a:blip>
          <a:srcRect b="0" l="0" r="0" t="0"/>
          <a:stretch/>
        </p:blipFill>
        <p:spPr>
          <a:xfrm>
            <a:off x="628650" y="4769319"/>
            <a:ext cx="585541" cy="216605"/>
          </a:xfrm>
          <a:prstGeom prst="rect">
            <a:avLst/>
          </a:prstGeom>
          <a:noFill/>
          <a:ln>
            <a:noFill/>
          </a:ln>
        </p:spPr>
      </p:pic>
      <p:pic>
        <p:nvPicPr>
          <p:cNvPr descr="Picture 8" id="13" name="Google Shape;13;p11"/>
          <p:cNvPicPr preferRelativeResize="0"/>
          <p:nvPr/>
        </p:nvPicPr>
        <p:blipFill rotWithShape="1">
          <a:blip r:embed="rId1">
            <a:alphaModFix/>
          </a:blip>
          <a:srcRect b="0" l="0" r="0" t="0"/>
          <a:stretch/>
        </p:blipFill>
        <p:spPr>
          <a:xfrm>
            <a:off x="-19666" y="200"/>
            <a:ext cx="6872752" cy="5154159"/>
          </a:xfrm>
          <a:prstGeom prst="rect">
            <a:avLst/>
          </a:prstGeom>
          <a:noFill/>
          <a:ln>
            <a:noFill/>
          </a:ln>
        </p:spPr>
      </p:pic>
      <p:sp>
        <p:nvSpPr>
          <p:cNvPr id="14" name="Google Shape;14;p11"/>
          <p:cNvSpPr txBox="1"/>
          <p:nvPr>
            <p:ph type="title"/>
          </p:nvPr>
        </p:nvSpPr>
        <p:spPr>
          <a:xfrm>
            <a:off x="530836" y="1428721"/>
            <a:ext cx="7886700" cy="2289600"/>
          </a:xfrm>
          <a:prstGeom prst="rect">
            <a:avLst/>
          </a:prstGeom>
          <a:noFill/>
          <a:ln>
            <a:noFill/>
          </a:ln>
        </p:spPr>
        <p:txBody>
          <a:bodyPr anchorCtr="0" anchor="t" bIns="45700" lIns="45700" spcFirstLastPara="1" rIns="45700" wrap="square" tIns="45700">
            <a:noAutofit/>
          </a:bodyPr>
          <a:lstStyle>
            <a:lvl1pPr lvl="0" marR="0" rtl="0" algn="l">
              <a:lnSpc>
                <a:spcPct val="70000"/>
              </a:lnSpc>
              <a:spcBef>
                <a:spcPts val="0"/>
              </a:spcBef>
              <a:spcAft>
                <a:spcPts val="0"/>
              </a:spcAft>
              <a:buClr>
                <a:srgbClr val="FFFFFF"/>
              </a:buClr>
              <a:buSzPts val="6000"/>
              <a:buFont typeface="Verdana"/>
              <a:buNone/>
              <a:defRPr b="1" i="0" sz="6000" u="none" cap="none" strike="noStrike">
                <a:solidFill>
                  <a:srgbClr val="FFFFFF"/>
                </a:solidFill>
                <a:latin typeface="Verdana"/>
                <a:ea typeface="Verdana"/>
                <a:cs typeface="Verdana"/>
                <a:sym typeface="Verdana"/>
              </a:defRPr>
            </a:lvl1pPr>
            <a:lvl2pPr lvl="1" marR="0" rtl="0" algn="l">
              <a:lnSpc>
                <a:spcPct val="70000"/>
              </a:lnSpc>
              <a:spcBef>
                <a:spcPts val="0"/>
              </a:spcBef>
              <a:spcAft>
                <a:spcPts val="0"/>
              </a:spcAft>
              <a:buClr>
                <a:srgbClr val="FFFFFF"/>
              </a:buClr>
              <a:buSzPts val="6000"/>
              <a:buFont typeface="Verdana"/>
              <a:buNone/>
              <a:defRPr b="1" i="0" sz="6000" u="none" cap="none" strike="noStrike">
                <a:solidFill>
                  <a:srgbClr val="FFFFFF"/>
                </a:solidFill>
                <a:latin typeface="Verdana"/>
                <a:ea typeface="Verdana"/>
                <a:cs typeface="Verdana"/>
                <a:sym typeface="Verdana"/>
              </a:defRPr>
            </a:lvl2pPr>
            <a:lvl3pPr lvl="2" marR="0" rtl="0" algn="l">
              <a:lnSpc>
                <a:spcPct val="70000"/>
              </a:lnSpc>
              <a:spcBef>
                <a:spcPts val="0"/>
              </a:spcBef>
              <a:spcAft>
                <a:spcPts val="0"/>
              </a:spcAft>
              <a:buClr>
                <a:srgbClr val="FFFFFF"/>
              </a:buClr>
              <a:buSzPts val="6000"/>
              <a:buFont typeface="Verdana"/>
              <a:buNone/>
              <a:defRPr b="1" i="0" sz="6000" u="none" cap="none" strike="noStrike">
                <a:solidFill>
                  <a:srgbClr val="FFFFFF"/>
                </a:solidFill>
                <a:latin typeface="Verdana"/>
                <a:ea typeface="Verdana"/>
                <a:cs typeface="Verdana"/>
                <a:sym typeface="Verdana"/>
              </a:defRPr>
            </a:lvl3pPr>
            <a:lvl4pPr lvl="3" marR="0" rtl="0" algn="l">
              <a:lnSpc>
                <a:spcPct val="70000"/>
              </a:lnSpc>
              <a:spcBef>
                <a:spcPts val="0"/>
              </a:spcBef>
              <a:spcAft>
                <a:spcPts val="0"/>
              </a:spcAft>
              <a:buClr>
                <a:srgbClr val="FFFFFF"/>
              </a:buClr>
              <a:buSzPts val="6000"/>
              <a:buFont typeface="Verdana"/>
              <a:buNone/>
              <a:defRPr b="1" i="0" sz="6000" u="none" cap="none" strike="noStrike">
                <a:solidFill>
                  <a:srgbClr val="FFFFFF"/>
                </a:solidFill>
                <a:latin typeface="Verdana"/>
                <a:ea typeface="Verdana"/>
                <a:cs typeface="Verdana"/>
                <a:sym typeface="Verdana"/>
              </a:defRPr>
            </a:lvl4pPr>
            <a:lvl5pPr lvl="4" marR="0" rtl="0" algn="l">
              <a:lnSpc>
                <a:spcPct val="70000"/>
              </a:lnSpc>
              <a:spcBef>
                <a:spcPts val="0"/>
              </a:spcBef>
              <a:spcAft>
                <a:spcPts val="0"/>
              </a:spcAft>
              <a:buClr>
                <a:srgbClr val="FFFFFF"/>
              </a:buClr>
              <a:buSzPts val="6000"/>
              <a:buFont typeface="Verdana"/>
              <a:buNone/>
              <a:defRPr b="1" i="0" sz="6000" u="none" cap="none" strike="noStrike">
                <a:solidFill>
                  <a:srgbClr val="FFFFFF"/>
                </a:solidFill>
                <a:latin typeface="Verdana"/>
                <a:ea typeface="Verdana"/>
                <a:cs typeface="Verdana"/>
                <a:sym typeface="Verdana"/>
              </a:defRPr>
            </a:lvl5pPr>
            <a:lvl6pPr lvl="5" marR="0" rtl="0" algn="l">
              <a:lnSpc>
                <a:spcPct val="70000"/>
              </a:lnSpc>
              <a:spcBef>
                <a:spcPts val="0"/>
              </a:spcBef>
              <a:spcAft>
                <a:spcPts val="0"/>
              </a:spcAft>
              <a:buClr>
                <a:srgbClr val="FFFFFF"/>
              </a:buClr>
              <a:buSzPts val="6000"/>
              <a:buFont typeface="Verdana"/>
              <a:buNone/>
              <a:defRPr b="1" i="0" sz="6000" u="none" cap="none" strike="noStrike">
                <a:solidFill>
                  <a:srgbClr val="FFFFFF"/>
                </a:solidFill>
                <a:latin typeface="Verdana"/>
                <a:ea typeface="Verdana"/>
                <a:cs typeface="Verdana"/>
                <a:sym typeface="Verdana"/>
              </a:defRPr>
            </a:lvl6pPr>
            <a:lvl7pPr lvl="6" marR="0" rtl="0" algn="l">
              <a:lnSpc>
                <a:spcPct val="70000"/>
              </a:lnSpc>
              <a:spcBef>
                <a:spcPts val="0"/>
              </a:spcBef>
              <a:spcAft>
                <a:spcPts val="0"/>
              </a:spcAft>
              <a:buClr>
                <a:srgbClr val="FFFFFF"/>
              </a:buClr>
              <a:buSzPts val="6000"/>
              <a:buFont typeface="Verdana"/>
              <a:buNone/>
              <a:defRPr b="1" i="0" sz="6000" u="none" cap="none" strike="noStrike">
                <a:solidFill>
                  <a:srgbClr val="FFFFFF"/>
                </a:solidFill>
                <a:latin typeface="Verdana"/>
                <a:ea typeface="Verdana"/>
                <a:cs typeface="Verdana"/>
                <a:sym typeface="Verdana"/>
              </a:defRPr>
            </a:lvl7pPr>
            <a:lvl8pPr lvl="7" marR="0" rtl="0" algn="l">
              <a:lnSpc>
                <a:spcPct val="70000"/>
              </a:lnSpc>
              <a:spcBef>
                <a:spcPts val="0"/>
              </a:spcBef>
              <a:spcAft>
                <a:spcPts val="0"/>
              </a:spcAft>
              <a:buClr>
                <a:srgbClr val="FFFFFF"/>
              </a:buClr>
              <a:buSzPts val="6000"/>
              <a:buFont typeface="Verdana"/>
              <a:buNone/>
              <a:defRPr b="1" i="0" sz="6000" u="none" cap="none" strike="noStrike">
                <a:solidFill>
                  <a:srgbClr val="FFFFFF"/>
                </a:solidFill>
                <a:latin typeface="Verdana"/>
                <a:ea typeface="Verdana"/>
                <a:cs typeface="Verdana"/>
                <a:sym typeface="Verdana"/>
              </a:defRPr>
            </a:lvl8pPr>
            <a:lvl9pPr lvl="8" marR="0" rtl="0" algn="l">
              <a:lnSpc>
                <a:spcPct val="70000"/>
              </a:lnSpc>
              <a:spcBef>
                <a:spcPts val="0"/>
              </a:spcBef>
              <a:spcAft>
                <a:spcPts val="0"/>
              </a:spcAft>
              <a:buClr>
                <a:srgbClr val="FFFFFF"/>
              </a:buClr>
              <a:buSzPts val="6000"/>
              <a:buFont typeface="Verdana"/>
              <a:buNone/>
              <a:defRPr b="1" i="0" sz="6000" u="none" cap="none" strike="noStrike">
                <a:solidFill>
                  <a:srgbClr val="FFFFFF"/>
                </a:solidFill>
                <a:latin typeface="Verdana"/>
                <a:ea typeface="Verdana"/>
                <a:cs typeface="Verdana"/>
                <a:sym typeface="Verdana"/>
              </a:defRPr>
            </a:lvl9pPr>
          </a:lstStyle>
          <a:p/>
        </p:txBody>
      </p:sp>
      <p:sp>
        <p:nvSpPr>
          <p:cNvPr id="15" name="Google Shape;15;p11"/>
          <p:cNvSpPr txBox="1"/>
          <p:nvPr>
            <p:ph idx="12" type="sldNum"/>
          </p:nvPr>
        </p:nvSpPr>
        <p:spPr>
          <a:xfrm>
            <a:off x="8328787" y="4821912"/>
            <a:ext cx="255300" cy="173100"/>
          </a:xfrm>
          <a:prstGeom prst="rect">
            <a:avLst/>
          </a:prstGeom>
          <a:noFill/>
          <a:ln>
            <a:noFill/>
          </a:ln>
        </p:spPr>
        <p:txBody>
          <a:bodyPr anchorCtr="0" anchor="t" bIns="45700" lIns="45700" spcFirstLastPara="1" rIns="45700" wrap="square" tIns="45700">
            <a:noAutofit/>
          </a:bodyPr>
          <a:lstStyle>
            <a:lvl1pPr indent="0" lvl="0" marL="0" marR="0" rtl="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1pPr>
            <a:lvl2pPr indent="0" lvl="1" marL="0" marR="0" rtl="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2pPr>
            <a:lvl3pPr indent="0" lvl="2" marL="0" marR="0" rtl="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3pPr>
            <a:lvl4pPr indent="0" lvl="3" marL="0" marR="0" rtl="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4pPr>
            <a:lvl5pPr indent="0" lvl="4" marL="0" marR="0" rtl="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5pPr>
            <a:lvl6pPr indent="0" lvl="5" marL="0" marR="0" rtl="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6pPr>
            <a:lvl7pPr indent="0" lvl="6" marL="0" marR="0" rtl="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7pPr>
            <a:lvl8pPr indent="0" lvl="7" marL="0" marR="0" rtl="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8pPr>
            <a:lvl9pPr indent="0" lvl="8" marL="0" marR="0" rtl="0" algn="r">
              <a:lnSpc>
                <a:spcPct val="100000"/>
              </a:lnSpc>
              <a:spcBef>
                <a:spcPts val="0"/>
              </a:spcBef>
              <a:spcAft>
                <a:spcPts val="0"/>
              </a:spcAft>
              <a:buClr>
                <a:srgbClr val="FFFFFF"/>
              </a:buClr>
              <a:buSzPts val="1000"/>
              <a:buFont typeface="Georgia"/>
              <a:buNone/>
              <a:defRPr b="1" i="0" sz="10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pic>
        <p:nvPicPr>
          <p:cNvPr descr="Picture 9" id="16" name="Google Shape;16;p11"/>
          <p:cNvPicPr preferRelativeResize="0"/>
          <p:nvPr/>
        </p:nvPicPr>
        <p:blipFill rotWithShape="1">
          <a:blip r:embed="rId4">
            <a:alphaModFix/>
          </a:blip>
          <a:srcRect b="0" l="0" r="0" t="0"/>
          <a:stretch/>
        </p:blipFill>
        <p:spPr>
          <a:xfrm>
            <a:off x="628650" y="4770295"/>
            <a:ext cx="585544" cy="219032"/>
          </a:xfrm>
          <a:prstGeom prst="rect">
            <a:avLst/>
          </a:prstGeom>
          <a:noFill/>
          <a:ln>
            <a:noFill/>
          </a:ln>
        </p:spPr>
      </p:pic>
      <p:pic>
        <p:nvPicPr>
          <p:cNvPr descr="Picture 10" id="17" name="Google Shape;17;p11"/>
          <p:cNvPicPr preferRelativeResize="0"/>
          <p:nvPr/>
        </p:nvPicPr>
        <p:blipFill rotWithShape="1">
          <a:blip r:embed="rId5">
            <a:alphaModFix/>
          </a:blip>
          <a:srcRect b="0" l="0" r="0" t="0"/>
          <a:stretch/>
        </p:blipFill>
        <p:spPr>
          <a:xfrm>
            <a:off x="628650" y="148488"/>
            <a:ext cx="1400984" cy="239574"/>
          </a:xfrm>
          <a:prstGeom prst="rect">
            <a:avLst/>
          </a:prstGeom>
          <a:noFill/>
          <a:ln>
            <a:noFill/>
          </a:ln>
        </p:spPr>
      </p:pic>
      <p:cxnSp>
        <p:nvCxnSpPr>
          <p:cNvPr id="18" name="Google Shape;18;p11"/>
          <p:cNvCxnSpPr/>
          <p:nvPr/>
        </p:nvCxnSpPr>
        <p:spPr>
          <a:xfrm>
            <a:off x="628649" y="4680900"/>
            <a:ext cx="7890600" cy="0"/>
          </a:xfrm>
          <a:prstGeom prst="straightConnector1">
            <a:avLst/>
          </a:prstGeom>
          <a:noFill/>
          <a:ln cap="flat" cmpd="sng" w="19050">
            <a:solidFill>
              <a:srgbClr val="FFFFFF"/>
            </a:solidFill>
            <a:prstDash val="dot"/>
            <a:miter lim="8000"/>
            <a:headEnd len="sm" w="sm" type="none"/>
            <a:tailEnd len="sm" w="sm" type="none"/>
          </a:ln>
        </p:spPr>
      </p:cxnSp>
      <p:sp>
        <p:nvSpPr>
          <p:cNvPr id="19" name="Google Shape;19;p11"/>
          <p:cNvSpPr txBox="1"/>
          <p:nvPr>
            <p:ph idx="1" type="body"/>
          </p:nvPr>
        </p:nvSpPr>
        <p:spPr>
          <a:xfrm>
            <a:off x="457200" y="1200150"/>
            <a:ext cx="8229600" cy="3394500"/>
          </a:xfrm>
          <a:prstGeom prst="rect">
            <a:avLst/>
          </a:prstGeom>
          <a:noFill/>
          <a:ln>
            <a:noFill/>
          </a:ln>
        </p:spPr>
        <p:txBody>
          <a:bodyPr anchorCtr="0" anchor="t" bIns="45700" lIns="45700" spcFirstLastPara="1" rIns="45700" wrap="square" tIns="45700">
            <a:noAutofit/>
          </a:bodyPr>
          <a:lstStyle>
            <a:lvl1pPr indent="-406400" lvl="0" marL="4572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Helvetica Neue"/>
              <a:buChar char="•"/>
              <a:defRPr b="0" i="0" sz="28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8.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colab.research.google.com/drive/1GLbBMEw4x7uUveYP0riK_DAeywDlZl_z#scrollTo=OX7jYxuxaKgI" TargetMode="External"/><Relationship Id="rId4" Type="http://schemas.openxmlformats.org/officeDocument/2006/relationships/hyperlink" Target="https://github.com/sandhu1/Finance-ll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1e2b62a691_10_4"/>
          <p:cNvSpPr txBox="1"/>
          <p:nvPr>
            <p:ph idx="1" type="subTitle"/>
          </p:nvPr>
        </p:nvSpPr>
        <p:spPr>
          <a:xfrm>
            <a:off x="988088" y="3724669"/>
            <a:ext cx="7167900" cy="413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800"/>
              <a:buFont typeface="Arial"/>
              <a:buNone/>
            </a:pPr>
            <a:r>
              <a:rPr lang="en-US">
                <a:latin typeface="Arial"/>
                <a:ea typeface="Arial"/>
                <a:cs typeface="Arial"/>
                <a:sym typeface="Arial"/>
              </a:rPr>
              <a:t>AMS 520.01 :  </a:t>
            </a:r>
            <a:r>
              <a:rPr lang="en-US">
                <a:latin typeface="Times New Roman"/>
                <a:ea typeface="Times New Roman"/>
                <a:cs typeface="Times New Roman"/>
                <a:sym typeface="Times New Roman"/>
              </a:rPr>
              <a:t>Machine Learning in Quantitative Finance</a:t>
            </a:r>
            <a:endParaRPr>
              <a:latin typeface="Arial"/>
              <a:ea typeface="Arial"/>
              <a:cs typeface="Arial"/>
              <a:sym typeface="Arial"/>
            </a:endParaRPr>
          </a:p>
          <a:p>
            <a:pPr indent="0" lvl="0" marL="0" rtl="0" algn="ctr">
              <a:lnSpc>
                <a:spcPct val="100000"/>
              </a:lnSpc>
              <a:spcBef>
                <a:spcPts val="0"/>
              </a:spcBef>
              <a:spcAft>
                <a:spcPts val="0"/>
              </a:spcAft>
              <a:buClr>
                <a:schemeClr val="dk1"/>
              </a:buClr>
              <a:buSzPts val="800"/>
              <a:buFont typeface="Arial"/>
              <a:buNone/>
            </a:pPr>
            <a:r>
              <a:t/>
            </a:r>
            <a:endParaRPr>
              <a:latin typeface="Arial"/>
              <a:ea typeface="Arial"/>
              <a:cs typeface="Arial"/>
              <a:sym typeface="Arial"/>
            </a:endParaRPr>
          </a:p>
        </p:txBody>
      </p:sp>
      <p:sp>
        <p:nvSpPr>
          <p:cNvPr id="198" name="Google Shape;198;g31e2b62a691_10_4"/>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199" name="Google Shape;199;g31e2b62a691_10_4"/>
          <p:cNvSpPr txBox="1"/>
          <p:nvPr>
            <p:ph idx="1" type="subTitle"/>
          </p:nvPr>
        </p:nvSpPr>
        <p:spPr>
          <a:xfrm>
            <a:off x="610200" y="4219781"/>
            <a:ext cx="7923600" cy="4134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US" sz="2500">
                <a:latin typeface="Times New Roman"/>
                <a:ea typeface="Times New Roman"/>
                <a:cs typeface="Times New Roman"/>
                <a:sym typeface="Times New Roman"/>
              </a:rPr>
              <a:t>AI Powered Personal Finance Advisor</a:t>
            </a:r>
            <a:endParaRPr sz="2500">
              <a:latin typeface="Times New Roman"/>
              <a:ea typeface="Times New Roman"/>
              <a:cs typeface="Times New Roman"/>
              <a:sym typeface="Times New Roman"/>
            </a:endParaRPr>
          </a:p>
          <a:p>
            <a:pPr indent="0" lvl="0" marL="0" rtl="0" algn="ctr">
              <a:lnSpc>
                <a:spcPct val="115000"/>
              </a:lnSpc>
              <a:spcBef>
                <a:spcPts val="900"/>
              </a:spcBef>
              <a:spcAft>
                <a:spcPts val="0"/>
              </a:spcAft>
              <a:buClr>
                <a:schemeClr val="dk1"/>
              </a:buClr>
              <a:buSzPts val="800"/>
              <a:buFont typeface="Arial"/>
              <a:buNone/>
            </a:pPr>
            <a:r>
              <a:t/>
            </a:r>
            <a:endParaRPr sz="2200">
              <a:latin typeface="Arial"/>
              <a:ea typeface="Arial"/>
              <a:cs typeface="Arial"/>
              <a:sym typeface="Arial"/>
            </a:endParaRPr>
          </a:p>
          <a:p>
            <a:pPr indent="0" lvl="0" marL="0" rtl="0" algn="ctr">
              <a:lnSpc>
                <a:spcPct val="115000"/>
              </a:lnSpc>
              <a:spcBef>
                <a:spcPts val="900"/>
              </a:spcBef>
              <a:spcAft>
                <a:spcPts val="900"/>
              </a:spcAft>
              <a:buClr>
                <a:schemeClr val="dk1"/>
              </a:buClr>
              <a:buSzPts val="800"/>
              <a:buFont typeface="Arial"/>
              <a:buNone/>
            </a:pPr>
            <a:r>
              <a:rPr lang="en-US" sz="2200">
                <a:latin typeface="Arial"/>
                <a:ea typeface="Arial"/>
                <a:cs typeface="Arial"/>
                <a:sym typeface="Arial"/>
              </a:rPr>
              <a:t> </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a481166ec9_10_19"/>
          <p:cNvSpPr txBox="1"/>
          <p:nvPr>
            <p:ph type="title"/>
          </p:nvPr>
        </p:nvSpPr>
        <p:spPr>
          <a:xfrm>
            <a:off x="1238864" y="681414"/>
            <a:ext cx="6612900" cy="8490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latin typeface="Georgia"/>
                <a:ea typeface="Georgia"/>
                <a:cs typeface="Georgia"/>
                <a:sym typeface="Georgia"/>
              </a:rPr>
              <a:t>Sentiment Data Gen:</a:t>
            </a:r>
            <a:endParaRPr>
              <a:latin typeface="Georgia"/>
              <a:ea typeface="Georgia"/>
              <a:cs typeface="Georgia"/>
              <a:sym typeface="Georgia"/>
            </a:endParaRPr>
          </a:p>
        </p:txBody>
      </p:sp>
      <p:pic>
        <p:nvPicPr>
          <p:cNvPr id="263" name="Google Shape;263;g2a481166ec9_10_19"/>
          <p:cNvPicPr preferRelativeResize="0"/>
          <p:nvPr/>
        </p:nvPicPr>
        <p:blipFill>
          <a:blip r:embed="rId3">
            <a:alphaModFix/>
          </a:blip>
          <a:stretch>
            <a:fillRect/>
          </a:stretch>
        </p:blipFill>
        <p:spPr>
          <a:xfrm>
            <a:off x="465550" y="1284740"/>
            <a:ext cx="5706499" cy="975860"/>
          </a:xfrm>
          <a:prstGeom prst="rect">
            <a:avLst/>
          </a:prstGeom>
          <a:noFill/>
          <a:ln>
            <a:noFill/>
          </a:ln>
        </p:spPr>
      </p:pic>
      <p:pic>
        <p:nvPicPr>
          <p:cNvPr id="264" name="Google Shape;264;g2a481166ec9_10_19"/>
          <p:cNvPicPr preferRelativeResize="0"/>
          <p:nvPr/>
        </p:nvPicPr>
        <p:blipFill>
          <a:blip r:embed="rId4">
            <a:alphaModFix/>
          </a:blip>
          <a:stretch>
            <a:fillRect/>
          </a:stretch>
        </p:blipFill>
        <p:spPr>
          <a:xfrm>
            <a:off x="6172050" y="188375"/>
            <a:ext cx="2672200" cy="4289725"/>
          </a:xfrm>
          <a:prstGeom prst="rect">
            <a:avLst/>
          </a:prstGeom>
          <a:noFill/>
          <a:ln>
            <a:noFill/>
          </a:ln>
        </p:spPr>
      </p:pic>
      <p:pic>
        <p:nvPicPr>
          <p:cNvPr id="265" name="Google Shape;265;g2a481166ec9_10_19"/>
          <p:cNvPicPr preferRelativeResize="0"/>
          <p:nvPr/>
        </p:nvPicPr>
        <p:blipFill>
          <a:blip r:embed="rId5">
            <a:alphaModFix/>
          </a:blip>
          <a:stretch>
            <a:fillRect/>
          </a:stretch>
        </p:blipFill>
        <p:spPr>
          <a:xfrm>
            <a:off x="465550" y="2312925"/>
            <a:ext cx="4426400" cy="216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a481166ec9_10_1"/>
          <p:cNvSpPr txBox="1"/>
          <p:nvPr>
            <p:ph type="title"/>
          </p:nvPr>
        </p:nvSpPr>
        <p:spPr>
          <a:xfrm>
            <a:off x="1238864" y="681414"/>
            <a:ext cx="6612900" cy="8490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latin typeface="Georgia"/>
                <a:ea typeface="Georgia"/>
                <a:cs typeface="Georgia"/>
                <a:sym typeface="Georgia"/>
              </a:rPr>
              <a:t>Prompt </a:t>
            </a:r>
            <a:r>
              <a:rPr lang="en-US">
                <a:latin typeface="Georgia"/>
                <a:ea typeface="Georgia"/>
                <a:cs typeface="Georgia"/>
                <a:sym typeface="Georgia"/>
              </a:rPr>
              <a:t>Formatting</a:t>
            </a:r>
            <a:r>
              <a:rPr lang="en-US">
                <a:latin typeface="Georgia"/>
                <a:ea typeface="Georgia"/>
                <a:cs typeface="Georgia"/>
                <a:sym typeface="Georgia"/>
              </a:rPr>
              <a:t>:</a:t>
            </a:r>
            <a:endParaRPr>
              <a:latin typeface="Georgia"/>
              <a:ea typeface="Georgia"/>
              <a:cs typeface="Georgia"/>
              <a:sym typeface="Georgia"/>
            </a:endParaRPr>
          </a:p>
        </p:txBody>
      </p:sp>
      <p:pic>
        <p:nvPicPr>
          <p:cNvPr id="271" name="Google Shape;271;g2a481166ec9_10_1"/>
          <p:cNvPicPr preferRelativeResize="0"/>
          <p:nvPr/>
        </p:nvPicPr>
        <p:blipFill>
          <a:blip r:embed="rId3">
            <a:alphaModFix/>
          </a:blip>
          <a:stretch>
            <a:fillRect/>
          </a:stretch>
        </p:blipFill>
        <p:spPr>
          <a:xfrm>
            <a:off x="1245913" y="1182450"/>
            <a:ext cx="6652151" cy="2444975"/>
          </a:xfrm>
          <a:prstGeom prst="rect">
            <a:avLst/>
          </a:prstGeom>
          <a:noFill/>
          <a:ln>
            <a:noFill/>
          </a:ln>
        </p:spPr>
      </p:pic>
      <p:pic>
        <p:nvPicPr>
          <p:cNvPr id="272" name="Google Shape;272;g2a481166ec9_10_1"/>
          <p:cNvPicPr preferRelativeResize="0"/>
          <p:nvPr/>
        </p:nvPicPr>
        <p:blipFill>
          <a:blip r:embed="rId4">
            <a:alphaModFix/>
          </a:blip>
          <a:stretch>
            <a:fillRect/>
          </a:stretch>
        </p:blipFill>
        <p:spPr>
          <a:xfrm>
            <a:off x="317525" y="3712450"/>
            <a:ext cx="8677626" cy="143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31e25e84f73_0_26"/>
          <p:cNvSpPr txBox="1"/>
          <p:nvPr>
            <p:ph type="title"/>
          </p:nvPr>
        </p:nvSpPr>
        <p:spPr>
          <a:xfrm>
            <a:off x="684300" y="616347"/>
            <a:ext cx="6418800" cy="5841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latin typeface="Georgia"/>
                <a:ea typeface="Georgia"/>
                <a:cs typeface="Georgia"/>
                <a:sym typeface="Georgia"/>
              </a:rPr>
              <a:t>Unsloth Optimization</a:t>
            </a:r>
            <a:endParaRPr>
              <a:latin typeface="Georgia"/>
              <a:ea typeface="Georgia"/>
              <a:cs typeface="Georgia"/>
              <a:sym typeface="Georgia"/>
            </a:endParaRPr>
          </a:p>
        </p:txBody>
      </p:sp>
      <p:sp>
        <p:nvSpPr>
          <p:cNvPr id="278" name="Google Shape;278;g31e25e84f73_0_26"/>
          <p:cNvSpPr txBox="1"/>
          <p:nvPr/>
        </p:nvSpPr>
        <p:spPr>
          <a:xfrm>
            <a:off x="534900" y="1200450"/>
            <a:ext cx="4106700" cy="290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300">
                <a:latin typeface="Georgia"/>
                <a:ea typeface="Georgia"/>
                <a:cs typeface="Georgia"/>
                <a:sym typeface="Georgia"/>
              </a:rPr>
              <a:t>The Unsloth optimization framework represents a sophisticated approach to improving model training efficiency through three key components:</a:t>
            </a:r>
            <a:endParaRPr sz="1300">
              <a:latin typeface="Georgia"/>
              <a:ea typeface="Georgia"/>
              <a:cs typeface="Georgia"/>
              <a:sym typeface="Georgia"/>
            </a:endParaRPr>
          </a:p>
          <a:p>
            <a:pPr indent="-311150" lvl="0" marL="457200" rtl="0" algn="l">
              <a:lnSpc>
                <a:spcPct val="115000"/>
              </a:lnSpc>
              <a:spcBef>
                <a:spcPts val="1200"/>
              </a:spcBef>
              <a:spcAft>
                <a:spcPts val="0"/>
              </a:spcAft>
              <a:buClr>
                <a:schemeClr val="dk1"/>
              </a:buClr>
              <a:buSzPts val="1300"/>
              <a:buFont typeface="Georgia"/>
              <a:buAutoNum type="arabicPeriod"/>
            </a:pPr>
            <a:r>
              <a:rPr lang="en-US" sz="1300">
                <a:latin typeface="Georgia"/>
                <a:ea typeface="Georgia"/>
                <a:cs typeface="Georgia"/>
                <a:sym typeface="Georgia"/>
              </a:rPr>
              <a:t>Memory Management System : The system implements advanced memory optimization techniques.</a:t>
            </a:r>
            <a:endParaRPr sz="1300">
              <a:latin typeface="Georgia"/>
              <a:ea typeface="Georgia"/>
              <a:cs typeface="Georgia"/>
              <a:sym typeface="Georgia"/>
            </a:endParaRPr>
          </a:p>
          <a:p>
            <a:pPr indent="-311150" lvl="0" marL="457200" rtl="0" algn="l">
              <a:lnSpc>
                <a:spcPct val="115000"/>
              </a:lnSpc>
              <a:spcBef>
                <a:spcPts val="0"/>
              </a:spcBef>
              <a:spcAft>
                <a:spcPts val="0"/>
              </a:spcAft>
              <a:buClr>
                <a:schemeClr val="dk1"/>
              </a:buClr>
              <a:buSzPts val="1300"/>
              <a:buFont typeface="Georgia"/>
              <a:buAutoNum type="arabicPeriod"/>
            </a:pPr>
            <a:r>
              <a:rPr lang="en-US" sz="1300">
                <a:latin typeface="Georgia"/>
                <a:ea typeface="Georgia"/>
                <a:cs typeface="Georgia"/>
                <a:sym typeface="Georgia"/>
              </a:rPr>
              <a:t>Training Configuration : The training process is optimized through carefully tuned parameters.</a:t>
            </a:r>
            <a:endParaRPr sz="1300">
              <a:latin typeface="Georgia"/>
              <a:ea typeface="Georgia"/>
              <a:cs typeface="Georgia"/>
              <a:sym typeface="Georgia"/>
            </a:endParaRPr>
          </a:p>
          <a:p>
            <a:pPr indent="-311150" lvl="0" marL="457200" rtl="0" algn="l">
              <a:lnSpc>
                <a:spcPct val="115000"/>
              </a:lnSpc>
              <a:spcBef>
                <a:spcPts val="0"/>
              </a:spcBef>
              <a:spcAft>
                <a:spcPts val="0"/>
              </a:spcAft>
              <a:buClr>
                <a:schemeClr val="dk1"/>
              </a:buClr>
              <a:buSzPts val="1300"/>
              <a:buFont typeface="Georgia"/>
              <a:buAutoNum type="arabicPeriod" startAt="3"/>
            </a:pPr>
            <a:r>
              <a:rPr lang="en-US" sz="1300">
                <a:latin typeface="Georgia"/>
                <a:ea typeface="Georgia"/>
                <a:cs typeface="Georgia"/>
                <a:sym typeface="Georgia"/>
              </a:rPr>
              <a:t>Optimization Pipeline : The pipeline incorporates multiple optimization technique for parameter updates.</a:t>
            </a:r>
            <a:endParaRPr sz="1300">
              <a:latin typeface="Georgia"/>
              <a:ea typeface="Georgia"/>
              <a:cs typeface="Georgia"/>
              <a:sym typeface="Georgia"/>
            </a:endParaRPr>
          </a:p>
        </p:txBody>
      </p:sp>
      <p:sp>
        <p:nvSpPr>
          <p:cNvPr id="279" name="Google Shape;279;g31e25e84f73_0_26"/>
          <p:cNvSpPr txBox="1"/>
          <p:nvPr/>
        </p:nvSpPr>
        <p:spPr>
          <a:xfrm>
            <a:off x="2984175" y="154775"/>
            <a:ext cx="29445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latin typeface="Calibri"/>
              <a:ea typeface="Calibri"/>
              <a:cs typeface="Calibri"/>
              <a:sym typeface="Calibri"/>
            </a:endParaRPr>
          </a:p>
        </p:txBody>
      </p:sp>
      <p:sp>
        <p:nvSpPr>
          <p:cNvPr id="280" name="Google Shape;280;g31e25e84f73_0_26"/>
          <p:cNvSpPr txBox="1"/>
          <p:nvPr/>
        </p:nvSpPr>
        <p:spPr>
          <a:xfrm>
            <a:off x="852550" y="4049250"/>
            <a:ext cx="7807800" cy="630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US" sz="1100" u="sng">
                <a:solidFill>
                  <a:schemeClr val="dk1"/>
                </a:solidFill>
              </a:rPr>
              <a:t>Our implementation begins with Meta's LLaMA 3 8B Instruct Model with fine-tuning process which enhances LLaMA 3's capabilities for financial analysis</a:t>
            </a:r>
            <a:endParaRPr i="1" sz="1100" u="sng">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Georgia"/>
              <a:ea typeface="Georgia"/>
              <a:cs typeface="Georgia"/>
              <a:sym typeface="Georgia"/>
            </a:endParaRPr>
          </a:p>
          <a:p>
            <a:pPr indent="0" lvl="0" marL="0" rtl="0" algn="l">
              <a:spcBef>
                <a:spcPts val="1200"/>
              </a:spcBef>
              <a:spcAft>
                <a:spcPts val="0"/>
              </a:spcAft>
              <a:buNone/>
            </a:pPr>
            <a:r>
              <a:t/>
            </a:r>
            <a:endParaRPr sz="2800">
              <a:latin typeface="Calibri"/>
              <a:ea typeface="Calibri"/>
              <a:cs typeface="Calibri"/>
              <a:sym typeface="Calibri"/>
            </a:endParaRPr>
          </a:p>
        </p:txBody>
      </p:sp>
      <p:pic>
        <p:nvPicPr>
          <p:cNvPr id="281" name="Google Shape;281;g31e25e84f73_0_26"/>
          <p:cNvPicPr preferRelativeResize="0"/>
          <p:nvPr/>
        </p:nvPicPr>
        <p:blipFill>
          <a:blip r:embed="rId3">
            <a:alphaModFix/>
          </a:blip>
          <a:stretch>
            <a:fillRect/>
          </a:stretch>
        </p:blipFill>
        <p:spPr>
          <a:xfrm>
            <a:off x="4728246" y="1275350"/>
            <a:ext cx="3844716" cy="259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31e25e84f73_0_38"/>
          <p:cNvSpPr txBox="1"/>
          <p:nvPr>
            <p:ph type="title"/>
          </p:nvPr>
        </p:nvSpPr>
        <p:spPr>
          <a:xfrm>
            <a:off x="836514" y="507414"/>
            <a:ext cx="6612900" cy="8490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latin typeface="Georgia"/>
                <a:ea typeface="Georgia"/>
                <a:cs typeface="Georgia"/>
                <a:sym typeface="Georgia"/>
              </a:rPr>
              <a:t>Methodology</a:t>
            </a:r>
            <a:endParaRPr>
              <a:latin typeface="Georgia"/>
              <a:ea typeface="Georgia"/>
              <a:cs typeface="Georgia"/>
              <a:sym typeface="Georgia"/>
            </a:endParaRPr>
          </a:p>
        </p:txBody>
      </p:sp>
      <p:pic>
        <p:nvPicPr>
          <p:cNvPr id="287" name="Google Shape;287;g31e25e84f73_0_38"/>
          <p:cNvPicPr preferRelativeResize="0"/>
          <p:nvPr/>
        </p:nvPicPr>
        <p:blipFill>
          <a:blip r:embed="rId3">
            <a:alphaModFix/>
          </a:blip>
          <a:stretch>
            <a:fillRect/>
          </a:stretch>
        </p:blipFill>
        <p:spPr>
          <a:xfrm>
            <a:off x="1480550" y="1012439"/>
            <a:ext cx="6689447" cy="34822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31e25e84f73_0_32"/>
          <p:cNvSpPr txBox="1"/>
          <p:nvPr>
            <p:ph type="title"/>
          </p:nvPr>
        </p:nvSpPr>
        <p:spPr>
          <a:xfrm>
            <a:off x="1238877" y="681425"/>
            <a:ext cx="7658400" cy="8490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latin typeface="Georgia"/>
                <a:ea typeface="Georgia"/>
                <a:cs typeface="Georgia"/>
                <a:sym typeface="Georgia"/>
              </a:rPr>
              <a:t>Yahoo Finance API Integration</a:t>
            </a:r>
            <a:endParaRPr>
              <a:latin typeface="Georgia"/>
              <a:ea typeface="Georgia"/>
              <a:cs typeface="Georgia"/>
              <a:sym typeface="Georgia"/>
            </a:endParaRPr>
          </a:p>
        </p:txBody>
      </p:sp>
      <p:sp>
        <p:nvSpPr>
          <p:cNvPr id="293" name="Google Shape;293;g31e25e84f73_0_32"/>
          <p:cNvSpPr txBox="1"/>
          <p:nvPr/>
        </p:nvSpPr>
        <p:spPr>
          <a:xfrm>
            <a:off x="363450" y="1313950"/>
            <a:ext cx="3135300" cy="315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300">
                <a:latin typeface="Georgia"/>
                <a:ea typeface="Georgia"/>
                <a:cs typeface="Georgia"/>
                <a:sym typeface="Georgia"/>
              </a:rPr>
              <a:t>The integration system consists of three main components:</a:t>
            </a:r>
            <a:endParaRPr sz="1300">
              <a:latin typeface="Georgia"/>
              <a:ea typeface="Georgia"/>
              <a:cs typeface="Georgia"/>
              <a:sym typeface="Georgia"/>
            </a:endParaRPr>
          </a:p>
          <a:p>
            <a:pPr indent="-298450" lvl="0" marL="457200" rtl="0" algn="l">
              <a:lnSpc>
                <a:spcPct val="115000"/>
              </a:lnSpc>
              <a:spcBef>
                <a:spcPts val="1200"/>
              </a:spcBef>
              <a:spcAft>
                <a:spcPts val="0"/>
              </a:spcAft>
              <a:buClr>
                <a:schemeClr val="dk1"/>
              </a:buClr>
              <a:buSzPts val="1100"/>
              <a:buFont typeface="Georgia"/>
              <a:buChar char="●"/>
            </a:pPr>
            <a:r>
              <a:rPr lang="en-US" sz="1300">
                <a:latin typeface="Georgia"/>
                <a:ea typeface="Georgia"/>
                <a:cs typeface="Georgia"/>
                <a:sym typeface="Georgia"/>
              </a:rPr>
              <a:t>Market metrics for fundamental analysis</a:t>
            </a:r>
            <a:endParaRPr sz="1300">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US" sz="1300">
                <a:latin typeface="Georgia"/>
                <a:ea typeface="Georgia"/>
                <a:cs typeface="Georgia"/>
                <a:sym typeface="Georgia"/>
              </a:rPr>
              <a:t>Technical indicators for market trends</a:t>
            </a:r>
            <a:endParaRPr sz="1300">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US" sz="1300">
                <a:latin typeface="Georgia"/>
                <a:ea typeface="Georgia"/>
                <a:cs typeface="Georgia"/>
                <a:sym typeface="Georgia"/>
              </a:rPr>
              <a:t>Real-time news updates with sentiment analysis</a:t>
            </a:r>
            <a:endParaRPr sz="1300">
              <a:latin typeface="Georgia"/>
              <a:ea typeface="Georgia"/>
              <a:cs typeface="Georgia"/>
              <a:sym typeface="Georgia"/>
            </a:endParaRPr>
          </a:p>
          <a:p>
            <a:pPr indent="0" lvl="0" marL="0" rtl="0" algn="l">
              <a:lnSpc>
                <a:spcPct val="115000"/>
              </a:lnSpc>
              <a:spcBef>
                <a:spcPts val="1200"/>
              </a:spcBef>
              <a:spcAft>
                <a:spcPts val="1200"/>
              </a:spcAft>
              <a:buNone/>
            </a:pPr>
            <a:r>
              <a:rPr lang="en-US" sz="1300">
                <a:latin typeface="Georgia"/>
                <a:ea typeface="Georgia"/>
                <a:cs typeface="Georgia"/>
                <a:sym typeface="Georgia"/>
              </a:rPr>
              <a:t>This provide comprehensive, upto the minute  financial analysis, considering both qualitative and quantitative factors like market sentiment.</a:t>
            </a:r>
            <a:endParaRPr sz="1300">
              <a:latin typeface="Georgia"/>
              <a:ea typeface="Georgia"/>
              <a:cs typeface="Georgia"/>
              <a:sym typeface="Georgia"/>
            </a:endParaRPr>
          </a:p>
        </p:txBody>
      </p:sp>
      <p:pic>
        <p:nvPicPr>
          <p:cNvPr id="294" name="Google Shape;294;g31e25e84f73_0_32"/>
          <p:cNvPicPr preferRelativeResize="0"/>
          <p:nvPr/>
        </p:nvPicPr>
        <p:blipFill>
          <a:blip r:embed="rId3">
            <a:alphaModFix/>
          </a:blip>
          <a:stretch>
            <a:fillRect/>
          </a:stretch>
        </p:blipFill>
        <p:spPr>
          <a:xfrm>
            <a:off x="3498750" y="1483138"/>
            <a:ext cx="5463150" cy="281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a481166ec9_1_20"/>
          <p:cNvSpPr txBox="1"/>
          <p:nvPr>
            <p:ph type="title"/>
          </p:nvPr>
        </p:nvSpPr>
        <p:spPr>
          <a:xfrm>
            <a:off x="1265539" y="681414"/>
            <a:ext cx="6612900" cy="8490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latin typeface="Georgia"/>
                <a:ea typeface="Georgia"/>
                <a:cs typeface="Georgia"/>
                <a:sym typeface="Georgia"/>
              </a:rPr>
              <a:t>Fine Tuning Metric</a:t>
            </a:r>
            <a:endParaRPr>
              <a:latin typeface="Georgia"/>
              <a:ea typeface="Georgia"/>
              <a:cs typeface="Georgia"/>
              <a:sym typeface="Georgia"/>
            </a:endParaRPr>
          </a:p>
        </p:txBody>
      </p:sp>
      <p:sp>
        <p:nvSpPr>
          <p:cNvPr id="300" name="Google Shape;300;g2a481166ec9_1_20"/>
          <p:cNvSpPr txBox="1"/>
          <p:nvPr/>
        </p:nvSpPr>
        <p:spPr>
          <a:xfrm>
            <a:off x="823350" y="1402000"/>
            <a:ext cx="7807800" cy="2951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latin typeface="Calibri"/>
              <a:ea typeface="Calibri"/>
              <a:cs typeface="Calibri"/>
              <a:sym typeface="Calibri"/>
            </a:endParaRPr>
          </a:p>
        </p:txBody>
      </p:sp>
      <p:sp>
        <p:nvSpPr>
          <p:cNvPr id="301" name="Google Shape;301;g2a481166ec9_1_20"/>
          <p:cNvSpPr txBox="1"/>
          <p:nvPr/>
        </p:nvSpPr>
        <p:spPr>
          <a:xfrm>
            <a:off x="823350" y="1430250"/>
            <a:ext cx="5322000" cy="228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US" sz="1300">
                <a:solidFill>
                  <a:schemeClr val="dk1"/>
                </a:solidFill>
                <a:latin typeface="Georgia"/>
                <a:ea typeface="Georgia"/>
                <a:cs typeface="Georgia"/>
                <a:sym typeface="Georgia"/>
              </a:rPr>
              <a:t>Time </a:t>
            </a:r>
            <a:r>
              <a:rPr lang="en-US" sz="1300">
                <a:solidFill>
                  <a:schemeClr val="dk1"/>
                </a:solidFill>
                <a:latin typeface="Georgia"/>
                <a:ea typeface="Georgia"/>
                <a:cs typeface="Georgia"/>
                <a:sym typeface="Georgia"/>
              </a:rPr>
              <a:t>required for Training</a:t>
            </a:r>
            <a:endParaRPr sz="1300">
              <a:solidFill>
                <a:schemeClr val="dk1"/>
              </a:solidFill>
              <a:latin typeface="Georgia"/>
              <a:ea typeface="Georgia"/>
              <a:cs typeface="Georgia"/>
              <a:sym typeface="Georgia"/>
            </a:endParaRPr>
          </a:p>
          <a:p>
            <a:pPr indent="-311150" lvl="0" marL="457200" rtl="0" algn="l">
              <a:lnSpc>
                <a:spcPct val="115000"/>
              </a:lnSpc>
              <a:spcBef>
                <a:spcPts val="1200"/>
              </a:spcBef>
              <a:spcAft>
                <a:spcPts val="0"/>
              </a:spcAft>
              <a:buClr>
                <a:schemeClr val="dk1"/>
              </a:buClr>
              <a:buSzPts val="1300"/>
              <a:buFont typeface="Georgia"/>
              <a:buChar char="●"/>
            </a:pPr>
            <a:r>
              <a:rPr lang="en-US" sz="1300">
                <a:solidFill>
                  <a:schemeClr val="dk1"/>
                </a:solidFill>
                <a:latin typeface="Georgia"/>
                <a:ea typeface="Georgia"/>
                <a:cs typeface="Georgia"/>
                <a:sym typeface="Georgia"/>
              </a:rPr>
              <a:t>Dataset Size: 12K samples </a:t>
            </a:r>
            <a:endParaRPr sz="1300">
              <a:solidFill>
                <a:schemeClr val="dk1"/>
              </a:solidFill>
              <a:latin typeface="Georgia"/>
              <a:ea typeface="Georgia"/>
              <a:cs typeface="Georgia"/>
              <a:sym typeface="Georgia"/>
            </a:endParaRPr>
          </a:p>
          <a:p>
            <a:pPr indent="-311150" lvl="0" marL="457200" rtl="0" algn="l">
              <a:lnSpc>
                <a:spcPct val="115000"/>
              </a:lnSpc>
              <a:spcBef>
                <a:spcPts val="0"/>
              </a:spcBef>
              <a:spcAft>
                <a:spcPts val="0"/>
              </a:spcAft>
              <a:buClr>
                <a:schemeClr val="dk1"/>
              </a:buClr>
              <a:buSzPts val="1300"/>
              <a:buFont typeface="Georgia"/>
              <a:buChar char="●"/>
            </a:pPr>
            <a:r>
              <a:rPr lang="en-US" sz="1300">
                <a:solidFill>
                  <a:schemeClr val="dk1"/>
                </a:solidFill>
                <a:latin typeface="Georgia"/>
                <a:ea typeface="Georgia"/>
                <a:cs typeface="Georgia"/>
                <a:sym typeface="Georgia"/>
              </a:rPr>
              <a:t>Training Time: 3.5 hours on L4 GPU</a:t>
            </a:r>
            <a:endParaRPr sz="1300">
              <a:solidFill>
                <a:schemeClr val="dk1"/>
              </a:solidFill>
              <a:latin typeface="Georgia"/>
              <a:ea typeface="Georgia"/>
              <a:cs typeface="Georgia"/>
              <a:sym typeface="Georgia"/>
            </a:endParaRPr>
          </a:p>
          <a:p>
            <a:pPr indent="-311150" lvl="0" marL="457200" rtl="0" algn="l">
              <a:lnSpc>
                <a:spcPct val="115000"/>
              </a:lnSpc>
              <a:spcBef>
                <a:spcPts val="0"/>
              </a:spcBef>
              <a:spcAft>
                <a:spcPts val="0"/>
              </a:spcAft>
              <a:buClr>
                <a:schemeClr val="dk1"/>
              </a:buClr>
              <a:buSzPts val="1300"/>
              <a:buFont typeface="Georgia"/>
              <a:buChar char="●"/>
            </a:pPr>
            <a:r>
              <a:rPr lang="en-US" sz="1300">
                <a:solidFill>
                  <a:schemeClr val="dk1"/>
                </a:solidFill>
                <a:latin typeface="Georgia"/>
                <a:ea typeface="Georgia"/>
                <a:cs typeface="Georgia"/>
                <a:sym typeface="Georgia"/>
              </a:rPr>
              <a:t>Memory Usage: Reduced by 75% through quantization</a:t>
            </a:r>
            <a:endParaRPr sz="1300">
              <a:solidFill>
                <a:schemeClr val="dk1"/>
              </a:solidFill>
              <a:latin typeface="Georgia"/>
              <a:ea typeface="Georgia"/>
              <a:cs typeface="Georgia"/>
              <a:sym typeface="Georgia"/>
            </a:endParaRPr>
          </a:p>
          <a:p>
            <a:pPr indent="-311150" lvl="0" marL="457200" rtl="0" algn="l">
              <a:lnSpc>
                <a:spcPct val="115000"/>
              </a:lnSpc>
              <a:spcBef>
                <a:spcPts val="0"/>
              </a:spcBef>
              <a:spcAft>
                <a:spcPts val="0"/>
              </a:spcAft>
              <a:buClr>
                <a:schemeClr val="dk1"/>
              </a:buClr>
              <a:buSzPts val="1300"/>
              <a:buFont typeface="Georgia"/>
              <a:buChar char="●"/>
            </a:pPr>
            <a:r>
              <a:rPr lang="en-US" sz="1300">
                <a:solidFill>
                  <a:schemeClr val="dk1"/>
                </a:solidFill>
                <a:latin typeface="Georgia"/>
                <a:ea typeface="Georgia"/>
                <a:cs typeface="Georgia"/>
                <a:sym typeface="Georgia"/>
              </a:rPr>
              <a:t>Trainable</a:t>
            </a:r>
            <a:r>
              <a:rPr lang="en-US" sz="1300">
                <a:solidFill>
                  <a:schemeClr val="dk1"/>
                </a:solidFill>
                <a:latin typeface="Georgia"/>
                <a:ea typeface="Georgia"/>
                <a:cs typeface="Georgia"/>
                <a:sym typeface="Georgia"/>
              </a:rPr>
              <a:t> parameters: 41,943,040</a:t>
            </a:r>
            <a:endParaRPr sz="1300">
              <a:solidFill>
                <a:schemeClr val="dk1"/>
              </a:solidFill>
              <a:latin typeface="Georgia"/>
              <a:ea typeface="Georgia"/>
              <a:cs typeface="Georgia"/>
              <a:sym typeface="Georgia"/>
            </a:endParaRPr>
          </a:p>
          <a:p>
            <a:pPr indent="-311150" lvl="0" marL="457200" rtl="0" algn="l">
              <a:lnSpc>
                <a:spcPct val="115000"/>
              </a:lnSpc>
              <a:spcBef>
                <a:spcPts val="0"/>
              </a:spcBef>
              <a:spcAft>
                <a:spcPts val="0"/>
              </a:spcAft>
              <a:buClr>
                <a:schemeClr val="dk1"/>
              </a:buClr>
              <a:buSzPts val="1300"/>
              <a:buFont typeface="Georgia"/>
              <a:buChar char="●"/>
            </a:pPr>
            <a:r>
              <a:rPr lang="en-US" sz="1300">
                <a:solidFill>
                  <a:schemeClr val="dk1"/>
                </a:solidFill>
                <a:latin typeface="Georgia"/>
                <a:ea typeface="Georgia"/>
                <a:cs typeface="Georgia"/>
                <a:sym typeface="Georgia"/>
              </a:rPr>
              <a:t>Total parameters: 8B</a:t>
            </a:r>
            <a:endParaRPr sz="13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None/>
            </a:pPr>
            <a:r>
              <a:t/>
            </a:r>
            <a:endParaRPr sz="1300">
              <a:solidFill>
                <a:schemeClr val="dk1"/>
              </a:solidFill>
              <a:latin typeface="Georgia"/>
              <a:ea typeface="Georgia"/>
              <a:cs typeface="Georgia"/>
              <a:sym typeface="Georgia"/>
            </a:endParaRPr>
          </a:p>
          <a:p>
            <a:pPr indent="0" lvl="0" marL="0" rtl="0" algn="l">
              <a:spcBef>
                <a:spcPts val="1200"/>
              </a:spcBef>
              <a:spcAft>
                <a:spcPts val="0"/>
              </a:spcAft>
              <a:buNone/>
            </a:pPr>
            <a:r>
              <a:t/>
            </a:r>
            <a:endParaRPr sz="13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31e25e84f73_0_43"/>
          <p:cNvSpPr txBox="1"/>
          <p:nvPr>
            <p:ph type="title"/>
          </p:nvPr>
        </p:nvSpPr>
        <p:spPr>
          <a:xfrm>
            <a:off x="1077325" y="420645"/>
            <a:ext cx="6612900" cy="4281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latin typeface="Georgia"/>
                <a:ea typeface="Georgia"/>
                <a:cs typeface="Georgia"/>
                <a:sym typeface="Georgia"/>
              </a:rPr>
              <a:t>Results </a:t>
            </a:r>
            <a:endParaRPr>
              <a:latin typeface="Georgia"/>
              <a:ea typeface="Georgia"/>
              <a:cs typeface="Georgia"/>
              <a:sym typeface="Georgia"/>
            </a:endParaRPr>
          </a:p>
        </p:txBody>
      </p:sp>
      <p:sp>
        <p:nvSpPr>
          <p:cNvPr id="307" name="Google Shape;307;g31e25e84f73_0_43"/>
          <p:cNvSpPr txBox="1"/>
          <p:nvPr/>
        </p:nvSpPr>
        <p:spPr>
          <a:xfrm>
            <a:off x="1077325" y="848750"/>
            <a:ext cx="7336500" cy="3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50">
                <a:solidFill>
                  <a:srgbClr val="1F1F1F"/>
                </a:solidFill>
                <a:highlight>
                  <a:schemeClr val="lt1"/>
                </a:highlight>
                <a:latin typeface="Courier New"/>
                <a:ea typeface="Courier New"/>
                <a:cs typeface="Courier New"/>
                <a:sym typeface="Courier New"/>
              </a:rPr>
              <a:t>Ask a question based on the context (or type 'x' to exit): Should I invest in UNH stocks right now?</a:t>
            </a:r>
            <a:endParaRPr sz="1050">
              <a:solidFill>
                <a:srgbClr val="1F1F1F"/>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1F1F1F"/>
                </a:solidFill>
                <a:highlight>
                  <a:schemeClr val="lt1"/>
                </a:highlight>
                <a:latin typeface="Courier New"/>
                <a:ea typeface="Courier New"/>
                <a:cs typeface="Courier New"/>
                <a:sym typeface="Courier New"/>
              </a:rPr>
              <a:t>Finance Agent: No, I would not recommend investing in UNH stocks right now. The company's CEO was shot and killed outside a hotel in New York, and there is no clear motive for the shooting. The company is also facing scrutiny for allegedly high claim denial rates, and the true extent of these denials remains uncertain.</a:t>
            </a:r>
            <a:endParaRPr sz="1050">
              <a:solidFill>
                <a:srgbClr val="1F1F1F"/>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1F1F1F"/>
                </a:solidFill>
                <a:highlight>
                  <a:schemeClr val="lt1"/>
                </a:highlight>
                <a:latin typeface="Courier New"/>
                <a:ea typeface="Courier New"/>
                <a:cs typeface="Courier New"/>
                <a:sym typeface="Courier New"/>
              </a:rPr>
              <a:t>—---------------------------------------------------------------------------------------</a:t>
            </a:r>
            <a:endParaRPr sz="1050">
              <a:solidFill>
                <a:srgbClr val="1F1F1F"/>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1F1F1F"/>
                </a:solidFill>
                <a:highlight>
                  <a:schemeClr val="lt1"/>
                </a:highlight>
                <a:latin typeface="Courier New"/>
                <a:ea typeface="Courier New"/>
                <a:cs typeface="Courier New"/>
                <a:sym typeface="Courier New"/>
              </a:rPr>
              <a:t>Ask a question based on the context (or type 'x' to exit): Should I consider investing in TSLA for short term or long term?</a:t>
            </a:r>
            <a:endParaRPr sz="1050">
              <a:solidFill>
                <a:srgbClr val="1F1F1F"/>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1F1F1F"/>
                </a:solidFill>
                <a:highlight>
                  <a:schemeClr val="lt1"/>
                </a:highlight>
                <a:latin typeface="Courier New"/>
                <a:ea typeface="Courier New"/>
                <a:cs typeface="Courier New"/>
                <a:sym typeface="Courier New"/>
              </a:rPr>
              <a:t>Finance Agent: From an analytical viewpoint, TSLA is not a suitable investment for long-term due to its high valuation and volatile stock price</a:t>
            </a:r>
            <a:endParaRPr sz="1050">
              <a:solidFill>
                <a:srgbClr val="1F1F1F"/>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1F1F1F"/>
                </a:solidFill>
                <a:highlight>
                  <a:schemeClr val="lt1"/>
                </a:highlight>
                <a:latin typeface="Courier New"/>
                <a:ea typeface="Courier New"/>
                <a:cs typeface="Courier New"/>
                <a:sym typeface="Courier New"/>
              </a:rPr>
              <a:t>---------------------------------------------------------------------------------------</a:t>
            </a:r>
            <a:endParaRPr sz="1050">
              <a:solidFill>
                <a:srgbClr val="1F1F1F"/>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1F1F1F"/>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1F1F1F"/>
                </a:solidFill>
                <a:highlight>
                  <a:schemeClr val="lt1"/>
                </a:highlight>
                <a:latin typeface="Courier New"/>
                <a:ea typeface="Courier New"/>
                <a:cs typeface="Courier New"/>
                <a:sym typeface="Courier New"/>
              </a:rPr>
              <a:t>Ask a question based on the context (or type 'x' to exit): What would you recommend to an investor who is risk-averse based on the metrics and news?</a:t>
            </a:r>
            <a:endParaRPr sz="1050">
              <a:solidFill>
                <a:srgbClr val="1F1F1F"/>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050">
                <a:solidFill>
                  <a:srgbClr val="1F1F1F"/>
                </a:solidFill>
                <a:highlight>
                  <a:schemeClr val="lt1"/>
                </a:highlight>
                <a:latin typeface="Courier New"/>
                <a:ea typeface="Courier New"/>
                <a:cs typeface="Courier New"/>
                <a:sym typeface="Courier New"/>
              </a:rPr>
              <a:t>Finance Agent: Based on the metrics and news, I would recommend a cautious approach due to the </a:t>
            </a:r>
            <a:r>
              <a:rPr b="1" lang="en-US" sz="1050">
                <a:solidFill>
                  <a:srgbClr val="1F1F1F"/>
                </a:solidFill>
                <a:highlight>
                  <a:schemeClr val="lt1"/>
                </a:highlight>
                <a:latin typeface="Courier New"/>
                <a:ea typeface="Courier New"/>
                <a:cs typeface="Courier New"/>
                <a:sym typeface="Courier New"/>
              </a:rPr>
              <a:t>high PEG ratio</a:t>
            </a:r>
            <a:r>
              <a:rPr lang="en-US" sz="1050">
                <a:solidFill>
                  <a:srgbClr val="1F1F1F"/>
                </a:solidFill>
                <a:highlight>
                  <a:schemeClr val="lt1"/>
                </a:highlight>
                <a:latin typeface="Courier New"/>
                <a:ea typeface="Courier New"/>
                <a:cs typeface="Courier New"/>
                <a:sym typeface="Courier New"/>
              </a:rPr>
              <a:t>, </a:t>
            </a:r>
            <a:r>
              <a:rPr b="1" lang="en-US" sz="1050">
                <a:solidFill>
                  <a:srgbClr val="1F1F1F"/>
                </a:solidFill>
                <a:highlight>
                  <a:schemeClr val="lt1"/>
                </a:highlight>
                <a:latin typeface="Courier New"/>
                <a:ea typeface="Courier New"/>
                <a:cs typeface="Courier New"/>
                <a:sym typeface="Courier New"/>
              </a:rPr>
              <a:t>high price to book ratio</a:t>
            </a:r>
            <a:r>
              <a:rPr lang="en-US" sz="1050">
                <a:solidFill>
                  <a:srgbClr val="1F1F1F"/>
                </a:solidFill>
                <a:highlight>
                  <a:schemeClr val="lt1"/>
                </a:highlight>
                <a:latin typeface="Courier New"/>
                <a:ea typeface="Courier New"/>
                <a:cs typeface="Courier New"/>
                <a:sym typeface="Courier New"/>
              </a:rPr>
              <a:t>, high enterprise to revenue ratio, and high enterprise to EBITDA ratio, indicating a high valuation and potential for volatility. Additionally, the high beta indicates a high level of volatility, and the recent news suggests that the company is facing challenges in its supply chain and is struggling to meet demand for its vehicles.</a:t>
            </a:r>
            <a:endParaRPr sz="1050">
              <a:solidFill>
                <a:srgbClr val="1F1F1F"/>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1F1F1F"/>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br>
              <a:rPr lang="en-US" sz="1050">
                <a:solidFill>
                  <a:srgbClr val="1F1F1F"/>
                </a:solidFill>
                <a:highlight>
                  <a:schemeClr val="lt1"/>
                </a:highlight>
                <a:latin typeface="Courier New"/>
                <a:ea typeface="Courier New"/>
                <a:cs typeface="Courier New"/>
                <a:sym typeface="Courier New"/>
              </a:rPr>
            </a:br>
            <a:br>
              <a:rPr lang="en-US" sz="1050">
                <a:solidFill>
                  <a:srgbClr val="1F1F1F"/>
                </a:solidFill>
                <a:highlight>
                  <a:schemeClr val="lt1"/>
                </a:highlight>
                <a:latin typeface="Courier New"/>
                <a:ea typeface="Courier New"/>
                <a:cs typeface="Courier New"/>
                <a:sym typeface="Courier New"/>
              </a:rPr>
            </a:br>
            <a:endParaRPr sz="1200">
              <a:solidFill>
                <a:srgbClr val="828383"/>
              </a:solidFill>
              <a:highlight>
                <a:srgbClr val="FF0000"/>
              </a:highlight>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31e25e84f73_0_62"/>
          <p:cNvSpPr txBox="1"/>
          <p:nvPr>
            <p:ph type="title"/>
          </p:nvPr>
        </p:nvSpPr>
        <p:spPr>
          <a:xfrm>
            <a:off x="1238864" y="681414"/>
            <a:ext cx="6612900" cy="8490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Test Yourself</a:t>
            </a:r>
            <a:endParaRPr/>
          </a:p>
        </p:txBody>
      </p:sp>
      <p:sp>
        <p:nvSpPr>
          <p:cNvPr id="313" name="Google Shape;313;g31e25e84f73_0_62"/>
          <p:cNvSpPr txBox="1"/>
          <p:nvPr/>
        </p:nvSpPr>
        <p:spPr>
          <a:xfrm>
            <a:off x="1791250" y="2118250"/>
            <a:ext cx="63315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u="sng">
                <a:solidFill>
                  <a:schemeClr val="hlink"/>
                </a:solidFill>
                <a:latin typeface="Georgia"/>
                <a:ea typeface="Georgia"/>
                <a:cs typeface="Georgia"/>
                <a:sym typeface="Georgia"/>
                <a:hlinkClick r:id="rId3"/>
              </a:rPr>
              <a:t>https://colab.research.google.com/drive/1GLbBMEw4x7uUveYP0riK_DAeywDlZl_z#scrollTo=OX7jYxuxaKgI</a:t>
            </a:r>
            <a:endParaRPr sz="1700">
              <a:solidFill>
                <a:schemeClr val="dk1"/>
              </a:solidFill>
              <a:latin typeface="Georgia"/>
              <a:ea typeface="Georgia"/>
              <a:cs typeface="Georgia"/>
              <a:sym typeface="Georgia"/>
            </a:endParaRPr>
          </a:p>
          <a:p>
            <a:pPr indent="0" lvl="0" marL="0" rtl="0" algn="l">
              <a:spcBef>
                <a:spcPts val="0"/>
              </a:spcBef>
              <a:spcAft>
                <a:spcPts val="0"/>
              </a:spcAft>
              <a:buNone/>
            </a:pPr>
            <a:r>
              <a:t/>
            </a:r>
            <a:endParaRPr sz="1700">
              <a:solidFill>
                <a:schemeClr val="dk1"/>
              </a:solidFill>
              <a:latin typeface="Georgia"/>
              <a:ea typeface="Georgia"/>
              <a:cs typeface="Georgia"/>
              <a:sym typeface="Georgia"/>
            </a:endParaRPr>
          </a:p>
          <a:p>
            <a:pPr indent="0" lvl="0" marL="0" rtl="0" algn="l">
              <a:spcBef>
                <a:spcPts val="0"/>
              </a:spcBef>
              <a:spcAft>
                <a:spcPts val="0"/>
              </a:spcAft>
              <a:buNone/>
            </a:pPr>
            <a:r>
              <a:rPr lang="en-US" sz="1700" u="sng">
                <a:solidFill>
                  <a:schemeClr val="hlink"/>
                </a:solidFill>
                <a:latin typeface="Georgia"/>
                <a:ea typeface="Georgia"/>
                <a:cs typeface="Georgia"/>
                <a:sym typeface="Georgia"/>
                <a:hlinkClick r:id="rId4"/>
              </a:rPr>
              <a:t>https://github.com/sandhu1/Finance-llm</a:t>
            </a:r>
            <a:endParaRPr sz="1700">
              <a:solidFill>
                <a:schemeClr val="dk1"/>
              </a:solidFill>
              <a:latin typeface="Georgia"/>
              <a:ea typeface="Georgia"/>
              <a:cs typeface="Georgia"/>
              <a:sym typeface="Georgia"/>
            </a:endParaRPr>
          </a:p>
          <a:p>
            <a:pPr indent="0" lvl="0" marL="0" rtl="0" algn="l">
              <a:spcBef>
                <a:spcPts val="0"/>
              </a:spcBef>
              <a:spcAft>
                <a:spcPts val="0"/>
              </a:spcAft>
              <a:buNone/>
            </a:pPr>
            <a:r>
              <a:t/>
            </a:r>
            <a:endParaRPr sz="1700">
              <a:solidFill>
                <a:schemeClr val="dk1"/>
              </a:solidFill>
              <a:latin typeface="Georgia"/>
              <a:ea typeface="Georgia"/>
              <a:cs typeface="Georgia"/>
              <a:sym typeface="Georgia"/>
            </a:endParaRPr>
          </a:p>
          <a:p>
            <a:pPr indent="0" lvl="0" marL="0" rtl="0" algn="l">
              <a:spcBef>
                <a:spcPts val="0"/>
              </a:spcBef>
              <a:spcAft>
                <a:spcPts val="0"/>
              </a:spcAft>
              <a:buNone/>
            </a:pPr>
            <a:r>
              <a:t/>
            </a:r>
            <a:endParaRPr sz="1700">
              <a:solidFill>
                <a:schemeClr val="dk1"/>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31e2b62a691_10_111"/>
          <p:cNvSpPr txBox="1"/>
          <p:nvPr>
            <p:ph idx="12" type="sldNum"/>
          </p:nvPr>
        </p:nvSpPr>
        <p:spPr>
          <a:xfrm>
            <a:off x="6342867" y="4714891"/>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US"/>
              <a:t>‹#›</a:t>
            </a:fld>
            <a:endParaRPr/>
          </a:p>
        </p:txBody>
      </p:sp>
      <p:sp>
        <p:nvSpPr>
          <p:cNvPr id="319" name="Google Shape;319;g31e2b62a691_10_111"/>
          <p:cNvSpPr txBox="1"/>
          <p:nvPr/>
        </p:nvSpPr>
        <p:spPr>
          <a:xfrm>
            <a:off x="1892831" y="1226550"/>
            <a:ext cx="5071200" cy="554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2300"/>
              <a:buFont typeface="Arial"/>
              <a:buNone/>
            </a:pPr>
            <a:r>
              <a:rPr b="1" i="0" lang="en-US" sz="2700" u="none" cap="none" strike="noStrike">
                <a:solidFill>
                  <a:schemeClr val="lt1"/>
                </a:solidFill>
                <a:latin typeface="Playfair Display"/>
                <a:ea typeface="Playfair Display"/>
                <a:cs typeface="Playfair Display"/>
                <a:sym typeface="Playfair Display"/>
              </a:rPr>
              <a:t>Thank You!</a:t>
            </a:r>
            <a:endParaRPr b="0" i="0" sz="2300" u="none" cap="none" strike="noStrike">
              <a:solidFill>
                <a:schemeClr val="lt1"/>
              </a:solidFill>
              <a:latin typeface="Playfair Display"/>
              <a:ea typeface="Playfair Display"/>
              <a:cs typeface="Playfair Display"/>
              <a:sym typeface="Playfair Display"/>
            </a:endParaRPr>
          </a:p>
        </p:txBody>
      </p:sp>
      <p:sp>
        <p:nvSpPr>
          <p:cNvPr id="320" name="Google Shape;320;g31e2b62a691_10_111"/>
          <p:cNvSpPr txBox="1"/>
          <p:nvPr/>
        </p:nvSpPr>
        <p:spPr>
          <a:xfrm>
            <a:off x="2122775" y="1832325"/>
            <a:ext cx="4947600" cy="3494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2300"/>
              <a:buFont typeface="Arial"/>
              <a:buNone/>
            </a:pPr>
            <a:r>
              <a:rPr b="1" i="0" lang="en-US" sz="1800" u="none" cap="none" strike="noStrike">
                <a:solidFill>
                  <a:schemeClr val="lt1"/>
                </a:solidFill>
                <a:latin typeface="Playfair Display"/>
                <a:ea typeface="Playfair Display"/>
                <a:cs typeface="Playfair Display"/>
                <a:sym typeface="Playfair Display"/>
              </a:rPr>
              <a:t>Submitted By:</a:t>
            </a:r>
            <a:br>
              <a:rPr b="1" i="0" lang="en-US" sz="1800" u="none" cap="none" strike="noStrike">
                <a:solidFill>
                  <a:schemeClr val="lt1"/>
                </a:solidFill>
                <a:latin typeface="Playfair Display"/>
                <a:ea typeface="Playfair Display"/>
                <a:cs typeface="Playfair Display"/>
                <a:sym typeface="Playfair Display"/>
              </a:rPr>
            </a:br>
            <a:br>
              <a:rPr b="1" i="0" lang="en-US" sz="1800" u="none" cap="none" strike="noStrike">
                <a:solidFill>
                  <a:schemeClr val="lt1"/>
                </a:solidFill>
                <a:latin typeface="Playfair Display"/>
                <a:ea typeface="Playfair Display"/>
                <a:cs typeface="Playfair Display"/>
                <a:sym typeface="Playfair Display"/>
              </a:rPr>
            </a:br>
            <a:r>
              <a:rPr b="1" i="0" lang="en-US" sz="1800" u="none" cap="none" strike="noStrike">
                <a:solidFill>
                  <a:schemeClr val="lt1"/>
                </a:solidFill>
                <a:latin typeface="Playfair Display"/>
                <a:ea typeface="Playfair Display"/>
                <a:cs typeface="Playfair Display"/>
                <a:sym typeface="Playfair Display"/>
              </a:rPr>
              <a:t>     </a:t>
            </a:r>
            <a:r>
              <a:rPr b="1" lang="en-US" sz="1800">
                <a:solidFill>
                  <a:schemeClr val="lt1"/>
                </a:solidFill>
              </a:rPr>
              <a:t>Atharva Kulkarni	</a:t>
            </a:r>
            <a:br>
              <a:rPr b="1" lang="en-US" sz="1800">
                <a:solidFill>
                  <a:schemeClr val="lt1"/>
                </a:solidFill>
              </a:rPr>
            </a:br>
            <a:br>
              <a:rPr b="1" lang="en-US" sz="1800">
                <a:solidFill>
                  <a:schemeClr val="lt1"/>
                </a:solidFill>
              </a:rPr>
            </a:br>
            <a:r>
              <a:rPr b="1" lang="en-US" sz="1800">
                <a:solidFill>
                  <a:schemeClr val="lt1"/>
                </a:solidFill>
              </a:rPr>
              <a:t>Rashtardeep Sandhu</a:t>
            </a:r>
            <a:br>
              <a:rPr b="1" lang="en-US" sz="1800">
                <a:solidFill>
                  <a:schemeClr val="lt1"/>
                </a:solidFill>
              </a:rPr>
            </a:br>
            <a:br>
              <a:rPr b="1" lang="en-US" sz="1800">
                <a:solidFill>
                  <a:schemeClr val="lt1"/>
                </a:solidFill>
              </a:rPr>
            </a:br>
            <a:r>
              <a:rPr b="1" lang="en-US" sz="1800">
                <a:solidFill>
                  <a:schemeClr val="lt1"/>
                </a:solidFill>
              </a:rPr>
              <a:t>Virti Jain</a:t>
            </a:r>
            <a:endParaRPr b="1" sz="1800">
              <a:solidFill>
                <a:schemeClr val="lt1"/>
              </a:solidFill>
              <a:latin typeface="Playfair Display"/>
              <a:ea typeface="Playfair Display"/>
              <a:cs typeface="Playfair Display"/>
              <a:sym typeface="Playfair Display"/>
            </a:endParaRPr>
          </a:p>
          <a:p>
            <a:pPr indent="0" lvl="0" marL="0" marR="0" rtl="0" algn="ctr">
              <a:lnSpc>
                <a:spcPct val="100000"/>
              </a:lnSpc>
              <a:spcBef>
                <a:spcPts val="0"/>
              </a:spcBef>
              <a:spcAft>
                <a:spcPts val="0"/>
              </a:spcAft>
              <a:buClr>
                <a:srgbClr val="000000"/>
              </a:buClr>
              <a:buSzPts val="2300"/>
              <a:buFont typeface="Arial"/>
              <a:buNone/>
            </a:pPr>
            <a:r>
              <a:t/>
            </a:r>
            <a:endParaRPr b="1" i="0" sz="2300" u="none" cap="none" strike="noStrike">
              <a:solidFill>
                <a:schemeClr val="lt1"/>
              </a:solidFill>
              <a:latin typeface="Playfair Display"/>
              <a:ea typeface="Playfair Display"/>
              <a:cs typeface="Playfair Display"/>
              <a:sym typeface="Playfair Display"/>
            </a:endParaRPr>
          </a:p>
          <a:p>
            <a:pPr indent="0" lvl="0" marL="0" rtl="0" algn="l">
              <a:spcBef>
                <a:spcPts val="0"/>
              </a:spcBef>
              <a:spcAft>
                <a:spcPts val="0"/>
              </a:spcAft>
              <a:buClr>
                <a:schemeClr val="dk1"/>
              </a:buClr>
              <a:buFont typeface="Arial"/>
              <a:buNone/>
            </a:pPr>
            <a:r>
              <a:t/>
            </a:r>
            <a:endParaRPr b="1">
              <a:solidFill>
                <a:schemeClr val="dk1"/>
              </a:solidFill>
            </a:endParaRPr>
          </a:p>
          <a:p>
            <a:pPr indent="0" lvl="0" marL="0" rtl="0" algn="l">
              <a:spcBef>
                <a:spcPts val="0"/>
              </a:spcBef>
              <a:spcAft>
                <a:spcPts val="0"/>
              </a:spcAft>
              <a:buClr>
                <a:schemeClr val="dk1"/>
              </a:buClr>
              <a:buFont typeface="Arial"/>
              <a:buNone/>
            </a:pPr>
            <a:r>
              <a:t/>
            </a:r>
            <a:endParaRPr b="1">
              <a:solidFill>
                <a:schemeClr val="dk1"/>
              </a:solidFill>
            </a:endParaRPr>
          </a:p>
          <a:p>
            <a:pPr indent="0" lvl="1" marL="0" rtl="0" algn="l">
              <a:spcBef>
                <a:spcPts val="0"/>
              </a:spcBef>
              <a:spcAft>
                <a:spcPts val="0"/>
              </a:spcAft>
              <a:buClr>
                <a:schemeClr val="dk1"/>
              </a:buClr>
              <a:buFont typeface="Arial"/>
              <a:buNone/>
            </a:pPr>
            <a:r>
              <a:t/>
            </a:r>
            <a:endParaRPr sz="2200">
              <a:solidFill>
                <a:schemeClr val="lt1"/>
              </a:solidFill>
              <a:latin typeface="Playfair Display"/>
              <a:ea typeface="Playfair Display"/>
              <a:cs typeface="Playfair Display"/>
              <a:sym typeface="Playfair Display"/>
            </a:endParaRPr>
          </a:p>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1e25e84f73_0_4"/>
          <p:cNvSpPr txBox="1"/>
          <p:nvPr>
            <p:ph type="title"/>
          </p:nvPr>
        </p:nvSpPr>
        <p:spPr>
          <a:xfrm>
            <a:off x="1238864" y="681414"/>
            <a:ext cx="6612900" cy="8490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latin typeface="Georgia"/>
                <a:ea typeface="Georgia"/>
                <a:cs typeface="Georgia"/>
                <a:sym typeface="Georgia"/>
              </a:rPr>
              <a:t>Abstract</a:t>
            </a:r>
            <a:endParaRPr>
              <a:latin typeface="Georgia"/>
              <a:ea typeface="Georgia"/>
              <a:cs typeface="Georgia"/>
              <a:sym typeface="Georgia"/>
            </a:endParaRPr>
          </a:p>
        </p:txBody>
      </p:sp>
      <p:sp>
        <p:nvSpPr>
          <p:cNvPr id="205" name="Google Shape;205;g31e25e84f73_0_4"/>
          <p:cNvSpPr txBox="1"/>
          <p:nvPr/>
        </p:nvSpPr>
        <p:spPr>
          <a:xfrm>
            <a:off x="542900" y="1265775"/>
            <a:ext cx="7691100" cy="3153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a:solidFill>
                  <a:schemeClr val="dk1"/>
                </a:solidFill>
                <a:latin typeface="Georgia"/>
                <a:ea typeface="Georgia"/>
                <a:cs typeface="Georgia"/>
                <a:sym typeface="Georgia"/>
              </a:rPr>
              <a:t>Our project presents an financial chatbot that leverages Lama 3.1 8-B tuned model  to provide financial insights. The system is built on three core pillars:</a:t>
            </a:r>
            <a:endParaRPr>
              <a:solidFill>
                <a:schemeClr val="dk1"/>
              </a:solidFill>
              <a:latin typeface="Georgia"/>
              <a:ea typeface="Georgia"/>
              <a:cs typeface="Georgia"/>
              <a:sym typeface="Georgia"/>
            </a:endParaRPr>
          </a:p>
          <a:p>
            <a:pPr indent="0" lvl="0" marL="914400" rtl="0" algn="just">
              <a:spcBef>
                <a:spcPts val="0"/>
              </a:spcBef>
              <a:spcAft>
                <a:spcPts val="0"/>
              </a:spcAft>
              <a:buNone/>
            </a:pPr>
            <a:r>
              <a:t/>
            </a:r>
            <a:endParaRPr>
              <a:solidFill>
                <a:schemeClr val="dk1"/>
              </a:solidFill>
              <a:latin typeface="Georgia"/>
              <a:ea typeface="Georgia"/>
              <a:cs typeface="Georgia"/>
              <a:sym typeface="Georgia"/>
            </a:endParaRPr>
          </a:p>
          <a:p>
            <a:pPr indent="-317500" lvl="0" marL="457200" rtl="0" algn="just">
              <a:spcBef>
                <a:spcPts val="0"/>
              </a:spcBef>
              <a:spcAft>
                <a:spcPts val="0"/>
              </a:spcAft>
              <a:buClr>
                <a:schemeClr val="dk1"/>
              </a:buClr>
              <a:buSzPts val="1400"/>
              <a:buFont typeface="Georgia"/>
              <a:buAutoNum type="arabicPeriod"/>
            </a:pPr>
            <a:r>
              <a:rPr lang="en-US">
                <a:solidFill>
                  <a:schemeClr val="dk1"/>
                </a:solidFill>
                <a:latin typeface="Georgia"/>
                <a:ea typeface="Georgia"/>
                <a:cs typeface="Georgia"/>
                <a:sym typeface="Georgia"/>
              </a:rPr>
              <a:t>Advanced Language Model</a:t>
            </a:r>
            <a:br>
              <a:rPr lang="en-US">
                <a:solidFill>
                  <a:schemeClr val="dk1"/>
                </a:solidFill>
                <a:latin typeface="Georgia"/>
                <a:ea typeface="Georgia"/>
                <a:cs typeface="Georgia"/>
                <a:sym typeface="Georgia"/>
              </a:rPr>
            </a:br>
            <a:endParaRPr>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US">
                <a:solidFill>
                  <a:schemeClr val="dk1"/>
                </a:solidFill>
                <a:latin typeface="Georgia"/>
                <a:ea typeface="Georgia"/>
                <a:cs typeface="Georgia"/>
                <a:sym typeface="Georgia"/>
              </a:rPr>
              <a:t>LLaMA 3 architecture</a:t>
            </a:r>
            <a:endParaRPr>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US">
                <a:solidFill>
                  <a:schemeClr val="dk1"/>
                </a:solidFill>
                <a:latin typeface="Georgia"/>
                <a:ea typeface="Georgia"/>
                <a:cs typeface="Georgia"/>
                <a:sym typeface="Georgia"/>
              </a:rPr>
              <a:t>Tuned through LoRA adaptation</a:t>
            </a:r>
            <a:endParaRPr>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US">
                <a:solidFill>
                  <a:schemeClr val="dk1"/>
                </a:solidFill>
                <a:latin typeface="Georgia"/>
                <a:ea typeface="Georgia"/>
                <a:cs typeface="Georgia"/>
                <a:sym typeface="Georgia"/>
              </a:rPr>
              <a:t>Optimized for financial domain</a:t>
            </a:r>
            <a:endParaRPr>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lang="en-US">
                <a:solidFill>
                  <a:schemeClr val="dk1"/>
                </a:solidFill>
                <a:latin typeface="Georgia"/>
                <a:ea typeface="Georgia"/>
                <a:cs typeface="Georgia"/>
                <a:sym typeface="Georgia"/>
              </a:rPr>
              <a:t>   2. Real-time Data Integration</a:t>
            </a:r>
            <a:endParaRPr>
              <a:solidFill>
                <a:schemeClr val="dk1"/>
              </a:solidFill>
              <a:latin typeface="Georgia"/>
              <a:ea typeface="Georgia"/>
              <a:cs typeface="Georgia"/>
              <a:sym typeface="Georgia"/>
            </a:endParaRPr>
          </a:p>
          <a:p>
            <a:pPr indent="-298450" lvl="0" marL="457200" rtl="0" algn="l">
              <a:lnSpc>
                <a:spcPct val="115000"/>
              </a:lnSpc>
              <a:spcBef>
                <a:spcPts val="1200"/>
              </a:spcBef>
              <a:spcAft>
                <a:spcPts val="0"/>
              </a:spcAft>
              <a:buClr>
                <a:schemeClr val="dk1"/>
              </a:buClr>
              <a:buSzPts val="1100"/>
              <a:buFont typeface="Georgia"/>
              <a:buChar char="●"/>
            </a:pPr>
            <a:r>
              <a:rPr lang="en-US">
                <a:solidFill>
                  <a:schemeClr val="dk1"/>
                </a:solidFill>
                <a:latin typeface="Georgia"/>
                <a:ea typeface="Georgia"/>
                <a:cs typeface="Georgia"/>
                <a:sym typeface="Georgia"/>
              </a:rPr>
              <a:t>Market data metrics</a:t>
            </a:r>
            <a:endParaRPr>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US">
                <a:solidFill>
                  <a:schemeClr val="dk1"/>
                </a:solidFill>
                <a:latin typeface="Georgia"/>
                <a:ea typeface="Georgia"/>
                <a:cs typeface="Georgia"/>
                <a:sym typeface="Georgia"/>
              </a:rPr>
              <a:t>News API integration</a:t>
            </a:r>
            <a:endParaRPr>
              <a:solidFill>
                <a:schemeClr val="dk1"/>
              </a:solidFill>
              <a:latin typeface="Georgia"/>
              <a:ea typeface="Georgia"/>
              <a:cs typeface="Georgia"/>
              <a:sym typeface="Georgia"/>
            </a:endParaRPr>
          </a:p>
          <a:p>
            <a:pPr indent="0" lvl="0" marL="457200" rtl="0" algn="l">
              <a:lnSpc>
                <a:spcPct val="115000"/>
              </a:lnSpc>
              <a:spcBef>
                <a:spcPts val="1200"/>
              </a:spcBef>
              <a:spcAft>
                <a:spcPts val="0"/>
              </a:spcAft>
              <a:buNone/>
            </a:pPr>
            <a:r>
              <a:t/>
            </a:r>
            <a:endParaRPr>
              <a:solidFill>
                <a:schemeClr val="dk1"/>
              </a:solidFill>
              <a:latin typeface="Georgia"/>
              <a:ea typeface="Georgia"/>
              <a:cs typeface="Georgia"/>
              <a:sym typeface="Georgia"/>
            </a:endParaRPr>
          </a:p>
          <a:p>
            <a:pPr indent="0" lvl="0" marL="0" rtl="0" algn="l">
              <a:spcBef>
                <a:spcPts val="1200"/>
              </a:spcBef>
              <a:spcAft>
                <a:spcPts val="0"/>
              </a:spcAft>
              <a:buNone/>
            </a:pPr>
            <a:r>
              <a:t/>
            </a:r>
            <a:endParaRPr sz="2800">
              <a:latin typeface="Georgia"/>
              <a:ea typeface="Georgia"/>
              <a:cs typeface="Georgia"/>
              <a:sym typeface="Georgia"/>
            </a:endParaRPr>
          </a:p>
        </p:txBody>
      </p:sp>
      <p:sp>
        <p:nvSpPr>
          <p:cNvPr id="206" name="Google Shape;206;g31e25e84f73_0_4"/>
          <p:cNvSpPr txBox="1"/>
          <p:nvPr/>
        </p:nvSpPr>
        <p:spPr>
          <a:xfrm>
            <a:off x="3882075" y="1871950"/>
            <a:ext cx="3273300" cy="22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3. </a:t>
            </a:r>
            <a:r>
              <a:rPr lang="en-US">
                <a:solidFill>
                  <a:schemeClr val="dk1"/>
                </a:solidFill>
                <a:latin typeface="Calibri"/>
                <a:ea typeface="Calibri"/>
                <a:cs typeface="Calibri"/>
                <a:sym typeface="Calibri"/>
              </a:rPr>
              <a:t>Sentiment Analysis </a:t>
            </a:r>
            <a:endParaRPr>
              <a:solidFill>
                <a:schemeClr val="dk1"/>
              </a:solidFill>
              <a:latin typeface="Calibri"/>
              <a:ea typeface="Calibri"/>
              <a:cs typeface="Calibri"/>
              <a:sym typeface="Calibri"/>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latin typeface="Calibri"/>
                <a:ea typeface="Calibri"/>
                <a:cs typeface="Calibri"/>
                <a:sym typeface="Calibri"/>
              </a:rPr>
              <a:t>Financial news processing</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Market sentiment evaluation</a:t>
            </a:r>
            <a:endParaRPr>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Trend analysis</a:t>
            </a:r>
            <a:endParaRPr>
              <a:solidFill>
                <a:schemeClr val="dk1"/>
              </a:solidFill>
              <a:latin typeface="Calibri"/>
              <a:ea typeface="Calibri"/>
              <a:cs typeface="Calibri"/>
              <a:sym typeface="Calibri"/>
            </a:endParaRPr>
          </a:p>
          <a:p>
            <a:pPr indent="0" lvl="0" marL="0" rtl="0" algn="l">
              <a:spcBef>
                <a:spcPts val="1200"/>
              </a:spcBef>
              <a:spcAft>
                <a:spcPts val="0"/>
              </a:spcAft>
              <a:buNone/>
            </a:pPr>
            <a:r>
              <a:t/>
            </a:r>
            <a:endParaRPr sz="2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1e25e84f73_0_9"/>
          <p:cNvSpPr txBox="1"/>
          <p:nvPr>
            <p:ph type="title"/>
          </p:nvPr>
        </p:nvSpPr>
        <p:spPr>
          <a:xfrm>
            <a:off x="1238864" y="681414"/>
            <a:ext cx="6612900" cy="8490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latin typeface="Georgia"/>
                <a:ea typeface="Georgia"/>
                <a:cs typeface="Georgia"/>
                <a:sym typeface="Georgia"/>
              </a:rPr>
              <a:t>Background &amp; Motivation</a:t>
            </a:r>
            <a:endParaRPr>
              <a:latin typeface="Georgia"/>
              <a:ea typeface="Georgia"/>
              <a:cs typeface="Georgia"/>
              <a:sym typeface="Georgia"/>
            </a:endParaRPr>
          </a:p>
        </p:txBody>
      </p:sp>
      <p:sp>
        <p:nvSpPr>
          <p:cNvPr id="212" name="Google Shape;212;g31e25e84f73_0_9"/>
          <p:cNvSpPr txBox="1"/>
          <p:nvPr/>
        </p:nvSpPr>
        <p:spPr>
          <a:xfrm>
            <a:off x="727200" y="1159600"/>
            <a:ext cx="7689600" cy="3250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Georgia"/>
              <a:buChar char="●"/>
            </a:pPr>
            <a:r>
              <a:rPr lang="en-US" sz="1300">
                <a:solidFill>
                  <a:schemeClr val="dk1"/>
                </a:solidFill>
                <a:latin typeface="Georgia"/>
                <a:ea typeface="Georgia"/>
                <a:cs typeface="Georgia"/>
                <a:sym typeface="Georgia"/>
              </a:rPr>
              <a:t>Industry Challenge:</a:t>
            </a:r>
            <a:endParaRPr sz="1300">
              <a:solidFill>
                <a:schemeClr val="dk1"/>
              </a:solidFill>
              <a:latin typeface="Georgia"/>
              <a:ea typeface="Georgia"/>
              <a:cs typeface="Georgia"/>
              <a:sym typeface="Georgia"/>
            </a:endParaRPr>
          </a:p>
          <a:p>
            <a:pPr indent="-311150" lvl="1" marL="914400" rtl="0" algn="l">
              <a:lnSpc>
                <a:spcPct val="115000"/>
              </a:lnSpc>
              <a:spcBef>
                <a:spcPts val="0"/>
              </a:spcBef>
              <a:spcAft>
                <a:spcPts val="0"/>
              </a:spcAft>
              <a:buClr>
                <a:schemeClr val="dk1"/>
              </a:buClr>
              <a:buSzPts val="1300"/>
              <a:buFont typeface="Georgia"/>
              <a:buChar char="○"/>
            </a:pPr>
            <a:r>
              <a:rPr lang="en-US" sz="1300">
                <a:solidFill>
                  <a:schemeClr val="dk1"/>
                </a:solidFill>
                <a:latin typeface="Georgia"/>
                <a:ea typeface="Georgia"/>
                <a:cs typeface="Georgia"/>
                <a:sym typeface="Georgia"/>
              </a:rPr>
              <a:t>The data available is fragmented and needs a proper channel.</a:t>
            </a:r>
            <a:endParaRPr sz="1300">
              <a:solidFill>
                <a:schemeClr val="dk1"/>
              </a:solidFill>
              <a:latin typeface="Georgia"/>
              <a:ea typeface="Georgia"/>
              <a:cs typeface="Georgia"/>
              <a:sym typeface="Georgia"/>
            </a:endParaRPr>
          </a:p>
          <a:p>
            <a:pPr indent="-311150" lvl="0" marL="457200" rtl="0" algn="l">
              <a:lnSpc>
                <a:spcPct val="115000"/>
              </a:lnSpc>
              <a:spcBef>
                <a:spcPts val="0"/>
              </a:spcBef>
              <a:spcAft>
                <a:spcPts val="0"/>
              </a:spcAft>
              <a:buClr>
                <a:schemeClr val="dk1"/>
              </a:buClr>
              <a:buSzPts val="1300"/>
              <a:buFont typeface="Georgia"/>
              <a:buChar char="●"/>
            </a:pPr>
            <a:r>
              <a:rPr lang="en-US" sz="1300">
                <a:solidFill>
                  <a:schemeClr val="dk1"/>
                </a:solidFill>
                <a:latin typeface="Georgia"/>
                <a:ea typeface="Georgia"/>
                <a:cs typeface="Georgia"/>
                <a:sym typeface="Georgia"/>
              </a:rPr>
              <a:t>Current State of Data Quality in AI</a:t>
            </a:r>
            <a:endParaRPr sz="1300">
              <a:solidFill>
                <a:schemeClr val="dk1"/>
              </a:solidFill>
              <a:latin typeface="Georgia"/>
              <a:ea typeface="Georgia"/>
              <a:cs typeface="Georgia"/>
              <a:sym typeface="Georgia"/>
            </a:endParaRPr>
          </a:p>
          <a:p>
            <a:pPr indent="-311150" lvl="1" marL="914400" rtl="0" algn="l">
              <a:lnSpc>
                <a:spcPct val="115000"/>
              </a:lnSpc>
              <a:spcBef>
                <a:spcPts val="0"/>
              </a:spcBef>
              <a:spcAft>
                <a:spcPts val="0"/>
              </a:spcAft>
              <a:buClr>
                <a:schemeClr val="dk1"/>
              </a:buClr>
              <a:buSzPts val="1300"/>
              <a:buFont typeface="Georgia"/>
              <a:buChar char="○"/>
            </a:pPr>
            <a:r>
              <a:rPr lang="en-US" sz="1300">
                <a:solidFill>
                  <a:schemeClr val="dk1"/>
                </a:solidFill>
                <a:latin typeface="Georgia"/>
                <a:ea typeface="Georgia"/>
                <a:cs typeface="Georgia"/>
                <a:sym typeface="Georgia"/>
              </a:rPr>
              <a:t>High-quality data is crucial for training effective AI models.</a:t>
            </a:r>
            <a:endParaRPr sz="1300">
              <a:solidFill>
                <a:schemeClr val="dk1"/>
              </a:solidFill>
              <a:latin typeface="Georgia"/>
              <a:ea typeface="Georgia"/>
              <a:cs typeface="Georgia"/>
              <a:sym typeface="Georgia"/>
            </a:endParaRPr>
          </a:p>
          <a:p>
            <a:pPr indent="-311150" lvl="1" marL="914400" rtl="0" algn="l">
              <a:lnSpc>
                <a:spcPct val="115000"/>
              </a:lnSpc>
              <a:spcBef>
                <a:spcPts val="0"/>
              </a:spcBef>
              <a:spcAft>
                <a:spcPts val="0"/>
              </a:spcAft>
              <a:buClr>
                <a:schemeClr val="dk1"/>
              </a:buClr>
              <a:buSzPts val="1300"/>
              <a:buFont typeface="Georgia"/>
              <a:buChar char="○"/>
            </a:pPr>
            <a:r>
              <a:rPr lang="en-US" sz="1300">
                <a:solidFill>
                  <a:schemeClr val="dk1"/>
                </a:solidFill>
                <a:latin typeface="Georgia"/>
                <a:ea typeface="Georgia"/>
                <a:cs typeface="Georgia"/>
                <a:sym typeface="Georgia"/>
              </a:rPr>
              <a:t>Common challenges include noisy data, biased datasets, and incomplete information, which can lead to inaccurate or unreliable outputs.</a:t>
            </a:r>
            <a:endParaRPr sz="1300">
              <a:solidFill>
                <a:schemeClr val="dk1"/>
              </a:solidFill>
              <a:latin typeface="Georgia"/>
              <a:ea typeface="Georgia"/>
              <a:cs typeface="Georgia"/>
              <a:sym typeface="Georgia"/>
            </a:endParaRPr>
          </a:p>
          <a:p>
            <a:pPr indent="-311150" lvl="0" marL="457200" rtl="0" algn="l">
              <a:lnSpc>
                <a:spcPct val="115000"/>
              </a:lnSpc>
              <a:spcBef>
                <a:spcPts val="0"/>
              </a:spcBef>
              <a:spcAft>
                <a:spcPts val="0"/>
              </a:spcAft>
              <a:buClr>
                <a:schemeClr val="dk1"/>
              </a:buClr>
              <a:buSzPts val="1300"/>
              <a:buFont typeface="Georgia"/>
              <a:buChar char="●"/>
            </a:pPr>
            <a:r>
              <a:rPr lang="en-US" sz="1300">
                <a:solidFill>
                  <a:schemeClr val="dk1"/>
                </a:solidFill>
                <a:latin typeface="Georgia"/>
                <a:ea typeface="Georgia"/>
                <a:cs typeface="Georgia"/>
                <a:sym typeface="Georgia"/>
              </a:rPr>
              <a:t>Technical Opportunity:</a:t>
            </a:r>
            <a:endParaRPr sz="1300">
              <a:solidFill>
                <a:schemeClr val="dk1"/>
              </a:solidFill>
              <a:latin typeface="Georgia"/>
              <a:ea typeface="Georgia"/>
              <a:cs typeface="Georgia"/>
              <a:sym typeface="Georgia"/>
            </a:endParaRPr>
          </a:p>
          <a:p>
            <a:pPr indent="-311150" lvl="1" marL="914400" rtl="0" algn="l">
              <a:lnSpc>
                <a:spcPct val="115000"/>
              </a:lnSpc>
              <a:spcBef>
                <a:spcPts val="0"/>
              </a:spcBef>
              <a:spcAft>
                <a:spcPts val="0"/>
              </a:spcAft>
              <a:buClr>
                <a:schemeClr val="dk1"/>
              </a:buClr>
              <a:buSzPts val="1300"/>
              <a:buFont typeface="Georgia"/>
              <a:buChar char="○"/>
            </a:pPr>
            <a:r>
              <a:rPr lang="en-US" sz="1300">
                <a:solidFill>
                  <a:schemeClr val="dk1"/>
                </a:solidFill>
                <a:latin typeface="Georgia"/>
                <a:ea typeface="Georgia"/>
                <a:cs typeface="Georgia"/>
                <a:sym typeface="Georgia"/>
              </a:rPr>
              <a:t>Advancement in large language models enables better financial text understanding</a:t>
            </a:r>
            <a:endParaRPr sz="1300">
              <a:solidFill>
                <a:schemeClr val="dk1"/>
              </a:solidFill>
              <a:latin typeface="Georgia"/>
              <a:ea typeface="Georgia"/>
              <a:cs typeface="Georgia"/>
              <a:sym typeface="Georgia"/>
            </a:endParaRPr>
          </a:p>
          <a:p>
            <a:pPr indent="-311150" lvl="1" marL="914400" rtl="0" algn="l">
              <a:lnSpc>
                <a:spcPct val="115000"/>
              </a:lnSpc>
              <a:spcBef>
                <a:spcPts val="0"/>
              </a:spcBef>
              <a:spcAft>
                <a:spcPts val="0"/>
              </a:spcAft>
              <a:buClr>
                <a:schemeClr val="dk1"/>
              </a:buClr>
              <a:buSzPts val="1300"/>
              <a:buFont typeface="Georgia"/>
              <a:buChar char="○"/>
            </a:pPr>
            <a:r>
              <a:rPr lang="en-US" sz="1300">
                <a:solidFill>
                  <a:schemeClr val="dk1"/>
                </a:solidFill>
                <a:latin typeface="Georgia"/>
                <a:ea typeface="Georgia"/>
                <a:cs typeface="Georgia"/>
                <a:sym typeface="Georgia"/>
              </a:rPr>
              <a:t>Improved efficiency in processing lengthy financial documents</a:t>
            </a:r>
            <a:endParaRPr sz="1300">
              <a:solidFill>
                <a:schemeClr val="dk1"/>
              </a:solidFill>
              <a:latin typeface="Georgia"/>
              <a:ea typeface="Georgia"/>
              <a:cs typeface="Georgia"/>
              <a:sym typeface="Georgia"/>
            </a:endParaRPr>
          </a:p>
          <a:p>
            <a:pPr indent="-311150" lvl="1" marL="914400" rtl="0" algn="l">
              <a:lnSpc>
                <a:spcPct val="115000"/>
              </a:lnSpc>
              <a:spcBef>
                <a:spcPts val="0"/>
              </a:spcBef>
              <a:spcAft>
                <a:spcPts val="0"/>
              </a:spcAft>
              <a:buClr>
                <a:schemeClr val="dk1"/>
              </a:buClr>
              <a:buSzPts val="1300"/>
              <a:buFont typeface="Georgia"/>
              <a:buChar char="○"/>
            </a:pPr>
            <a:r>
              <a:rPr lang="en-US" sz="1300">
                <a:solidFill>
                  <a:schemeClr val="dk1"/>
                </a:solidFill>
                <a:latin typeface="Georgia"/>
                <a:ea typeface="Georgia"/>
                <a:cs typeface="Georgia"/>
                <a:sym typeface="Georgia"/>
              </a:rPr>
              <a:t>Enhanced capability to provide contextual financial insights</a:t>
            </a:r>
            <a:endParaRPr sz="13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None/>
            </a:pPr>
            <a:r>
              <a:t/>
            </a:r>
            <a:endParaRPr sz="1300">
              <a:solidFill>
                <a:schemeClr val="dk1"/>
              </a:solidFill>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t/>
            </a:r>
            <a:endParaRPr sz="1300">
              <a:solidFill>
                <a:schemeClr val="dk1"/>
              </a:solidFill>
              <a:latin typeface="Georgia"/>
              <a:ea typeface="Georgia"/>
              <a:cs typeface="Georgia"/>
              <a:sym typeface="Georgia"/>
            </a:endParaRPr>
          </a:p>
          <a:p>
            <a:pPr indent="0" lvl="0" marL="0" rtl="0" algn="l">
              <a:spcBef>
                <a:spcPts val="0"/>
              </a:spcBef>
              <a:spcAft>
                <a:spcPts val="0"/>
              </a:spcAft>
              <a:buNone/>
            </a:pPr>
            <a:r>
              <a:t/>
            </a:r>
            <a:endParaRPr sz="13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a481166ec9_10_28"/>
          <p:cNvSpPr txBox="1"/>
          <p:nvPr>
            <p:ph type="title"/>
          </p:nvPr>
        </p:nvSpPr>
        <p:spPr>
          <a:xfrm>
            <a:off x="1238864" y="681414"/>
            <a:ext cx="6612900" cy="8490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latin typeface="Georgia"/>
                <a:ea typeface="Georgia"/>
                <a:cs typeface="Georgia"/>
                <a:sym typeface="Georgia"/>
              </a:rPr>
              <a:t>Key Insights and Learning</a:t>
            </a:r>
            <a:endParaRPr>
              <a:latin typeface="Georgia"/>
              <a:ea typeface="Georgia"/>
              <a:cs typeface="Georgia"/>
              <a:sym typeface="Georgia"/>
            </a:endParaRPr>
          </a:p>
        </p:txBody>
      </p:sp>
      <p:sp>
        <p:nvSpPr>
          <p:cNvPr id="218" name="Google Shape;218;g2a481166ec9_10_28"/>
          <p:cNvSpPr txBox="1"/>
          <p:nvPr>
            <p:ph idx="1" type="body"/>
          </p:nvPr>
        </p:nvSpPr>
        <p:spPr>
          <a:xfrm>
            <a:off x="1238864" y="1606431"/>
            <a:ext cx="6612900" cy="2724900"/>
          </a:xfrm>
          <a:prstGeom prst="rect">
            <a:avLst/>
          </a:prstGeom>
        </p:spPr>
        <p:txBody>
          <a:bodyPr anchorCtr="0" anchor="t" bIns="45700" lIns="45700" spcFirstLastPara="1" rIns="45700" wrap="square" tIns="45700">
            <a:noAutofit/>
          </a:bodyPr>
          <a:lstStyle/>
          <a:p>
            <a:pPr indent="-304800" lvl="0" marL="457200" rtl="0" algn="l">
              <a:spcBef>
                <a:spcPts val="0"/>
              </a:spcBef>
              <a:spcAft>
                <a:spcPts val="0"/>
              </a:spcAft>
              <a:buClr>
                <a:schemeClr val="dk1"/>
              </a:buClr>
              <a:buSzPts val="1200"/>
              <a:buChar char="●"/>
            </a:pPr>
            <a:r>
              <a:rPr lang="en-US">
                <a:solidFill>
                  <a:schemeClr val="dk1"/>
                </a:solidFill>
              </a:rPr>
              <a:t>Quality Data is really important while tuning the model.</a:t>
            </a:r>
            <a:endParaRPr>
              <a:solidFill>
                <a:schemeClr val="dk1"/>
              </a:solidFill>
            </a:endParaRPr>
          </a:p>
          <a:p>
            <a:pPr indent="0" lvl="0" marL="457200" rtl="0" algn="l">
              <a:spcBef>
                <a:spcPts val="0"/>
              </a:spcBef>
              <a:spcAft>
                <a:spcPts val="0"/>
              </a:spcAft>
              <a:buNone/>
            </a:pPr>
            <a:r>
              <a:t/>
            </a:r>
            <a:endParaRPr>
              <a:solidFill>
                <a:schemeClr val="dk1"/>
              </a:solidFill>
            </a:endParaRPr>
          </a:p>
          <a:p>
            <a:pPr indent="-304800" lvl="0" marL="457200" rtl="0" algn="l">
              <a:spcBef>
                <a:spcPts val="0"/>
              </a:spcBef>
              <a:spcAft>
                <a:spcPts val="0"/>
              </a:spcAft>
              <a:buClr>
                <a:schemeClr val="dk1"/>
              </a:buClr>
              <a:buSzPts val="1200"/>
              <a:buChar char="●"/>
            </a:pPr>
            <a:r>
              <a:rPr lang="en-US">
                <a:solidFill>
                  <a:schemeClr val="dk1"/>
                </a:solidFill>
              </a:rPr>
              <a:t>The </a:t>
            </a:r>
            <a:r>
              <a:rPr lang="en-US">
                <a:solidFill>
                  <a:schemeClr val="dk1"/>
                </a:solidFill>
              </a:rPr>
              <a:t>choice of whether to tune depends on the use case, Many use cases can be solved with RAG approach which uses additional Context.</a:t>
            </a:r>
            <a:endParaRPr>
              <a:solidFill>
                <a:schemeClr val="dk1"/>
              </a:solidFill>
            </a:endParaRPr>
          </a:p>
          <a:p>
            <a:pPr indent="0" lvl="0" marL="457200" rtl="0" algn="l">
              <a:spcBef>
                <a:spcPts val="0"/>
              </a:spcBef>
              <a:spcAft>
                <a:spcPts val="0"/>
              </a:spcAft>
              <a:buNone/>
            </a:pPr>
            <a:r>
              <a:t/>
            </a:r>
            <a:endParaRPr>
              <a:solidFill>
                <a:schemeClr val="dk1"/>
              </a:solidFill>
            </a:endParaRPr>
          </a:p>
          <a:p>
            <a:pPr indent="-304800" lvl="0" marL="457200" rtl="0" algn="l">
              <a:spcBef>
                <a:spcPts val="0"/>
              </a:spcBef>
              <a:spcAft>
                <a:spcPts val="0"/>
              </a:spcAft>
              <a:buClr>
                <a:schemeClr val="dk1"/>
              </a:buClr>
              <a:buSzPts val="1200"/>
              <a:buChar char="●"/>
            </a:pPr>
            <a:r>
              <a:rPr lang="en-US">
                <a:solidFill>
                  <a:schemeClr val="dk1"/>
                </a:solidFill>
              </a:rPr>
              <a:t>Prompt Engineering is again a powerful tool to ensure a specific Behaviour of the model.</a:t>
            </a:r>
            <a:endParaRPr>
              <a:solidFill>
                <a:schemeClr val="dk1"/>
              </a:solidFill>
            </a:endParaRPr>
          </a:p>
          <a:p>
            <a:pPr indent="0" lvl="0" marL="457200" rtl="0" algn="l">
              <a:spcBef>
                <a:spcPts val="0"/>
              </a:spcBef>
              <a:spcAft>
                <a:spcPts val="0"/>
              </a:spcAft>
              <a:buNone/>
            </a:pPr>
            <a:r>
              <a:t/>
            </a:r>
            <a:endParaRPr>
              <a:solidFill>
                <a:schemeClr val="dk1"/>
              </a:solidFill>
            </a:endParaRPr>
          </a:p>
          <a:p>
            <a:pPr indent="-304800" lvl="0" marL="457200" rtl="0" algn="l">
              <a:spcBef>
                <a:spcPts val="0"/>
              </a:spcBef>
              <a:spcAft>
                <a:spcPts val="0"/>
              </a:spcAft>
              <a:buClr>
                <a:schemeClr val="dk1"/>
              </a:buClr>
              <a:buSzPts val="1200"/>
              <a:buChar char="●"/>
            </a:pPr>
            <a:r>
              <a:rPr lang="en-US">
                <a:solidFill>
                  <a:schemeClr val="dk1"/>
                </a:solidFill>
              </a:rPr>
              <a:t>Training parameters are highly important, when using strategies like QLORA it is important to define the rank and the alpha . The Thumb rule is 1:2 for Rank:alpha.</a:t>
            </a:r>
            <a:endParaRPr>
              <a:solidFill>
                <a:schemeClr val="dk1"/>
              </a:solidFill>
            </a:endParaRPr>
          </a:p>
          <a:p>
            <a:pPr indent="0" lvl="0" marL="45720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1e25e84f73_0_14"/>
          <p:cNvSpPr txBox="1"/>
          <p:nvPr>
            <p:ph type="title"/>
          </p:nvPr>
        </p:nvSpPr>
        <p:spPr>
          <a:xfrm>
            <a:off x="787650" y="550925"/>
            <a:ext cx="7568700" cy="8862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latin typeface="Georgia"/>
                <a:ea typeface="Georgia"/>
                <a:cs typeface="Georgia"/>
                <a:sym typeface="Georgia"/>
              </a:rPr>
              <a:t>Quantized Low-Rank Adaptation (QLoRA)</a:t>
            </a:r>
            <a:endParaRPr>
              <a:latin typeface="Georgia"/>
              <a:ea typeface="Georgia"/>
              <a:cs typeface="Georgia"/>
              <a:sym typeface="Georgia"/>
            </a:endParaRPr>
          </a:p>
        </p:txBody>
      </p:sp>
      <p:pic>
        <p:nvPicPr>
          <p:cNvPr id="224" name="Google Shape;224;g31e25e84f73_0_14"/>
          <p:cNvPicPr preferRelativeResize="0"/>
          <p:nvPr/>
        </p:nvPicPr>
        <p:blipFill>
          <a:blip r:embed="rId3">
            <a:alphaModFix/>
          </a:blip>
          <a:stretch>
            <a:fillRect/>
          </a:stretch>
        </p:blipFill>
        <p:spPr>
          <a:xfrm>
            <a:off x="872124" y="2940375"/>
            <a:ext cx="2845648" cy="1381526"/>
          </a:xfrm>
          <a:prstGeom prst="rect">
            <a:avLst/>
          </a:prstGeom>
          <a:noFill/>
          <a:ln>
            <a:noFill/>
          </a:ln>
        </p:spPr>
      </p:pic>
      <p:pic>
        <p:nvPicPr>
          <p:cNvPr id="225" name="Google Shape;225;g31e25e84f73_0_14"/>
          <p:cNvPicPr preferRelativeResize="0"/>
          <p:nvPr/>
        </p:nvPicPr>
        <p:blipFill>
          <a:blip r:embed="rId4">
            <a:alphaModFix/>
          </a:blip>
          <a:stretch>
            <a:fillRect/>
          </a:stretch>
        </p:blipFill>
        <p:spPr>
          <a:xfrm>
            <a:off x="5434725" y="3069773"/>
            <a:ext cx="2103274" cy="1477874"/>
          </a:xfrm>
          <a:prstGeom prst="rect">
            <a:avLst/>
          </a:prstGeom>
          <a:noFill/>
          <a:ln>
            <a:noFill/>
          </a:ln>
        </p:spPr>
      </p:pic>
      <p:sp>
        <p:nvSpPr>
          <p:cNvPr id="226" name="Google Shape;226;g31e25e84f73_0_14"/>
          <p:cNvSpPr txBox="1"/>
          <p:nvPr/>
        </p:nvSpPr>
        <p:spPr>
          <a:xfrm>
            <a:off x="4968400" y="1631551"/>
            <a:ext cx="3711300" cy="12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300">
                <a:solidFill>
                  <a:schemeClr val="dk1"/>
                </a:solidFill>
                <a:latin typeface="Georgia"/>
                <a:ea typeface="Georgia"/>
                <a:cs typeface="Georgia"/>
                <a:sym typeface="Georgia"/>
              </a:rPr>
              <a:t>Low-Rank Adaptation (LoRA) Implementation : </a:t>
            </a:r>
            <a:r>
              <a:rPr lang="en-US" sz="1300">
                <a:solidFill>
                  <a:schemeClr val="dk1"/>
                </a:solidFill>
                <a:latin typeface="Georgia"/>
                <a:ea typeface="Georgia"/>
                <a:cs typeface="Georgia"/>
                <a:sym typeface="Georgia"/>
              </a:rPr>
              <a:t>Using rank-16 matrices for efficient parameter updates across seven key projection layers (query, key, value, output, gate, up/down), enabling fine-tuning with minimal additional parameters. </a:t>
            </a:r>
            <a:endParaRPr sz="2800">
              <a:latin typeface="Georgia"/>
              <a:ea typeface="Georgia"/>
              <a:cs typeface="Georgia"/>
              <a:sym typeface="Georgia"/>
            </a:endParaRPr>
          </a:p>
        </p:txBody>
      </p:sp>
      <p:sp>
        <p:nvSpPr>
          <p:cNvPr id="227" name="Google Shape;227;g31e25e84f73_0_14"/>
          <p:cNvSpPr txBox="1"/>
          <p:nvPr/>
        </p:nvSpPr>
        <p:spPr>
          <a:xfrm>
            <a:off x="719875" y="1631550"/>
            <a:ext cx="3762600" cy="9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latin typeface="Georgia"/>
                <a:ea typeface="Georgia"/>
                <a:cs typeface="Georgia"/>
                <a:sym typeface="Georgia"/>
              </a:rPr>
              <a:t>Model Architecture and Quantization The LLaMa 3 8B model is compressed using 4-bit precision, dramatically reducing memory requirements while maintaining performance. This enables running the model on consumer GPUs like the T4.</a:t>
            </a:r>
            <a:endParaRPr sz="13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1e25e84f73_0_98"/>
          <p:cNvSpPr txBox="1"/>
          <p:nvPr/>
        </p:nvSpPr>
        <p:spPr>
          <a:xfrm>
            <a:off x="872100" y="591550"/>
            <a:ext cx="7350900" cy="859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US" sz="3000">
                <a:solidFill>
                  <a:schemeClr val="dk1"/>
                </a:solidFill>
                <a:latin typeface="Georgia"/>
                <a:ea typeface="Georgia"/>
                <a:cs typeface="Georgia"/>
                <a:sym typeface="Georgia"/>
              </a:rPr>
              <a:t>Quantized Low-Rank Adaptation (QLoRA)</a:t>
            </a:r>
            <a:endParaRPr b="1" sz="3000">
              <a:solidFill>
                <a:schemeClr val="dk1"/>
              </a:solidFill>
              <a:latin typeface="Georgia"/>
              <a:ea typeface="Georgia"/>
              <a:cs typeface="Georgia"/>
              <a:sym typeface="Georgia"/>
            </a:endParaRPr>
          </a:p>
          <a:p>
            <a:pPr indent="0" lvl="0" marL="0" rtl="0" algn="l">
              <a:spcBef>
                <a:spcPts val="0"/>
              </a:spcBef>
              <a:spcAft>
                <a:spcPts val="0"/>
              </a:spcAft>
              <a:buNone/>
            </a:pPr>
            <a:r>
              <a:t/>
            </a:r>
            <a:endParaRPr sz="2800">
              <a:latin typeface="Georgia"/>
              <a:ea typeface="Georgia"/>
              <a:cs typeface="Georgia"/>
              <a:sym typeface="Georgia"/>
            </a:endParaRPr>
          </a:p>
        </p:txBody>
      </p:sp>
      <p:sp>
        <p:nvSpPr>
          <p:cNvPr id="233" name="Google Shape;233;g31e25e84f73_0_98"/>
          <p:cNvSpPr txBox="1"/>
          <p:nvPr/>
        </p:nvSpPr>
        <p:spPr>
          <a:xfrm>
            <a:off x="1035225" y="1711600"/>
            <a:ext cx="7350900" cy="7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latin typeface="Georgia"/>
                <a:ea typeface="Georgia"/>
                <a:cs typeface="Georgia"/>
                <a:sym typeface="Georgia"/>
              </a:rPr>
              <a:t>Training Optimization Implements "unsloth" gradient checkpointing with a learning rate of 2e-4 and weight decay of 0.01, using a linear scheduler for optimal training efficiency.</a:t>
            </a:r>
            <a:endParaRPr sz="1300">
              <a:latin typeface="Georgia"/>
              <a:ea typeface="Georgia"/>
              <a:cs typeface="Georgia"/>
              <a:sym typeface="Georgia"/>
            </a:endParaRPr>
          </a:p>
        </p:txBody>
      </p:sp>
      <p:pic>
        <p:nvPicPr>
          <p:cNvPr id="234" name="Google Shape;234;g31e25e84f73_0_98"/>
          <p:cNvPicPr preferRelativeResize="0"/>
          <p:nvPr/>
        </p:nvPicPr>
        <p:blipFill>
          <a:blip r:embed="rId3">
            <a:alphaModFix/>
          </a:blip>
          <a:stretch>
            <a:fillRect/>
          </a:stretch>
        </p:blipFill>
        <p:spPr>
          <a:xfrm>
            <a:off x="2952800" y="2298950"/>
            <a:ext cx="3260376" cy="216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a481166ec9_10_7"/>
          <p:cNvSpPr txBox="1"/>
          <p:nvPr>
            <p:ph type="title"/>
          </p:nvPr>
        </p:nvSpPr>
        <p:spPr>
          <a:xfrm>
            <a:off x="1238864" y="681414"/>
            <a:ext cx="6612900" cy="8490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latin typeface="Georgia"/>
                <a:ea typeface="Georgia"/>
                <a:cs typeface="Georgia"/>
                <a:sym typeface="Georgia"/>
              </a:rPr>
              <a:t>LlAMA 3:</a:t>
            </a:r>
            <a:endParaRPr>
              <a:latin typeface="Georgia"/>
              <a:ea typeface="Georgia"/>
              <a:cs typeface="Georgia"/>
              <a:sym typeface="Georgia"/>
            </a:endParaRPr>
          </a:p>
        </p:txBody>
      </p:sp>
      <p:pic>
        <p:nvPicPr>
          <p:cNvPr id="240" name="Google Shape;240;g2a481166ec9_10_7"/>
          <p:cNvPicPr preferRelativeResize="0"/>
          <p:nvPr/>
        </p:nvPicPr>
        <p:blipFill>
          <a:blip r:embed="rId3">
            <a:alphaModFix/>
          </a:blip>
          <a:stretch>
            <a:fillRect/>
          </a:stretch>
        </p:blipFill>
        <p:spPr>
          <a:xfrm>
            <a:off x="847725" y="1652500"/>
            <a:ext cx="7879650" cy="2029600"/>
          </a:xfrm>
          <a:prstGeom prst="rect">
            <a:avLst/>
          </a:prstGeom>
          <a:noFill/>
          <a:ln>
            <a:noFill/>
          </a:ln>
        </p:spPr>
      </p:pic>
      <p:sp>
        <p:nvSpPr>
          <p:cNvPr id="241" name="Google Shape;241;g2a481166ec9_10_7"/>
          <p:cNvSpPr/>
          <p:nvPr/>
        </p:nvSpPr>
        <p:spPr>
          <a:xfrm>
            <a:off x="2546025" y="2251775"/>
            <a:ext cx="470100" cy="32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2" name="Google Shape;242;g2a481166ec9_10_7"/>
          <p:cNvSpPr txBox="1"/>
          <p:nvPr/>
        </p:nvSpPr>
        <p:spPr>
          <a:xfrm>
            <a:off x="1238875" y="3682100"/>
            <a:ext cx="7305300" cy="8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latin typeface="Georgia"/>
                <a:ea typeface="Georgia"/>
                <a:cs typeface="Georgia"/>
                <a:sym typeface="Georgia"/>
              </a:rPr>
              <a:t>The descriptor is related to what the model was fine-tuned for : </a:t>
            </a:r>
            <a:r>
              <a:rPr i="1" lang="en-US" u="sng">
                <a:latin typeface="Georgia"/>
                <a:ea typeface="Georgia"/>
                <a:cs typeface="Georgia"/>
                <a:sym typeface="Georgia"/>
              </a:rPr>
              <a:t>Chat</a:t>
            </a:r>
            <a:r>
              <a:rPr lang="en-US">
                <a:latin typeface="Georgia"/>
                <a:ea typeface="Georgia"/>
                <a:cs typeface="Georgia"/>
                <a:sym typeface="Georgia"/>
              </a:rPr>
              <a:t> is aimed at conversations, questions and answers, back and forth - while </a:t>
            </a:r>
            <a:r>
              <a:rPr i="1" lang="en-US" u="sng">
                <a:latin typeface="Georgia"/>
                <a:ea typeface="Georgia"/>
                <a:cs typeface="Georgia"/>
                <a:sym typeface="Georgia"/>
              </a:rPr>
              <a:t>Instruct</a:t>
            </a:r>
            <a:r>
              <a:rPr lang="en-US">
                <a:latin typeface="Georgia"/>
                <a:ea typeface="Georgia"/>
                <a:cs typeface="Georgia"/>
                <a:sym typeface="Georgia"/>
              </a:rPr>
              <a:t> is for following an instruction to complete a task.</a:t>
            </a:r>
            <a:endParaRPr>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2800">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2800">
              <a:latin typeface="Georgia"/>
              <a:ea typeface="Georgia"/>
              <a:cs typeface="Georgia"/>
              <a:sym typeface="Georgia"/>
            </a:endParaRPr>
          </a:p>
          <a:p>
            <a:pPr indent="0" lvl="0" marL="0" rtl="0" algn="l">
              <a:spcBef>
                <a:spcPts val="0"/>
              </a:spcBef>
              <a:spcAft>
                <a:spcPts val="0"/>
              </a:spcAft>
              <a:buNone/>
            </a:pPr>
            <a:r>
              <a:t/>
            </a:r>
            <a:endParaRPr sz="28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1e25e84f73_0_20"/>
          <p:cNvSpPr txBox="1"/>
          <p:nvPr>
            <p:ph type="title"/>
          </p:nvPr>
        </p:nvSpPr>
        <p:spPr>
          <a:xfrm>
            <a:off x="673414" y="645114"/>
            <a:ext cx="6612900" cy="8490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latin typeface="Georgia"/>
                <a:ea typeface="Georgia"/>
                <a:cs typeface="Georgia"/>
                <a:sym typeface="Georgia"/>
              </a:rPr>
              <a:t>Dataset Preparation</a:t>
            </a:r>
            <a:endParaRPr>
              <a:latin typeface="Georgia"/>
              <a:ea typeface="Georgia"/>
              <a:cs typeface="Georgia"/>
              <a:sym typeface="Georgia"/>
            </a:endParaRPr>
          </a:p>
        </p:txBody>
      </p:sp>
      <p:sp>
        <p:nvSpPr>
          <p:cNvPr id="248" name="Google Shape;248;g31e25e84f73_0_20"/>
          <p:cNvSpPr txBox="1"/>
          <p:nvPr/>
        </p:nvSpPr>
        <p:spPr>
          <a:xfrm>
            <a:off x="673425" y="1602850"/>
            <a:ext cx="4067100" cy="272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300">
                <a:solidFill>
                  <a:schemeClr val="dk1"/>
                </a:solidFill>
                <a:latin typeface="Georgia"/>
                <a:ea typeface="Georgia"/>
                <a:cs typeface="Georgia"/>
                <a:sym typeface="Georgia"/>
              </a:rPr>
              <a:t>Financial News Sentiment Dataset:</a:t>
            </a:r>
            <a:endParaRPr sz="1300">
              <a:solidFill>
                <a:schemeClr val="dk1"/>
              </a:solidFill>
              <a:latin typeface="Georgia"/>
              <a:ea typeface="Georgia"/>
              <a:cs typeface="Georgia"/>
              <a:sym typeface="Georgia"/>
            </a:endParaRPr>
          </a:p>
          <a:p>
            <a:pPr indent="-304800" lvl="0" marL="457200" rtl="0" algn="l">
              <a:lnSpc>
                <a:spcPct val="115000"/>
              </a:lnSpc>
              <a:spcBef>
                <a:spcPts val="1200"/>
              </a:spcBef>
              <a:spcAft>
                <a:spcPts val="0"/>
              </a:spcAft>
              <a:buClr>
                <a:schemeClr val="dk1"/>
              </a:buClr>
              <a:buSzPts val="1200"/>
              <a:buFont typeface="Georgia"/>
              <a:buChar char="●"/>
            </a:pPr>
            <a:r>
              <a:rPr lang="en-US" sz="1300">
                <a:solidFill>
                  <a:schemeClr val="dk1"/>
                </a:solidFill>
                <a:latin typeface="Georgia"/>
                <a:ea typeface="Georgia"/>
                <a:cs typeface="Georgia"/>
                <a:sym typeface="Georgia"/>
              </a:rPr>
              <a:t>Source: Kaggle financial news sentiment analysis</a:t>
            </a:r>
            <a:endParaRPr sz="1300">
              <a:solidFill>
                <a:schemeClr val="dk1"/>
              </a:solidFill>
              <a:latin typeface="Georgia"/>
              <a:ea typeface="Georgia"/>
              <a:cs typeface="Georgia"/>
              <a:sym typeface="Georgia"/>
            </a:endParaRPr>
          </a:p>
          <a:p>
            <a:pPr indent="-304800" lvl="0" marL="457200" rtl="0" algn="l">
              <a:lnSpc>
                <a:spcPct val="115000"/>
              </a:lnSpc>
              <a:spcBef>
                <a:spcPts val="0"/>
              </a:spcBef>
              <a:spcAft>
                <a:spcPts val="0"/>
              </a:spcAft>
              <a:buClr>
                <a:schemeClr val="dk1"/>
              </a:buClr>
              <a:buSzPts val="1200"/>
              <a:buFont typeface="Georgia"/>
              <a:buChar char="●"/>
            </a:pPr>
            <a:r>
              <a:rPr lang="en-US" sz="1300">
                <a:solidFill>
                  <a:schemeClr val="dk1"/>
                </a:solidFill>
                <a:latin typeface="Georgia"/>
                <a:ea typeface="Georgia"/>
                <a:cs typeface="Georgia"/>
                <a:sym typeface="Georgia"/>
              </a:rPr>
              <a:t>Features: Headlines, sentiment labels (Positive, Negative, Neutral)</a:t>
            </a:r>
            <a:endParaRPr sz="13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lang="en-US" sz="1300">
                <a:solidFill>
                  <a:schemeClr val="dk1"/>
                </a:solidFill>
                <a:latin typeface="Georgia"/>
                <a:ea typeface="Georgia"/>
                <a:cs typeface="Georgia"/>
                <a:sym typeface="Georgia"/>
              </a:rPr>
              <a:t>Processing Pipeline:</a:t>
            </a:r>
            <a:endParaRPr sz="1300">
              <a:solidFill>
                <a:schemeClr val="dk1"/>
              </a:solidFill>
              <a:latin typeface="Georgia"/>
              <a:ea typeface="Georgia"/>
              <a:cs typeface="Georgia"/>
              <a:sym typeface="Georgia"/>
            </a:endParaRPr>
          </a:p>
          <a:p>
            <a:pPr indent="-298450" lvl="0" marL="457200" rtl="0" algn="l">
              <a:lnSpc>
                <a:spcPct val="115000"/>
              </a:lnSpc>
              <a:spcBef>
                <a:spcPts val="1200"/>
              </a:spcBef>
              <a:spcAft>
                <a:spcPts val="0"/>
              </a:spcAft>
              <a:buClr>
                <a:schemeClr val="dk1"/>
              </a:buClr>
              <a:buSzPts val="1100"/>
              <a:buFont typeface="Georgia"/>
              <a:buChar char="●"/>
            </a:pPr>
            <a:r>
              <a:rPr lang="en-US" sz="1300">
                <a:solidFill>
                  <a:schemeClr val="dk1"/>
                </a:solidFill>
                <a:latin typeface="Georgia"/>
                <a:ea typeface="Georgia"/>
                <a:cs typeface="Georgia"/>
                <a:sym typeface="Georgia"/>
              </a:rPr>
              <a:t>Sentiment label encoding</a:t>
            </a:r>
            <a:endParaRPr sz="1300">
              <a:solidFill>
                <a:schemeClr val="dk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US" sz="1300">
                <a:solidFill>
                  <a:schemeClr val="dk1"/>
                </a:solidFill>
                <a:latin typeface="Georgia"/>
                <a:ea typeface="Georgia"/>
                <a:cs typeface="Georgia"/>
                <a:sym typeface="Georgia"/>
              </a:rPr>
              <a:t>Data formatting for model input</a:t>
            </a:r>
            <a:endParaRPr sz="13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None/>
            </a:pPr>
            <a:r>
              <a:t/>
            </a:r>
            <a:endParaRPr sz="1300">
              <a:solidFill>
                <a:schemeClr val="dk1"/>
              </a:solidFill>
              <a:latin typeface="Georgia"/>
              <a:ea typeface="Georgia"/>
              <a:cs typeface="Georgia"/>
              <a:sym typeface="Georgia"/>
            </a:endParaRPr>
          </a:p>
          <a:p>
            <a:pPr indent="0" lvl="0" marL="457200" rtl="0" algn="l">
              <a:lnSpc>
                <a:spcPct val="115000"/>
              </a:lnSpc>
              <a:spcBef>
                <a:spcPts val="1200"/>
              </a:spcBef>
              <a:spcAft>
                <a:spcPts val="0"/>
              </a:spcAft>
              <a:buNone/>
            </a:pPr>
            <a:r>
              <a:t/>
            </a:r>
            <a:endParaRPr sz="12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t/>
            </a:r>
            <a:endParaRPr sz="1200">
              <a:solidFill>
                <a:schemeClr val="dk1"/>
              </a:solidFill>
              <a:latin typeface="Georgia"/>
              <a:ea typeface="Georgia"/>
              <a:cs typeface="Georgia"/>
              <a:sym typeface="Georgia"/>
            </a:endParaRPr>
          </a:p>
          <a:p>
            <a:pPr indent="0" lvl="0" marL="0" rtl="0" algn="l">
              <a:spcBef>
                <a:spcPts val="0"/>
              </a:spcBef>
              <a:spcAft>
                <a:spcPts val="0"/>
              </a:spcAft>
              <a:buNone/>
            </a:pPr>
            <a:r>
              <a:t/>
            </a:r>
            <a:endParaRPr sz="2800">
              <a:latin typeface="Georgia"/>
              <a:ea typeface="Georgia"/>
              <a:cs typeface="Georgia"/>
              <a:sym typeface="Georgia"/>
            </a:endParaRPr>
          </a:p>
        </p:txBody>
      </p:sp>
      <p:pic>
        <p:nvPicPr>
          <p:cNvPr id="249" name="Google Shape;249;g31e25e84f73_0_20"/>
          <p:cNvPicPr preferRelativeResize="0"/>
          <p:nvPr/>
        </p:nvPicPr>
        <p:blipFill>
          <a:blip r:embed="rId3">
            <a:alphaModFix/>
          </a:blip>
          <a:stretch>
            <a:fillRect/>
          </a:stretch>
        </p:blipFill>
        <p:spPr>
          <a:xfrm>
            <a:off x="4986825" y="1407998"/>
            <a:ext cx="2434200" cy="311912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31e25e84f73_0_112"/>
          <p:cNvSpPr txBox="1"/>
          <p:nvPr>
            <p:ph type="title"/>
          </p:nvPr>
        </p:nvSpPr>
        <p:spPr>
          <a:xfrm>
            <a:off x="769625" y="669022"/>
            <a:ext cx="6612900" cy="610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latin typeface="Georgia"/>
                <a:ea typeface="Georgia"/>
                <a:cs typeface="Georgia"/>
                <a:sym typeface="Georgia"/>
              </a:rPr>
              <a:t>Dataset Preparation</a:t>
            </a:r>
            <a:endParaRPr>
              <a:latin typeface="Georgia"/>
              <a:ea typeface="Georgia"/>
              <a:cs typeface="Georgia"/>
              <a:sym typeface="Georgia"/>
            </a:endParaRPr>
          </a:p>
        </p:txBody>
      </p:sp>
      <p:sp>
        <p:nvSpPr>
          <p:cNvPr id="255" name="Google Shape;255;g31e25e84f73_0_112"/>
          <p:cNvSpPr txBox="1"/>
          <p:nvPr/>
        </p:nvSpPr>
        <p:spPr>
          <a:xfrm>
            <a:off x="649075" y="1165925"/>
            <a:ext cx="3638100" cy="84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300">
                <a:latin typeface="Georgia"/>
                <a:ea typeface="Georgia"/>
                <a:cs typeface="Georgia"/>
                <a:sym typeface="Georgia"/>
              </a:rPr>
              <a:t>Form 10-K QA Dataset:  </a:t>
            </a:r>
            <a:br>
              <a:rPr lang="en-US" sz="1300">
                <a:latin typeface="Georgia"/>
                <a:ea typeface="Georgia"/>
                <a:cs typeface="Georgia"/>
                <a:sym typeface="Georgia"/>
              </a:rPr>
            </a:br>
            <a:r>
              <a:rPr lang="en-US" sz="1300">
                <a:latin typeface="Georgia"/>
                <a:ea typeface="Georgia"/>
                <a:cs typeface="Georgia"/>
                <a:sym typeface="Georgia"/>
              </a:rPr>
              <a:t>Source: HuggingFace virattt/financial-qa-10K</a:t>
            </a:r>
            <a:endParaRPr sz="1300">
              <a:latin typeface="Georgia"/>
              <a:ea typeface="Georgia"/>
              <a:cs typeface="Georgia"/>
              <a:sym typeface="Georgia"/>
            </a:endParaRPr>
          </a:p>
          <a:p>
            <a:pPr indent="0" lvl="0" marL="0" rtl="0" algn="l">
              <a:spcBef>
                <a:spcPts val="1200"/>
              </a:spcBef>
              <a:spcAft>
                <a:spcPts val="0"/>
              </a:spcAft>
              <a:buNone/>
            </a:pPr>
            <a:r>
              <a:t/>
            </a:r>
            <a:endParaRPr sz="1300">
              <a:latin typeface="Georgia"/>
              <a:ea typeface="Georgia"/>
              <a:cs typeface="Georgia"/>
              <a:sym typeface="Georgia"/>
            </a:endParaRPr>
          </a:p>
        </p:txBody>
      </p:sp>
      <p:sp>
        <p:nvSpPr>
          <p:cNvPr id="256" name="Google Shape;256;g31e25e84f73_0_112"/>
          <p:cNvSpPr txBox="1"/>
          <p:nvPr/>
        </p:nvSpPr>
        <p:spPr>
          <a:xfrm>
            <a:off x="649075" y="1623900"/>
            <a:ext cx="4199100" cy="68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US" sz="1300">
                <a:solidFill>
                  <a:schemeClr val="dk1"/>
                </a:solidFill>
                <a:latin typeface="Georgia"/>
                <a:ea typeface="Georgia"/>
                <a:cs typeface="Georgia"/>
                <a:sym typeface="Georgia"/>
              </a:rPr>
              <a:t>Structure:</a:t>
            </a:r>
            <a:br>
              <a:rPr lang="en-US" sz="1300">
                <a:solidFill>
                  <a:schemeClr val="dk1"/>
                </a:solidFill>
                <a:latin typeface="Georgia"/>
                <a:ea typeface="Georgia"/>
                <a:cs typeface="Georgia"/>
                <a:sym typeface="Georgia"/>
              </a:rPr>
            </a:br>
            <a:r>
              <a:rPr lang="en-US" sz="1300">
                <a:solidFill>
                  <a:schemeClr val="dk1"/>
                </a:solidFill>
                <a:latin typeface="Georgia"/>
                <a:ea typeface="Georgia"/>
                <a:cs typeface="Georgia"/>
                <a:sym typeface="Georgia"/>
              </a:rPr>
              <a:t> Question-Answer pairs from SEC filings</a:t>
            </a:r>
            <a:br>
              <a:rPr lang="en-US" sz="1300">
                <a:solidFill>
                  <a:schemeClr val="dk1"/>
                </a:solidFill>
                <a:latin typeface="Georgia"/>
                <a:ea typeface="Georgia"/>
                <a:cs typeface="Georgia"/>
                <a:sym typeface="Georgia"/>
              </a:rPr>
            </a:br>
            <a:br>
              <a:rPr lang="en-US" sz="1300">
                <a:solidFill>
                  <a:schemeClr val="dk1"/>
                </a:solidFill>
                <a:latin typeface="Georgia"/>
                <a:ea typeface="Georgia"/>
                <a:cs typeface="Georgia"/>
                <a:sym typeface="Georgia"/>
              </a:rPr>
            </a:br>
            <a:endParaRPr sz="2800">
              <a:latin typeface="Georgia"/>
              <a:ea typeface="Georgia"/>
              <a:cs typeface="Georgia"/>
              <a:sym typeface="Georgia"/>
            </a:endParaRPr>
          </a:p>
        </p:txBody>
      </p:sp>
      <p:pic>
        <p:nvPicPr>
          <p:cNvPr id="257" name="Google Shape;257;g31e25e84f73_0_112"/>
          <p:cNvPicPr preferRelativeResize="0"/>
          <p:nvPr/>
        </p:nvPicPr>
        <p:blipFill>
          <a:blip r:embed="rId3">
            <a:alphaModFix/>
          </a:blip>
          <a:stretch>
            <a:fillRect/>
          </a:stretch>
        </p:blipFill>
        <p:spPr>
          <a:xfrm>
            <a:off x="769625" y="2517225"/>
            <a:ext cx="7166076" cy="199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ony Brook University">
  <a:themeElements>
    <a:clrScheme name="Stony Brook University">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