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ABF25-19D9-4AE5-9728-16C7DFECF563}" v="18" dt="2025-09-18T19:57:0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AF84-A7E1-4A50-8D18-B62C78CCFA2E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FEAA1-4E3A-47D8-A634-74F59E0A47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2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579D4-B18F-4318-8332-CA8BD4EE7C8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6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2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6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4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6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6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6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7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284176"/>
            <a:ext cx="7976652" cy="1508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Executive Summary –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        </a:t>
            </a:r>
            <a:r>
              <a:rPr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Hospital Performance</a:t>
            </a: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  <a:r>
              <a:rPr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  </a:t>
            </a:r>
            <a:r>
              <a:rPr lang="en-GB" sz="2800" b="1" dirty="0"/>
              <a:t>Key Findings</a:t>
            </a:r>
            <a:r>
              <a:rPr lang="en-GB" dirty="0"/>
              <a:t>:</a:t>
            </a:r>
            <a:endParaRPr dirty="0"/>
          </a:p>
          <a:p>
            <a:pPr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hospitals analyzed: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5384</a:t>
            </a:r>
            <a:endParaRPr sz="2400" dirty="0">
              <a:solidFill>
                <a:schemeClr val="tx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7.8</a:t>
            </a: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currently meet High-Performing threshold</a:t>
            </a:r>
          </a:p>
          <a:p>
            <a:pPr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Safety &amp; Readmissions are weakest domains</a:t>
            </a:r>
          </a:p>
          <a:p>
            <a:pPr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Scenario: 20% improvement shifts raises high-performing hospitals significantly</a:t>
            </a:r>
          </a:p>
          <a:p>
            <a:pPr>
              <a:buFont typeface="Arial" panose="020B0604020202020204" pitchFamily="34" charset="0"/>
              <a:buChar char="•"/>
              <a:defRPr sz="2000">
                <a:solidFill>
                  <a:srgbClr val="003366"/>
                </a:solidFill>
              </a:defRPr>
            </a:pPr>
            <a:r>
              <a:rPr sz="2400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 Target interventions in Safety &amp; Readmissions first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2880"/>
            <a:ext cx="9145116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  </a:t>
            </a:r>
            <a:r>
              <a:rPr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SWOT A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NALYSIS</a:t>
            </a:r>
            <a:r>
              <a:rPr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– </a:t>
            </a:r>
            <a:endParaRPr lang="en-IN"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  <a:p>
            <a:pPr>
              <a:defRPr sz="2800" b="1">
                <a:solidFill>
                  <a:srgbClr val="003366"/>
                </a:solidFill>
              </a:defRPr>
            </a:pP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   HOSPITAL PERFORMANCE INSIGHTS</a:t>
            </a:r>
            <a:endParaRPr dirty="0">
              <a:solidFill>
                <a:schemeClr val="bg2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640" y="1136987"/>
            <a:ext cx="65934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8000"/>
                </a:solidFill>
              </a:defRPr>
            </a:pPr>
            <a:r>
              <a:rPr dirty="0">
                <a:solidFill>
                  <a:schemeClr val="accent3">
                    <a:lumMod val="40000"/>
                    <a:lumOff val="60000"/>
                  </a:schemeClr>
                </a:solidFill>
                <a:latin typeface="Book Antiqua" panose="02040602050305030304" pitchFamily="18" charset="0"/>
              </a:rPr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 dataset (5,384 hospitals) supports robust analysis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Power BI dashboards with What-If + drill-through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 coverage: 56 states, 1,549 counties, 100% Pt Exp &amp; Birthing-Friendl83%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4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hospitals provide emergency services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Safety outcomes: 15.2% Better vs only 3% Worse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67666" y="2571765"/>
            <a:ext cx="5799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rPr dirty="0">
                <a:solidFill>
                  <a:srgbClr val="C00000"/>
                </a:solidFill>
                <a:latin typeface="Book Antiqua" panose="02040602050305030304" pitchFamily="18" charset="0"/>
              </a:rPr>
              <a:t>Weaknesses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7.8% hospitals are High-Performing; avg. rating 3.08/5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Mortality &amp; Readmission weak (READM Better 4.8%, Worse ~8%)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Technical Efficiency coverage (57%)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Uneven state performance (UT 3.75 vs national 3.08)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snapshot only, missing values, measure definitions need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5640" y="4046287"/>
            <a:ext cx="67233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66CC"/>
                </a:solidFill>
              </a:defRPr>
            </a:pPr>
            <a:r>
              <a:rPr dirty="0">
                <a:solidFill>
                  <a:srgbClr val="7030A0"/>
                </a:solidFill>
                <a:latin typeface="Book Antiqua" panose="02040602050305030304" pitchFamily="18" charset="0"/>
              </a:rPr>
              <a:t>Opportunities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improvement: 10–20% shift from Worse → Better lifts ratings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Benchmarking: adopt practices from top states (UT, CO)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Ownership-based interventions across 12 types (Govt, Non-profit, Proprietary)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Readmission reduction focus: 88% No Different could shift to Better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 with predictive analytics for proactive decision-making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67666" y="5509133"/>
            <a:ext cx="603562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FF8000"/>
                </a:solidFill>
              </a:defRPr>
            </a:pPr>
            <a:r>
              <a:rPr dirty="0">
                <a:latin typeface="Book Antiqua" panose="02040602050305030304" pitchFamily="18" charset="0"/>
              </a:rPr>
              <a:t>Threats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governance issues &amp; resistance to change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82% Safety rated No Different → stagnation risk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avg. rating (3.08) may invite regulatory/reimbursement pressure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&amp; staffing constraints in rural/Critical Access hospitals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5603-993F-2657-CEB5-527A8700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284176"/>
            <a:ext cx="7948372" cy="15087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Key Findings –                 </a:t>
            </a:r>
            <a:b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</a:br>
            <a:r>
              <a:rPr lang="en-US" sz="3200" b="1" dirty="0">
                <a:solidFill>
                  <a:srgbClr val="0070C0"/>
                </a:solidFill>
                <a:latin typeface="Book Antiqua" panose="02040602050305030304" pitchFamily="18" charset="0"/>
              </a:rPr>
              <a:t>Hospital Performance Analysis</a:t>
            </a:r>
            <a:endParaRPr lang="en-GB" sz="3200" b="1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42EE5C-1078-16E2-1C2E-6463819E7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387" y="2435269"/>
            <a:ext cx="6811608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High-Performing Hospitals Are a Minority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Safety &amp; Readmissions Are the Weakest Domains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Mortality (MORT) Shows Better Stability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Geographic Variation Exists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Ownership Impacts Outcomes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Scenario Simulations Show Quick Wins Are Possible</a:t>
            </a:r>
          </a:p>
        </p:txBody>
      </p:sp>
    </p:spTree>
    <p:extLst>
      <p:ext uri="{BB962C8B-B14F-4D97-AF65-F5344CB8AC3E}">
        <p14:creationId xmlns:p14="http://schemas.microsoft.com/office/powerpoint/2010/main" val="393822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0A21-5864-0379-4C73-8BF92261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611" y="284176"/>
            <a:ext cx="8053808" cy="1508760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2">
                    <a:lumMod val="75000"/>
                  </a:schemeClr>
                </a:solidFill>
                <a:latin typeface="Book Antiqua" panose="02040602050305030304" pitchFamily="18" charset="0"/>
              </a:rPr>
              <a:t>Recommendations –            Hospital Performance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47D3FA-1174-AD94-B9F8-EBC2F0DA6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019" y="2435269"/>
            <a:ext cx="7234288" cy="3359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Prioritize Safety &amp; Readmission Improvement Programs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Target Underperforming States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Develop Ownership-Specific Policies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Data-Driven Monitoring (Dashboard as Live Tool)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Institutionalize 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Next Step — 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647755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110</TotalTime>
  <Words>342</Words>
  <Application>Microsoft Office PowerPoint</Application>
  <PresentationFormat>On-screen Show (4:3)</PresentationFormat>
  <Paragraphs>47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Book Antiqua</vt:lpstr>
      <vt:lpstr>Calibri</vt:lpstr>
      <vt:lpstr>Corbel</vt:lpstr>
      <vt:lpstr>Wingdings</vt:lpstr>
      <vt:lpstr>Banded</vt:lpstr>
      <vt:lpstr>Executive Summary –          Hospital Performance Insights</vt:lpstr>
      <vt:lpstr>PowerPoint Presentation</vt:lpstr>
      <vt:lpstr>Key Findings –                  Hospital Performance Analysis</vt:lpstr>
      <vt:lpstr>Recommendations –            Hospital Performance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 –          Hospital Performance Insights</dc:title>
  <dc:subject/>
  <dc:creator>Deepak Jha</dc:creator>
  <cp:keywords/>
  <dc:description>generated using python-pptx</dc:description>
  <cp:lastModifiedBy>Deepak Jha</cp:lastModifiedBy>
  <cp:revision>9</cp:revision>
  <dcterms:created xsi:type="dcterms:W3CDTF">2013-01-27T09:14:16Z</dcterms:created>
  <dcterms:modified xsi:type="dcterms:W3CDTF">2025-09-20T14:24:37Z</dcterms:modified>
  <cp:category/>
</cp:coreProperties>
</file>