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9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9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9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8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4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6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80F9-6309-402B-8C6D-B860DE92CB5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EA513E-35C4-4587-9A64-9693260D6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8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8DAF-E8BF-5BA1-EE69-3EBDA48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DASHBOARD</a:t>
            </a:r>
            <a:br>
              <a:rPr lang="en-US" dirty="0"/>
            </a:br>
            <a:r>
              <a:rPr lang="en-US" dirty="0"/>
              <a:t>EXPORT IMPORT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19161-719C-1DAD-6F67-F86A9C399D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283575" y="3105150"/>
            <a:ext cx="3908425" cy="22653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NAME SANDHYA GOYAL</a:t>
            </a:r>
          </a:p>
          <a:p>
            <a:pPr marL="0" indent="0">
              <a:buNone/>
            </a:pPr>
            <a:r>
              <a:rPr lang="en-US" dirty="0"/>
              <a:t>ROLL NO : 102017182</a:t>
            </a:r>
          </a:p>
          <a:p>
            <a:pPr marL="0" indent="0">
              <a:buNone/>
            </a:pPr>
            <a:r>
              <a:rPr lang="en-US" dirty="0"/>
              <a:t>GROUP: CS8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96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62ECC-BDD4-B579-4197-FE5D4EF9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91" y="818083"/>
            <a:ext cx="5874052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DF86-EA29-D0B0-091C-45BEABE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7DFBCF-958B-8D24-6DC0-FDA7CC326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25432"/>
              </p:ext>
            </p:extLst>
          </p:nvPr>
        </p:nvGraphicFramePr>
        <p:xfrm>
          <a:off x="2032000" y="2240457"/>
          <a:ext cx="81280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024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491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6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or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Countries – </a:t>
                      </a:r>
                      <a:r>
                        <a:rPr lang="en-US" dirty="0" err="1"/>
                        <a:t>Austrilia,Canada,USA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range 1988-2016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6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Commodity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code </a:t>
                      </a:r>
                      <a:r>
                        <a:rPr lang="en-US" dirty="0" err="1"/>
                        <a:t>unqiue</a:t>
                      </a:r>
                      <a:r>
                        <a:rPr lang="en-US" dirty="0"/>
                        <a:t> for 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1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 flow of trade- Export Import Re-Import Re-Export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2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Trade value is US Dollars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8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7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6B00-3795-EB14-7150-36290C07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468BA1-7874-DF13-D5D7-378D7DF6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81620"/>
              </p:ext>
            </p:extLst>
          </p:nvPr>
        </p:nvGraphicFramePr>
        <p:xfrm>
          <a:off x="1839494" y="2469592"/>
          <a:ext cx="8128000" cy="2534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418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0432922"/>
                    </a:ext>
                  </a:extLst>
                </a:gridCol>
              </a:tblGrid>
              <a:tr h="50693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06429"/>
                  </a:ext>
                </a:extLst>
              </a:tr>
              <a:tr h="50693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weight of traded items in Kgs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47541"/>
                  </a:ext>
                </a:extLst>
              </a:tr>
              <a:tr h="506931">
                <a:tc>
                  <a:txBody>
                    <a:bodyPr/>
                    <a:lstStyle/>
                    <a:p>
                      <a:r>
                        <a:rPr lang="en-US" dirty="0"/>
                        <a:t>Quantity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 name of traded items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130758"/>
                  </a:ext>
                </a:extLst>
              </a:tr>
              <a:tr h="506931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quantity of the traded items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2029"/>
                  </a:ext>
                </a:extLst>
              </a:tr>
              <a:tr h="50693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 unique categories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9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6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68A8-85C6-169A-CD6C-40AC0036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66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 processing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missing values 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69541-E2BE-C2FB-E017-9D3838A9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9" y="2752825"/>
            <a:ext cx="9544541" cy="31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ACF-38C4-88E2-6C5A-AD621AFC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MISSING VALUES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0BD32-0A9F-B8FD-02D9-93351604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07" y="2569945"/>
            <a:ext cx="9436585" cy="21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785F-5378-B83A-9FBC-C5F1D6D5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AND BAR GRAPH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AA875-225E-9039-F7FB-B7583093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17" y="2002054"/>
            <a:ext cx="3497523" cy="3686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CDB20-3AE4-4345-47B8-1C3AF83D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04" y="2002054"/>
            <a:ext cx="3835404" cy="36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E9-F2CC-7BF2-F103-0664902A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BALANCE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AAC10-93B9-A38E-0C09-0882ABF0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85" y="2055883"/>
            <a:ext cx="6275672" cy="38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C3F-7121-3590-B9D6-8FD9099E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1757"/>
            <a:ext cx="9603275" cy="644891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14005-0186-3927-C7D0-AE0C2B82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856649"/>
            <a:ext cx="9981397" cy="5313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465A0-2041-6E88-E901-82FF6FAFF536}"/>
              </a:ext>
            </a:extLst>
          </p:cNvPr>
          <p:cNvSpPr txBox="1"/>
          <p:nvPr/>
        </p:nvSpPr>
        <p:spPr>
          <a:xfrm>
            <a:off x="6612556" y="1140593"/>
            <a:ext cx="3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here we set range of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29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C3E6-5ADD-3911-8528-297B77F1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C51B7-2B15-D3C5-1A01-85425A22F049}"/>
              </a:ext>
            </a:extLst>
          </p:cNvPr>
          <p:cNvSpPr txBox="1"/>
          <p:nvPr/>
        </p:nvSpPr>
        <p:spPr>
          <a:xfrm>
            <a:off x="1790299" y="2569944"/>
            <a:ext cx="9095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can get data country wise . Just select country for which you want to visualize the import and export graphs</a:t>
            </a:r>
          </a:p>
          <a:p>
            <a:pPr marL="342900" indent="-342900">
              <a:buAutoNum type="arabicPeriod"/>
            </a:pPr>
            <a:r>
              <a:rPr lang="en-US" dirty="0"/>
              <a:t>We can also set a range for years by moving the slider ( Ex 2012-2016)</a:t>
            </a:r>
          </a:p>
          <a:p>
            <a:pPr marL="342900" indent="-342900">
              <a:buAutoNum type="arabicPeriod"/>
            </a:pPr>
            <a:r>
              <a:rPr lang="en-US" dirty="0"/>
              <a:t>Different items import export quantity</a:t>
            </a:r>
          </a:p>
          <a:p>
            <a:pPr marL="342900" indent="-342900">
              <a:buAutoNum type="arabicPeriod"/>
            </a:pPr>
            <a:r>
              <a:rPr lang="en-US" dirty="0"/>
              <a:t>Comparison between different countries on basis of quantity(filter is import , export, re export , re import)</a:t>
            </a:r>
          </a:p>
          <a:p>
            <a:pPr marL="342900" indent="-342900">
              <a:buAutoNum type="arabicPeriod"/>
            </a:pPr>
            <a:r>
              <a:rPr lang="en-IN" dirty="0"/>
              <a:t>Compare on the basis of trade balance analysis</a:t>
            </a:r>
          </a:p>
          <a:p>
            <a:pPr marL="342900" indent="-342900">
              <a:buAutoNum type="arabicPeriod"/>
            </a:pPr>
            <a:r>
              <a:rPr lang="en-IN" dirty="0"/>
              <a:t>Trade balance bar graph :  Trade Balance = Export Value – Import Value</a:t>
            </a:r>
          </a:p>
        </p:txBody>
      </p:sp>
    </p:spTree>
    <p:extLst>
      <p:ext uri="{BB962C8B-B14F-4D97-AF65-F5344CB8AC3E}">
        <p14:creationId xmlns:p14="http://schemas.microsoft.com/office/powerpoint/2010/main" val="16574780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204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 DASHBOARD EXPORT IMPORT ANALYSIS</vt:lpstr>
      <vt:lpstr>dataset </vt:lpstr>
      <vt:lpstr>dataset</vt:lpstr>
      <vt:lpstr>Data pre processing   missing values :</vt:lpstr>
      <vt:lpstr>SET MISSING VALUES </vt:lpstr>
      <vt:lpstr>Pie chart AND BAR GRAPH </vt:lpstr>
      <vt:lpstr>TRADE BALANCE</vt:lpstr>
      <vt:lpstr>DASHBOARD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DASHBOARD EXPORT IMPORT ANALYSIS</dc:title>
  <dc:creator>Neeraj Garg</dc:creator>
  <cp:lastModifiedBy>Neeraj Garg</cp:lastModifiedBy>
  <cp:revision>1</cp:revision>
  <dcterms:created xsi:type="dcterms:W3CDTF">2022-11-12T10:04:02Z</dcterms:created>
  <dcterms:modified xsi:type="dcterms:W3CDTF">2022-11-12T10:42:28Z</dcterms:modified>
</cp:coreProperties>
</file>