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9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7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99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85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3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0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28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0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9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4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6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16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1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FA4297-9681-42A2-AA5D-06F87594D58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62B1DE-1B3E-4DFA-BD31-CAA3BDD89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8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2" name="Straight Connector 24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DC1B0-1494-5BF7-AB2B-5BE78248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07" y="1385822"/>
            <a:ext cx="3055676" cy="2876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A.I. MINOR PROJECT </a:t>
            </a:r>
          </a:p>
        </p:txBody>
      </p:sp>
      <p:cxnSp>
        <p:nvCxnSpPr>
          <p:cNvPr id="46" name="Straight Connector 32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5BDD088-BAFE-8963-ABC4-E75380B9CD21}"/>
              </a:ext>
            </a:extLst>
          </p:cNvPr>
          <p:cNvSpPr/>
          <p:nvPr/>
        </p:nvSpPr>
        <p:spPr>
          <a:xfrm>
            <a:off x="4817174" y="736232"/>
            <a:ext cx="7225255" cy="19914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76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u="sng" dirty="0">
              <a:solidFill>
                <a:schemeClr val="tx1"/>
              </a:solidFill>
            </a:endParaRPr>
          </a:p>
          <a:p>
            <a:pPr algn="ctr"/>
            <a:endParaRPr lang="en-IN" sz="2900" b="1" u="sng" dirty="0">
              <a:solidFill>
                <a:schemeClr val="tx1"/>
              </a:solidFill>
            </a:endParaRPr>
          </a:p>
          <a:p>
            <a:pPr algn="ctr"/>
            <a:r>
              <a:rPr lang="en-IN" sz="2900" b="1" u="sng" dirty="0">
                <a:solidFill>
                  <a:schemeClr val="tx1"/>
                </a:solidFill>
              </a:rPr>
              <a:t>Project Name</a:t>
            </a:r>
          </a:p>
          <a:p>
            <a:pPr algn="ctr"/>
            <a:endParaRPr lang="en-IN" sz="2900" b="1" u="sng" dirty="0">
              <a:solidFill>
                <a:schemeClr val="tx1"/>
              </a:solidFill>
            </a:endParaRPr>
          </a:p>
          <a:p>
            <a:r>
              <a:rPr lang="en-IN" sz="2900" b="1" dirty="0">
                <a:solidFill>
                  <a:schemeClr val="tx1"/>
                </a:solidFill>
              </a:rPr>
              <a:t> M.L. Model using Decision Tree Classifier</a:t>
            </a:r>
          </a:p>
          <a:p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380CBB-5818-F30D-836A-BF2A62A06BE3}"/>
              </a:ext>
            </a:extLst>
          </p:cNvPr>
          <p:cNvSpPr/>
          <p:nvPr/>
        </p:nvSpPr>
        <p:spPr>
          <a:xfrm>
            <a:off x="5915141" y="3728499"/>
            <a:ext cx="4999888" cy="2366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76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u="sng" dirty="0">
              <a:solidFill>
                <a:schemeClr val="tx1"/>
              </a:solidFill>
            </a:endParaRPr>
          </a:p>
          <a:p>
            <a:endParaRPr lang="en-IN" sz="2900" b="1" u="sng" dirty="0">
              <a:solidFill>
                <a:schemeClr val="tx1"/>
              </a:solidFill>
            </a:endParaRPr>
          </a:p>
          <a:p>
            <a:r>
              <a:rPr lang="en-IN" sz="2400" b="1" u="sng" dirty="0">
                <a:solidFill>
                  <a:schemeClr val="tx1"/>
                </a:solidFill>
              </a:rPr>
              <a:t>Submitted to: </a:t>
            </a:r>
            <a:r>
              <a:rPr lang="en-IN" sz="2400" b="1" dirty="0">
                <a:solidFill>
                  <a:schemeClr val="tx1"/>
                </a:solidFill>
              </a:rPr>
              <a:t>Dr. Jayendra Barua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u="sng" dirty="0">
                <a:solidFill>
                  <a:schemeClr val="tx1"/>
                </a:solidFill>
              </a:rPr>
              <a:t>Submitted by: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Jasween Kaur Brar (102017187)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Sandhya Goyal (102017182)</a:t>
            </a:r>
          </a:p>
          <a:p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4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A9F0-B1A5-EFD6-F3F6-381A466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EC21-FBA3-C135-5A68-0C9A3E5B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9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74015-8E0A-E6E1-BBC9-84705083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A151-C476-AA68-31D8-B7B32B5F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654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39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A.I. MINOR PROJECT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A.I. MINOR PROJECT </dc:title>
  <dc:creator>9223900007</dc:creator>
  <cp:lastModifiedBy> </cp:lastModifiedBy>
  <cp:revision>1</cp:revision>
  <dcterms:created xsi:type="dcterms:W3CDTF">2022-05-14T09:00:22Z</dcterms:created>
  <dcterms:modified xsi:type="dcterms:W3CDTF">2022-05-14T09:22:34Z</dcterms:modified>
</cp:coreProperties>
</file>