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33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3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39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12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8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8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28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20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02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82FC-C7FB-495D-AF92-A94E1BD4DBB3}" type="datetimeFigureOut">
              <a:rPr lang="fr-FR" smtClean="0"/>
              <a:t>30/08/2020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7DE73-E368-440D-B715-E1806F40A5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50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88B8A0-36BB-4790-B40E-39DA4DD27ECC}"/>
              </a:ext>
            </a:extLst>
          </p:cNvPr>
          <p:cNvSpPr/>
          <p:nvPr/>
        </p:nvSpPr>
        <p:spPr>
          <a:xfrm>
            <a:off x="191729" y="235974"/>
            <a:ext cx="6533536" cy="9586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DFD45-8A06-41D3-B659-33187D0885C1}"/>
              </a:ext>
            </a:extLst>
          </p:cNvPr>
          <p:cNvSpPr/>
          <p:nvPr/>
        </p:nvSpPr>
        <p:spPr>
          <a:xfrm>
            <a:off x="191729" y="11282516"/>
            <a:ext cx="6430297" cy="673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3720F-C521-401A-A610-7AA10E617974}"/>
              </a:ext>
            </a:extLst>
          </p:cNvPr>
          <p:cNvSpPr/>
          <p:nvPr/>
        </p:nvSpPr>
        <p:spPr>
          <a:xfrm>
            <a:off x="191729" y="1194619"/>
            <a:ext cx="6533536" cy="5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79D9E7-0893-4E4F-BCCF-BE7EF2BFB457}"/>
              </a:ext>
            </a:extLst>
          </p:cNvPr>
          <p:cNvSpPr/>
          <p:nvPr/>
        </p:nvSpPr>
        <p:spPr>
          <a:xfrm>
            <a:off x="191729" y="1725561"/>
            <a:ext cx="6533536" cy="228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RESERVATION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C4DBE6-ED18-441F-AFA5-CB132C4351E4}"/>
              </a:ext>
            </a:extLst>
          </p:cNvPr>
          <p:cNvSpPr/>
          <p:nvPr/>
        </p:nvSpPr>
        <p:spPr>
          <a:xfrm>
            <a:off x="191729" y="4011561"/>
            <a:ext cx="6533536" cy="2772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 CA MARCHE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9D754E-5C7A-4193-B8A1-1DC7E970DB3F}"/>
              </a:ext>
            </a:extLst>
          </p:cNvPr>
          <p:cNvSpPr/>
          <p:nvPr/>
        </p:nvSpPr>
        <p:spPr>
          <a:xfrm>
            <a:off x="191729" y="6784258"/>
            <a:ext cx="6474542" cy="44982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 RESTAURANTS</a:t>
            </a:r>
          </a:p>
        </p:txBody>
      </p:sp>
    </p:spTree>
    <p:extLst>
      <p:ext uri="{BB962C8B-B14F-4D97-AF65-F5344CB8AC3E}">
        <p14:creationId xmlns:p14="http://schemas.microsoft.com/office/powerpoint/2010/main" val="17015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C9B0BA-67D0-4C2C-B738-9CBFD8F50827}"/>
              </a:ext>
            </a:extLst>
          </p:cNvPr>
          <p:cNvSpPr/>
          <p:nvPr/>
        </p:nvSpPr>
        <p:spPr>
          <a:xfrm>
            <a:off x="176981" y="191729"/>
            <a:ext cx="6415548" cy="796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EAAD3-4C83-43C9-BE0C-2426384BF4C6}"/>
              </a:ext>
            </a:extLst>
          </p:cNvPr>
          <p:cNvSpPr/>
          <p:nvPr/>
        </p:nvSpPr>
        <p:spPr>
          <a:xfrm>
            <a:off x="294968" y="1268361"/>
            <a:ext cx="6297561" cy="10618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6A967-CB50-48A0-909C-347418D202DF}"/>
              </a:ext>
            </a:extLst>
          </p:cNvPr>
          <p:cNvSpPr/>
          <p:nvPr/>
        </p:nvSpPr>
        <p:spPr>
          <a:xfrm>
            <a:off x="560439" y="1622323"/>
            <a:ext cx="5663380" cy="693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Toutes les pages - 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D8381-D09B-47E1-AF5F-6F2D3173F8CB}"/>
              </a:ext>
            </a:extLst>
          </p:cNvPr>
          <p:cNvSpPr/>
          <p:nvPr/>
        </p:nvSpPr>
        <p:spPr>
          <a:xfrm>
            <a:off x="560439" y="2595716"/>
            <a:ext cx="5663380" cy="693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Menus 1-2-3-4 – bouton retour à l’accueil</a:t>
            </a:r>
          </a:p>
        </p:txBody>
      </p:sp>
    </p:spTree>
    <p:extLst>
      <p:ext uri="{BB962C8B-B14F-4D97-AF65-F5344CB8AC3E}">
        <p14:creationId xmlns:p14="http://schemas.microsoft.com/office/powerpoint/2010/main" val="52786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52587-60EF-40C4-9D9E-64CAB690B9F2}"/>
              </a:ext>
            </a:extLst>
          </p:cNvPr>
          <p:cNvSpPr/>
          <p:nvPr/>
        </p:nvSpPr>
        <p:spPr>
          <a:xfrm>
            <a:off x="162232" y="235974"/>
            <a:ext cx="6430297" cy="8111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FOOTER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B6BCA7-2254-47E8-A515-F79E20004E1B}"/>
              </a:ext>
            </a:extLst>
          </p:cNvPr>
          <p:cNvSpPr/>
          <p:nvPr/>
        </p:nvSpPr>
        <p:spPr>
          <a:xfrm>
            <a:off x="162232" y="1607575"/>
            <a:ext cx="6430297" cy="4630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Toutes les pages: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Ohmyfood</a:t>
            </a:r>
            <a:r>
              <a:rPr lang="fr-FR" dirty="0"/>
              <a:t>(en gras et italique)</a:t>
            </a:r>
          </a:p>
          <a:p>
            <a:pPr algn="ctr"/>
            <a:r>
              <a:rPr lang="fr-FR" dirty="0"/>
              <a:t>Logo couteau fourchette – </a:t>
            </a:r>
            <a:r>
              <a:rPr lang="fr-FR" dirty="0" err="1"/>
              <a:t>Suggest</a:t>
            </a:r>
            <a:r>
              <a:rPr lang="fr-FR" dirty="0"/>
              <a:t> a restaurant</a:t>
            </a:r>
          </a:p>
          <a:p>
            <a:pPr algn="ctr"/>
            <a:r>
              <a:rPr lang="fr-FR" dirty="0"/>
              <a:t>Logo serrage de main – </a:t>
            </a:r>
            <a:r>
              <a:rPr lang="fr-FR" dirty="0" err="1"/>
              <a:t>Become</a:t>
            </a:r>
            <a:r>
              <a:rPr lang="fr-FR" dirty="0"/>
              <a:t> a </a:t>
            </a:r>
            <a:r>
              <a:rPr lang="fr-FR" dirty="0" err="1"/>
              <a:t>partner</a:t>
            </a:r>
            <a:endParaRPr lang="fr-FR" dirty="0"/>
          </a:p>
          <a:p>
            <a:pPr algn="ctr"/>
            <a:r>
              <a:rPr lang="fr-FR" dirty="0"/>
              <a:t>Legal</a:t>
            </a:r>
          </a:p>
          <a:p>
            <a:pPr algn="ctr"/>
            <a:r>
              <a:rPr lang="fr-FR" dirty="0"/>
              <a:t>Contact(cliquable qui renvoi vers une adresse mail)</a:t>
            </a:r>
          </a:p>
        </p:txBody>
      </p:sp>
    </p:spTree>
    <p:extLst>
      <p:ext uri="{BB962C8B-B14F-4D97-AF65-F5344CB8AC3E}">
        <p14:creationId xmlns:p14="http://schemas.microsoft.com/office/powerpoint/2010/main" val="41938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90B3AC-65CB-4113-A0DA-285BD0085904}"/>
              </a:ext>
            </a:extLst>
          </p:cNvPr>
          <p:cNvSpPr/>
          <p:nvPr/>
        </p:nvSpPr>
        <p:spPr>
          <a:xfrm>
            <a:off x="280219" y="206477"/>
            <a:ext cx="6297562" cy="97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CDF7EE-167C-47B7-AFF3-14A942D3400A}"/>
              </a:ext>
            </a:extLst>
          </p:cNvPr>
          <p:cNvSpPr/>
          <p:nvPr/>
        </p:nvSpPr>
        <p:spPr>
          <a:xfrm>
            <a:off x="280219" y="1592826"/>
            <a:ext cx="6297562" cy="516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Logo localisation + Ville (</a:t>
            </a:r>
            <a:r>
              <a:rPr lang="fr-FR" dirty="0" err="1"/>
              <a:t>ex:Paris</a:t>
            </a:r>
            <a:r>
              <a:rPr lang="fr-FR" dirty="0"/>
              <a:t>, Belleville)</a:t>
            </a:r>
          </a:p>
        </p:txBody>
      </p:sp>
    </p:spTree>
    <p:extLst>
      <p:ext uri="{BB962C8B-B14F-4D97-AF65-F5344CB8AC3E}">
        <p14:creationId xmlns:p14="http://schemas.microsoft.com/office/powerpoint/2010/main" val="264193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2F0BB4-A0C3-4C4A-BFB9-EBCEC1749691}"/>
              </a:ext>
            </a:extLst>
          </p:cNvPr>
          <p:cNvSpPr/>
          <p:nvPr/>
        </p:nvSpPr>
        <p:spPr>
          <a:xfrm>
            <a:off x="147484" y="235974"/>
            <a:ext cx="6518787" cy="1283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RESERVATION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E9C6C-DABA-4DC8-A1C0-BDB38BC66758}"/>
              </a:ext>
            </a:extLst>
          </p:cNvPr>
          <p:cNvSpPr/>
          <p:nvPr/>
        </p:nvSpPr>
        <p:spPr>
          <a:xfrm>
            <a:off x="147484" y="1887794"/>
            <a:ext cx="6518787" cy="598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Réservez le menu que vous souhaitez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Discover top-of-the-art restaurants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picked</a:t>
            </a:r>
            <a:r>
              <a:rPr lang="fr-FR" dirty="0"/>
              <a:t> for </a:t>
            </a:r>
            <a:r>
              <a:rPr lang="fr-FR" dirty="0" err="1"/>
              <a:t>you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EC30949-3C5A-42EE-BAA6-F4CB686A91A9}"/>
              </a:ext>
            </a:extLst>
          </p:cNvPr>
          <p:cNvSpPr/>
          <p:nvPr/>
        </p:nvSpPr>
        <p:spPr>
          <a:xfrm>
            <a:off x="1179871" y="5855110"/>
            <a:ext cx="4395019" cy="8554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Explore </a:t>
            </a:r>
            <a:r>
              <a:rPr lang="fr-FR" dirty="0" err="1"/>
              <a:t>our</a:t>
            </a:r>
            <a:r>
              <a:rPr lang="fr-FR" dirty="0"/>
              <a:t> restaurants (bouton cliquable)</a:t>
            </a:r>
          </a:p>
        </p:txBody>
      </p:sp>
    </p:spTree>
    <p:extLst>
      <p:ext uri="{BB962C8B-B14F-4D97-AF65-F5344CB8AC3E}">
        <p14:creationId xmlns:p14="http://schemas.microsoft.com/office/powerpoint/2010/main" val="369872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F92DB8-18AE-4F4D-894E-3B431DCEBDC4}"/>
              </a:ext>
            </a:extLst>
          </p:cNvPr>
          <p:cNvSpPr/>
          <p:nvPr/>
        </p:nvSpPr>
        <p:spPr>
          <a:xfrm>
            <a:off x="117987" y="250723"/>
            <a:ext cx="6607278" cy="1622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 CA MARCHE ?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620B49-08C5-45E1-A37B-E3D2FBDD2D80}"/>
              </a:ext>
            </a:extLst>
          </p:cNvPr>
          <p:cNvSpPr/>
          <p:nvPr/>
        </p:nvSpPr>
        <p:spPr>
          <a:xfrm>
            <a:off x="899652" y="3229897"/>
            <a:ext cx="4822722" cy="10618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Icon smartphone – Chose a restaurant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62B3753-2F93-4035-9744-1ACC93E67CB8}"/>
              </a:ext>
            </a:extLst>
          </p:cNvPr>
          <p:cNvSpPr/>
          <p:nvPr/>
        </p:nvSpPr>
        <p:spPr>
          <a:xfrm>
            <a:off x="899652" y="4891549"/>
            <a:ext cx="4822722" cy="10618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Icon menu hamburger –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menu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3C85FC1-6658-4498-B944-E08A92AD765C}"/>
              </a:ext>
            </a:extLst>
          </p:cNvPr>
          <p:cNvSpPr/>
          <p:nvPr/>
        </p:nvSpPr>
        <p:spPr>
          <a:xfrm>
            <a:off x="899652" y="6390968"/>
            <a:ext cx="4822722" cy="10618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Icon de stand – Go </a:t>
            </a:r>
            <a:r>
              <a:rPr lang="fr-FR" dirty="0" err="1"/>
              <a:t>enjoy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at the restaurant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9E44150-6F00-4AE9-8B19-5E1B8F64F70B}"/>
              </a:ext>
            </a:extLst>
          </p:cNvPr>
          <p:cNvSpPr/>
          <p:nvPr/>
        </p:nvSpPr>
        <p:spPr>
          <a:xfrm>
            <a:off x="648929" y="3503971"/>
            <a:ext cx="501445" cy="5137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809C5A-D8EE-4ECE-AE09-E35D9956C35A}"/>
              </a:ext>
            </a:extLst>
          </p:cNvPr>
          <p:cNvSpPr/>
          <p:nvPr/>
        </p:nvSpPr>
        <p:spPr>
          <a:xfrm>
            <a:off x="648929" y="5134897"/>
            <a:ext cx="501445" cy="5137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0A4D61D-66F1-44DC-8A24-520BAC1B044D}"/>
              </a:ext>
            </a:extLst>
          </p:cNvPr>
          <p:cNvSpPr/>
          <p:nvPr/>
        </p:nvSpPr>
        <p:spPr>
          <a:xfrm>
            <a:off x="648929" y="6665042"/>
            <a:ext cx="501445" cy="5137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635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01AF7A-0A86-4F4E-85EA-0C515257B18C}"/>
              </a:ext>
            </a:extLst>
          </p:cNvPr>
          <p:cNvSpPr/>
          <p:nvPr/>
        </p:nvSpPr>
        <p:spPr>
          <a:xfrm>
            <a:off x="191729" y="250723"/>
            <a:ext cx="6430297" cy="14453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 RESTAURANTS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7AE4A-A3D4-45F6-A9E4-A215A53C04A6}"/>
              </a:ext>
            </a:extLst>
          </p:cNvPr>
          <p:cNvSpPr/>
          <p:nvPr/>
        </p:nvSpPr>
        <p:spPr>
          <a:xfrm>
            <a:off x="191729" y="2005781"/>
            <a:ext cx="6430297" cy="5899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PHOTO DU RESTO 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79857-0D07-46BE-BF3A-A9855D30A797}"/>
              </a:ext>
            </a:extLst>
          </p:cNvPr>
          <p:cNvSpPr/>
          <p:nvPr/>
        </p:nvSpPr>
        <p:spPr>
          <a:xfrm>
            <a:off x="191729" y="2600631"/>
            <a:ext cx="6430297" cy="14453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     NOM DU RESTO</a:t>
            </a:r>
          </a:p>
          <a:p>
            <a:pPr algn="r"/>
            <a:r>
              <a:rPr lang="fr-FR" dirty="0"/>
              <a:t>LIEU DU RESTO (VILLE)                        LOGO CŒUR VIDE (cliquable pour remplir)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FFEC-07E9-4044-ABA4-776743584DE8}"/>
              </a:ext>
            </a:extLst>
          </p:cNvPr>
          <p:cNvSpPr/>
          <p:nvPr/>
        </p:nvSpPr>
        <p:spPr>
          <a:xfrm>
            <a:off x="213851" y="4247534"/>
            <a:ext cx="6430297" cy="5899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PHOTO DU RESTO 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3B385-0549-44D6-8CA6-AE88279FFD0F}"/>
              </a:ext>
            </a:extLst>
          </p:cNvPr>
          <p:cNvSpPr/>
          <p:nvPr/>
        </p:nvSpPr>
        <p:spPr>
          <a:xfrm>
            <a:off x="213851" y="4830096"/>
            <a:ext cx="6430297" cy="14453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     NOM DU RESTO</a:t>
            </a:r>
          </a:p>
          <a:p>
            <a:pPr algn="r"/>
            <a:r>
              <a:rPr lang="fr-FR" dirty="0"/>
              <a:t>LIEU DU RESTO (VILLE)                        LOGO CŒUR VIDE (cliquable pour remplir)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08EE0B-0A3F-4BB5-8F4A-B192A7105075}"/>
              </a:ext>
            </a:extLst>
          </p:cNvPr>
          <p:cNvSpPr/>
          <p:nvPr/>
        </p:nvSpPr>
        <p:spPr>
          <a:xfrm>
            <a:off x="176979" y="8878530"/>
            <a:ext cx="6430297" cy="7030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PHOTO DU RESTO N4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725316-8544-4FCA-B511-9B9F42C7CF51}"/>
              </a:ext>
            </a:extLst>
          </p:cNvPr>
          <p:cNvSpPr/>
          <p:nvPr/>
        </p:nvSpPr>
        <p:spPr>
          <a:xfrm>
            <a:off x="176978" y="9581540"/>
            <a:ext cx="6430297" cy="14453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     NOM DU RESTO</a:t>
            </a:r>
          </a:p>
          <a:p>
            <a:pPr algn="r"/>
            <a:r>
              <a:rPr lang="fr-FR" dirty="0"/>
              <a:t>LIEU DU RESTO (VILLE)                        LOGO CŒUR VIDE (cliquable pour remplir)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32A684-E62D-42F9-B7AD-DA09628CF86C}"/>
              </a:ext>
            </a:extLst>
          </p:cNvPr>
          <p:cNvSpPr/>
          <p:nvPr/>
        </p:nvSpPr>
        <p:spPr>
          <a:xfrm>
            <a:off x="176981" y="6506495"/>
            <a:ext cx="6430297" cy="703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PHOTO DU RESTO N3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636982-E94B-4237-9CAC-F7EACCF69218}"/>
              </a:ext>
            </a:extLst>
          </p:cNvPr>
          <p:cNvSpPr/>
          <p:nvPr/>
        </p:nvSpPr>
        <p:spPr>
          <a:xfrm>
            <a:off x="176980" y="7207042"/>
            <a:ext cx="6430297" cy="14453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     NOM DU RESTO</a:t>
            </a:r>
          </a:p>
          <a:p>
            <a:pPr algn="r"/>
            <a:r>
              <a:rPr lang="fr-FR" dirty="0"/>
              <a:t>LIEU DU RESTO (VILLE)                        LOGO CŒUR VIDE (cliquable pour remplir)</a:t>
            </a:r>
          </a:p>
        </p:txBody>
      </p:sp>
    </p:spTree>
    <p:extLst>
      <p:ext uri="{BB962C8B-B14F-4D97-AF65-F5344CB8AC3E}">
        <p14:creationId xmlns:p14="http://schemas.microsoft.com/office/powerpoint/2010/main" val="1031384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213</Words>
  <Application>Microsoft Office PowerPoint</Application>
  <PresentationFormat>Grand écran</PresentationFormat>
  <Paragraphs>45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sandhya.paume@gmail.com</dc:creator>
  <cp:lastModifiedBy>sandhya.paume@gmail.com</cp:lastModifiedBy>
  <cp:revision>9</cp:revision>
  <dcterms:created xsi:type="dcterms:W3CDTF">2020-08-30T15:10:41Z</dcterms:created>
  <dcterms:modified xsi:type="dcterms:W3CDTF">2020-08-30T15:53:09Z</dcterms:modified>
</cp:coreProperties>
</file>