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14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75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8176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62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56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58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13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7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9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0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27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04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92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42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2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200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Analytics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t>Data Analyst Internship – Task 4</a:t>
            </a:r>
          </a:p>
          <a:p>
            <a:r>
              <a:t>Tool Used: Tableau</a:t>
            </a:r>
          </a:p>
          <a:p>
            <a:r>
              <a:t>Dataset: Superstore Sales</a:t>
            </a:r>
          </a:p>
          <a:p>
            <a:r>
              <a:t>By: Your Name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Provide key insights into sales, profit, and product performance.</a:t>
            </a:r>
          </a:p>
          <a:p>
            <a:r>
              <a:t>• Help stakeholders make informed business decisions through interactive visuals.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KPIs &amp; Summary 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Visuals:</a:t>
            </a:r>
          </a:p>
          <a:p>
            <a:r>
              <a:t>• Total Sales</a:t>
            </a:r>
          </a:p>
          <a:p>
            <a:r>
              <a:t>• Total Profit</a:t>
            </a:r>
          </a:p>
          <a:p>
            <a:r>
              <a:t>• Sales by Segment (Consumer, Corporate, Home Office)</a:t>
            </a:r>
          </a:p>
          <a:p>
            <a:endParaRPr/>
          </a:p>
          <a:p>
            <a:r>
              <a:t>Insights:</a:t>
            </a:r>
          </a:p>
          <a:p>
            <a:r>
              <a:t>• Consumer and Technology categories contribute most to overall sales.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Charts:</a:t>
            </a:r>
          </a:p>
          <a:p>
            <a:r>
              <a:t>• Sales vs Profit (Bar)</a:t>
            </a:r>
          </a:p>
          <a:p>
            <a:r>
              <a:t>• Category/Sub-category Performance (Pie or Bar)</a:t>
            </a:r>
          </a:p>
          <a:p>
            <a:endParaRPr/>
          </a:p>
          <a:p>
            <a:r>
              <a:t>Insights:</a:t>
            </a:r>
          </a:p>
          <a:p>
            <a:r>
              <a:t>• Some sub-categories show high sales but low or negative profit (e.g., Tables).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Regional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Visuals:</a:t>
            </a:r>
          </a:p>
          <a:p>
            <a:r>
              <a:t>• Sales by Region</a:t>
            </a:r>
          </a:p>
          <a:p>
            <a:r>
              <a:t>• Sales by State (Map View)</a:t>
            </a:r>
          </a:p>
          <a:p>
            <a:endParaRPr/>
          </a:p>
          <a:p>
            <a:r>
              <a:t>Insights:</a:t>
            </a:r>
          </a:p>
          <a:p>
            <a:r>
              <a:t>• The West region performs best in sales, while some states show low profitability.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Time-Series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Chart:</a:t>
            </a:r>
          </a:p>
          <a:p>
            <a:r>
              <a:t>• Monthly or Yearly Sales Trends</a:t>
            </a:r>
          </a:p>
          <a:p>
            <a:endParaRPr/>
          </a:p>
          <a:p>
            <a:r>
              <a:t>Insights:</a:t>
            </a:r>
          </a:p>
          <a:p>
            <a:r>
              <a:t>• Sales peak during certain months/seasons – this helps in planning promotions.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Dashboard 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r>
              <a:rPr lang="en-IN" dirty="0"/>
              <a:t>  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F39366-3300-4148-ACF5-FE4A87AA1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38" y="1983514"/>
            <a:ext cx="8187396" cy="465643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4355B4-64FF-4407-BAE5-159A9DA67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609"/>
            <a:ext cx="9144000" cy="673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87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2D4DCE-EE49-4E63-9217-55C3746129EB}"/>
              </a:ext>
            </a:extLst>
          </p:cNvPr>
          <p:cNvSpPr txBox="1"/>
          <p:nvPr/>
        </p:nvSpPr>
        <p:spPr>
          <a:xfrm>
            <a:off x="548640" y="590842"/>
            <a:ext cx="7498080" cy="5619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</a:pPr>
            <a:r>
              <a:rPr lang="en-IN" sz="3600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  <a:ea typeface="+mn-ea"/>
                <a:cs typeface="+mn-cs"/>
              </a:rPr>
              <a:t>Include a screenshot of your full dashboard here.</a:t>
            </a:r>
            <a:endParaRPr lang="en-IN" sz="3600" dirty="0">
              <a:effectLst/>
            </a:endParaRPr>
          </a:p>
          <a:p>
            <a:pPr marL="228600" indent="-228600"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en-IN" sz="3600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  <a:ea typeface="+mn-ea"/>
                <a:cs typeface="+mn-cs"/>
              </a:rPr>
              <a:t>Conclusion:</a:t>
            </a:r>
            <a:endParaRPr lang="en-IN" sz="3600" dirty="0">
              <a:effectLst/>
            </a:endParaRPr>
          </a:p>
          <a:p>
            <a:pPr marL="228600" indent="-228600"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en-IN" sz="3600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  <a:ea typeface="+mn-ea"/>
                <a:cs typeface="+mn-cs"/>
              </a:rPr>
              <a:t>• The dashboard provides an at-a-glance view of sales performance and trends, helping businesses to focus on profitable areas and improve underperforming ones.</a:t>
            </a:r>
            <a:endParaRPr lang="en-IN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52149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13</TotalTime>
  <Words>224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Sales Analytics Dashboard</vt:lpstr>
      <vt:lpstr>Objective</vt:lpstr>
      <vt:lpstr>KPIs &amp; Summary Cards</vt:lpstr>
      <vt:lpstr>Product Analysis</vt:lpstr>
      <vt:lpstr>Regional Insights</vt:lpstr>
      <vt:lpstr>Time-Series Analysis</vt:lpstr>
      <vt:lpstr>Dashboard View 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Analytics Dashboard</dc:title>
  <dc:subject/>
  <dc:creator/>
  <cp:keywords/>
  <dc:description>generated using python-pptx</dc:description>
  <cp:lastModifiedBy>Yamini</cp:lastModifiedBy>
  <cp:revision>3</cp:revision>
  <dcterms:created xsi:type="dcterms:W3CDTF">2013-01-27T09:14:16Z</dcterms:created>
  <dcterms:modified xsi:type="dcterms:W3CDTF">2025-06-05T05:43:25Z</dcterms:modified>
  <cp:category/>
</cp:coreProperties>
</file>