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08C"/>
    <a:srgbClr val="8DA9DB"/>
    <a:srgbClr val="A7E8FF"/>
    <a:srgbClr val="266196"/>
    <a:srgbClr val="D1E2F3"/>
    <a:srgbClr val="0099CC"/>
    <a:srgbClr val="2F76B7"/>
    <a:srgbClr val="225686"/>
    <a:srgbClr val="7395D3"/>
    <a:srgbClr val="C5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501" autoAdjust="0"/>
  </p:normalViewPr>
  <p:slideViewPr>
    <p:cSldViewPr snapToGrid="0">
      <p:cViewPr>
        <p:scale>
          <a:sx n="106" d="100"/>
          <a:sy n="106" d="100"/>
        </p:scale>
        <p:origin x="-108" y="-64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C94F-B51C-4489-B8C7-2EBAFD713A0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932F8-6089-4980-ABD9-B847CB60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2F8-6089-4980-ABD9-B847CB6099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2F8-6089-4980-ABD9-B847CB6099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9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31.jpg"/><Relationship Id="rId2" Type="http://schemas.openxmlformats.org/officeDocument/2006/relationships/image" Target="../media/image20.png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29.png"/><Relationship Id="rId10" Type="http://schemas.openxmlformats.org/officeDocument/2006/relationships/image" Target="../media/image24.jpeg"/><Relationship Id="rId19" Type="http://schemas.openxmlformats.org/officeDocument/2006/relationships/image" Target="../media/image33.jpeg"/><Relationship Id="rId4" Type="http://schemas.openxmlformats.org/officeDocument/2006/relationships/image" Target="../media/image22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369921" y="1441528"/>
            <a:ext cx="591662" cy="252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VPN</a:t>
            </a:r>
            <a:endParaRPr lang="en-US" sz="1100" dirty="0">
              <a:solidFill>
                <a:srgbClr val="1C7270"/>
              </a:solidFill>
              <a:latin typeface="Corbel-Bold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43085" y="1199482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099126" y="1207551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593054" y="1194101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2777" b="8013"/>
          <a:stretch/>
        </p:blipFill>
        <p:spPr>
          <a:xfrm>
            <a:off x="2194554" y="720763"/>
            <a:ext cx="1506077" cy="109728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1484555" y="1210240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5385" y="995085"/>
            <a:ext cx="1097286" cy="548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1C7270"/>
                </a:solidFill>
                <a:latin typeface="Corbel-Bold"/>
              </a:rPr>
              <a:t>Customer</a:t>
            </a:r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 </a:t>
            </a:r>
            <a:r>
              <a:rPr lang="en-US" sz="1100" dirty="0">
                <a:solidFill>
                  <a:srgbClr val="1C7270"/>
                </a:solidFill>
                <a:latin typeface="Corbel-Bold"/>
              </a:rPr>
              <a:t>Community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981" t="8023" r="90902" b="60353"/>
          <a:stretch/>
        </p:blipFill>
        <p:spPr>
          <a:xfrm>
            <a:off x="1075761" y="1258644"/>
            <a:ext cx="322728" cy="451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981" t="8023" r="90902" b="60353"/>
          <a:stretch/>
        </p:blipFill>
        <p:spPr>
          <a:xfrm>
            <a:off x="1376974" y="806823"/>
            <a:ext cx="322728" cy="451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981" t="8023" r="90902" b="60353"/>
          <a:stretch/>
        </p:blipFill>
        <p:spPr>
          <a:xfrm>
            <a:off x="796063" y="806824"/>
            <a:ext cx="322728" cy="4518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3789" y="720762"/>
            <a:ext cx="935913" cy="10112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24866" y="1065008"/>
            <a:ext cx="710005" cy="311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99CC"/>
                </a:solidFill>
                <a:latin typeface="Corbel-Bold"/>
              </a:rPr>
              <a:t>Internet</a:t>
            </a:r>
            <a:endParaRPr lang="en-US" sz="1100" dirty="0">
              <a:solidFill>
                <a:srgbClr val="0099CC"/>
              </a:solidFill>
              <a:latin typeface="Corbel-Bol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03061" y="720762"/>
            <a:ext cx="935913" cy="10112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Client Application</a:t>
            </a:r>
          </a:p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[server side]</a:t>
            </a:r>
            <a:endParaRPr lang="en-US" sz="1100" dirty="0">
              <a:solidFill>
                <a:srgbClr val="1C7270"/>
              </a:solidFill>
              <a:latin typeface="Corbel-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2779" b="8013"/>
          <a:stretch/>
        </p:blipFill>
        <p:spPr>
          <a:xfrm>
            <a:off x="5798375" y="720762"/>
            <a:ext cx="1506068" cy="10972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60958" y="1065008"/>
            <a:ext cx="710005" cy="311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99CC"/>
                </a:solidFill>
                <a:latin typeface="Corbel-Bold"/>
              </a:rPr>
              <a:t>Internet</a:t>
            </a:r>
            <a:endParaRPr lang="en-US" sz="1100" dirty="0">
              <a:solidFill>
                <a:srgbClr val="0099CC"/>
              </a:solidFill>
              <a:latin typeface="Corbel-Bold"/>
            </a:endParaRPr>
          </a:p>
        </p:txBody>
      </p:sp>
      <p:sp>
        <p:nvSpPr>
          <p:cNvPr id="19" name="Flowchart: Predefined Process 18"/>
          <p:cNvSpPr/>
          <p:nvPr/>
        </p:nvSpPr>
        <p:spPr>
          <a:xfrm>
            <a:off x="7842333" y="720762"/>
            <a:ext cx="1473798" cy="94667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99CC"/>
                </a:solidFill>
                <a:latin typeface="Corbel-Bold"/>
              </a:rPr>
              <a:t>API Platform</a:t>
            </a:r>
            <a:endParaRPr lang="en-US" sz="1100" dirty="0">
              <a:solidFill>
                <a:srgbClr val="0099CC"/>
              </a:solidFill>
              <a:latin typeface="Corbel-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26122" y="720761"/>
            <a:ext cx="1301675" cy="946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99CC"/>
                </a:solidFill>
                <a:latin typeface="Corbel-Bold"/>
              </a:rPr>
              <a:t>Business Systems</a:t>
            </a:r>
            <a:endParaRPr lang="en-US" sz="1100" dirty="0">
              <a:solidFill>
                <a:srgbClr val="0099CC"/>
              </a:solidFill>
              <a:latin typeface="Corbel-Bold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9316131" y="1210239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735667" y="989706"/>
            <a:ext cx="0" cy="462580"/>
          </a:xfrm>
          <a:prstGeom prst="line">
            <a:avLst/>
          </a:prstGeom>
          <a:ln>
            <a:solidFill>
              <a:srgbClr val="2661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554582" y="991500"/>
            <a:ext cx="0" cy="462580"/>
          </a:xfrm>
          <a:prstGeom prst="line">
            <a:avLst/>
          </a:prstGeom>
          <a:ln>
            <a:solidFill>
              <a:srgbClr val="2661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63789" y="2183802"/>
            <a:ext cx="935913" cy="10112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Client Application</a:t>
            </a:r>
            <a:endParaRPr lang="en-US" sz="1100" dirty="0">
              <a:solidFill>
                <a:srgbClr val="1C7270"/>
              </a:solidFill>
              <a:latin typeface="Corbel-Bold"/>
            </a:endParaRPr>
          </a:p>
        </p:txBody>
      </p:sp>
      <p:cxnSp>
        <p:nvCxnSpPr>
          <p:cNvPr id="61" name="Straight Arrow Connector 60"/>
          <p:cNvCxnSpPr>
            <a:stCxn id="5" idx="2"/>
            <a:endCxn id="59" idx="0"/>
          </p:cNvCxnSpPr>
          <p:nvPr/>
        </p:nvCxnSpPr>
        <p:spPr>
          <a:xfrm>
            <a:off x="1231746" y="1731981"/>
            <a:ext cx="0" cy="451821"/>
          </a:xfrm>
          <a:prstGeom prst="straightConnector1">
            <a:avLst/>
          </a:prstGeom>
          <a:ln>
            <a:solidFill>
              <a:srgbClr val="2661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3"/>
            <a:endCxn id="14" idx="2"/>
          </p:cNvCxnSpPr>
          <p:nvPr/>
        </p:nvCxnSpPr>
        <p:spPr>
          <a:xfrm flipV="1">
            <a:off x="1699702" y="1818049"/>
            <a:ext cx="1247891" cy="871363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17" idx="2"/>
          </p:cNvCxnSpPr>
          <p:nvPr/>
        </p:nvCxnSpPr>
        <p:spPr>
          <a:xfrm flipV="1">
            <a:off x="1699702" y="1818048"/>
            <a:ext cx="4851707" cy="871364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955286" y="1694335"/>
            <a:ext cx="1323201" cy="225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Cloud Platform</a:t>
            </a:r>
            <a:endParaRPr lang="en-US" sz="1100" dirty="0">
              <a:solidFill>
                <a:srgbClr val="1C7270"/>
              </a:solidFill>
              <a:latin typeface="Corbel-Bold"/>
            </a:endParaRPr>
          </a:p>
        </p:txBody>
      </p:sp>
      <p:cxnSp>
        <p:nvCxnSpPr>
          <p:cNvPr id="70" name="Elbow Connector 69"/>
          <p:cNvCxnSpPr>
            <a:stCxn id="19" idx="2"/>
            <a:endCxn id="59" idx="3"/>
          </p:cNvCxnSpPr>
          <p:nvPr/>
        </p:nvCxnSpPr>
        <p:spPr>
          <a:xfrm rot="5400000">
            <a:off x="4628480" y="-1261341"/>
            <a:ext cx="1021975" cy="6879530"/>
          </a:xfrm>
          <a:prstGeom prst="bentConnector2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16" idx="2"/>
          </p:cNvCxnSpPr>
          <p:nvPr/>
        </p:nvCxnSpPr>
        <p:spPr>
          <a:xfrm rot="10800000">
            <a:off x="4771018" y="1731982"/>
            <a:ext cx="3808214" cy="446443"/>
          </a:xfrm>
          <a:prstGeom prst="bentConnector2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/>
          <a:srcRect l="205" t="1369" r="308" b="658"/>
          <a:stretch/>
        </p:blipFill>
        <p:spPr>
          <a:xfrm>
            <a:off x="796063" y="3636085"/>
            <a:ext cx="10564008" cy="3046069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 flipH="1">
            <a:off x="796063" y="1667436"/>
            <a:ext cx="7057027" cy="19686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306083" y="1672816"/>
            <a:ext cx="2011666" cy="19632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 rot="5400000" flipV="1">
            <a:off x="5000053" y="5665659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 flipV="1">
            <a:off x="5144694" y="2400539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 flipV="1">
            <a:off x="5128361" y="920315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2832524" y="3335978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5650" y="1626005"/>
            <a:ext cx="905347" cy="31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Roles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5468" t="15187" r="32626" b="26181"/>
          <a:stretch/>
        </p:blipFill>
        <p:spPr>
          <a:xfrm>
            <a:off x="552265" y="2028428"/>
            <a:ext cx="296028" cy="496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598" t="3192" r="37835" b="23105"/>
          <a:stretch/>
        </p:blipFill>
        <p:spPr>
          <a:xfrm>
            <a:off x="579136" y="3027262"/>
            <a:ext cx="370476" cy="492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536" t="8428" r="18341" b="32062"/>
          <a:stretch/>
        </p:blipFill>
        <p:spPr>
          <a:xfrm>
            <a:off x="461728" y="3989669"/>
            <a:ext cx="484136" cy="3372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0768" y="2544278"/>
            <a:ext cx="1174768" cy="26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 Developer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95987" y="3503723"/>
            <a:ext cx="1032169" cy="243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API Admin, Owner  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92874" y="4291852"/>
            <a:ext cx="1032169" cy="243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API Developer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295650" y="1638677"/>
            <a:ext cx="833763" cy="2969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6200000">
            <a:off x="307069" y="2504219"/>
            <a:ext cx="3945496" cy="1143449"/>
          </a:xfrm>
          <a:prstGeom prst="roundRect">
            <a:avLst/>
          </a:prstGeom>
          <a:solidFill>
            <a:srgbClr val="A6D08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99116" y="3038770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Template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5330" y="1296444"/>
            <a:ext cx="1351560" cy="313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Automation </a:t>
            </a:r>
            <a:r>
              <a:rPr lang="en-US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9115" y="4169159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06501" y="1908381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Self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6655" y="-85268"/>
            <a:ext cx="3485584" cy="914151"/>
          </a:xfrm>
          <a:prstGeom prst="roundRect">
            <a:avLst/>
          </a:prstGeom>
          <a:solidFill>
            <a:schemeClr val="bg1"/>
          </a:solidFill>
          <a:ln>
            <a:solidFill>
              <a:srgbClr val="266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311" y="259889"/>
            <a:ext cx="638834" cy="5107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15320" t="24096" r="16287" b="27682"/>
          <a:stretch/>
        </p:blipFill>
        <p:spPr>
          <a:xfrm>
            <a:off x="4469124" y="252655"/>
            <a:ext cx="719341" cy="5330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19866" t="25604" r="19303" b="30885"/>
          <a:stretch/>
        </p:blipFill>
        <p:spPr>
          <a:xfrm>
            <a:off x="5354883" y="388181"/>
            <a:ext cx="764683" cy="36892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712640" y="-85267"/>
            <a:ext cx="1773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rbel-Bold"/>
              </a:rPr>
              <a:t>Client applications</a:t>
            </a:r>
            <a:endParaRPr lang="en-US" sz="1400" b="1" dirty="0">
              <a:latin typeface="Corbel-Bold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/>
          <a:srcRect l="6260" t="9914" r="4385" b="11602"/>
          <a:stretch/>
        </p:blipFill>
        <p:spPr>
          <a:xfrm>
            <a:off x="6304821" y="303134"/>
            <a:ext cx="781402" cy="443977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3631354" y="1082153"/>
            <a:ext cx="3520886" cy="13346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4677" y="1391677"/>
            <a:ext cx="3357024" cy="9622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240188" y="1470143"/>
            <a:ext cx="648145" cy="8101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2803" y="1043380"/>
            <a:ext cx="21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API Gateway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240188" y="1975178"/>
            <a:ext cx="72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Traffic</a:t>
            </a:r>
            <a:endParaRPr lang="en-US" sz="1600" dirty="0"/>
          </a:p>
        </p:txBody>
      </p:sp>
      <p:pic>
        <p:nvPicPr>
          <p:cNvPr id="41" name="Picture 1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86" y="1567883"/>
            <a:ext cx="453837" cy="4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5083289" y="1479196"/>
            <a:ext cx="648145" cy="8101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6" descr="Image result for cache memory ico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6" t="22695" r="16598" b="902"/>
          <a:stretch/>
        </p:blipFill>
        <p:spPr bwMode="auto">
          <a:xfrm>
            <a:off x="5216570" y="1571550"/>
            <a:ext cx="396536" cy="4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081352" y="1945040"/>
            <a:ext cx="720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3899496" y="1479197"/>
            <a:ext cx="675039" cy="7937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23010" y="1961595"/>
            <a:ext cx="106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Security</a:t>
            </a:r>
            <a:endParaRPr lang="en-US" sz="1600" dirty="0"/>
          </a:p>
        </p:txBody>
      </p:sp>
      <p:pic>
        <p:nvPicPr>
          <p:cNvPr id="47" name="Picture 4" descr="Image result for security gateway ico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966" r="18442" b="22736"/>
          <a:stretch/>
        </p:blipFill>
        <p:spPr bwMode="auto">
          <a:xfrm>
            <a:off x="4024624" y="1571158"/>
            <a:ext cx="435867" cy="4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/>
          <p:cNvSpPr/>
          <p:nvPr/>
        </p:nvSpPr>
        <p:spPr>
          <a:xfrm>
            <a:off x="3290311" y="2749423"/>
            <a:ext cx="4242170" cy="103492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449383" y="2749423"/>
            <a:ext cx="3797450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Logic(Micro-Services) 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354947" y="3007607"/>
            <a:ext cx="4068893" cy="737792"/>
          </a:xfrm>
          <a:prstGeom prst="roundRect">
            <a:avLst/>
          </a:prstGeom>
          <a:solidFill>
            <a:srgbClr val="8DA9D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3158585" y="3211912"/>
            <a:ext cx="934120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-Bold"/>
              </a:rPr>
              <a:t> kubernetes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-Bold"/>
              </a:rPr>
              <a:t>Cluster</a:t>
            </a:r>
            <a:endParaRPr lang="en-US" sz="11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964143" y="315276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 container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136868" y="315276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311168" y="315276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287147" y="3879843"/>
            <a:ext cx="4245334" cy="7907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22565" y="3848732"/>
            <a:ext cx="1720158" cy="3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Orchestration</a:t>
            </a:r>
            <a:r>
              <a:rPr lang="en-US" sz="1400" dirty="0" smtClean="0">
                <a:solidFill>
                  <a:schemeClr val="tx1"/>
                </a:solidFill>
                <a:latin typeface="Corbel-Bold"/>
              </a:rPr>
              <a:t> </a:t>
            </a:r>
            <a:endParaRPr lang="en-US" sz="14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613247" y="4056298"/>
            <a:ext cx="1201954" cy="504565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3152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Business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Process Flow 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22927" y="4044436"/>
            <a:ext cx="948915" cy="479572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290308" y="4737688"/>
            <a:ext cx="4242173" cy="8444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452890" y="4793077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DynamoDB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34704" y="4720497"/>
            <a:ext cx="1573627" cy="28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85899" y="2516129"/>
            <a:ext cx="1082195" cy="233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Layer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203534" y="4793077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RDS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452889" y="5207102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S3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Buckets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819290" y="5205377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Elastic Search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203534" y="5205377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Elasticache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287147" y="5848539"/>
            <a:ext cx="4245334" cy="10094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r="15674"/>
          <a:stretch/>
        </p:blipFill>
        <p:spPr>
          <a:xfrm>
            <a:off x="3418318" y="6141070"/>
            <a:ext cx="783526" cy="60842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48" y="6138580"/>
            <a:ext cx="741005" cy="60411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4006" r="18369" b="13128"/>
          <a:stretch/>
        </p:blipFill>
        <p:spPr>
          <a:xfrm>
            <a:off x="5703767" y="6148248"/>
            <a:ext cx="763683" cy="60842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" r="6140"/>
          <a:stretch/>
        </p:blipFill>
        <p:spPr>
          <a:xfrm>
            <a:off x="4367721" y="6144626"/>
            <a:ext cx="1164248" cy="608429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686333" y="5782450"/>
            <a:ext cx="12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ANALYTICS</a:t>
            </a:r>
            <a:endParaRPr lang="en-US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079354" y="961923"/>
            <a:ext cx="1305785" cy="43078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8296204" y="1525643"/>
            <a:ext cx="911930" cy="7157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8296204" y="2395944"/>
            <a:ext cx="911930" cy="8081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96204" y="3360601"/>
            <a:ext cx="911930" cy="800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296204" y="4326228"/>
            <a:ext cx="911930" cy="819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278316" y="907049"/>
            <a:ext cx="950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</a:t>
            </a: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Systems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5944" y="1971859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</a:t>
            </a:r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50904" y="2939978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ERP</a:t>
            </a:r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08380" y="3912167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CRM</a:t>
            </a:r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7045" y="4820078"/>
            <a:ext cx="1104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Mainframe</a:t>
            </a:r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31" y="2423192"/>
            <a:ext cx="550987" cy="56987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5" t="18612" r="24957" b="18231"/>
          <a:stretch/>
        </p:blipFill>
        <p:spPr>
          <a:xfrm>
            <a:off x="8434725" y="1609616"/>
            <a:ext cx="619843" cy="42222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9152" r="7922" b="8836"/>
          <a:stretch/>
        </p:blipFill>
        <p:spPr>
          <a:xfrm>
            <a:off x="8443478" y="3406754"/>
            <a:ext cx="646092" cy="53768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65" y="4422763"/>
            <a:ext cx="660668" cy="425651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 flipV="1">
            <a:off x="1139472" y="3989083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7532481" y="3038770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532481" y="4844197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138723" y="2230305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2" t="31551" r="28194" b="43762"/>
          <a:stretch/>
        </p:blipFill>
        <p:spPr>
          <a:xfrm>
            <a:off x="751437" y="1403287"/>
            <a:ext cx="5069940" cy="169299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018985" y="3358639"/>
            <a:ext cx="4990641" cy="1598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r="15674"/>
          <a:stretch/>
        </p:blipFill>
        <p:spPr>
          <a:xfrm>
            <a:off x="4230291" y="3990103"/>
            <a:ext cx="974366" cy="756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42" y="3966417"/>
            <a:ext cx="931488" cy="759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4006" r="18369" b="13128"/>
          <a:stretch/>
        </p:blipFill>
        <p:spPr>
          <a:xfrm>
            <a:off x="6800909" y="3954642"/>
            <a:ext cx="994199" cy="7920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" r="6140"/>
          <a:stretch/>
        </p:blipFill>
        <p:spPr>
          <a:xfrm>
            <a:off x="5266452" y="3990103"/>
            <a:ext cx="1407823" cy="735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45756" y="3358639"/>
            <a:ext cx="133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ANALYTICS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04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3" b="42178"/>
          <a:stretch/>
        </p:blipFill>
        <p:spPr>
          <a:xfrm>
            <a:off x="3069125" y="-190122"/>
            <a:ext cx="8570614" cy="3965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1" t="17161" b="49439"/>
          <a:stretch/>
        </p:blipFill>
        <p:spPr>
          <a:xfrm>
            <a:off x="2625505" y="3974471"/>
            <a:ext cx="10191184" cy="22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7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020723" y="914398"/>
            <a:ext cx="1990164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B87CD"/>
                </a:solidFill>
                <a:latin typeface="Corbel-Bold"/>
              </a:rPr>
              <a:t>Data Push(push API)</a:t>
            </a:r>
            <a:endParaRPr lang="en-US" sz="1400" dirty="0">
              <a:solidFill>
                <a:srgbClr val="3B87CD"/>
              </a:solidFill>
              <a:latin typeface="Corbel-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548" y="903641"/>
            <a:ext cx="1990164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B87CD"/>
                </a:solidFill>
                <a:latin typeface="Corbel-Bold"/>
              </a:rPr>
              <a:t>API Gateway</a:t>
            </a:r>
            <a:endParaRPr lang="en-US" sz="1400" dirty="0">
              <a:solidFill>
                <a:srgbClr val="3B87CD"/>
              </a:solidFill>
              <a:latin typeface="Corbel-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8232" y="914398"/>
            <a:ext cx="3797450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B87CD"/>
                </a:solidFill>
                <a:latin typeface="Corbel-Bold"/>
              </a:rPr>
              <a:t>Business Logic(Micro-Services Cluster) </a:t>
            </a:r>
            <a:endParaRPr lang="en-US" sz="1400" dirty="0">
              <a:solidFill>
                <a:srgbClr val="3B87CD"/>
              </a:solidFill>
              <a:latin typeface="Corbel-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764" y="914398"/>
            <a:ext cx="9703397" cy="45720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345628" y="903642"/>
            <a:ext cx="0" cy="43891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36680" y="901936"/>
            <a:ext cx="0" cy="43891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307047" y="2084508"/>
            <a:ext cx="823406" cy="613186"/>
          </a:xfrm>
          <a:prstGeom prst="round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0099CC"/>
                </a:solidFill>
              </a:rPr>
              <a:t>Kong</a:t>
            </a:r>
            <a:endParaRPr lang="en-US" sz="1200" dirty="0">
              <a:solidFill>
                <a:srgbClr val="0099CC"/>
              </a:solidFill>
            </a:endParaRPr>
          </a:p>
        </p:txBody>
      </p:sp>
      <p:sp>
        <p:nvSpPr>
          <p:cNvPr id="20" name="Flowchart: Predefined Process 19"/>
          <p:cNvSpPr/>
          <p:nvPr/>
        </p:nvSpPr>
        <p:spPr>
          <a:xfrm>
            <a:off x="3452225" y="1314223"/>
            <a:ext cx="4326535" cy="729726"/>
          </a:xfrm>
          <a:prstGeom prst="flowChartPredefinedProcess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49109" y="3782566"/>
            <a:ext cx="4329928" cy="819818"/>
          </a:xfrm>
          <a:prstGeom prst="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67966" y="2193551"/>
            <a:ext cx="918882" cy="790687"/>
          </a:xfrm>
          <a:prstGeom prst="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3290045" y="1495308"/>
            <a:ext cx="840891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ECS 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Cluster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53391" y="144690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09997" y="144690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66603" y="144690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</a:p>
        </p:txBody>
      </p:sp>
      <p:sp>
        <p:nvSpPr>
          <p:cNvPr id="48" name="Flowchart: Predefined Process 47"/>
          <p:cNvSpPr/>
          <p:nvPr/>
        </p:nvSpPr>
        <p:spPr>
          <a:xfrm>
            <a:off x="3452225" y="2122843"/>
            <a:ext cx="4326535" cy="729726"/>
          </a:xfrm>
          <a:prstGeom prst="flowChartPredefinedProcess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3290045" y="2303928"/>
            <a:ext cx="840891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ECS 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Cluster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53391" y="225552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09997" y="225552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66603" y="225552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</a:p>
        </p:txBody>
      </p:sp>
      <p:sp>
        <p:nvSpPr>
          <p:cNvPr id="53" name="Flowchart: Predefined Process 52"/>
          <p:cNvSpPr/>
          <p:nvPr/>
        </p:nvSpPr>
        <p:spPr>
          <a:xfrm>
            <a:off x="3452225" y="2926081"/>
            <a:ext cx="4326535" cy="729726"/>
          </a:xfrm>
          <a:prstGeom prst="flowChartPredefinedProcess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3290045" y="3107166"/>
            <a:ext cx="840891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ECS 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Cluster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53391" y="3058759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09997" y="3069517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66603" y="3058759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539267" y="3810795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DynamoDB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539267" y="4221370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Elastic Search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965715" y="3808016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RDS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397219" y="3810795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S3</a:t>
            </a:r>
            <a:r>
              <a:rPr lang="en-US" dirty="0" smtClean="0"/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Buckets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970030" y="4220696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Elasticache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48779" y="4259577"/>
            <a:ext cx="1520416" cy="28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 Storage</a:t>
            </a:r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57885" y="4725026"/>
            <a:ext cx="4329928" cy="623490"/>
          </a:xfrm>
          <a:prstGeom prst="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538990" y="4762308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Terraform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332967" y="4763954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Jenkins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05112" y="5098602"/>
            <a:ext cx="2241076" cy="26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Automation </a:t>
            </a:r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l="4158" t="14896" r="62931" b="14536"/>
          <a:stretch/>
        </p:blipFill>
        <p:spPr>
          <a:xfrm>
            <a:off x="1509880" y="2331934"/>
            <a:ext cx="445902" cy="321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73" name="Rounded Rectangle 72"/>
          <p:cNvSpPr/>
          <p:nvPr/>
        </p:nvSpPr>
        <p:spPr>
          <a:xfrm>
            <a:off x="2248622" y="2783755"/>
            <a:ext cx="823406" cy="613186"/>
          </a:xfrm>
          <a:prstGeom prst="round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0099CC"/>
                </a:solidFill>
              </a:rPr>
              <a:t>Kong</a:t>
            </a:r>
            <a:endParaRPr lang="en-US" sz="1200" dirty="0">
              <a:solidFill>
                <a:srgbClr val="0099CC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/>
          <a:srcRect l="4158" t="14896" r="62931" b="14536"/>
          <a:stretch/>
        </p:blipFill>
        <p:spPr>
          <a:xfrm>
            <a:off x="2451455" y="3031181"/>
            <a:ext cx="445902" cy="321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75" name="Rounded Rectangle 74"/>
          <p:cNvSpPr/>
          <p:nvPr/>
        </p:nvSpPr>
        <p:spPr>
          <a:xfrm>
            <a:off x="1312010" y="3526033"/>
            <a:ext cx="823406" cy="613186"/>
          </a:xfrm>
          <a:prstGeom prst="round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0099CC"/>
                </a:solidFill>
              </a:rPr>
              <a:t>Kong</a:t>
            </a:r>
            <a:endParaRPr lang="en-US" sz="1200" dirty="0">
              <a:solidFill>
                <a:srgbClr val="0099CC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3"/>
          <a:srcRect l="4158" t="14896" r="62931" b="14536"/>
          <a:stretch/>
        </p:blipFill>
        <p:spPr>
          <a:xfrm>
            <a:off x="1514843" y="3773459"/>
            <a:ext cx="445902" cy="321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</p:pic>
      <p:cxnSp>
        <p:nvCxnSpPr>
          <p:cNvPr id="80" name="Elbow Connector 79"/>
          <p:cNvCxnSpPr>
            <a:stCxn id="14" idx="3"/>
            <a:endCxn id="73" idx="0"/>
          </p:cNvCxnSpPr>
          <p:nvPr/>
        </p:nvCxnSpPr>
        <p:spPr>
          <a:xfrm>
            <a:off x="2130453" y="2391101"/>
            <a:ext cx="529872" cy="392654"/>
          </a:xfrm>
          <a:prstGeom prst="bentConnector2">
            <a:avLst/>
          </a:prstGeom>
          <a:ln>
            <a:solidFill>
              <a:srgbClr val="225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4" idx="2"/>
            <a:endCxn id="75" idx="0"/>
          </p:cNvCxnSpPr>
          <p:nvPr/>
        </p:nvCxnSpPr>
        <p:spPr>
          <a:xfrm>
            <a:off x="1718750" y="2697694"/>
            <a:ext cx="4963" cy="828339"/>
          </a:xfrm>
          <a:prstGeom prst="straightConnector1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063" y="2212601"/>
            <a:ext cx="663242" cy="757295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9728274" y="2196240"/>
            <a:ext cx="918882" cy="790687"/>
          </a:xfrm>
          <a:prstGeom prst="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371" y="2215290"/>
            <a:ext cx="663242" cy="757295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9001063" y="3315156"/>
            <a:ext cx="918882" cy="790687"/>
          </a:xfrm>
          <a:prstGeom prst="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160" y="3334206"/>
            <a:ext cx="663242" cy="757295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26" idx="3"/>
            <a:endCxn id="86" idx="1"/>
          </p:cNvCxnSpPr>
          <p:nvPr/>
        </p:nvCxnSpPr>
        <p:spPr>
          <a:xfrm>
            <a:off x="9086848" y="2588895"/>
            <a:ext cx="641426" cy="2689"/>
          </a:xfrm>
          <a:prstGeom prst="straightConnector1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88" idx="1"/>
          </p:cNvCxnSpPr>
          <p:nvPr/>
        </p:nvCxnSpPr>
        <p:spPr>
          <a:xfrm rot="16200000" flipH="1">
            <a:off x="8453571" y="3163008"/>
            <a:ext cx="740604" cy="354379"/>
          </a:xfrm>
          <a:prstGeom prst="bentConnector2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6" idx="2"/>
            <a:endCxn id="88" idx="3"/>
          </p:cNvCxnSpPr>
          <p:nvPr/>
        </p:nvCxnSpPr>
        <p:spPr>
          <a:xfrm rot="5400000">
            <a:off x="9692044" y="3214828"/>
            <a:ext cx="723573" cy="267770"/>
          </a:xfrm>
          <a:prstGeom prst="bentConnector2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3" idx="2"/>
            <a:endCxn id="75" idx="3"/>
          </p:cNvCxnSpPr>
          <p:nvPr/>
        </p:nvCxnSpPr>
        <p:spPr>
          <a:xfrm rot="5400000">
            <a:off x="2180029" y="3352329"/>
            <a:ext cx="435685" cy="524909"/>
          </a:xfrm>
          <a:prstGeom prst="bentConnector2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5" t="1369" r="308" b="658"/>
          <a:stretch/>
        </p:blipFill>
        <p:spPr>
          <a:xfrm>
            <a:off x="2431700" y="2069960"/>
            <a:ext cx="6571622" cy="23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0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54717" y="1806900"/>
            <a:ext cx="3485584" cy="1035887"/>
          </a:xfrm>
          <a:prstGeom prst="roundRect">
            <a:avLst/>
          </a:prstGeom>
          <a:solidFill>
            <a:schemeClr val="bg1"/>
          </a:solidFill>
          <a:ln>
            <a:solidFill>
              <a:srgbClr val="266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373" y="2152057"/>
            <a:ext cx="638834" cy="578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5320" t="24096" r="16287" b="27682"/>
          <a:stretch/>
        </p:blipFill>
        <p:spPr>
          <a:xfrm>
            <a:off x="5157186" y="2144823"/>
            <a:ext cx="719341" cy="604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9866" t="25604" r="19303" b="30885"/>
          <a:stretch/>
        </p:blipFill>
        <p:spPr>
          <a:xfrm>
            <a:off x="6042945" y="2280348"/>
            <a:ext cx="764683" cy="418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00702" y="1806901"/>
            <a:ext cx="1773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rbel-Bold"/>
              </a:rPr>
              <a:t>Client applications</a:t>
            </a:r>
            <a:endParaRPr lang="en-US" sz="1400" b="1" dirty="0">
              <a:latin typeface="Corbel-Bol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6260" t="9914" r="4385" b="11602"/>
          <a:stretch/>
        </p:blipFill>
        <p:spPr>
          <a:xfrm>
            <a:off x="6992883" y="2195302"/>
            <a:ext cx="781402" cy="5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63366" y="796704"/>
            <a:ext cx="1810693" cy="42460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Automation Layer</a:t>
            </a:r>
          </a:p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Devops</a:t>
            </a:r>
          </a:p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 smtClean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</a:t>
            </a:r>
          </a:p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Template service</a:t>
            </a:r>
          </a:p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Self service channel</a:t>
            </a:r>
          </a:p>
          <a:p>
            <a:pPr algn="ctr"/>
            <a:endParaRPr lang="en-US" dirty="0" smtClean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910" y="1373663"/>
            <a:ext cx="4469249" cy="10617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91983" y="1373663"/>
            <a:ext cx="3797450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Logic(Micro-Services)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70387" y="1631846"/>
            <a:ext cx="4326535" cy="758269"/>
          </a:xfrm>
          <a:prstGeom prst="roundRect">
            <a:avLst/>
          </a:prstGeom>
          <a:solidFill>
            <a:srgbClr val="8DA9D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2901185" y="1836152"/>
            <a:ext cx="934120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-Bold"/>
              </a:rPr>
              <a:t> kubernetes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-Bold"/>
              </a:rPr>
              <a:t>Cluster</a:t>
            </a:r>
            <a:endParaRPr lang="en-US" sz="11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06743" y="177700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 container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9468" y="177700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80927" y="177700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29747" y="2504083"/>
            <a:ext cx="4481466" cy="7907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3575" y="2436740"/>
            <a:ext cx="1720158" cy="3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Orchestration</a:t>
            </a:r>
            <a:r>
              <a:rPr lang="en-US" sz="1400" dirty="0" smtClean="0">
                <a:solidFill>
                  <a:schemeClr val="tx1"/>
                </a:solidFill>
                <a:latin typeface="Corbel-Bold"/>
              </a:rPr>
              <a:t> </a:t>
            </a:r>
            <a:endParaRPr lang="en-US" sz="14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53704" y="2733671"/>
            <a:ext cx="1201954" cy="504565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3152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Business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Process Flow 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3733" y="2752344"/>
            <a:ext cx="948915" cy="479572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32908" y="3361928"/>
            <a:ext cx="4481466" cy="8444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132119" y="3408264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DynamoDB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57801" y="3791074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Elastic Search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46048" y="3402152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RDS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2119" y="3797983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S3</a:t>
            </a:r>
            <a:r>
              <a:rPr lang="en-US" dirty="0" smtClean="0"/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Buckets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42348" y="3800733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Elasticache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8721" y="3333052"/>
            <a:ext cx="1573627" cy="28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32" name="Rounded Rectangle 31"/>
          <p:cNvSpPr/>
          <p:nvPr/>
        </p:nvSpPr>
        <p:spPr>
          <a:xfrm rot="16200000">
            <a:off x="-18553" y="2541393"/>
            <a:ext cx="3945496" cy="1143449"/>
          </a:xfrm>
          <a:prstGeom prst="roundRect">
            <a:avLst/>
          </a:prstGeom>
          <a:solidFill>
            <a:srgbClr val="A6D08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473494" y="3075944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Template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09708" y="1333618"/>
            <a:ext cx="1351560" cy="313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Automation </a:t>
            </a:r>
            <a:r>
              <a:rPr lang="en-US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4" t="15362" r="43264" b="7351"/>
          <a:stretch/>
        </p:blipFill>
        <p:spPr>
          <a:xfrm>
            <a:off x="7839151" y="926705"/>
            <a:ext cx="1892175" cy="4372824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1473493" y="4206333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480879" y="1945555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Self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28499" y="1140369"/>
            <a:ext cx="1082195" cy="233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Layer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6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70764" y="2860895"/>
            <a:ext cx="4879818" cy="214566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27" t="7120" r="3300" b="21238"/>
          <a:stretch/>
        </p:blipFill>
        <p:spPr>
          <a:xfrm>
            <a:off x="4925087" y="2906162"/>
            <a:ext cx="4789283" cy="20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4" t="5999" r="1743" b="2204"/>
          <a:stretch/>
        </p:blipFill>
        <p:spPr>
          <a:xfrm>
            <a:off x="1484768" y="2236206"/>
            <a:ext cx="6735778" cy="22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 flipV="1">
            <a:off x="4986229" y="2100857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2"/>
          <a:srcRect t="6367"/>
          <a:stretch/>
        </p:blipFill>
        <p:spPr>
          <a:xfrm>
            <a:off x="3739659" y="1121910"/>
            <a:ext cx="3009669" cy="922239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3072735" y="2773778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V="1">
            <a:off x="5014353" y="955043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V="1">
            <a:off x="5032446" y="4599127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11592" t="2401" r="12678"/>
          <a:stretch/>
        </p:blipFill>
        <p:spPr>
          <a:xfrm>
            <a:off x="495656" y="1642179"/>
            <a:ext cx="887241" cy="298410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356487" y="4105892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2" t="31551" r="28194" b="43762"/>
          <a:stretch/>
        </p:blipFill>
        <p:spPr>
          <a:xfrm>
            <a:off x="3825370" y="4779705"/>
            <a:ext cx="2843169" cy="8100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659" y="117918"/>
            <a:ext cx="3009669" cy="7514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t="4390"/>
          <a:stretch/>
        </p:blipFill>
        <p:spPr>
          <a:xfrm>
            <a:off x="3621375" y="2269810"/>
            <a:ext cx="3293198" cy="223045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/>
          <a:srcRect l="3895" r="11543"/>
          <a:stretch/>
        </p:blipFill>
        <p:spPr>
          <a:xfrm>
            <a:off x="1908001" y="1092135"/>
            <a:ext cx="1167898" cy="39528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4132" y="1003886"/>
            <a:ext cx="1367155" cy="395287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6907117" y="2786404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914572" y="4102320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355738" y="2347114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10329</TotalTime>
  <Words>180</Words>
  <Application>Microsoft Office PowerPoint</Application>
  <PresentationFormat>Widescreen</PresentationFormat>
  <Paragraphs>132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Corbel-Bold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N, Sandhya</dc:creator>
  <cp:lastModifiedBy>N, Sandhya</cp:lastModifiedBy>
  <cp:revision>62</cp:revision>
  <dcterms:created xsi:type="dcterms:W3CDTF">2019-09-26T05:51:30Z</dcterms:created>
  <dcterms:modified xsi:type="dcterms:W3CDTF">2019-10-03T10:01:14Z</dcterms:modified>
</cp:coreProperties>
</file>