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EAEE-C17E-4644-B9FF-4E1FAD47CFA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C8E8-3E08-4494-8635-97ABA4D47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82" y="1131624"/>
            <a:ext cx="8002961" cy="52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 rot="5400000" flipV="1">
            <a:off x="5193692" y="5880814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 flipV="1">
            <a:off x="5143143" y="3154943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 flipV="1">
            <a:off x="5161135" y="1760777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832524" y="398143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5650" y="2271464"/>
            <a:ext cx="905347" cy="31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Roles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468" t="15187" r="32626" b="26181"/>
          <a:stretch/>
        </p:blipFill>
        <p:spPr>
          <a:xfrm>
            <a:off x="552265" y="2673887"/>
            <a:ext cx="296028" cy="49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598" t="3192" r="37835" b="23105"/>
          <a:stretch/>
        </p:blipFill>
        <p:spPr>
          <a:xfrm>
            <a:off x="579136" y="3672721"/>
            <a:ext cx="370476" cy="492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536" t="8428" r="18341" b="32062"/>
          <a:stretch/>
        </p:blipFill>
        <p:spPr>
          <a:xfrm>
            <a:off x="461728" y="4635128"/>
            <a:ext cx="484136" cy="337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0768" y="3189737"/>
            <a:ext cx="1174768" cy="26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 Developer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95987" y="4149182"/>
            <a:ext cx="1032169" cy="2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Admin, Owner  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92874" y="4937311"/>
            <a:ext cx="1032169" cy="2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API Developer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95650" y="2284136"/>
            <a:ext cx="833763" cy="296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307069" y="3149678"/>
            <a:ext cx="3945496" cy="1143449"/>
          </a:xfrm>
          <a:prstGeom prst="roundRect">
            <a:avLst/>
          </a:prstGeom>
          <a:solidFill>
            <a:srgbClr val="A6D08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9116" y="3684229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Template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5330" y="1941903"/>
            <a:ext cx="1351560" cy="31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</a:t>
            </a:r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9115" y="4814618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06501" y="2553840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Self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45639" y="999363"/>
            <a:ext cx="3485584" cy="626295"/>
          </a:xfrm>
          <a:prstGeom prst="roundRect">
            <a:avLst/>
          </a:prstGeom>
          <a:solidFill>
            <a:schemeClr val="bg1"/>
          </a:solidFill>
          <a:ln>
            <a:solidFill>
              <a:srgbClr val="266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737" y="1189318"/>
            <a:ext cx="500634" cy="4002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15320" t="24096" r="16287" b="27682"/>
          <a:stretch/>
        </p:blipFill>
        <p:spPr>
          <a:xfrm>
            <a:off x="4640236" y="1235495"/>
            <a:ext cx="527213" cy="3906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9866" t="25604" r="19303" b="30885"/>
          <a:stretch/>
        </p:blipFill>
        <p:spPr>
          <a:xfrm>
            <a:off x="5366411" y="1259774"/>
            <a:ext cx="700155" cy="3377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544756" y="949235"/>
            <a:ext cx="1784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  <a:r>
              <a:rPr lang="en-US" sz="1400" b="1" dirty="0" smtClean="0">
                <a:latin typeface="Corbel-Bold"/>
              </a:rPr>
              <a:t> </a:t>
            </a: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l="6260" t="9914" r="4385" b="11602"/>
          <a:stretch/>
        </p:blipFill>
        <p:spPr>
          <a:xfrm>
            <a:off x="6341323" y="1176277"/>
            <a:ext cx="723883" cy="411296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3629803" y="1961297"/>
            <a:ext cx="3520885" cy="115730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77106" y="2189112"/>
            <a:ext cx="3251589" cy="866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143834" y="2234322"/>
            <a:ext cx="648145" cy="7249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1252" y="1916120"/>
            <a:ext cx="219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Gateway</a:t>
            </a:r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54592" y="2717841"/>
            <a:ext cx="72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Traffic</a:t>
            </a:r>
            <a:endParaRPr lang="en-US" sz="1200" dirty="0"/>
          </a:p>
        </p:txBody>
      </p:sp>
      <p:pic>
        <p:nvPicPr>
          <p:cNvPr id="41" name="Picture 1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33" y="2332062"/>
            <a:ext cx="422034" cy="4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5068831" y="2257564"/>
            <a:ext cx="648145" cy="71587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6" descr="Image result for cache memory ico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22695" r="16598" b="902"/>
          <a:stretch/>
        </p:blipFill>
        <p:spPr bwMode="auto">
          <a:xfrm>
            <a:off x="5202112" y="2349918"/>
            <a:ext cx="386751" cy="4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20684" y="2734165"/>
            <a:ext cx="720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Cache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3994111" y="2259891"/>
            <a:ext cx="675039" cy="7084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4959" y="2741795"/>
            <a:ext cx="70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Security</a:t>
            </a:r>
            <a:endParaRPr lang="en-US" sz="1200" dirty="0"/>
          </a:p>
        </p:txBody>
      </p:sp>
      <p:pic>
        <p:nvPicPr>
          <p:cNvPr id="47" name="Picture 4" descr="Image result for security gateway ico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966" r="18442" b="22736"/>
          <a:stretch/>
        </p:blipFill>
        <p:spPr bwMode="auto">
          <a:xfrm>
            <a:off x="4092201" y="2377626"/>
            <a:ext cx="408515" cy="4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3288760" y="3493071"/>
            <a:ext cx="4242170" cy="9643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aaaaaaaaaaaaaaaaaaaaaaaaaaa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447832" y="3493071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Logic(Micro-Services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53396" y="3729739"/>
            <a:ext cx="4068893" cy="637582"/>
          </a:xfrm>
          <a:prstGeom prst="roundRect">
            <a:avLst/>
          </a:prstGeom>
          <a:solidFill>
            <a:srgbClr val="8DA9D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3147510" y="3882018"/>
            <a:ext cx="934120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rbel-Bold"/>
              </a:rPr>
              <a:t> kubernetes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rbel-Bold"/>
              </a:rPr>
              <a:t>Cluster</a:t>
            </a:r>
            <a:endParaRPr lang="en-US" sz="10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078824" y="3874894"/>
            <a:ext cx="832683" cy="373779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287147" y="4512329"/>
            <a:ext cx="4245334" cy="567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19414" y="4430184"/>
            <a:ext cx="1720158" cy="3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Orchestration</a:t>
            </a:r>
            <a:r>
              <a:rPr lang="en-US" sz="1400" dirty="0" smtClean="0">
                <a:solidFill>
                  <a:schemeClr val="tx1"/>
                </a:solidFill>
                <a:latin typeface="Corbel-Bold"/>
              </a:rPr>
              <a:t> </a:t>
            </a:r>
            <a:endParaRPr lang="en-US" sz="1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645639" y="4680517"/>
            <a:ext cx="1201954" cy="357837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31520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Business Process Flow 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5926" y="4680517"/>
            <a:ext cx="948915" cy="357837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90308" y="5123339"/>
            <a:ext cx="4242173" cy="6739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464665" y="5159547"/>
            <a:ext cx="1212175" cy="2658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DynamoDB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59261" y="5118785"/>
            <a:ext cx="1573627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62832" y="3270535"/>
            <a:ext cx="1082195" cy="233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Layer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215309" y="5159547"/>
            <a:ext cx="1212175" cy="2658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RDS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452889" y="5484959"/>
            <a:ext cx="1212175" cy="2584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S3Buckets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819290" y="5483234"/>
            <a:ext cx="1212175" cy="2584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Elastic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Search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203534" y="5483234"/>
            <a:ext cx="1212175" cy="2584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629803" y="6047727"/>
            <a:ext cx="3555038" cy="7726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r="15674"/>
          <a:stretch/>
        </p:blipFill>
        <p:spPr>
          <a:xfrm>
            <a:off x="3803250" y="6305851"/>
            <a:ext cx="597439" cy="46392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46" y="6301359"/>
            <a:ext cx="577122" cy="47050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4006" r="18369" b="13128"/>
          <a:stretch/>
        </p:blipFill>
        <p:spPr>
          <a:xfrm>
            <a:off x="5697870" y="6301359"/>
            <a:ext cx="590565" cy="47050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r="6140"/>
          <a:stretch/>
        </p:blipFill>
        <p:spPr>
          <a:xfrm>
            <a:off x="4627926" y="6316538"/>
            <a:ext cx="871280" cy="455326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902959" y="6001727"/>
            <a:ext cx="958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Analytics</a:t>
            </a:r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091679" y="1748655"/>
            <a:ext cx="1305785" cy="3945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324585" y="2344837"/>
            <a:ext cx="929818" cy="627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8312157" y="3099125"/>
            <a:ext cx="929818" cy="776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308529" y="4033752"/>
            <a:ext cx="911930" cy="734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308529" y="4911822"/>
            <a:ext cx="911930" cy="6585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316474" y="1760122"/>
            <a:ext cx="950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</a:t>
            </a: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Systems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502213" y="276715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  <a:endParaRPr lang="en-US" sz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84745" y="3665497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ERP</a:t>
            </a:r>
            <a:endParaRPr lang="en-US" sz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20705" y="4562387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CRM</a:t>
            </a:r>
            <a:endParaRPr lang="en-US" sz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357717" y="5347113"/>
            <a:ext cx="874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Mainframe</a:t>
            </a:r>
            <a:endParaRPr lang="en-US" sz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56" y="3159469"/>
            <a:ext cx="550987" cy="56987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5" t="18612" r="24957" b="18231"/>
          <a:stretch/>
        </p:blipFill>
        <p:spPr>
          <a:xfrm>
            <a:off x="8480994" y="2404915"/>
            <a:ext cx="619843" cy="42222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9152" r="7922" b="8836"/>
          <a:stretch/>
        </p:blipFill>
        <p:spPr>
          <a:xfrm>
            <a:off x="8455803" y="4089248"/>
            <a:ext cx="646092" cy="53768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32" y="4965397"/>
            <a:ext cx="660668" cy="425651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 flipV="1">
            <a:off x="1139472" y="4634542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544806" y="3785801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544806" y="5279253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138723" y="2875764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091767" y="3878439"/>
            <a:ext cx="832683" cy="373779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Docker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container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148483" y="3880038"/>
            <a:ext cx="832683" cy="373779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411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8840</TotalTime>
  <Words>60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Corbel-Bold</vt:lpstr>
      <vt:lpstr>Office Theme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Sandhya</dc:creator>
  <cp:lastModifiedBy>N, Sandhya</cp:lastModifiedBy>
  <cp:revision>14</cp:revision>
  <dcterms:created xsi:type="dcterms:W3CDTF">2019-09-27T06:40:29Z</dcterms:created>
  <dcterms:modified xsi:type="dcterms:W3CDTF">2019-10-03T10:01:27Z</dcterms:modified>
</cp:coreProperties>
</file>