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60" d="100"/>
          <a:sy n="160" d="100"/>
        </p:scale>
        <p:origin x="-2748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A71-8717-460C-8763-18D0B769C71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180-5B42-4987-A59C-46B1E4DE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86" y="957730"/>
            <a:ext cx="5181600" cy="49434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86729" y="2169458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4482352" y="2139578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04749" y="2169458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6000372" y="2139578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025" y="2172446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7452648" y="2142566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86729" y="3331881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4482352" y="3302001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98773" y="3331881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27" name="Flowchart: Connector 26"/>
          <p:cNvSpPr/>
          <p:nvPr/>
        </p:nvSpPr>
        <p:spPr>
          <a:xfrm>
            <a:off x="5994396" y="3302001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57029" y="3331881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7452652" y="3302001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86729" y="4505979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4482352" y="4476099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98773" y="4505979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33" name="Flowchart: Connector 32"/>
          <p:cNvSpPr/>
          <p:nvPr/>
        </p:nvSpPr>
        <p:spPr>
          <a:xfrm>
            <a:off x="5994396" y="4476099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2091" y="4505979"/>
            <a:ext cx="490070" cy="1912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API</a:t>
            </a:r>
            <a:endParaRPr lang="en-US" sz="800" dirty="0"/>
          </a:p>
        </p:txBody>
      </p:sp>
      <p:sp>
        <p:nvSpPr>
          <p:cNvPr id="35" name="Flowchart: Connector 34"/>
          <p:cNvSpPr/>
          <p:nvPr/>
        </p:nvSpPr>
        <p:spPr>
          <a:xfrm>
            <a:off x="7437714" y="4476099"/>
            <a:ext cx="298823" cy="251011"/>
          </a:xfrm>
          <a:prstGeom prst="flowChartConnector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Sandhya</dc:creator>
  <cp:lastModifiedBy>N, Sandhya</cp:lastModifiedBy>
  <cp:revision>2</cp:revision>
  <dcterms:created xsi:type="dcterms:W3CDTF">2019-10-24T09:10:04Z</dcterms:created>
  <dcterms:modified xsi:type="dcterms:W3CDTF">2019-10-24T09:16:01Z</dcterms:modified>
</cp:coreProperties>
</file>