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B11"/>
    <a:srgbClr val="4385EF"/>
    <a:srgbClr val="FF6600"/>
    <a:srgbClr val="FFFFFF"/>
    <a:srgbClr val="B9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5E1FB-FB75-4FF6-BF0E-B1B7DBFBA9F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470E4-CCE3-48BB-A3F6-5DB515CF87EA}" type="pres">
      <dgm:prSet presAssocID="{41E5E1FB-FB75-4FF6-BF0E-B1B7DBFBA9FD}" presName="composite" presStyleCnt="0">
        <dgm:presLayoutVars>
          <dgm:chMax val="1"/>
          <dgm:dir/>
          <dgm:resizeHandles val="exact"/>
        </dgm:presLayoutVars>
      </dgm:prSet>
      <dgm:spPr/>
    </dgm:pt>
    <dgm:pt modelId="{8508D0B8-5537-4D25-AE27-BC64B77BD465}" type="pres">
      <dgm:prSet presAssocID="{41E5E1FB-FB75-4FF6-BF0E-B1B7DBFBA9FD}" presName="radial" presStyleCnt="0">
        <dgm:presLayoutVars>
          <dgm:animLvl val="ctr"/>
        </dgm:presLayoutVars>
      </dgm:prSet>
      <dgm:spPr/>
    </dgm:pt>
  </dgm:ptLst>
  <dgm:cxnLst>
    <dgm:cxn modelId="{1996E7C2-BEE9-4FD7-9066-7F7E900B422D}" type="presOf" srcId="{41E5E1FB-FB75-4FF6-BF0E-B1B7DBFBA9FD}" destId="{228470E4-CCE3-48BB-A3F6-5DB515CF87EA}" srcOrd="0" destOrd="0" presId="urn:microsoft.com/office/officeart/2005/8/layout/radial3"/>
    <dgm:cxn modelId="{9F10298F-FA7C-4E8C-A7EA-0786A23572FF}" type="presParOf" srcId="{228470E4-CCE3-48BB-A3F6-5DB515CF87EA}" destId="{8508D0B8-5537-4D25-AE27-BC64B77BD46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9E2CE-3516-4181-9942-12F2E4794E6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302A448-2CA6-48D6-9211-47272087A081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endParaRPr lang="en-US" sz="3200" dirty="0"/>
        </a:p>
      </dgm:t>
    </dgm:pt>
    <dgm:pt modelId="{F60EF095-A950-4CC5-9713-6763D87D482D}" type="parTrans" cxnId="{AD59A82D-9366-48AC-A91B-FDF231E53820}">
      <dgm:prSet/>
      <dgm:spPr/>
      <dgm:t>
        <a:bodyPr/>
        <a:lstStyle/>
        <a:p>
          <a:endParaRPr lang="en-US"/>
        </a:p>
      </dgm:t>
    </dgm:pt>
    <dgm:pt modelId="{186D6093-94F7-47A5-81FB-6329795C5A7A}" type="sibTrans" cxnId="{AD59A82D-9366-48AC-A91B-FDF231E53820}">
      <dgm:prSet/>
      <dgm:spPr/>
      <dgm:t>
        <a:bodyPr/>
        <a:lstStyle/>
        <a:p>
          <a:endParaRPr lang="en-US"/>
        </a:p>
      </dgm:t>
    </dgm:pt>
    <dgm:pt modelId="{376A7D12-0FFB-4B60-8B32-18C2566B767C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pPr algn="l"/>
          <a:endParaRPr lang="en-US" sz="3200" dirty="0"/>
        </a:p>
      </dgm:t>
    </dgm:pt>
    <dgm:pt modelId="{CC8A27EA-4295-40FC-A2BA-EF8DFFEDE4E1}" type="parTrans" cxnId="{9DBADCCB-8384-45C2-8DA0-CAF0E0B859C5}">
      <dgm:prSet/>
      <dgm:spPr/>
      <dgm:t>
        <a:bodyPr/>
        <a:lstStyle/>
        <a:p>
          <a:endParaRPr lang="en-US"/>
        </a:p>
      </dgm:t>
    </dgm:pt>
    <dgm:pt modelId="{022DF751-0170-4A5A-A579-59E93223F817}" type="sibTrans" cxnId="{9DBADCCB-8384-45C2-8DA0-CAF0E0B859C5}">
      <dgm:prSet/>
      <dgm:spPr/>
      <dgm:t>
        <a:bodyPr/>
        <a:lstStyle/>
        <a:p>
          <a:endParaRPr lang="en-US"/>
        </a:p>
      </dgm:t>
    </dgm:pt>
    <dgm:pt modelId="{298676DD-58D5-46C3-9D01-6DD06928ACA3}">
      <dgm:prSet phldrT="[Text]" custT="1"/>
      <dgm:spPr>
        <a:solidFill>
          <a:srgbClr val="7030A0">
            <a:alpha val="49804"/>
          </a:srgbClr>
        </a:solidFill>
      </dgm:spPr>
      <dgm:t>
        <a:bodyPr/>
        <a:lstStyle/>
        <a:p>
          <a:r>
            <a:rPr lang="en-US" sz="3200" dirty="0" smtClean="0"/>
            <a:t>  </a:t>
          </a:r>
          <a:endParaRPr lang="en-US" sz="3200" dirty="0"/>
        </a:p>
      </dgm:t>
    </dgm:pt>
    <dgm:pt modelId="{720A0E0D-0FD3-406F-8F0C-51115AB87669}" type="parTrans" cxnId="{C94C6D5D-2C65-4F23-9001-D68C2AFE7B03}">
      <dgm:prSet/>
      <dgm:spPr/>
      <dgm:t>
        <a:bodyPr/>
        <a:lstStyle/>
        <a:p>
          <a:endParaRPr lang="en-US"/>
        </a:p>
      </dgm:t>
    </dgm:pt>
    <dgm:pt modelId="{43A78935-2A58-43A7-BC07-33FDDE59EC3B}" type="sibTrans" cxnId="{C94C6D5D-2C65-4F23-9001-D68C2AFE7B03}">
      <dgm:prSet/>
      <dgm:spPr/>
      <dgm:t>
        <a:bodyPr/>
        <a:lstStyle/>
        <a:p>
          <a:endParaRPr lang="en-US"/>
        </a:p>
      </dgm:t>
    </dgm:pt>
    <dgm:pt modelId="{D6B140F4-28F7-4B06-A193-AB415EB2F4E5}">
      <dgm:prSet phldrT="[Text]" custT="1"/>
      <dgm:spPr>
        <a:solidFill>
          <a:srgbClr val="FFFF00">
            <a:alpha val="50000"/>
          </a:srgbClr>
        </a:solidFill>
        <a:ln>
          <a:noFill/>
        </a:ln>
      </dgm:spPr>
      <dgm:t>
        <a:bodyPr/>
        <a:lstStyle/>
        <a:p>
          <a:pPr algn="l"/>
          <a:endParaRPr lang="en-US" sz="2800" dirty="0"/>
        </a:p>
      </dgm:t>
    </dgm:pt>
    <dgm:pt modelId="{3B6BE1AD-4011-4BE5-8749-60138309A287}" type="parTrans" cxnId="{5DA11041-55AC-470E-B390-2DF4A30B9738}">
      <dgm:prSet/>
      <dgm:spPr/>
      <dgm:t>
        <a:bodyPr/>
        <a:lstStyle/>
        <a:p>
          <a:endParaRPr lang="en-US"/>
        </a:p>
      </dgm:t>
    </dgm:pt>
    <dgm:pt modelId="{759F03B6-F136-420F-AD64-50C08F56C716}" type="sibTrans" cxnId="{5DA11041-55AC-470E-B390-2DF4A30B9738}">
      <dgm:prSet/>
      <dgm:spPr/>
      <dgm:t>
        <a:bodyPr/>
        <a:lstStyle/>
        <a:p>
          <a:endParaRPr lang="en-US"/>
        </a:p>
      </dgm:t>
    </dgm:pt>
    <dgm:pt modelId="{13527E72-5F51-4381-8A77-C03604A48C72}" type="pres">
      <dgm:prSet presAssocID="{9AD9E2CE-3516-4181-9942-12F2E4794E64}" presName="compositeShape" presStyleCnt="0">
        <dgm:presLayoutVars>
          <dgm:chMax val="7"/>
          <dgm:dir/>
          <dgm:resizeHandles val="exact"/>
        </dgm:presLayoutVars>
      </dgm:prSet>
      <dgm:spPr/>
    </dgm:pt>
    <dgm:pt modelId="{40C25F23-3DC8-461B-8FB2-BF7571841347}" type="pres">
      <dgm:prSet presAssocID="{8302A448-2CA6-48D6-9211-47272087A081}" presName="circ1" presStyleLbl="vennNode1" presStyleIdx="0" presStyleCnt="4"/>
      <dgm:spPr/>
      <dgm:t>
        <a:bodyPr/>
        <a:lstStyle/>
        <a:p>
          <a:endParaRPr lang="en-US"/>
        </a:p>
      </dgm:t>
    </dgm:pt>
    <dgm:pt modelId="{10D3A596-76E1-4FC6-93FB-02A9BA200721}" type="pres">
      <dgm:prSet presAssocID="{8302A448-2CA6-48D6-9211-47272087A0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3E98C-B700-4277-A136-2124F1BC699A}" type="pres">
      <dgm:prSet presAssocID="{376A7D12-0FFB-4B60-8B32-18C2566B767C}" presName="circ2" presStyleLbl="vennNode1" presStyleIdx="1" presStyleCnt="4"/>
      <dgm:spPr/>
    </dgm:pt>
    <dgm:pt modelId="{213FB072-CBDA-4CA4-937B-BE8C938D4F07}" type="pres">
      <dgm:prSet presAssocID="{376A7D12-0FFB-4B60-8B32-18C2566B76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F4725EA-0055-4CC2-9461-096F54F6C7FB}" type="pres">
      <dgm:prSet presAssocID="{298676DD-58D5-46C3-9D01-6DD06928ACA3}" presName="circ3" presStyleLbl="vennNode1" presStyleIdx="2" presStyleCnt="4"/>
      <dgm:spPr/>
    </dgm:pt>
    <dgm:pt modelId="{CDE1B758-B0ED-4525-8B29-F54386DB4518}" type="pres">
      <dgm:prSet presAssocID="{298676DD-58D5-46C3-9D01-6DD06928ACA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5791E5-74AB-45ED-9BE5-C205BBB04EC3}" type="pres">
      <dgm:prSet presAssocID="{D6B140F4-28F7-4B06-A193-AB415EB2F4E5}" presName="circ4" presStyleLbl="vennNode1" presStyleIdx="3" presStyleCnt="4"/>
      <dgm:spPr/>
      <dgm:t>
        <a:bodyPr/>
        <a:lstStyle/>
        <a:p>
          <a:endParaRPr lang="en-US"/>
        </a:p>
      </dgm:t>
    </dgm:pt>
    <dgm:pt modelId="{F5854D47-DE79-4906-B9B7-ABDE4D73003C}" type="pres">
      <dgm:prSet presAssocID="{D6B140F4-28F7-4B06-A193-AB415EB2F4E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AD1242-6B34-48C5-894F-A36569C92686}" type="presOf" srcId="{298676DD-58D5-46C3-9D01-6DD06928ACA3}" destId="{CDE1B758-B0ED-4525-8B29-F54386DB4518}" srcOrd="1" destOrd="0" presId="urn:microsoft.com/office/officeart/2005/8/layout/venn1"/>
    <dgm:cxn modelId="{13935961-38C1-46F1-A707-39A6DFA5E11A}" type="presOf" srcId="{8302A448-2CA6-48D6-9211-47272087A081}" destId="{40C25F23-3DC8-461B-8FB2-BF7571841347}" srcOrd="0" destOrd="0" presId="urn:microsoft.com/office/officeart/2005/8/layout/venn1"/>
    <dgm:cxn modelId="{AD59A82D-9366-48AC-A91B-FDF231E53820}" srcId="{9AD9E2CE-3516-4181-9942-12F2E4794E64}" destId="{8302A448-2CA6-48D6-9211-47272087A081}" srcOrd="0" destOrd="0" parTransId="{F60EF095-A950-4CC5-9713-6763D87D482D}" sibTransId="{186D6093-94F7-47A5-81FB-6329795C5A7A}"/>
    <dgm:cxn modelId="{5DA11041-55AC-470E-B390-2DF4A30B9738}" srcId="{9AD9E2CE-3516-4181-9942-12F2E4794E64}" destId="{D6B140F4-28F7-4B06-A193-AB415EB2F4E5}" srcOrd="3" destOrd="0" parTransId="{3B6BE1AD-4011-4BE5-8749-60138309A287}" sibTransId="{759F03B6-F136-420F-AD64-50C08F56C716}"/>
    <dgm:cxn modelId="{046BF2C6-30F0-4335-954F-07395B7C3B3D}" type="presOf" srcId="{9AD9E2CE-3516-4181-9942-12F2E4794E64}" destId="{13527E72-5F51-4381-8A77-C03604A48C72}" srcOrd="0" destOrd="0" presId="urn:microsoft.com/office/officeart/2005/8/layout/venn1"/>
    <dgm:cxn modelId="{9DBADCCB-8384-45C2-8DA0-CAF0E0B859C5}" srcId="{9AD9E2CE-3516-4181-9942-12F2E4794E64}" destId="{376A7D12-0FFB-4B60-8B32-18C2566B767C}" srcOrd="1" destOrd="0" parTransId="{CC8A27EA-4295-40FC-A2BA-EF8DFFEDE4E1}" sibTransId="{022DF751-0170-4A5A-A579-59E93223F817}"/>
    <dgm:cxn modelId="{841B96F1-C0F3-444D-93F5-9A4A7C0F382A}" type="presOf" srcId="{376A7D12-0FFB-4B60-8B32-18C2566B767C}" destId="{213FB072-CBDA-4CA4-937B-BE8C938D4F07}" srcOrd="1" destOrd="0" presId="urn:microsoft.com/office/officeart/2005/8/layout/venn1"/>
    <dgm:cxn modelId="{B1739F0A-FA1D-454D-942E-6770CD05BA6D}" type="presOf" srcId="{376A7D12-0FFB-4B60-8B32-18C2566B767C}" destId="{5463E98C-B700-4277-A136-2124F1BC699A}" srcOrd="0" destOrd="0" presId="urn:microsoft.com/office/officeart/2005/8/layout/venn1"/>
    <dgm:cxn modelId="{1DD82B00-2322-4E22-8C8A-ECD9C5102BA4}" type="presOf" srcId="{D6B140F4-28F7-4B06-A193-AB415EB2F4E5}" destId="{F5854D47-DE79-4906-B9B7-ABDE4D73003C}" srcOrd="1" destOrd="0" presId="urn:microsoft.com/office/officeart/2005/8/layout/venn1"/>
    <dgm:cxn modelId="{FE21FB99-6B67-437C-8F40-0F231C52624C}" type="presOf" srcId="{D6B140F4-28F7-4B06-A193-AB415EB2F4E5}" destId="{B55791E5-74AB-45ED-9BE5-C205BBB04EC3}" srcOrd="0" destOrd="0" presId="urn:microsoft.com/office/officeart/2005/8/layout/venn1"/>
    <dgm:cxn modelId="{C94C6D5D-2C65-4F23-9001-D68C2AFE7B03}" srcId="{9AD9E2CE-3516-4181-9942-12F2E4794E64}" destId="{298676DD-58D5-46C3-9D01-6DD06928ACA3}" srcOrd="2" destOrd="0" parTransId="{720A0E0D-0FD3-406F-8F0C-51115AB87669}" sibTransId="{43A78935-2A58-43A7-BC07-33FDDE59EC3B}"/>
    <dgm:cxn modelId="{2D8A22AB-475B-481A-A00A-01A394CA3F6E}" type="presOf" srcId="{8302A448-2CA6-48D6-9211-47272087A081}" destId="{10D3A596-76E1-4FC6-93FB-02A9BA200721}" srcOrd="1" destOrd="0" presId="urn:microsoft.com/office/officeart/2005/8/layout/venn1"/>
    <dgm:cxn modelId="{8B9894C3-94B5-4D52-90E8-F5346B8BD21E}" type="presOf" srcId="{298676DD-58D5-46C3-9D01-6DD06928ACA3}" destId="{6F4725EA-0055-4CC2-9461-096F54F6C7FB}" srcOrd="0" destOrd="0" presId="urn:microsoft.com/office/officeart/2005/8/layout/venn1"/>
    <dgm:cxn modelId="{70CC0705-3AF2-47C0-8CBB-1A539784F847}" type="presParOf" srcId="{13527E72-5F51-4381-8A77-C03604A48C72}" destId="{40C25F23-3DC8-461B-8FB2-BF7571841347}" srcOrd="0" destOrd="0" presId="urn:microsoft.com/office/officeart/2005/8/layout/venn1"/>
    <dgm:cxn modelId="{47E04206-80F2-421F-B7ED-A6856A9BE730}" type="presParOf" srcId="{13527E72-5F51-4381-8A77-C03604A48C72}" destId="{10D3A596-76E1-4FC6-93FB-02A9BA200721}" srcOrd="1" destOrd="0" presId="urn:microsoft.com/office/officeart/2005/8/layout/venn1"/>
    <dgm:cxn modelId="{A9D66B19-8043-4F8F-8754-CF98F97E09DB}" type="presParOf" srcId="{13527E72-5F51-4381-8A77-C03604A48C72}" destId="{5463E98C-B700-4277-A136-2124F1BC699A}" srcOrd="2" destOrd="0" presId="urn:microsoft.com/office/officeart/2005/8/layout/venn1"/>
    <dgm:cxn modelId="{59947E6E-32EF-4B11-9A97-BC2C02EF2E94}" type="presParOf" srcId="{13527E72-5F51-4381-8A77-C03604A48C72}" destId="{213FB072-CBDA-4CA4-937B-BE8C938D4F07}" srcOrd="3" destOrd="0" presId="urn:microsoft.com/office/officeart/2005/8/layout/venn1"/>
    <dgm:cxn modelId="{BC2AF4E1-12E5-4374-8807-3820C5ED3395}" type="presParOf" srcId="{13527E72-5F51-4381-8A77-C03604A48C72}" destId="{6F4725EA-0055-4CC2-9461-096F54F6C7FB}" srcOrd="4" destOrd="0" presId="urn:microsoft.com/office/officeart/2005/8/layout/venn1"/>
    <dgm:cxn modelId="{758CB44C-5384-46B1-ADF9-8962DA40443A}" type="presParOf" srcId="{13527E72-5F51-4381-8A77-C03604A48C72}" destId="{CDE1B758-B0ED-4525-8B29-F54386DB4518}" srcOrd="5" destOrd="0" presId="urn:microsoft.com/office/officeart/2005/8/layout/venn1"/>
    <dgm:cxn modelId="{03EFCA59-6951-4A2B-B0ED-D193698A48F1}" type="presParOf" srcId="{13527E72-5F51-4381-8A77-C03604A48C72}" destId="{B55791E5-74AB-45ED-9BE5-C205BBB04EC3}" srcOrd="6" destOrd="0" presId="urn:microsoft.com/office/officeart/2005/8/layout/venn1"/>
    <dgm:cxn modelId="{D2CB4BF3-E2A2-48A6-AABE-D034AC4D79B2}" type="presParOf" srcId="{13527E72-5F51-4381-8A77-C03604A48C72}" destId="{F5854D47-DE79-4906-B9B7-ABDE4D73003C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25F23-3DC8-461B-8FB2-BF7571841347}">
      <dsp:nvSpPr>
        <dsp:cNvPr id="0" name=""/>
        <dsp:cNvSpPr/>
      </dsp:nvSpPr>
      <dsp:spPr>
        <a:xfrm>
          <a:off x="2655146" y="54186"/>
          <a:ext cx="2817706" cy="2817706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980266" y="433493"/>
        <a:ext cx="2167466" cy="894080"/>
      </dsp:txXfrm>
    </dsp:sp>
    <dsp:sp modelId="{5463E98C-B700-4277-A136-2124F1BC699A}">
      <dsp:nvSpPr>
        <dsp:cNvPr id="0" name=""/>
        <dsp:cNvSpPr/>
      </dsp:nvSpPr>
      <dsp:spPr>
        <a:xfrm>
          <a:off x="3901439" y="1300480"/>
          <a:ext cx="2817706" cy="2817706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5418666" y="1625600"/>
        <a:ext cx="1083733" cy="2167466"/>
      </dsp:txXfrm>
    </dsp:sp>
    <dsp:sp modelId="{6F4725EA-0055-4CC2-9461-096F54F6C7FB}">
      <dsp:nvSpPr>
        <dsp:cNvPr id="0" name=""/>
        <dsp:cNvSpPr/>
      </dsp:nvSpPr>
      <dsp:spPr>
        <a:xfrm>
          <a:off x="2655146" y="2546773"/>
          <a:ext cx="2817706" cy="2817706"/>
        </a:xfrm>
        <a:prstGeom prst="ellipse">
          <a:avLst/>
        </a:prstGeom>
        <a:solidFill>
          <a:srgbClr val="7030A0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 </a:t>
          </a:r>
          <a:endParaRPr lang="en-US" sz="3200" kern="1200" dirty="0"/>
        </a:p>
      </dsp:txBody>
      <dsp:txXfrm>
        <a:off x="2980266" y="4091093"/>
        <a:ext cx="2167466" cy="894080"/>
      </dsp:txXfrm>
    </dsp:sp>
    <dsp:sp modelId="{B55791E5-74AB-45ED-9BE5-C205BBB04EC3}">
      <dsp:nvSpPr>
        <dsp:cNvPr id="0" name=""/>
        <dsp:cNvSpPr/>
      </dsp:nvSpPr>
      <dsp:spPr>
        <a:xfrm>
          <a:off x="1408853" y="1300480"/>
          <a:ext cx="2817706" cy="2817706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625599" y="1625600"/>
        <a:ext cx="1083733" cy="2167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04C9-0B74-451E-BEAF-5E1BBC58A05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A4AB-D08B-43C7-BC16-26B1823D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24"/>
          <a:stretch/>
        </p:blipFill>
        <p:spPr>
          <a:xfrm>
            <a:off x="817581" y="257175"/>
            <a:ext cx="10241279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287"/>
            <a:ext cx="9867900" cy="6829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2050" y="1158876"/>
            <a:ext cx="79819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Why API Governance ?</a:t>
            </a:r>
          </a:p>
          <a:p>
            <a:endParaRPr lang="en-US" sz="36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API {1</a:t>
            </a:r>
            <a:r>
              <a:rPr lang="en-US" sz="14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st</a:t>
            </a:r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} is not just a new tool. It is about opening up processes via a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simple stateless interface so people can easily integrate with them.</a:t>
            </a:r>
          </a:p>
          <a:p>
            <a:endParaRPr lang="en-US" sz="24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This only works when API’s are simple, easy to understand, universal and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consistent.</a:t>
            </a:r>
          </a:p>
          <a:p>
            <a:endParaRPr lang="en-US" sz="2000" b="0" i="0" u="none" strike="noStrike" baseline="0" dirty="0" smtClean="0">
              <a:solidFill>
                <a:srgbClr val="3E3E3E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That is where API Governance comes in to play: To secure that we keep on</a:t>
            </a:r>
          </a:p>
          <a:p>
            <a:r>
              <a:rPr lang="en-US" sz="2000" b="0" i="0" u="none" strike="noStrike" baseline="0" dirty="0" smtClean="0">
                <a:solidFill>
                  <a:srgbClr val="3E3E3E"/>
                </a:solidFill>
                <a:latin typeface="Calibri" panose="020F0502020204030204" pitchFamily="34" charset="0"/>
              </a:rPr>
              <a:t>the right track.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55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07684" y="5010854"/>
            <a:ext cx="2388198" cy="62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dirty="0" smtClean="0"/>
              <a:t>Analysis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218381" y="3117026"/>
            <a:ext cx="1463788" cy="62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185186" y="1378716"/>
            <a:ext cx="2033195" cy="62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3200" dirty="0" smtClean="0"/>
              <a:t>People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81083" y="3117027"/>
            <a:ext cx="2388198" cy="6239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Technology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14024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19039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Oval 9"/>
          <p:cNvSpPr/>
          <p:nvPr/>
        </p:nvSpPr>
        <p:spPr>
          <a:xfrm>
            <a:off x="5961753" y="2616794"/>
            <a:ext cx="290457" cy="162440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11" name="Oval 10"/>
          <p:cNvSpPr/>
          <p:nvPr/>
        </p:nvSpPr>
        <p:spPr>
          <a:xfrm rot="2504718">
            <a:off x="4229387" y="2421495"/>
            <a:ext cx="2318931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FF6600"/>
                </a:solidFill>
              </a:rPr>
              <a:t>Innovate</a:t>
            </a:r>
            <a:endParaRPr lang="en-US" sz="2400" b="1" i="1" dirty="0">
              <a:solidFill>
                <a:srgbClr val="FF66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8656722">
            <a:off x="5532635" y="2421494"/>
            <a:ext cx="260044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US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8939636">
            <a:off x="4209403" y="3925662"/>
            <a:ext cx="2275158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u="none" strike="noStrike" baseline="0" dirty="0" smtClean="0">
                <a:solidFill>
                  <a:srgbClr val="566B11"/>
                </a:solidFill>
                <a:latin typeface="Corbel-BoldItalic"/>
              </a:rPr>
              <a:t>Automate</a:t>
            </a:r>
            <a:endParaRPr lang="en-US" sz="2400" dirty="0">
              <a:solidFill>
                <a:srgbClr val="566B1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2818941">
            <a:off x="5712131" y="3833996"/>
            <a:ext cx="2355925" cy="5809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u="none" strike="noStrike" baseline="0" dirty="0" smtClean="0">
                <a:solidFill>
                  <a:srgbClr val="3E3E3E"/>
                </a:solidFill>
                <a:latin typeface="Corbel-BoldItalic"/>
              </a:rPr>
              <a:t>Analyze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52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43200" y="3033655"/>
            <a:ext cx="2355925" cy="5809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u="none" strike="noStrike" baseline="0" dirty="0" smtClean="0">
                <a:solidFill>
                  <a:srgbClr val="3E3E3E"/>
                </a:solidFill>
                <a:latin typeface="Corbel-BoldItalic"/>
              </a:rPr>
              <a:t>Analyze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95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Corbel-BoldItalic</vt:lpstr>
      <vt:lpstr>Office Theme</vt:lpstr>
      <vt:lpstr> </vt:lpstr>
      <vt:lpstr> </vt:lpstr>
      <vt:lpstr>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N, Sandhya</dc:creator>
  <cp:lastModifiedBy>N, Sandhya</cp:lastModifiedBy>
  <cp:revision>7</cp:revision>
  <dcterms:created xsi:type="dcterms:W3CDTF">2019-09-23T09:57:44Z</dcterms:created>
  <dcterms:modified xsi:type="dcterms:W3CDTF">2019-09-23T10:59:54Z</dcterms:modified>
</cp:coreProperties>
</file>