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6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78C3-BC37-4D8B-9DB7-F692DB125F3A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D9A2-F6CE-43FA-A59A-43578A05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2"/>
          <a:srcRect t="-1" r="13854" b="30484"/>
          <a:stretch/>
        </p:blipFill>
        <p:spPr>
          <a:xfrm>
            <a:off x="8077484" y="997628"/>
            <a:ext cx="344626" cy="185399"/>
          </a:xfrm>
          <a:prstGeom prst="rect">
            <a:avLst/>
          </a:prstGeom>
        </p:spPr>
      </p:pic>
      <p:cxnSp>
        <p:nvCxnSpPr>
          <p:cNvPr id="111" name="Elbow Connector 110"/>
          <p:cNvCxnSpPr/>
          <p:nvPr/>
        </p:nvCxnSpPr>
        <p:spPr>
          <a:xfrm rot="5400000" flipH="1" flipV="1">
            <a:off x="4027073" y="1378043"/>
            <a:ext cx="4570549" cy="3912366"/>
          </a:xfrm>
          <a:prstGeom prst="bentConnector5">
            <a:avLst>
              <a:gd name="adj1" fmla="val -5002"/>
              <a:gd name="adj2" fmla="val 26682"/>
              <a:gd name="adj3" fmla="val 10594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/>
          <a:srcRect t="7514" r="85747"/>
          <a:stretch/>
        </p:blipFill>
        <p:spPr>
          <a:xfrm rot="10800000">
            <a:off x="9307008" y="2478406"/>
            <a:ext cx="135032" cy="369990"/>
          </a:xfrm>
          <a:prstGeom prst="rect">
            <a:avLst/>
          </a:prstGeom>
          <a:solidFill>
            <a:srgbClr val="66FF66"/>
          </a:solidFill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8649" y="2511978"/>
            <a:ext cx="843422" cy="40005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71713" y="3321257"/>
            <a:ext cx="843422" cy="40005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55224" y="2251615"/>
            <a:ext cx="843422" cy="4000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616102" y="1494231"/>
            <a:ext cx="843422" cy="4000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46" y="1525752"/>
            <a:ext cx="843422" cy="400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482" y="2278381"/>
            <a:ext cx="1266825" cy="400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98" y="1078962"/>
            <a:ext cx="843422" cy="40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1" y="-115236"/>
            <a:ext cx="6433073" cy="7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Corbel-Bold"/>
              </a:rPr>
              <a:t>Content of API </a:t>
            </a:r>
            <a:r>
              <a:rPr lang="en-US" sz="2800" dirty="0" smtClean="0">
                <a:latin typeface="Corbel-Bold"/>
              </a:rPr>
              <a:t>Data Dictionary</a:t>
            </a:r>
            <a:endParaRPr lang="en-US" sz="2800" dirty="0">
              <a:latin typeface="Corbel-Bold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8177" y="1017961"/>
            <a:ext cx="1430767" cy="10386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59378" y="1239302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59378" y="1628154"/>
            <a:ext cx="1247887" cy="292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7109" y="2223799"/>
            <a:ext cx="1668754" cy="1829444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8091" y="3088943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8091" y="3553101"/>
            <a:ext cx="1372275" cy="327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04156" y="756076"/>
            <a:ext cx="1704012" cy="495021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24374" y="1019837"/>
            <a:ext cx="1437052" cy="300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4374" y="1463415"/>
            <a:ext cx="1437052" cy="70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25406" y="1795931"/>
            <a:ext cx="1236650" cy="280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24374" y="2377240"/>
            <a:ext cx="1437052" cy="1243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25406" y="2709756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09745" y="2998773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46829" y="3824684"/>
            <a:ext cx="1437052" cy="170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26345" y="4157201"/>
            <a:ext cx="1236650" cy="747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684" y="4446218"/>
            <a:ext cx="1081226" cy="35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6922" y="5049436"/>
            <a:ext cx="1236650" cy="374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57324" y="998321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preferences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902030" y="1265425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45" name="Rectangle 44"/>
          <p:cNvSpPr/>
          <p:nvPr/>
        </p:nvSpPr>
        <p:spPr>
          <a:xfrm>
            <a:off x="1887113" y="1621006"/>
            <a:ext cx="724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payment</a:t>
            </a:r>
            <a:endParaRPr lang="en-US" sz="3200" dirty="0"/>
          </a:p>
        </p:txBody>
      </p:sp>
      <p:sp>
        <p:nvSpPr>
          <p:cNvPr id="46" name="Rectangle 45"/>
          <p:cNvSpPr/>
          <p:nvPr/>
        </p:nvSpPr>
        <p:spPr>
          <a:xfrm>
            <a:off x="5656212" y="1207028"/>
            <a:ext cx="1564930" cy="1170212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23585" y="1539544"/>
            <a:ext cx="1423770" cy="738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15940" y="1152960"/>
            <a:ext cx="1430767" cy="1299784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707141" y="1610970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07141" y="2032096"/>
            <a:ext cx="1247887" cy="29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01551" y="1680987"/>
            <a:ext cx="148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paymentPlanDetails</a:t>
            </a:r>
            <a:endParaRPr lang="en-US" sz="1200" dirty="0"/>
          </a:p>
          <a:p>
            <a:r>
              <a:rPr lang="en-US" sz="1200" dirty="0"/>
              <a:t>(</a:t>
            </a:r>
            <a:r>
              <a:rPr lang="en-US" sz="1200" dirty="0" err="1"/>
              <a:t>measuringDevice</a:t>
            </a:r>
            <a:r>
              <a:rPr lang="en-US" sz="1200" dirty="0"/>
              <a:t>)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5880312" y="1189551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paymentPlans</a:t>
            </a:r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7894066" y="1135744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accounts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7938384" y="1621006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7830786" y="2032096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7647190" y="2873292"/>
            <a:ext cx="1430767" cy="572818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14138" y="3942993"/>
            <a:ext cx="1430767" cy="572818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456255" y="1320713"/>
            <a:ext cx="1647369" cy="4385580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582784" y="2377240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582784" y="3170718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582784" y="3906812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574834" y="4681937"/>
            <a:ext cx="1372275" cy="445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387369" y="2377239"/>
            <a:ext cx="771385" cy="593365"/>
          </a:xfrm>
          <a:prstGeom prst="rect">
            <a:avLst/>
          </a:prstGeom>
          <a:solidFill>
            <a:srgbClr val="B8B8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830786" y="2993477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latin typeface="Helvetica" panose="020B0604020202020204" pitchFamily="34" charset="0"/>
              </a:rPr>
              <a:t>a</a:t>
            </a:r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greements</a:t>
            </a:r>
            <a:endParaRPr lang="en-US" sz="3200" b="1" dirty="0"/>
          </a:p>
        </p:txBody>
      </p:sp>
      <p:sp>
        <p:nvSpPr>
          <p:cNvPr id="66" name="Rectangle 65"/>
          <p:cNvSpPr/>
          <p:nvPr/>
        </p:nvSpPr>
        <p:spPr>
          <a:xfrm>
            <a:off x="7923306" y="4053243"/>
            <a:ext cx="788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products</a:t>
            </a:r>
            <a:endParaRPr lang="en-US" sz="3200" b="1" dirty="0"/>
          </a:p>
        </p:txBody>
      </p:sp>
      <p:sp>
        <p:nvSpPr>
          <p:cNvPr id="67" name="Rectangle 66"/>
          <p:cNvSpPr/>
          <p:nvPr/>
        </p:nvSpPr>
        <p:spPr>
          <a:xfrm>
            <a:off x="9898130" y="1353738"/>
            <a:ext cx="7024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Helvetica" panose="020B0604020202020204" pitchFamily="34" charset="0"/>
              </a:rPr>
              <a:t>I</a:t>
            </a:r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nvoices</a:t>
            </a:r>
            <a:endParaRPr lang="en-US" sz="3200" dirty="0"/>
          </a:p>
        </p:txBody>
      </p:sp>
      <p:sp>
        <p:nvSpPr>
          <p:cNvPr id="69" name="Rectangle 68"/>
          <p:cNvSpPr/>
          <p:nvPr/>
        </p:nvSpPr>
        <p:spPr>
          <a:xfrm>
            <a:off x="9490480" y="1848410"/>
            <a:ext cx="1578915" cy="298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type: &lt;</a:t>
            </a:r>
            <a:r>
              <a:rPr lang="en-US" sz="1100" b="0" i="0" u="none" strike="noStrike" baseline="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OneTimeCost</a:t>
            </a:r>
            <a:r>
              <a:rPr lang="en-US" sz="1100" b="0" i="0" u="none" strike="noStrike" baseline="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&gt;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952851" y="2469070"/>
            <a:ext cx="4764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lines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9843045" y="3224679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lineDetails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9724363" y="3996642"/>
            <a:ext cx="1090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lineSubDetails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906363" y="4767577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usage</a:t>
            </a:r>
            <a:endParaRPr lang="en-US" sz="3200" dirty="0"/>
          </a:p>
        </p:txBody>
      </p:sp>
      <p:sp>
        <p:nvSpPr>
          <p:cNvPr id="74" name="Rectangle 73"/>
          <p:cNvSpPr/>
          <p:nvPr/>
        </p:nvSpPr>
        <p:spPr>
          <a:xfrm>
            <a:off x="11363344" y="2543116"/>
            <a:ext cx="843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i="0" u="none" strike="noStrike" baseline="0" dirty="0" smtClean="0">
                <a:latin typeface="Helvetica" panose="020B0604020202020204" pitchFamily="34" charset="0"/>
              </a:rPr>
              <a:t>payments</a:t>
            </a:r>
            <a:endParaRPr lang="en-US" sz="3200" b="1" dirty="0"/>
          </a:p>
        </p:txBody>
      </p:sp>
      <p:cxnSp>
        <p:nvCxnSpPr>
          <p:cNvPr id="83" name="Elbow Connector 82"/>
          <p:cNvCxnSpPr/>
          <p:nvPr/>
        </p:nvCxnSpPr>
        <p:spPr>
          <a:xfrm rot="10800000" flipV="1">
            <a:off x="9055664" y="2684916"/>
            <a:ext cx="262102" cy="507317"/>
          </a:xfrm>
          <a:prstGeom prst="bentConnector3">
            <a:avLst/>
          </a:prstGeom>
          <a:ln w="127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01138" y="2223799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orders</a:t>
            </a:r>
            <a:endParaRPr lang="en-US" sz="3200" dirty="0"/>
          </a:p>
        </p:txBody>
      </p:sp>
      <p:sp>
        <p:nvSpPr>
          <p:cNvPr id="85" name="Rectangle 84"/>
          <p:cNvSpPr/>
          <p:nvPr/>
        </p:nvSpPr>
        <p:spPr>
          <a:xfrm>
            <a:off x="1854092" y="2397770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(orders)</a:t>
            </a:r>
            <a:endParaRPr lang="en-US" sz="3200" dirty="0"/>
          </a:p>
        </p:txBody>
      </p:sp>
      <p:sp>
        <p:nvSpPr>
          <p:cNvPr id="86" name="Rectangle 85"/>
          <p:cNvSpPr/>
          <p:nvPr/>
        </p:nvSpPr>
        <p:spPr>
          <a:xfrm>
            <a:off x="1424323" y="2647112"/>
            <a:ext cx="1578915" cy="2988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type: &lt;</a:t>
            </a:r>
            <a:r>
              <a:rPr lang="en-US" sz="11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serviceOrder</a:t>
            </a:r>
            <a:r>
              <a:rPr lang="en-US" sz="11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01730" y="3097162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orderlines</a:t>
            </a:r>
            <a:endParaRPr lang="en-US" sz="3200" dirty="0"/>
          </a:p>
        </p:txBody>
      </p:sp>
      <p:sp>
        <p:nvSpPr>
          <p:cNvPr id="88" name="Rectangle 87"/>
          <p:cNvSpPr/>
          <p:nvPr/>
        </p:nvSpPr>
        <p:spPr>
          <a:xfrm>
            <a:off x="1827975" y="3583223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89" name="Rectangle 88"/>
          <p:cNvSpPr/>
          <p:nvPr/>
        </p:nvSpPr>
        <p:spPr>
          <a:xfrm>
            <a:off x="3901112" y="750947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Employees</a:t>
            </a:r>
            <a:endParaRPr lang="en-US" sz="3200" dirty="0"/>
          </a:p>
        </p:txBody>
      </p:sp>
      <p:sp>
        <p:nvSpPr>
          <p:cNvPr id="90" name="Rectangle 89"/>
          <p:cNvSpPr/>
          <p:nvPr/>
        </p:nvSpPr>
        <p:spPr>
          <a:xfrm>
            <a:off x="3832850" y="1051100"/>
            <a:ext cx="10005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err="1" smtClean="0">
                <a:latin typeface="Helvetica" panose="020B0604020202020204" pitchFamily="34" charset="0"/>
              </a:rPr>
              <a:t>bankAccount</a:t>
            </a:r>
            <a:endParaRPr lang="en-US" sz="3200" dirty="0"/>
          </a:p>
        </p:txBody>
      </p:sp>
      <p:sp>
        <p:nvSpPr>
          <p:cNvPr id="91" name="Rectangle 90"/>
          <p:cNvSpPr/>
          <p:nvPr/>
        </p:nvSpPr>
        <p:spPr>
          <a:xfrm>
            <a:off x="3967122" y="1492664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contact</a:t>
            </a:r>
            <a:endParaRPr lang="en-US" sz="3200" dirty="0"/>
          </a:p>
        </p:txBody>
      </p:sp>
      <p:sp>
        <p:nvSpPr>
          <p:cNvPr id="92" name="Rectangle 91"/>
          <p:cNvSpPr/>
          <p:nvPr/>
        </p:nvSpPr>
        <p:spPr>
          <a:xfrm>
            <a:off x="3962064" y="1804761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3" name="Rectangle 92"/>
          <p:cNvSpPr/>
          <p:nvPr/>
        </p:nvSpPr>
        <p:spPr>
          <a:xfrm>
            <a:off x="3972038" y="2372403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person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3956973" y="2709238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5" name="Rectangle 94"/>
          <p:cNvSpPr/>
          <p:nvPr/>
        </p:nvSpPr>
        <p:spPr>
          <a:xfrm>
            <a:off x="3953655" y="3052558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6" name="Rectangle 95"/>
          <p:cNvSpPr/>
          <p:nvPr/>
        </p:nvSpPr>
        <p:spPr>
          <a:xfrm>
            <a:off x="3894231" y="3826046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organization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3894231" y="4182044"/>
            <a:ext cx="686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address</a:t>
            </a:r>
            <a:endParaRPr lang="en-US" sz="3200" dirty="0"/>
          </a:p>
        </p:txBody>
      </p:sp>
      <p:sp>
        <p:nvSpPr>
          <p:cNvPr id="98" name="Rectangle 97"/>
          <p:cNvSpPr/>
          <p:nvPr/>
        </p:nvSpPr>
        <p:spPr>
          <a:xfrm>
            <a:off x="3888714" y="4505967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location</a:t>
            </a:r>
            <a:endParaRPr lang="en-US" sz="3200" dirty="0"/>
          </a:p>
        </p:txBody>
      </p:sp>
      <p:sp>
        <p:nvSpPr>
          <p:cNvPr id="99" name="Rectangle 98"/>
          <p:cNvSpPr/>
          <p:nvPr/>
        </p:nvSpPr>
        <p:spPr>
          <a:xfrm>
            <a:off x="3881101" y="5062784"/>
            <a:ext cx="851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legal Form</a:t>
            </a:r>
            <a:endParaRPr lang="en-US" sz="3200" dirty="0"/>
          </a:p>
        </p:txBody>
      </p:sp>
      <p:sp>
        <p:nvSpPr>
          <p:cNvPr id="100" name="Rectangle 99"/>
          <p:cNvSpPr/>
          <p:nvPr/>
        </p:nvSpPr>
        <p:spPr>
          <a:xfrm>
            <a:off x="6156167" y="781123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u="none" strike="noStrike" baseline="0" dirty="0" smtClean="0">
                <a:latin typeface="Helvetica" panose="020B0604020202020204" pitchFamily="34" charset="0"/>
              </a:rPr>
              <a:t>absorbing Employee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8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56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Corbel-Bold</vt:lpstr>
      <vt:lpstr>Helvetica</vt:lpstr>
      <vt:lpstr>Office Theme</vt:lpstr>
      <vt:lpstr>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N, Sandhya</dc:creator>
  <cp:lastModifiedBy>N, Sandhya</cp:lastModifiedBy>
  <cp:revision>2</cp:revision>
  <dcterms:created xsi:type="dcterms:W3CDTF">2019-10-04T06:57:35Z</dcterms:created>
  <dcterms:modified xsi:type="dcterms:W3CDTF">2019-10-04T08:58:30Z</dcterms:modified>
</cp:coreProperties>
</file>