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B11"/>
    <a:srgbClr val="4385EF"/>
    <a:srgbClr val="FF6600"/>
    <a:srgbClr val="FFFFFF"/>
    <a:srgbClr val="B9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24"/>
          <a:stretch/>
        </p:blipFill>
        <p:spPr>
          <a:xfrm>
            <a:off x="817581" y="257175"/>
            <a:ext cx="10241279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287"/>
            <a:ext cx="9867900" cy="6829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2050" y="1158876"/>
            <a:ext cx="7981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Why API Governance ?</a:t>
            </a:r>
          </a:p>
          <a:p>
            <a:endParaRPr lang="en-US" sz="36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API {1</a:t>
            </a:r>
            <a:r>
              <a:rPr lang="en-US" sz="14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st</a:t>
            </a:r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} is not just a new tool. It is about opening up processes via a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simple stateless interface so people can easily integrate with them.</a:t>
            </a:r>
          </a:p>
          <a:p>
            <a:endParaRPr lang="en-US" sz="24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This only works when API’s are simple, easy to understand, universal and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consistent.</a:t>
            </a:r>
          </a:p>
          <a:p>
            <a:endParaRPr lang="en-US" sz="20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That is where API Governance comes in to play: To secure that we keep on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the right track.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5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7147" y="746760"/>
            <a:ext cx="2817706" cy="2817706"/>
            <a:chOff x="2655146" y="54186"/>
            <a:chExt cx="2817706" cy="2817706"/>
          </a:xfrm>
        </p:grpSpPr>
        <p:sp>
          <p:nvSpPr>
            <p:cNvPr id="14" name="Oval 13"/>
            <p:cNvSpPr/>
            <p:nvPr/>
          </p:nvSpPr>
          <p:spPr>
            <a:xfrm>
              <a:off x="2655146" y="54186"/>
              <a:ext cx="2817706" cy="2817706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2980266" y="433493"/>
              <a:ext cx="2167466" cy="894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33440" y="1993054"/>
            <a:ext cx="2817706" cy="2817706"/>
            <a:chOff x="3901439" y="1300480"/>
            <a:chExt cx="2817706" cy="2817706"/>
          </a:xfrm>
        </p:grpSpPr>
        <p:sp>
          <p:nvSpPr>
            <p:cNvPr id="12" name="Oval 11"/>
            <p:cNvSpPr/>
            <p:nvPr/>
          </p:nvSpPr>
          <p:spPr>
            <a:xfrm>
              <a:off x="3901439" y="1300480"/>
              <a:ext cx="2817706" cy="2817706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Oval 6"/>
            <p:cNvSpPr/>
            <p:nvPr/>
          </p:nvSpPr>
          <p:spPr>
            <a:xfrm>
              <a:off x="5418666" y="1625600"/>
              <a:ext cx="1083733" cy="2167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87147" y="3293534"/>
            <a:ext cx="2817706" cy="2817706"/>
            <a:chOff x="2655146" y="2600960"/>
            <a:chExt cx="2817706" cy="2817706"/>
          </a:xfrm>
        </p:grpSpPr>
        <p:sp>
          <p:nvSpPr>
            <p:cNvPr id="10" name="Oval 9"/>
            <p:cNvSpPr/>
            <p:nvPr/>
          </p:nvSpPr>
          <p:spPr>
            <a:xfrm>
              <a:off x="2655146" y="2600960"/>
              <a:ext cx="2817706" cy="2817706"/>
            </a:xfrm>
            <a:prstGeom prst="ellipse">
              <a:avLst/>
            </a:prstGeom>
            <a:solidFill>
              <a:srgbClr val="7030A0">
                <a:alpha val="4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8"/>
            <p:cNvSpPr/>
            <p:nvPr/>
          </p:nvSpPr>
          <p:spPr>
            <a:xfrm>
              <a:off x="2980266" y="4145280"/>
              <a:ext cx="2167466" cy="894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  </a:t>
              </a:r>
              <a:endParaRPr lang="en-US" sz="3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40854" y="1993054"/>
            <a:ext cx="2817706" cy="2817706"/>
            <a:chOff x="1408853" y="1300480"/>
            <a:chExt cx="2817706" cy="2817706"/>
          </a:xfrm>
        </p:grpSpPr>
        <p:sp>
          <p:nvSpPr>
            <p:cNvPr id="8" name="Oval 7"/>
            <p:cNvSpPr/>
            <p:nvPr/>
          </p:nvSpPr>
          <p:spPr>
            <a:xfrm>
              <a:off x="1408853" y="1300480"/>
              <a:ext cx="2817706" cy="2817706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10"/>
            <p:cNvSpPr/>
            <p:nvPr/>
          </p:nvSpPr>
          <p:spPr>
            <a:xfrm>
              <a:off x="1625599" y="1625600"/>
              <a:ext cx="1083733" cy="2167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1753" y="2616794"/>
            <a:ext cx="290457" cy="16244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rbel-Bold"/>
              </a:rPr>
              <a:t>WIN</a:t>
            </a:r>
          </a:p>
        </p:txBody>
      </p:sp>
      <p:sp>
        <p:nvSpPr>
          <p:cNvPr id="17" name="Oval 16"/>
          <p:cNvSpPr/>
          <p:nvPr/>
        </p:nvSpPr>
        <p:spPr>
          <a:xfrm rot="2504718">
            <a:off x="4229387" y="2421495"/>
            <a:ext cx="2318931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orbel-Bold"/>
              </a:rPr>
              <a:t>Innovate</a:t>
            </a:r>
            <a:endParaRPr lang="en-US" sz="2400" i="1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18" name="Oval 17"/>
          <p:cNvSpPr/>
          <p:nvPr/>
        </p:nvSpPr>
        <p:spPr>
          <a:xfrm rot="18656722">
            <a:off x="5532635" y="2421494"/>
            <a:ext cx="2600448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orbel-Bold"/>
              </a:rPr>
              <a:t>Scale</a:t>
            </a:r>
            <a:endParaRPr lang="en-US" sz="2100" i="1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19" name="Oval 18"/>
          <p:cNvSpPr/>
          <p:nvPr/>
        </p:nvSpPr>
        <p:spPr>
          <a:xfrm rot="18939636">
            <a:off x="4209403" y="3925662"/>
            <a:ext cx="2275158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none" strike="noStrike" baseline="0" dirty="0" smtClean="0">
                <a:solidFill>
                  <a:schemeClr val="tx1"/>
                </a:solidFill>
                <a:latin typeface="Corbel-Bold"/>
              </a:rPr>
              <a:t>Automate</a:t>
            </a:r>
            <a:endParaRPr lang="en-US" sz="2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20" name="Oval 19"/>
          <p:cNvSpPr/>
          <p:nvPr/>
        </p:nvSpPr>
        <p:spPr>
          <a:xfrm rot="2818941">
            <a:off x="5712131" y="3833996"/>
            <a:ext cx="2355925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none" strike="noStrike" baseline="0" dirty="0" smtClean="0">
                <a:solidFill>
                  <a:schemeClr val="tx1"/>
                </a:solidFill>
                <a:latin typeface="Corbel-Bold"/>
              </a:rPr>
              <a:t>Analyze</a:t>
            </a:r>
            <a:endParaRPr lang="en-US" sz="2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15250" y="1174797"/>
            <a:ext cx="2383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0" u="none" strike="noStrike" baseline="0" dirty="0" smtClean="0">
                <a:solidFill>
                  <a:srgbClr val="3E3E3E"/>
                </a:solidFill>
                <a:latin typeface="Corbel-Bold"/>
              </a:rPr>
              <a:t>      </a:t>
            </a:r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People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pPr algn="ctr"/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Who’s Doing Api’s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440854" y="30230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Technology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What We Do</a:t>
            </a:r>
            <a:r>
              <a:rPr lang="en-US" sz="1200" i="0" u="none" strike="noStrike" dirty="0" smtClean="0">
                <a:solidFill>
                  <a:srgbClr val="3E3E3E"/>
                </a:solidFill>
                <a:latin typeface="Corbel-Bold"/>
              </a:rPr>
              <a:t> </a:t>
            </a:r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Api’s With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161623" y="30533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 Process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How Api’s are Done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997101" y="4771113"/>
            <a:ext cx="2383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0" u="none" strike="noStrike" baseline="0" dirty="0" smtClean="0">
                <a:solidFill>
                  <a:srgbClr val="3E3E3E"/>
                </a:solidFill>
                <a:latin typeface="Corbel-Bold"/>
              </a:rPr>
              <a:t>    </a:t>
            </a:r>
            <a:r>
              <a:rPr lang="en-US" sz="2400" dirty="0" smtClean="0">
                <a:solidFill>
                  <a:srgbClr val="3E3E3E"/>
                </a:solidFill>
                <a:latin typeface="Corbel-Bold"/>
              </a:rPr>
              <a:t>Analytics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pPr algn="ctr"/>
            <a:r>
              <a:rPr lang="en-US" sz="1200" dirty="0" smtClean="0">
                <a:solidFill>
                  <a:srgbClr val="3E3E3E"/>
                </a:solidFill>
                <a:latin typeface="Corbel-Bold"/>
              </a:rPr>
              <a:t>How are</a:t>
            </a:r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 Api’s Analyzed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28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Corbel-Bold</vt:lpstr>
      <vt:lpstr>Office Theme</vt:lpstr>
      <vt:lpstr> </vt:lpstr>
      <vt:lpstr> </vt:lpstr>
      <vt:lpstr> 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N, Sandhya</dc:creator>
  <cp:lastModifiedBy>N, Sandhya</cp:lastModifiedBy>
  <cp:revision>17</cp:revision>
  <dcterms:created xsi:type="dcterms:W3CDTF">2019-09-23T09:57:44Z</dcterms:created>
  <dcterms:modified xsi:type="dcterms:W3CDTF">2019-10-04T06:02:16Z</dcterms:modified>
</cp:coreProperties>
</file>