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3400" cy="4102100"/>
  <p:notesSz cx="10693400" cy="4102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271651"/>
            <a:ext cx="9089390" cy="861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2297176"/>
            <a:ext cx="7485380" cy="102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943483"/>
            <a:ext cx="4651629" cy="2707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943483"/>
            <a:ext cx="4651629" cy="2707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192011"/>
            <a:ext cx="10242247" cy="3718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164084"/>
            <a:ext cx="9624060" cy="656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943483"/>
            <a:ext cx="9624060" cy="2707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3814953"/>
            <a:ext cx="3421888" cy="205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3814953"/>
            <a:ext cx="2459482" cy="205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3814953"/>
            <a:ext cx="2459482" cy="205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2019-08-09T08:04:27Z</dcterms:created>
  <dcterms:modified xsi:type="dcterms:W3CDTF">2019-08-09T08:04:27Z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2019-08-09T00:00:00Z</vt:filetime>
  </property>
</Properties>
</file>