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DE56EA-685C-D524-6394-DAB5B689E254}" v="31" dt="2021-11-16T10:02:54.153"/>
    <p1510:client id="{6E334CA5-CE9B-4CFB-8A8B-768390DD5299}" v="1292" dt="2021-11-16T06:33:00.257"/>
    <p1510:client id="{A8BC4FA6-9698-42C3-8BB7-95AAF2862468}" v="5" dt="2021-11-16T08:46:28.5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361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553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8385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7751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029446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3448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5519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676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672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880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06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212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347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336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28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948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597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5653" y="173410"/>
            <a:ext cx="4798447" cy="19409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54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Online shopping 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2785" y="3277066"/>
            <a:ext cx="4798446" cy="179236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20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This case study is on e-commerce mobile application </a:t>
            </a: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AE20729B-D678-4DD6-A5E5-D62F61EB51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4114" b="4"/>
          <a:stretch/>
        </p:blipFill>
        <p:spPr>
          <a:xfrm>
            <a:off x="5996628" y="10"/>
            <a:ext cx="6195372" cy="68579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2E1E424-823F-493D-BA07-5496D15D6760}"/>
              </a:ext>
            </a:extLst>
          </p:cNvPr>
          <p:cNvSpPr txBox="1"/>
          <p:nvPr/>
        </p:nvSpPr>
        <p:spPr>
          <a:xfrm>
            <a:off x="8534400" y="4307680"/>
            <a:ext cx="2767011" cy="187743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dirty="0">
                <a:cs typeface="Calibri"/>
              </a:rPr>
              <a:t>Presented by</a:t>
            </a:r>
            <a:r>
              <a:rPr lang="en-US" dirty="0">
                <a:cs typeface="Calibri"/>
              </a:rPr>
              <a:t> </a:t>
            </a:r>
            <a:endParaRPr lang="en-US">
              <a:cs typeface="Calibri"/>
            </a:endParaRPr>
          </a:p>
          <a:p>
            <a:pPr>
              <a:spcAft>
                <a:spcPts val="600"/>
              </a:spcAft>
            </a:pPr>
            <a:r>
              <a:rPr lang="en-US" dirty="0">
                <a:cs typeface="Calibri"/>
              </a:rPr>
              <a:t>Hanumantha Reddy</a:t>
            </a:r>
            <a:endParaRPr lang="en-US">
              <a:cs typeface="Calibri"/>
            </a:endParaRPr>
          </a:p>
          <a:p>
            <a:pPr>
              <a:spcAft>
                <a:spcPts val="600"/>
              </a:spcAft>
            </a:pPr>
            <a:r>
              <a:rPr lang="en-US" dirty="0">
                <a:cs typeface="Calibri"/>
              </a:rPr>
              <a:t>Poojitha </a:t>
            </a:r>
            <a:r>
              <a:rPr lang="en-US" dirty="0" err="1">
                <a:cs typeface="Calibri"/>
              </a:rPr>
              <a:t>Unnam</a:t>
            </a:r>
            <a:endParaRPr lang="en-US">
              <a:cs typeface="Calibri"/>
            </a:endParaRPr>
          </a:p>
          <a:p>
            <a:pPr>
              <a:spcAft>
                <a:spcPts val="600"/>
              </a:spcAft>
            </a:pPr>
            <a:r>
              <a:rPr lang="en-US" dirty="0">
                <a:cs typeface="Calibri"/>
              </a:rPr>
              <a:t>Roshini </a:t>
            </a:r>
            <a:r>
              <a:rPr lang="en-US" dirty="0" err="1">
                <a:cs typeface="Calibri"/>
              </a:rPr>
              <a:t>MohanKumar</a:t>
            </a:r>
            <a:endParaRPr lang="en-US">
              <a:cs typeface="Calibri"/>
            </a:endParaRPr>
          </a:p>
          <a:p>
            <a:pPr>
              <a:spcAft>
                <a:spcPts val="600"/>
              </a:spcAft>
            </a:pPr>
            <a:r>
              <a:rPr lang="en-US" dirty="0">
                <a:cs typeface="Calibri"/>
              </a:rPr>
              <a:t>Sandhya Lokesh</a:t>
            </a:r>
            <a:endParaRPr lang="en-US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E5E185-430B-4263-88E5-D15C5FD14FFE}"/>
              </a:ext>
            </a:extLst>
          </p:cNvPr>
          <p:cNvSpPr txBox="1"/>
          <p:nvPr/>
        </p:nvSpPr>
        <p:spPr>
          <a:xfrm>
            <a:off x="7817893" y="1289712"/>
            <a:ext cx="307302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/>
              <a:t>Batch-86</a:t>
            </a:r>
          </a:p>
          <a:p>
            <a:r>
              <a:rPr lang="en-US" sz="2000" b="1"/>
              <a:t>Team :6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A4395-8AAA-4AF7-9E78-46A362344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01423104-9C1B-4CF8-B4C7-D06E83BB60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4099" y="2014538"/>
            <a:ext cx="7471254" cy="3778250"/>
          </a:xfrm>
        </p:spPr>
      </p:pic>
    </p:spTree>
    <p:extLst>
      <p:ext uri="{BB962C8B-B14F-4D97-AF65-F5344CB8AC3E}">
        <p14:creationId xmlns:p14="http://schemas.microsoft.com/office/powerpoint/2010/main" val="1415969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90111-2A6E-48F3-BB98-696ED3043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MOBILE SHOPPING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1217B-A89B-4E63-BF1C-297C75419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0588" y="2133600"/>
            <a:ext cx="9344024" cy="3777622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sz="2800" b="1" dirty="0"/>
              <a:t>FOR USER :</a:t>
            </a:r>
            <a:r>
              <a:rPr lang="en-IN" sz="2400" dirty="0">
                <a:solidFill>
                  <a:schemeClr val="tx1"/>
                </a:solidFill>
                <a:latin typeface="Arial"/>
                <a:cs typeface="Arial"/>
              </a:rPr>
              <a:t>User can  Search for required Product, it will display product results if the product is present else it will display “No matching records found”</a:t>
            </a:r>
            <a:endParaRPr lang="en-US" sz="2400" dirty="0">
              <a:solidFill>
                <a:schemeClr val="tx1"/>
              </a:solidFill>
              <a:ea typeface="+mn-lt"/>
              <a:cs typeface="+mn-lt"/>
            </a:endParaRPr>
          </a:p>
          <a:p>
            <a:r>
              <a:rPr lang="en-US" sz="2800" dirty="0"/>
              <a:t> </a:t>
            </a:r>
            <a:r>
              <a:rPr lang="en-US" sz="2800" b="1" dirty="0"/>
              <a:t>For Supplier : </a:t>
            </a:r>
            <a:r>
              <a:rPr lang="en-US" sz="2800" dirty="0">
                <a:latin typeface="Century Gothic"/>
                <a:cs typeface="Arial"/>
              </a:rPr>
              <a:t>S</a:t>
            </a:r>
            <a:r>
              <a:rPr lang="en-US" sz="2400" dirty="0">
                <a:latin typeface="Arial"/>
                <a:cs typeface="Arial"/>
              </a:rPr>
              <a:t>upplier can view the list of products available</a:t>
            </a:r>
            <a:r>
              <a:rPr lang="en-US" sz="2400" b="1" dirty="0">
                <a:latin typeface="Arial"/>
                <a:cs typeface="Arial"/>
              </a:rPr>
              <a:t>  </a:t>
            </a:r>
          </a:p>
          <a:p>
            <a:endParaRPr lang="en-US" sz="2800"/>
          </a:p>
          <a:p>
            <a:r>
              <a:rPr lang="en-US" sz="2800" b="1" dirty="0"/>
              <a:t>DB MANAGER :</a:t>
            </a:r>
            <a:r>
              <a:rPr lang="en-US" sz="2800" dirty="0"/>
              <a:t> The </a:t>
            </a:r>
            <a:r>
              <a:rPr lang="en-US" sz="2800" dirty="0" err="1"/>
              <a:t>db</a:t>
            </a:r>
            <a:r>
              <a:rPr lang="en-US" sz="2800" dirty="0"/>
              <a:t> manager is used for connecting to database </a:t>
            </a:r>
          </a:p>
          <a:p>
            <a:r>
              <a:rPr lang="en-US" sz="2800" dirty="0"/>
              <a:t>By using this module we  can get the required data from the database like mobile details 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59822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FFD68-D48F-482F-A1EC-857D74C18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Main class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0129B9-E848-4339-968B-2A59FA0248A5}"/>
              </a:ext>
            </a:extLst>
          </p:cNvPr>
          <p:cNvSpPr txBox="1"/>
          <p:nvPr/>
        </p:nvSpPr>
        <p:spPr>
          <a:xfrm>
            <a:off x="1176338" y="1616868"/>
            <a:ext cx="10613229" cy="437042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Ui part of the project were the user registers / logins </a:t>
            </a:r>
          </a:p>
          <a:p>
            <a:endParaRPr lang="en-US" sz="2000" dirty="0"/>
          </a:p>
          <a:p>
            <a:r>
              <a:rPr lang="en-US" sz="2000" dirty="0"/>
              <a:t>Inputs like :</a:t>
            </a:r>
          </a:p>
          <a:p>
            <a:r>
              <a:rPr lang="en-US" sz="2000" dirty="0" err="1"/>
              <a:t>Firstname</a:t>
            </a:r>
            <a:endParaRPr lang="en-US" sz="2000" dirty="0"/>
          </a:p>
          <a:p>
            <a:r>
              <a:rPr lang="en-US" sz="2000" dirty="0"/>
              <a:t>Lastname</a:t>
            </a:r>
          </a:p>
          <a:p>
            <a:r>
              <a:rPr lang="en-US" sz="2000" dirty="0"/>
              <a:t>Phone number </a:t>
            </a:r>
          </a:p>
          <a:p>
            <a:r>
              <a:rPr lang="en-US" sz="2000" dirty="0"/>
              <a:t>Address line </a:t>
            </a:r>
          </a:p>
          <a:p>
            <a:endParaRPr lang="en-US" sz="2000" b="1" dirty="0"/>
          </a:p>
          <a:p>
            <a:r>
              <a:rPr lang="en-US" sz="2000" b="1" dirty="0"/>
              <a:t>Data processing :</a:t>
            </a:r>
          </a:p>
          <a:p>
            <a:r>
              <a:rPr lang="en-US" sz="2000" dirty="0"/>
              <a:t>All the methods are called here </a:t>
            </a:r>
          </a:p>
          <a:p>
            <a:endParaRPr lang="en-US" sz="2000" dirty="0"/>
          </a:p>
          <a:p>
            <a:r>
              <a:rPr lang="en-US" sz="2000" dirty="0"/>
              <a:t>Once the user login is  successful the user can search for a  particular mobile  .The </a:t>
            </a:r>
            <a:r>
              <a:rPr lang="en-US" sz="2000"/>
              <a:t>details of the mobile will  be displayed</a:t>
            </a:r>
            <a:r>
              <a:rPr lang="en-US" sz="2000" dirty="0"/>
              <a:t> and the product can be added to cart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632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71A81-31FD-4B42-9E26-825B8B309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4" y="159767"/>
            <a:ext cx="8911687" cy="733202"/>
          </a:xfrm>
        </p:spPr>
        <p:txBody>
          <a:bodyPr/>
          <a:lstStyle/>
          <a:p>
            <a:r>
              <a:rPr lang="en-US" dirty="0"/>
              <a:t>Home page </a:t>
            </a:r>
          </a:p>
        </p:txBody>
      </p:sp>
      <p:pic>
        <p:nvPicPr>
          <p:cNvPr id="3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6C6B417-BC37-4A37-8339-871828A82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7870" y="1145381"/>
            <a:ext cx="9720261" cy="4972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857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5224E-E0C8-43FA-BD82-6E445BA00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products </a:t>
            </a:r>
          </a:p>
        </p:txBody>
      </p:sp>
      <p:pic>
        <p:nvPicPr>
          <p:cNvPr id="3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049866E-81AF-45AE-A686-D4CAEDFF26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462" t="20820" r="693" b="10095"/>
          <a:stretch/>
        </p:blipFill>
        <p:spPr>
          <a:xfrm>
            <a:off x="1747839" y="1621633"/>
            <a:ext cx="8553466" cy="498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383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EC349-AD94-4293-A69A-442D9ABAF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Cart details </a:t>
            </a:r>
          </a:p>
        </p:txBody>
      </p:sp>
      <p:pic>
        <p:nvPicPr>
          <p:cNvPr id="3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2FD7571-1C45-453F-9A4B-498D491BF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838" y="2098539"/>
            <a:ext cx="8351042" cy="4125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895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DF38D8D-C035-4B6C-BD84-E88DD753CCB0}"/>
              </a:ext>
            </a:extLst>
          </p:cNvPr>
          <p:cNvSpPr txBox="1"/>
          <p:nvPr/>
        </p:nvSpPr>
        <p:spPr>
          <a:xfrm>
            <a:off x="4867275" y="3343274"/>
            <a:ext cx="423147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5400" b="1" dirty="0">
                <a:solidFill>
                  <a:srgbClr val="FF0000"/>
                </a:solidFill>
              </a:rPr>
              <a:t>Thank you</a:t>
            </a:r>
            <a:r>
              <a:rPr lang="en-US" sz="4400" dirty="0">
                <a:solidFill>
                  <a:srgbClr val="FF0000"/>
                </a:solidFill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44291578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Wisp</vt:lpstr>
      <vt:lpstr>Online shopping </vt:lpstr>
      <vt:lpstr>MVC</vt:lpstr>
      <vt:lpstr>MOBILE SHOPPING </vt:lpstr>
      <vt:lpstr>Main class</vt:lpstr>
      <vt:lpstr>Home page </vt:lpstr>
      <vt:lpstr>View products </vt:lpstr>
      <vt:lpstr>Cart details 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182</cp:revision>
  <dcterms:created xsi:type="dcterms:W3CDTF">2021-11-16T05:00:12Z</dcterms:created>
  <dcterms:modified xsi:type="dcterms:W3CDTF">2021-11-19T06:41:40Z</dcterms:modified>
</cp:coreProperties>
</file>