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7393A-56FE-B29D-14D7-7226DCC24B14}" v="49" dt="2022-02-01T13:16:17.928"/>
    <p1510:client id="{3EDE56EA-685C-D524-6394-DAB5B689E254}" v="31" dt="2021-11-16T10:02:54.153"/>
    <p1510:client id="{6E334CA5-CE9B-4CFB-8A8B-768390DD5299}" v="1292" dt="2021-11-16T06:33:00.257"/>
    <p1510:client id="{A8BC4FA6-9698-42C3-8BB7-95AAF2862468}" v="5" dt="2021-11-16T08:46:28.597"/>
    <p1510:client id="{EA375C1F-7793-569A-DA2A-6EFC3A55C4D2}" v="31" dt="2021-12-07T05:57:22.451"/>
    <p1510:client id="{F4747644-9D15-E3F6-4A3E-0D299B687791}" v="15" dt="2021-12-07T06:36:48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6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5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85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75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94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4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51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7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7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8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1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4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9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653" y="173410"/>
            <a:ext cx="4798447" cy="1940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Online shopping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785" y="3277066"/>
            <a:ext cx="4798446" cy="17923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This case study is on e-commerce mobile application 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E20729B-D678-4DD6-A5E5-D62F61EB5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14" b="4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E1E424-823F-493D-BA07-5496D15D6760}"/>
              </a:ext>
            </a:extLst>
          </p:cNvPr>
          <p:cNvSpPr txBox="1"/>
          <p:nvPr/>
        </p:nvSpPr>
        <p:spPr>
          <a:xfrm>
            <a:off x="8534400" y="4307680"/>
            <a:ext cx="2767011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cs typeface="Calibri"/>
              </a:rPr>
              <a:t>Presented by</a:t>
            </a:r>
            <a:r>
              <a:rPr lang="en-US" dirty="0">
                <a:cs typeface="Calibri"/>
              </a:rPr>
              <a:t> </a:t>
            </a:r>
            <a:endParaRPr lang="en-US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Hanumantha Reddy</a:t>
            </a:r>
            <a:endParaRPr lang="en-US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Poojitha </a:t>
            </a:r>
            <a:r>
              <a:rPr lang="en-US" dirty="0" err="1">
                <a:cs typeface="Calibri"/>
              </a:rPr>
              <a:t>Unnam</a:t>
            </a:r>
            <a:endParaRPr lang="en-US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Roshini </a:t>
            </a:r>
            <a:r>
              <a:rPr lang="en-US" dirty="0" err="1">
                <a:cs typeface="Calibri"/>
              </a:rPr>
              <a:t>MohanKumar</a:t>
            </a:r>
            <a:endParaRPr lang="en-US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Calibri"/>
              </a:rPr>
              <a:t>Sandhya Lokesh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5E185-430B-4263-88E5-D15C5FD14FFE}"/>
              </a:ext>
            </a:extLst>
          </p:cNvPr>
          <p:cNvSpPr txBox="1"/>
          <p:nvPr/>
        </p:nvSpPr>
        <p:spPr>
          <a:xfrm>
            <a:off x="7817893" y="1289712"/>
            <a:ext cx="30730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Batch-86</a:t>
            </a:r>
          </a:p>
          <a:p>
            <a:r>
              <a:rPr lang="en-US" sz="2000" b="1" dirty="0"/>
              <a:t>Team :B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0111-2A6E-48F3-BB98-696ED304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MOBILE SHOPPING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1217B-A89B-4E63-BF1C-297C7541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588" y="2133600"/>
            <a:ext cx="9344024" cy="37776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b="1" dirty="0"/>
              <a:t>FOR USER :</a:t>
            </a:r>
            <a:r>
              <a:rPr lang="en-IN" sz="2400" dirty="0">
                <a:solidFill>
                  <a:schemeClr val="tx1"/>
                </a:solidFill>
                <a:latin typeface="Arial"/>
                <a:cs typeface="Arial"/>
              </a:rPr>
              <a:t>User can  Search for required Product, it will display product results if the product is  present else it will display “No matching records found”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400" b="1" dirty="0">
              <a:latin typeface="Arial"/>
              <a:cs typeface="Arial"/>
            </a:endParaRPr>
          </a:p>
          <a:p>
            <a:endParaRPr lang="en-US" sz="2800"/>
          </a:p>
          <a:p>
            <a:r>
              <a:rPr lang="en-US" sz="2800" b="1" dirty="0"/>
              <a:t>DB MANAGER :</a:t>
            </a:r>
            <a:r>
              <a:rPr lang="en-US" sz="2800" dirty="0"/>
              <a:t> The </a:t>
            </a:r>
            <a:r>
              <a:rPr lang="en-US" sz="2800" dirty="0" err="1"/>
              <a:t>db</a:t>
            </a:r>
            <a:r>
              <a:rPr lang="en-US" sz="2800" dirty="0"/>
              <a:t> manager is used for connecting to database </a:t>
            </a:r>
          </a:p>
          <a:p>
            <a:r>
              <a:rPr lang="en-US" sz="2800" dirty="0"/>
              <a:t>By using this module we  can get the required data from the database like mobile details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982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FD68-D48F-482F-A1EC-857D74C1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Main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129B9-E848-4339-968B-2A59FA0248A5}"/>
              </a:ext>
            </a:extLst>
          </p:cNvPr>
          <p:cNvSpPr txBox="1"/>
          <p:nvPr/>
        </p:nvSpPr>
        <p:spPr>
          <a:xfrm>
            <a:off x="1176338" y="1616868"/>
            <a:ext cx="10613229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Ui part of the project were the user registers / logins </a:t>
            </a:r>
          </a:p>
          <a:p>
            <a:endParaRPr lang="en-US" sz="2000" dirty="0"/>
          </a:p>
          <a:p>
            <a:r>
              <a:rPr lang="en-US" sz="2000" dirty="0"/>
              <a:t>Inputs like :</a:t>
            </a:r>
          </a:p>
          <a:p>
            <a:r>
              <a:rPr lang="en-US" sz="2000" dirty="0" err="1"/>
              <a:t>Firstname</a:t>
            </a:r>
            <a:endParaRPr lang="en-US" sz="2000" dirty="0"/>
          </a:p>
          <a:p>
            <a:r>
              <a:rPr lang="en-US" sz="2000" dirty="0"/>
              <a:t>Lastname</a:t>
            </a:r>
          </a:p>
          <a:p>
            <a:r>
              <a:rPr lang="en-US" sz="2000" dirty="0"/>
              <a:t>Phone number </a:t>
            </a:r>
          </a:p>
          <a:p>
            <a:r>
              <a:rPr lang="en-US" sz="2000" dirty="0"/>
              <a:t>Address line </a:t>
            </a:r>
          </a:p>
          <a:p>
            <a:endParaRPr lang="en-US" sz="2000" b="1" dirty="0"/>
          </a:p>
          <a:p>
            <a:r>
              <a:rPr lang="en-US" sz="2000" b="1" dirty="0"/>
              <a:t>Data processing :</a:t>
            </a:r>
          </a:p>
          <a:p>
            <a:r>
              <a:rPr lang="en-US" sz="2000" dirty="0"/>
              <a:t>All the methods are called here </a:t>
            </a:r>
          </a:p>
          <a:p>
            <a:endParaRPr lang="en-US" sz="2000" dirty="0"/>
          </a:p>
          <a:p>
            <a:r>
              <a:rPr lang="en-US" sz="2000" dirty="0"/>
              <a:t>Once the user login is  successful the user can search for a  particular mobile  .The </a:t>
            </a:r>
            <a:r>
              <a:rPr lang="en-US" sz="2000"/>
              <a:t>details of the mobile will  be displayed</a:t>
            </a:r>
            <a:r>
              <a:rPr lang="en-US" sz="2000" dirty="0"/>
              <a:t> and the product can be added to cart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3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1A81-31FD-4B42-9E26-825B8B3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59767"/>
            <a:ext cx="8911687" cy="733202"/>
          </a:xfrm>
        </p:spPr>
        <p:txBody>
          <a:bodyPr/>
          <a:lstStyle/>
          <a:p>
            <a:r>
              <a:rPr lang="en-US" dirty="0"/>
              <a:t>Home page </a:t>
            </a:r>
          </a:p>
        </p:txBody>
      </p:sp>
      <p:pic>
        <p:nvPicPr>
          <p:cNvPr id="3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BBAF62A-C83A-4E50-93C4-8EEFEF4E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69" y="1716881"/>
            <a:ext cx="8708230" cy="49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5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224E-E0C8-43FA-BD82-6E445BA0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products 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97687B9-959A-4AB7-B73A-B8AC2116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06" y="1710441"/>
            <a:ext cx="7815261" cy="503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8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C349-AD94-4293-A69A-442D9ABA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details 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8E9775D-7CDA-46EA-84CB-FD68EA08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94" y="1915811"/>
            <a:ext cx="9422605" cy="420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9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D0A2-6A8C-46D8-AC84-A3B91AEB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4D05157-C769-4A4D-9283-8CB9230A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94" y="1713555"/>
            <a:ext cx="8863010" cy="440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9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38D8D-C035-4B6C-BD84-E88DD753CCB0}"/>
              </a:ext>
            </a:extLst>
          </p:cNvPr>
          <p:cNvSpPr txBox="1"/>
          <p:nvPr/>
        </p:nvSpPr>
        <p:spPr>
          <a:xfrm>
            <a:off x="4867275" y="3343274"/>
            <a:ext cx="42314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Thank you</a:t>
            </a:r>
            <a:r>
              <a:rPr lang="en-US" sz="4400" dirty="0">
                <a:solidFill>
                  <a:srgbClr val="FF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429157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Online shopping </vt:lpstr>
      <vt:lpstr>MOBILE SHOPPING </vt:lpstr>
      <vt:lpstr>Main class</vt:lpstr>
      <vt:lpstr>Home page </vt:lpstr>
      <vt:lpstr>View products </vt:lpstr>
      <vt:lpstr>Cart details </vt:lpstr>
      <vt:lpstr>payment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234</cp:revision>
  <dcterms:created xsi:type="dcterms:W3CDTF">2021-11-16T05:00:12Z</dcterms:created>
  <dcterms:modified xsi:type="dcterms:W3CDTF">2022-02-01T13:17:01Z</dcterms:modified>
</cp:coreProperties>
</file>