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70" r:id="rId6"/>
    <p:sldId id="257" r:id="rId7"/>
    <p:sldId id="258" r:id="rId8"/>
    <p:sldId id="260" r:id="rId9"/>
    <p:sldId id="259" r:id="rId10"/>
    <p:sldId id="261" r:id="rId11"/>
    <p:sldId id="262" r:id="rId12"/>
    <p:sldId id="265" r:id="rId13"/>
    <p:sldId id="266" r:id="rId14"/>
    <p:sldId id="267" r:id="rId15"/>
    <p:sldId id="268" r:id="rId16"/>
    <p:sldId id="269"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ya Allu" userId="S::sandhya_allu@thbs.com::931a38b6-b10c-461b-8938-f02b64323cce" providerId="AD" clId="Web-{A31E539D-BECD-05B0-DD30-9C1861EBEDBD}"/>
    <pc:docChg chg="addSld delSld modSld sldOrd">
      <pc:chgData name="Sandhya Allu" userId="S::sandhya_allu@thbs.com::931a38b6-b10c-461b-8938-f02b64323cce" providerId="AD" clId="Web-{A31E539D-BECD-05B0-DD30-9C1861EBEDBD}" dt="2022-05-26T10:21:13.343" v="109"/>
      <pc:docMkLst>
        <pc:docMk/>
      </pc:docMkLst>
      <pc:sldChg chg="modSp">
        <pc:chgData name="Sandhya Allu" userId="S::sandhya_allu@thbs.com::931a38b6-b10c-461b-8938-f02b64323cce" providerId="AD" clId="Web-{A31E539D-BECD-05B0-DD30-9C1861EBEDBD}" dt="2022-05-26T10:21:13.343" v="109"/>
        <pc:sldMkLst>
          <pc:docMk/>
          <pc:sldMk cId="109857222" sldId="256"/>
        </pc:sldMkLst>
        <pc:spChg chg="mod modVis">
          <ac:chgData name="Sandhya Allu" userId="S::sandhya_allu@thbs.com::931a38b6-b10c-461b-8938-f02b64323cce" providerId="AD" clId="Web-{A31E539D-BECD-05B0-DD30-9C1861EBEDBD}" dt="2022-05-26T10:20:51.843" v="102"/>
          <ac:spMkLst>
            <pc:docMk/>
            <pc:sldMk cId="109857222" sldId="256"/>
            <ac:spMk id="2" creationId="{00000000-0000-0000-0000-000000000000}"/>
          </ac:spMkLst>
        </pc:spChg>
        <pc:spChg chg="mod modVis">
          <ac:chgData name="Sandhya Allu" userId="S::sandhya_allu@thbs.com::931a38b6-b10c-461b-8938-f02b64323cce" providerId="AD" clId="Web-{A31E539D-BECD-05B0-DD30-9C1861EBEDBD}" dt="2022-05-26T10:21:01.702" v="105"/>
          <ac:spMkLst>
            <pc:docMk/>
            <pc:sldMk cId="109857222" sldId="256"/>
            <ac:spMk id="3" creationId="{00000000-0000-0000-0000-000000000000}"/>
          </ac:spMkLst>
        </pc:spChg>
        <pc:spChg chg="mod modVis">
          <ac:chgData name="Sandhya Allu" userId="S::sandhya_allu@thbs.com::931a38b6-b10c-461b-8938-f02b64323cce" providerId="AD" clId="Web-{A31E539D-BECD-05B0-DD30-9C1861EBEDBD}" dt="2022-05-26T10:20:51.827" v="101"/>
          <ac:spMkLst>
            <pc:docMk/>
            <pc:sldMk cId="109857222" sldId="256"/>
            <ac:spMk id="44" creationId="{5683D043-25BB-4AC9-8130-641179672614}"/>
          </ac:spMkLst>
        </pc:spChg>
        <pc:spChg chg="mod modVis">
          <ac:chgData name="Sandhya Allu" userId="S::sandhya_allu@thbs.com::931a38b6-b10c-461b-8938-f02b64323cce" providerId="AD" clId="Web-{A31E539D-BECD-05B0-DD30-9C1861EBEDBD}" dt="2022-05-26T10:21:13.343" v="109"/>
          <ac:spMkLst>
            <pc:docMk/>
            <pc:sldMk cId="109857222" sldId="256"/>
            <ac:spMk id="45" creationId="{AA61CCAC-6875-474C-8E9E-F57ABF078C2B}"/>
          </ac:spMkLst>
        </pc:spChg>
        <pc:picChg chg="mod modVis">
          <ac:chgData name="Sandhya Allu" userId="S::sandhya_allu@thbs.com::931a38b6-b10c-461b-8938-f02b64323cce" providerId="AD" clId="Web-{A31E539D-BECD-05B0-DD30-9C1861EBEDBD}" dt="2022-05-26T10:20:51.827" v="100"/>
          <ac:picMkLst>
            <pc:docMk/>
            <pc:sldMk cId="109857222" sldId="256"/>
            <ac:picMk id="27" creationId="{7A84788D-BA81-811E-ED66-5F5C22559046}"/>
          </ac:picMkLst>
        </pc:picChg>
      </pc:sldChg>
      <pc:sldChg chg="ord">
        <pc:chgData name="Sandhya Allu" userId="S::sandhya_allu@thbs.com::931a38b6-b10c-461b-8938-f02b64323cce" providerId="AD" clId="Web-{A31E539D-BECD-05B0-DD30-9C1861EBEDBD}" dt="2022-05-26T10:14:12.822" v="84"/>
        <pc:sldMkLst>
          <pc:docMk/>
          <pc:sldMk cId="3188621791" sldId="262"/>
        </pc:sldMkLst>
      </pc:sldChg>
      <pc:sldChg chg="addSp delSp modSp new mod ord setBg">
        <pc:chgData name="Sandhya Allu" userId="S::sandhya_allu@thbs.com::931a38b6-b10c-461b-8938-f02b64323cce" providerId="AD" clId="Web-{A31E539D-BECD-05B0-DD30-9C1861EBEDBD}" dt="2022-05-26T09:54:36.792" v="72"/>
        <pc:sldMkLst>
          <pc:docMk/>
          <pc:sldMk cId="1985276176" sldId="265"/>
        </pc:sldMkLst>
        <pc:spChg chg="add del">
          <ac:chgData name="Sandhya Allu" userId="S::sandhya_allu@thbs.com::931a38b6-b10c-461b-8938-f02b64323cce" providerId="AD" clId="Web-{A31E539D-BECD-05B0-DD30-9C1861EBEDBD}" dt="2022-05-26T09:54:36.792" v="72"/>
          <ac:spMkLst>
            <pc:docMk/>
            <pc:sldMk cId="1985276176" sldId="265"/>
            <ac:spMk id="2" creationId="{61470BD7-CED2-E255-3599-0423A4BC9A25}"/>
          </ac:spMkLst>
        </pc:spChg>
        <pc:spChg chg="del">
          <ac:chgData name="Sandhya Allu" userId="S::sandhya_allu@thbs.com::931a38b6-b10c-461b-8938-f02b64323cce" providerId="AD" clId="Web-{A31E539D-BECD-05B0-DD30-9C1861EBEDBD}" dt="2022-05-26T09:52:47.462" v="67"/>
          <ac:spMkLst>
            <pc:docMk/>
            <pc:sldMk cId="1985276176" sldId="265"/>
            <ac:spMk id="3" creationId="{908ABDC5-6AF3-1752-AF87-BB4AA766082A}"/>
          </ac:spMkLst>
        </pc:spChg>
        <pc:spChg chg="add del">
          <ac:chgData name="Sandhya Allu" userId="S::sandhya_allu@thbs.com::931a38b6-b10c-461b-8938-f02b64323cce" providerId="AD" clId="Web-{A31E539D-BECD-05B0-DD30-9C1861EBEDBD}" dt="2022-05-26T09:52:55.556" v="69"/>
          <ac:spMkLst>
            <pc:docMk/>
            <pc:sldMk cId="1985276176" sldId="265"/>
            <ac:spMk id="9" creationId="{C05729A4-6F0F-4423-AD0C-EF27345E6187}"/>
          </ac:spMkLst>
        </pc:spChg>
        <pc:spChg chg="add del">
          <ac:chgData name="Sandhya Allu" userId="S::sandhya_allu@thbs.com::931a38b6-b10c-461b-8938-f02b64323cce" providerId="AD" clId="Web-{A31E539D-BECD-05B0-DD30-9C1861EBEDBD}" dt="2022-05-26T09:52:55.556" v="69"/>
          <ac:spMkLst>
            <pc:docMk/>
            <pc:sldMk cId="1985276176" sldId="265"/>
            <ac:spMk id="11" creationId="{204CB79E-F775-42E6-994C-D5FA8C176B65}"/>
          </ac:spMkLst>
        </pc:spChg>
        <pc:spChg chg="add del">
          <ac:chgData name="Sandhya Allu" userId="S::sandhya_allu@thbs.com::931a38b6-b10c-461b-8938-f02b64323cce" providerId="AD" clId="Web-{A31E539D-BECD-05B0-DD30-9C1861EBEDBD}" dt="2022-05-26T09:52:55.556" v="69"/>
          <ac:spMkLst>
            <pc:docMk/>
            <pc:sldMk cId="1985276176" sldId="265"/>
            <ac:spMk id="13" creationId="{3AAB5B94-95EF-4963-859C-1FA406D62CA2}"/>
          </ac:spMkLst>
        </pc:spChg>
        <pc:spChg chg="add del">
          <ac:chgData name="Sandhya Allu" userId="S::sandhya_allu@thbs.com::931a38b6-b10c-461b-8938-f02b64323cce" providerId="AD" clId="Web-{A31E539D-BECD-05B0-DD30-9C1861EBEDBD}" dt="2022-05-26T09:54:36.776" v="71"/>
          <ac:spMkLst>
            <pc:docMk/>
            <pc:sldMk cId="1985276176" sldId="265"/>
            <ac:spMk id="15" creationId="{587D26DA-9773-4A0E-B213-DDF20A1F1F27}"/>
          </ac:spMkLst>
        </pc:spChg>
        <pc:spChg chg="add del">
          <ac:chgData name="Sandhya Allu" userId="S::sandhya_allu@thbs.com::931a38b6-b10c-461b-8938-f02b64323cce" providerId="AD" clId="Web-{A31E539D-BECD-05B0-DD30-9C1861EBEDBD}" dt="2022-05-26T09:54:36.776" v="71"/>
          <ac:spMkLst>
            <pc:docMk/>
            <pc:sldMk cId="1985276176" sldId="265"/>
            <ac:spMk id="16" creationId="{1DDC3EF6-2EA5-44B3-94C7-9DDA67A127D0}"/>
          </ac:spMkLst>
        </pc:spChg>
        <pc:spChg chg="add del">
          <ac:chgData name="Sandhya Allu" userId="S::sandhya_allu@thbs.com::931a38b6-b10c-461b-8938-f02b64323cce" providerId="AD" clId="Web-{A31E539D-BECD-05B0-DD30-9C1861EBEDBD}" dt="2022-05-26T09:54:36.776" v="71"/>
          <ac:spMkLst>
            <pc:docMk/>
            <pc:sldMk cId="1985276176" sldId="265"/>
            <ac:spMk id="17" creationId="{87925A9A-E9FA-496E-9C09-7C2845E0062B}"/>
          </ac:spMkLst>
        </pc:spChg>
        <pc:spChg chg="add del">
          <ac:chgData name="Sandhya Allu" userId="S::sandhya_allu@thbs.com::931a38b6-b10c-461b-8938-f02b64323cce" providerId="AD" clId="Web-{A31E539D-BECD-05B0-DD30-9C1861EBEDBD}" dt="2022-05-26T09:54:36.776" v="71"/>
          <ac:spMkLst>
            <pc:docMk/>
            <pc:sldMk cId="1985276176" sldId="265"/>
            <ac:spMk id="18" creationId="{2073ABB4-E164-4CBF-ADFF-25552BB7913B}"/>
          </ac:spMkLst>
        </pc:spChg>
        <pc:spChg chg="add">
          <ac:chgData name="Sandhya Allu" userId="S::sandhya_allu@thbs.com::931a38b6-b10c-461b-8938-f02b64323cce" providerId="AD" clId="Web-{A31E539D-BECD-05B0-DD30-9C1861EBEDBD}" dt="2022-05-26T09:54:36.792" v="72"/>
          <ac:spMkLst>
            <pc:docMk/>
            <pc:sldMk cId="1985276176" sldId="265"/>
            <ac:spMk id="20" creationId="{C05729A4-6F0F-4423-AD0C-EF27345E6187}"/>
          </ac:spMkLst>
        </pc:spChg>
        <pc:spChg chg="add">
          <ac:chgData name="Sandhya Allu" userId="S::sandhya_allu@thbs.com::931a38b6-b10c-461b-8938-f02b64323cce" providerId="AD" clId="Web-{A31E539D-BECD-05B0-DD30-9C1861EBEDBD}" dt="2022-05-26T09:54:36.792" v="72"/>
          <ac:spMkLst>
            <pc:docMk/>
            <pc:sldMk cId="1985276176" sldId="265"/>
            <ac:spMk id="21" creationId="{204CB79E-F775-42E6-994C-D5FA8C176B65}"/>
          </ac:spMkLst>
        </pc:spChg>
        <pc:spChg chg="add">
          <ac:chgData name="Sandhya Allu" userId="S::sandhya_allu@thbs.com::931a38b6-b10c-461b-8938-f02b64323cce" providerId="AD" clId="Web-{A31E539D-BECD-05B0-DD30-9C1861EBEDBD}" dt="2022-05-26T09:54:36.792" v="72"/>
          <ac:spMkLst>
            <pc:docMk/>
            <pc:sldMk cId="1985276176" sldId="265"/>
            <ac:spMk id="22" creationId="{3AAB5B94-95EF-4963-859C-1FA406D62CA2}"/>
          </ac:spMkLst>
        </pc:spChg>
        <pc:spChg chg="add">
          <ac:chgData name="Sandhya Allu" userId="S::sandhya_allu@thbs.com::931a38b6-b10c-461b-8938-f02b64323cce" providerId="AD" clId="Web-{A31E539D-BECD-05B0-DD30-9C1861EBEDBD}" dt="2022-05-26T09:54:36.792" v="72"/>
          <ac:spMkLst>
            <pc:docMk/>
            <pc:sldMk cId="1985276176" sldId="265"/>
            <ac:spMk id="23" creationId="{F99C6F4E-B37F-4564-859A-E453E5C3CAA1}"/>
          </ac:spMkLst>
        </pc:spChg>
        <pc:spChg chg="add">
          <ac:chgData name="Sandhya Allu" userId="S::sandhya_allu@thbs.com::931a38b6-b10c-461b-8938-f02b64323cce" providerId="AD" clId="Web-{A31E539D-BECD-05B0-DD30-9C1861EBEDBD}" dt="2022-05-26T09:54:36.792" v="72"/>
          <ac:spMkLst>
            <pc:docMk/>
            <pc:sldMk cId="1985276176" sldId="265"/>
            <ac:spMk id="24" creationId="{A4C365DF-48BC-4BA2-85FE-997D0076EA91}"/>
          </ac:spMkLst>
        </pc:spChg>
        <pc:picChg chg="add mod ord">
          <ac:chgData name="Sandhya Allu" userId="S::sandhya_allu@thbs.com::931a38b6-b10c-461b-8938-f02b64323cce" providerId="AD" clId="Web-{A31E539D-BECD-05B0-DD30-9C1861EBEDBD}" dt="2022-05-26T09:54:36.792" v="72"/>
          <ac:picMkLst>
            <pc:docMk/>
            <pc:sldMk cId="1985276176" sldId="265"/>
            <ac:picMk id="4" creationId="{5347337C-0872-4DDD-F4D2-BBDCFE6F0B4D}"/>
          </ac:picMkLst>
        </pc:picChg>
      </pc:sldChg>
      <pc:sldChg chg="addSp delSp modSp new del mod ord setBg modClrScheme chgLayout">
        <pc:chgData name="Sandhya Allu" userId="S::sandhya_allu@thbs.com::931a38b6-b10c-461b-8938-f02b64323cce" providerId="AD" clId="Web-{A31E539D-BECD-05B0-DD30-9C1861EBEDBD}" dt="2022-05-26T09:51:08.992" v="64"/>
        <pc:sldMkLst>
          <pc:docMk/>
          <pc:sldMk cId="2273694141" sldId="265"/>
        </pc:sldMkLst>
        <pc:spChg chg="add del mod ord">
          <ac:chgData name="Sandhya Allu" userId="S::sandhya_allu@thbs.com::931a38b6-b10c-461b-8938-f02b64323cce" providerId="AD" clId="Web-{A31E539D-BECD-05B0-DD30-9C1861EBEDBD}" dt="2022-05-26T09:50:51.102" v="62"/>
          <ac:spMkLst>
            <pc:docMk/>
            <pc:sldMk cId="2273694141" sldId="265"/>
            <ac:spMk id="2" creationId="{86D0BDC1-CBF6-8806-CF5F-B84A626ABCDD}"/>
          </ac:spMkLst>
        </pc:spChg>
        <pc:spChg chg="del">
          <ac:chgData name="Sandhya Allu" userId="S::sandhya_allu@thbs.com::931a38b6-b10c-461b-8938-f02b64323cce" providerId="AD" clId="Web-{A31E539D-BECD-05B0-DD30-9C1861EBEDBD}" dt="2022-05-26T09:40:57.938" v="2"/>
          <ac:spMkLst>
            <pc:docMk/>
            <pc:sldMk cId="2273694141" sldId="265"/>
            <ac:spMk id="3" creationId="{F7DB4A3B-5082-6CF0-1546-7B6366060FA1}"/>
          </ac:spMkLst>
        </pc:spChg>
        <pc:spChg chg="add del mod">
          <ac:chgData name="Sandhya Allu" userId="S::sandhya_allu@thbs.com::931a38b6-b10c-461b-8938-f02b64323cce" providerId="AD" clId="Web-{A31E539D-BECD-05B0-DD30-9C1861EBEDBD}" dt="2022-05-26T09:44:10.268" v="5"/>
          <ac:spMkLst>
            <pc:docMk/>
            <pc:sldMk cId="2273694141" sldId="265"/>
            <ac:spMk id="6" creationId="{2796C2F3-92C0-5053-D8A6-12ED63974EF0}"/>
          </ac:spMkLst>
        </pc:spChg>
        <pc:spChg chg="add del mod ord">
          <ac:chgData name="Sandhya Allu" userId="S::sandhya_allu@thbs.com::931a38b6-b10c-461b-8938-f02b64323cce" providerId="AD" clId="Web-{A31E539D-BECD-05B0-DD30-9C1861EBEDBD}" dt="2022-05-26T09:47:34.318" v="19"/>
          <ac:spMkLst>
            <pc:docMk/>
            <pc:sldMk cId="2273694141" sldId="265"/>
            <ac:spMk id="8" creationId="{27CE484D-FDC7-EB35-B1A9-51230F6CB749}"/>
          </ac:spMkLst>
        </pc:spChg>
        <pc:spChg chg="add del mod">
          <ac:chgData name="Sandhya Allu" userId="S::sandhya_allu@thbs.com::931a38b6-b10c-461b-8938-f02b64323cce" providerId="AD" clId="Web-{A31E539D-BECD-05B0-DD30-9C1861EBEDBD}" dt="2022-05-26T09:46:18.176" v="13"/>
          <ac:spMkLst>
            <pc:docMk/>
            <pc:sldMk cId="2273694141" sldId="265"/>
            <ac:spMk id="10" creationId="{89E01512-ABA4-BC32-2BB0-3E30CB189322}"/>
          </ac:spMkLst>
        </pc:spChg>
        <pc:spChg chg="add del mod">
          <ac:chgData name="Sandhya Allu" userId="S::sandhya_allu@thbs.com::931a38b6-b10c-461b-8938-f02b64323cce" providerId="AD" clId="Web-{A31E539D-BECD-05B0-DD30-9C1861EBEDBD}" dt="2022-05-26T09:49:16.366" v="43"/>
          <ac:spMkLst>
            <pc:docMk/>
            <pc:sldMk cId="2273694141" sldId="265"/>
            <ac:spMk id="14" creationId="{8A91EB5C-B3CE-7422-7109-881F3BE1F788}"/>
          </ac:spMkLst>
        </pc:spChg>
        <pc:spChg chg="add">
          <ac:chgData name="Sandhya Allu" userId="S::sandhya_allu@thbs.com::931a38b6-b10c-461b-8938-f02b64323cce" providerId="AD" clId="Web-{A31E539D-BECD-05B0-DD30-9C1861EBEDBD}" dt="2022-05-26T09:49:44.241" v="59"/>
          <ac:spMkLst>
            <pc:docMk/>
            <pc:sldMk cId="2273694141" sldId="265"/>
            <ac:spMk id="16" creationId="{84ECEF50-C614-19F4-69D9-75B10C2B4131}"/>
          </ac:spMkLst>
        </pc:spChg>
        <pc:spChg chg="add">
          <ac:chgData name="Sandhya Allu" userId="S::sandhya_allu@thbs.com::931a38b6-b10c-461b-8938-f02b64323cce" providerId="AD" clId="Web-{A31E539D-BECD-05B0-DD30-9C1861EBEDBD}" dt="2022-05-26T09:49:44.241" v="59"/>
          <ac:spMkLst>
            <pc:docMk/>
            <pc:sldMk cId="2273694141" sldId="265"/>
            <ac:spMk id="19" creationId="{910015B9-6046-41B8-83BD-71778D2F9798}"/>
          </ac:spMkLst>
        </pc:spChg>
        <pc:spChg chg="add">
          <ac:chgData name="Sandhya Allu" userId="S::sandhya_allu@thbs.com::931a38b6-b10c-461b-8938-f02b64323cce" providerId="AD" clId="Web-{A31E539D-BECD-05B0-DD30-9C1861EBEDBD}" dt="2022-05-26T09:49:44.241" v="59"/>
          <ac:spMkLst>
            <pc:docMk/>
            <pc:sldMk cId="2273694141" sldId="265"/>
            <ac:spMk id="21" creationId="{53908232-52E2-4794-A6C1-54300FB98919}"/>
          </ac:spMkLst>
        </pc:spChg>
        <pc:spChg chg="add">
          <ac:chgData name="Sandhya Allu" userId="S::sandhya_allu@thbs.com::931a38b6-b10c-461b-8938-f02b64323cce" providerId="AD" clId="Web-{A31E539D-BECD-05B0-DD30-9C1861EBEDBD}" dt="2022-05-26T09:49:44.241" v="59"/>
          <ac:spMkLst>
            <pc:docMk/>
            <pc:sldMk cId="2273694141" sldId="265"/>
            <ac:spMk id="23" creationId="{D2B9299F-BED7-44C5-9CC5-E542F9193C2F}"/>
          </ac:spMkLst>
        </pc:spChg>
        <pc:spChg chg="add">
          <ac:chgData name="Sandhya Allu" userId="S::sandhya_allu@thbs.com::931a38b6-b10c-461b-8938-f02b64323cce" providerId="AD" clId="Web-{A31E539D-BECD-05B0-DD30-9C1861EBEDBD}" dt="2022-05-26T09:49:44.241" v="59"/>
          <ac:spMkLst>
            <pc:docMk/>
            <pc:sldMk cId="2273694141" sldId="265"/>
            <ac:spMk id="25" creationId="{00401440-1DC9-4C9E-A3BA-4DECEEB46503}"/>
          </ac:spMkLst>
        </pc:spChg>
        <pc:spChg chg="add">
          <ac:chgData name="Sandhya Allu" userId="S::sandhya_allu@thbs.com::931a38b6-b10c-461b-8938-f02b64323cce" providerId="AD" clId="Web-{A31E539D-BECD-05B0-DD30-9C1861EBEDBD}" dt="2022-05-26T09:49:44.241" v="59"/>
          <ac:spMkLst>
            <pc:docMk/>
            <pc:sldMk cId="2273694141" sldId="265"/>
            <ac:spMk id="29" creationId="{36B822CC-7DA9-4417-AA94-64CEB676F0B8}"/>
          </ac:spMkLst>
        </pc:spChg>
        <pc:spChg chg="add">
          <ac:chgData name="Sandhya Allu" userId="S::sandhya_allu@thbs.com::931a38b6-b10c-461b-8938-f02b64323cce" providerId="AD" clId="Web-{A31E539D-BECD-05B0-DD30-9C1861EBEDBD}" dt="2022-05-26T09:49:44.241" v="59"/>
          <ac:spMkLst>
            <pc:docMk/>
            <pc:sldMk cId="2273694141" sldId="265"/>
            <ac:spMk id="31" creationId="{AFA01E88-71CC-4FF3-9E81-51E0C32B45E4}"/>
          </ac:spMkLst>
        </pc:spChg>
        <pc:picChg chg="add del mod ord">
          <ac:chgData name="Sandhya Allu" userId="S::sandhya_allu@thbs.com::931a38b6-b10c-461b-8938-f02b64323cce" providerId="AD" clId="Web-{A31E539D-BECD-05B0-DD30-9C1861EBEDBD}" dt="2022-05-26T09:42:47.096" v="4"/>
          <ac:picMkLst>
            <pc:docMk/>
            <pc:sldMk cId="2273694141" sldId="265"/>
            <ac:picMk id="4" creationId="{1EBF3057-A2E6-4229-E886-3FDF9B51FBD5}"/>
          </ac:picMkLst>
        </pc:picChg>
        <pc:picChg chg="add del mod ord">
          <ac:chgData name="Sandhya Allu" userId="S::sandhya_allu@thbs.com::931a38b6-b10c-461b-8938-f02b64323cce" providerId="AD" clId="Web-{A31E539D-BECD-05B0-DD30-9C1861EBEDBD}" dt="2022-05-26T09:45:43.598" v="12"/>
          <ac:picMkLst>
            <pc:docMk/>
            <pc:sldMk cId="2273694141" sldId="265"/>
            <ac:picMk id="7" creationId="{E1438A8D-2BB0-5DF1-9FC0-4DBC51D77176}"/>
          </ac:picMkLst>
        </pc:picChg>
        <pc:picChg chg="add mod ord">
          <ac:chgData name="Sandhya Allu" userId="S::sandhya_allu@thbs.com::931a38b6-b10c-461b-8938-f02b64323cce" providerId="AD" clId="Web-{A31E539D-BECD-05B0-DD30-9C1861EBEDBD}" dt="2022-05-26T09:49:44.241" v="59"/>
          <ac:picMkLst>
            <pc:docMk/>
            <pc:sldMk cId="2273694141" sldId="265"/>
            <ac:picMk id="11" creationId="{4E78B963-BED2-BC25-9E79-CBB12E59854B}"/>
          </ac:picMkLst>
        </pc:picChg>
        <pc:picChg chg="add del mod ord">
          <ac:chgData name="Sandhya Allu" userId="S::sandhya_allu@thbs.com::931a38b6-b10c-461b-8938-f02b64323cce" providerId="AD" clId="Web-{A31E539D-BECD-05B0-DD30-9C1861EBEDBD}" dt="2022-05-26T09:50:58.461" v="63"/>
          <ac:picMkLst>
            <pc:docMk/>
            <pc:sldMk cId="2273694141" sldId="265"/>
            <ac:picMk id="12" creationId="{B9FF7105-D139-28E2-7B45-B7D908688B3B}"/>
          </ac:picMkLst>
        </pc:picChg>
        <pc:cxnChg chg="add">
          <ac:chgData name="Sandhya Allu" userId="S::sandhya_allu@thbs.com::931a38b6-b10c-461b-8938-f02b64323cce" providerId="AD" clId="Web-{A31E539D-BECD-05B0-DD30-9C1861EBEDBD}" dt="2022-05-26T09:49:44.241" v="59"/>
          <ac:cxnSpMkLst>
            <pc:docMk/>
            <pc:sldMk cId="2273694141" sldId="265"/>
            <ac:cxnSpMk id="27" creationId="{EEE3F140-02CB-4BBC-ABC0-8BF046C9D1B8}"/>
          </ac:cxnSpMkLst>
        </pc:cxnChg>
      </pc:sldChg>
      <pc:sldChg chg="addSp delSp modSp new mod setBg">
        <pc:chgData name="Sandhya Allu" userId="S::sandhya_allu@thbs.com::931a38b6-b10c-461b-8938-f02b64323cce" providerId="AD" clId="Web-{A31E539D-BECD-05B0-DD30-9C1861EBEDBD}" dt="2022-05-26T10:09:45.397" v="76"/>
        <pc:sldMkLst>
          <pc:docMk/>
          <pc:sldMk cId="2867145082" sldId="266"/>
        </pc:sldMkLst>
        <pc:spChg chg="del">
          <ac:chgData name="Sandhya Allu" userId="S::sandhya_allu@thbs.com::931a38b6-b10c-461b-8938-f02b64323cce" providerId="AD" clId="Web-{A31E539D-BECD-05B0-DD30-9C1861EBEDBD}" dt="2022-05-26T09:57:38.060" v="75"/>
          <ac:spMkLst>
            <pc:docMk/>
            <pc:sldMk cId="2867145082" sldId="266"/>
            <ac:spMk id="2" creationId="{EBEFC049-DF27-9090-CA97-160EE7D0F5EC}"/>
          </ac:spMkLst>
        </pc:spChg>
        <pc:spChg chg="del">
          <ac:chgData name="Sandhya Allu" userId="S::sandhya_allu@thbs.com::931a38b6-b10c-461b-8938-f02b64323cce" providerId="AD" clId="Web-{A31E539D-BECD-05B0-DD30-9C1861EBEDBD}" dt="2022-05-26T09:56:21.668" v="74"/>
          <ac:spMkLst>
            <pc:docMk/>
            <pc:sldMk cId="2867145082" sldId="266"/>
            <ac:spMk id="3" creationId="{92B30D31-342E-ACFE-B25F-5EDB0F45D45A}"/>
          </ac:spMkLst>
        </pc:spChg>
        <pc:spChg chg="add del">
          <ac:chgData name="Sandhya Allu" userId="S::sandhya_allu@thbs.com::931a38b6-b10c-461b-8938-f02b64323cce" providerId="AD" clId="Web-{A31E539D-BECD-05B0-DD30-9C1861EBEDBD}" dt="2022-05-26T10:09:45.397" v="76"/>
          <ac:spMkLst>
            <pc:docMk/>
            <pc:sldMk cId="2867145082" sldId="266"/>
            <ac:spMk id="9" creationId="{1DDC3EF6-2EA5-44B3-94C7-9DDA67A127D0}"/>
          </ac:spMkLst>
        </pc:spChg>
        <pc:spChg chg="add del">
          <ac:chgData name="Sandhya Allu" userId="S::sandhya_allu@thbs.com::931a38b6-b10c-461b-8938-f02b64323cce" providerId="AD" clId="Web-{A31E539D-BECD-05B0-DD30-9C1861EBEDBD}" dt="2022-05-26T10:09:45.397" v="76"/>
          <ac:spMkLst>
            <pc:docMk/>
            <pc:sldMk cId="2867145082" sldId="266"/>
            <ac:spMk id="11" creationId="{87925A9A-E9FA-496E-9C09-7C2845E0062B}"/>
          </ac:spMkLst>
        </pc:spChg>
        <pc:spChg chg="add del">
          <ac:chgData name="Sandhya Allu" userId="S::sandhya_allu@thbs.com::931a38b6-b10c-461b-8938-f02b64323cce" providerId="AD" clId="Web-{A31E539D-BECD-05B0-DD30-9C1861EBEDBD}" dt="2022-05-26T10:09:45.397" v="76"/>
          <ac:spMkLst>
            <pc:docMk/>
            <pc:sldMk cId="2867145082" sldId="266"/>
            <ac:spMk id="13" creationId="{2073ABB4-E164-4CBF-ADFF-25552BB7913B}"/>
          </ac:spMkLst>
        </pc:spChg>
        <pc:spChg chg="add del">
          <ac:chgData name="Sandhya Allu" userId="S::sandhya_allu@thbs.com::931a38b6-b10c-461b-8938-f02b64323cce" providerId="AD" clId="Web-{A31E539D-BECD-05B0-DD30-9C1861EBEDBD}" dt="2022-05-26T10:09:45.397" v="76"/>
          <ac:spMkLst>
            <pc:docMk/>
            <pc:sldMk cId="2867145082" sldId="266"/>
            <ac:spMk id="15" creationId="{587D26DA-9773-4A0E-B213-DDF20A1F1F27}"/>
          </ac:spMkLst>
        </pc:spChg>
        <pc:spChg chg="add">
          <ac:chgData name="Sandhya Allu" userId="S::sandhya_allu@thbs.com::931a38b6-b10c-461b-8938-f02b64323cce" providerId="AD" clId="Web-{A31E539D-BECD-05B0-DD30-9C1861EBEDBD}" dt="2022-05-26T10:09:45.397" v="76"/>
          <ac:spMkLst>
            <pc:docMk/>
            <pc:sldMk cId="2867145082" sldId="266"/>
            <ac:spMk id="20" creationId="{1DDC3EF6-2EA5-44B3-94C7-9DDA67A127D0}"/>
          </ac:spMkLst>
        </pc:spChg>
        <pc:spChg chg="add">
          <ac:chgData name="Sandhya Allu" userId="S::sandhya_allu@thbs.com::931a38b6-b10c-461b-8938-f02b64323cce" providerId="AD" clId="Web-{A31E539D-BECD-05B0-DD30-9C1861EBEDBD}" dt="2022-05-26T10:09:45.397" v="76"/>
          <ac:spMkLst>
            <pc:docMk/>
            <pc:sldMk cId="2867145082" sldId="266"/>
            <ac:spMk id="22" creationId="{87925A9A-E9FA-496E-9C09-7C2845E0062B}"/>
          </ac:spMkLst>
        </pc:spChg>
        <pc:spChg chg="add">
          <ac:chgData name="Sandhya Allu" userId="S::sandhya_allu@thbs.com::931a38b6-b10c-461b-8938-f02b64323cce" providerId="AD" clId="Web-{A31E539D-BECD-05B0-DD30-9C1861EBEDBD}" dt="2022-05-26T10:09:45.397" v="76"/>
          <ac:spMkLst>
            <pc:docMk/>
            <pc:sldMk cId="2867145082" sldId="266"/>
            <ac:spMk id="24" creationId="{2073ABB4-E164-4CBF-ADFF-25552BB7913B}"/>
          </ac:spMkLst>
        </pc:spChg>
        <pc:spChg chg="add">
          <ac:chgData name="Sandhya Allu" userId="S::sandhya_allu@thbs.com::931a38b6-b10c-461b-8938-f02b64323cce" providerId="AD" clId="Web-{A31E539D-BECD-05B0-DD30-9C1861EBEDBD}" dt="2022-05-26T10:09:45.397" v="76"/>
          <ac:spMkLst>
            <pc:docMk/>
            <pc:sldMk cId="2867145082" sldId="266"/>
            <ac:spMk id="26" creationId="{0F161291-765C-4033-9E84-52C51C6A5A63}"/>
          </ac:spMkLst>
        </pc:spChg>
        <pc:spChg chg="add">
          <ac:chgData name="Sandhya Allu" userId="S::sandhya_allu@thbs.com::931a38b6-b10c-461b-8938-f02b64323cce" providerId="AD" clId="Web-{A31E539D-BECD-05B0-DD30-9C1861EBEDBD}" dt="2022-05-26T10:09:45.397" v="76"/>
          <ac:spMkLst>
            <pc:docMk/>
            <pc:sldMk cId="2867145082" sldId="266"/>
            <ac:spMk id="28" creationId="{37F69638-8A6F-45AB-B9EC-9D8C8FC37180}"/>
          </ac:spMkLst>
        </pc:spChg>
        <pc:picChg chg="add mod ord">
          <ac:chgData name="Sandhya Allu" userId="S::sandhya_allu@thbs.com::931a38b6-b10c-461b-8938-f02b64323cce" providerId="AD" clId="Web-{A31E539D-BECD-05B0-DD30-9C1861EBEDBD}" dt="2022-05-26T09:57:38.060" v="75"/>
          <ac:picMkLst>
            <pc:docMk/>
            <pc:sldMk cId="2867145082" sldId="266"/>
            <ac:picMk id="4" creationId="{A715525C-9818-DF1C-F4C5-C42A66F33B17}"/>
          </ac:picMkLst>
        </pc:picChg>
      </pc:sldChg>
      <pc:sldChg chg="addSp delSp modSp new mod setBg">
        <pc:chgData name="Sandhya Allu" userId="S::sandhya_allu@thbs.com::931a38b6-b10c-461b-8938-f02b64323cce" providerId="AD" clId="Web-{A31E539D-BECD-05B0-DD30-9C1861EBEDBD}" dt="2022-05-26T10:13:52.322" v="83"/>
        <pc:sldMkLst>
          <pc:docMk/>
          <pc:sldMk cId="2968388564" sldId="267"/>
        </pc:sldMkLst>
        <pc:spChg chg="add del">
          <ac:chgData name="Sandhya Allu" userId="S::sandhya_allu@thbs.com::931a38b6-b10c-461b-8938-f02b64323cce" providerId="AD" clId="Web-{A31E539D-BECD-05B0-DD30-9C1861EBEDBD}" dt="2022-05-26T10:13:52.322" v="83"/>
          <ac:spMkLst>
            <pc:docMk/>
            <pc:sldMk cId="2968388564" sldId="267"/>
            <ac:spMk id="2" creationId="{5CD6C728-1636-170F-8357-4D4A5A6CCB18}"/>
          </ac:spMkLst>
        </pc:spChg>
        <pc:spChg chg="del">
          <ac:chgData name="Sandhya Allu" userId="S::sandhya_allu@thbs.com::931a38b6-b10c-461b-8938-f02b64323cce" providerId="AD" clId="Web-{A31E539D-BECD-05B0-DD30-9C1861EBEDBD}" dt="2022-05-26T10:12:56.087" v="78"/>
          <ac:spMkLst>
            <pc:docMk/>
            <pc:sldMk cId="2968388564" sldId="267"/>
            <ac:spMk id="3" creationId="{1D4B4AF2-704A-C59A-233B-F58FACC7437C}"/>
          </ac:spMkLst>
        </pc:spChg>
        <pc:spChg chg="add del">
          <ac:chgData name="Sandhya Allu" userId="S::sandhya_allu@thbs.com::931a38b6-b10c-461b-8938-f02b64323cce" providerId="AD" clId="Web-{A31E539D-BECD-05B0-DD30-9C1861EBEDBD}" dt="2022-05-26T10:13:40.337" v="80"/>
          <ac:spMkLst>
            <pc:docMk/>
            <pc:sldMk cId="2968388564" sldId="267"/>
            <ac:spMk id="9" creationId="{1DDC3EF6-2EA5-44B3-94C7-9DDA67A127D0}"/>
          </ac:spMkLst>
        </pc:spChg>
        <pc:spChg chg="add del">
          <ac:chgData name="Sandhya Allu" userId="S::sandhya_allu@thbs.com::931a38b6-b10c-461b-8938-f02b64323cce" providerId="AD" clId="Web-{A31E539D-BECD-05B0-DD30-9C1861EBEDBD}" dt="2022-05-26T10:13:40.337" v="80"/>
          <ac:spMkLst>
            <pc:docMk/>
            <pc:sldMk cId="2968388564" sldId="267"/>
            <ac:spMk id="11" creationId="{87925A9A-E9FA-496E-9C09-7C2845E0062B}"/>
          </ac:spMkLst>
        </pc:spChg>
        <pc:spChg chg="add del">
          <ac:chgData name="Sandhya Allu" userId="S::sandhya_allu@thbs.com::931a38b6-b10c-461b-8938-f02b64323cce" providerId="AD" clId="Web-{A31E539D-BECD-05B0-DD30-9C1861EBEDBD}" dt="2022-05-26T10:13:40.337" v="80"/>
          <ac:spMkLst>
            <pc:docMk/>
            <pc:sldMk cId="2968388564" sldId="267"/>
            <ac:spMk id="13" creationId="{2073ABB4-E164-4CBF-ADFF-25552BB7913B}"/>
          </ac:spMkLst>
        </pc:spChg>
        <pc:spChg chg="add del">
          <ac:chgData name="Sandhya Allu" userId="S::sandhya_allu@thbs.com::931a38b6-b10c-461b-8938-f02b64323cce" providerId="AD" clId="Web-{A31E539D-BECD-05B0-DD30-9C1861EBEDBD}" dt="2022-05-26T10:13:40.337" v="80"/>
          <ac:spMkLst>
            <pc:docMk/>
            <pc:sldMk cId="2968388564" sldId="267"/>
            <ac:spMk id="15" creationId="{587D26DA-9773-4A0E-B213-DDF20A1F1F27}"/>
          </ac:spMkLst>
        </pc:spChg>
        <pc:spChg chg="add del">
          <ac:chgData name="Sandhya Allu" userId="S::sandhya_allu@thbs.com::931a38b6-b10c-461b-8938-f02b64323cce" providerId="AD" clId="Web-{A31E539D-BECD-05B0-DD30-9C1861EBEDBD}" dt="2022-05-26T10:13:52.322" v="82"/>
          <ac:spMkLst>
            <pc:docMk/>
            <pc:sldMk cId="2968388564" sldId="267"/>
            <ac:spMk id="17" creationId="{37F69638-8A6F-45AB-B9EC-9D8C8FC37180}"/>
          </ac:spMkLst>
        </pc:spChg>
        <pc:spChg chg="add del">
          <ac:chgData name="Sandhya Allu" userId="S::sandhya_allu@thbs.com::931a38b6-b10c-461b-8938-f02b64323cce" providerId="AD" clId="Web-{A31E539D-BECD-05B0-DD30-9C1861EBEDBD}" dt="2022-05-26T10:13:52.322" v="82"/>
          <ac:spMkLst>
            <pc:docMk/>
            <pc:sldMk cId="2968388564" sldId="267"/>
            <ac:spMk id="18" creationId="{1DDC3EF6-2EA5-44B3-94C7-9DDA67A127D0}"/>
          </ac:spMkLst>
        </pc:spChg>
        <pc:spChg chg="add del">
          <ac:chgData name="Sandhya Allu" userId="S::sandhya_allu@thbs.com::931a38b6-b10c-461b-8938-f02b64323cce" providerId="AD" clId="Web-{A31E539D-BECD-05B0-DD30-9C1861EBEDBD}" dt="2022-05-26T10:13:52.322" v="82"/>
          <ac:spMkLst>
            <pc:docMk/>
            <pc:sldMk cId="2968388564" sldId="267"/>
            <ac:spMk id="19" creationId="{87925A9A-E9FA-496E-9C09-7C2845E0062B}"/>
          </ac:spMkLst>
        </pc:spChg>
        <pc:spChg chg="add del">
          <ac:chgData name="Sandhya Allu" userId="S::sandhya_allu@thbs.com::931a38b6-b10c-461b-8938-f02b64323cce" providerId="AD" clId="Web-{A31E539D-BECD-05B0-DD30-9C1861EBEDBD}" dt="2022-05-26T10:13:52.322" v="82"/>
          <ac:spMkLst>
            <pc:docMk/>
            <pc:sldMk cId="2968388564" sldId="267"/>
            <ac:spMk id="20" creationId="{2073ABB4-E164-4CBF-ADFF-25552BB7913B}"/>
          </ac:spMkLst>
        </pc:spChg>
        <pc:spChg chg="add del">
          <ac:chgData name="Sandhya Allu" userId="S::sandhya_allu@thbs.com::931a38b6-b10c-461b-8938-f02b64323cce" providerId="AD" clId="Web-{A31E539D-BECD-05B0-DD30-9C1861EBEDBD}" dt="2022-05-26T10:13:52.322" v="82"/>
          <ac:spMkLst>
            <pc:docMk/>
            <pc:sldMk cId="2968388564" sldId="267"/>
            <ac:spMk id="21" creationId="{0F161291-765C-4033-9E84-52C51C6A5A63}"/>
          </ac:spMkLst>
        </pc:spChg>
        <pc:spChg chg="add">
          <ac:chgData name="Sandhya Allu" userId="S::sandhya_allu@thbs.com::931a38b6-b10c-461b-8938-f02b64323cce" providerId="AD" clId="Web-{A31E539D-BECD-05B0-DD30-9C1861EBEDBD}" dt="2022-05-26T10:13:52.322" v="83"/>
          <ac:spMkLst>
            <pc:docMk/>
            <pc:sldMk cId="2968388564" sldId="267"/>
            <ac:spMk id="23" creationId="{C05729A4-6F0F-4423-AD0C-EF27345E6187}"/>
          </ac:spMkLst>
        </pc:spChg>
        <pc:spChg chg="add">
          <ac:chgData name="Sandhya Allu" userId="S::sandhya_allu@thbs.com::931a38b6-b10c-461b-8938-f02b64323cce" providerId="AD" clId="Web-{A31E539D-BECD-05B0-DD30-9C1861EBEDBD}" dt="2022-05-26T10:13:52.322" v="83"/>
          <ac:spMkLst>
            <pc:docMk/>
            <pc:sldMk cId="2968388564" sldId="267"/>
            <ac:spMk id="24" creationId="{204CB79E-F775-42E6-994C-D5FA8C176B65}"/>
          </ac:spMkLst>
        </pc:spChg>
        <pc:spChg chg="add">
          <ac:chgData name="Sandhya Allu" userId="S::sandhya_allu@thbs.com::931a38b6-b10c-461b-8938-f02b64323cce" providerId="AD" clId="Web-{A31E539D-BECD-05B0-DD30-9C1861EBEDBD}" dt="2022-05-26T10:13:52.322" v="83"/>
          <ac:spMkLst>
            <pc:docMk/>
            <pc:sldMk cId="2968388564" sldId="267"/>
            <ac:spMk id="25" creationId="{3AAB5B94-95EF-4963-859C-1FA406D62CA2}"/>
          </ac:spMkLst>
        </pc:spChg>
        <pc:spChg chg="add">
          <ac:chgData name="Sandhya Allu" userId="S::sandhya_allu@thbs.com::931a38b6-b10c-461b-8938-f02b64323cce" providerId="AD" clId="Web-{A31E539D-BECD-05B0-DD30-9C1861EBEDBD}" dt="2022-05-26T10:13:52.322" v="83"/>
          <ac:spMkLst>
            <pc:docMk/>
            <pc:sldMk cId="2968388564" sldId="267"/>
            <ac:spMk id="26" creationId="{F99C6F4E-B37F-4564-859A-E453E5C3CAA1}"/>
          </ac:spMkLst>
        </pc:spChg>
        <pc:spChg chg="add">
          <ac:chgData name="Sandhya Allu" userId="S::sandhya_allu@thbs.com::931a38b6-b10c-461b-8938-f02b64323cce" providerId="AD" clId="Web-{A31E539D-BECD-05B0-DD30-9C1861EBEDBD}" dt="2022-05-26T10:13:52.322" v="83"/>
          <ac:spMkLst>
            <pc:docMk/>
            <pc:sldMk cId="2968388564" sldId="267"/>
            <ac:spMk id="27" creationId="{A4C365DF-48BC-4BA2-85FE-997D0076EA91}"/>
          </ac:spMkLst>
        </pc:spChg>
        <pc:picChg chg="add mod ord">
          <ac:chgData name="Sandhya Allu" userId="S::sandhya_allu@thbs.com::931a38b6-b10c-461b-8938-f02b64323cce" providerId="AD" clId="Web-{A31E539D-BECD-05B0-DD30-9C1861EBEDBD}" dt="2022-05-26T10:13:52.322" v="83"/>
          <ac:picMkLst>
            <pc:docMk/>
            <pc:sldMk cId="2968388564" sldId="267"/>
            <ac:picMk id="4" creationId="{618F9C3F-FEE5-510A-AC64-D87A28C75074}"/>
          </ac:picMkLst>
        </pc:picChg>
      </pc:sldChg>
      <pc:sldChg chg="addSp delSp modSp new mod setBg">
        <pc:chgData name="Sandhya Allu" userId="S::sandhya_allu@thbs.com::931a38b6-b10c-461b-8938-f02b64323cce" providerId="AD" clId="Web-{A31E539D-BECD-05B0-DD30-9C1861EBEDBD}" dt="2022-05-26T10:15:05.120" v="91"/>
        <pc:sldMkLst>
          <pc:docMk/>
          <pc:sldMk cId="2283606183" sldId="268"/>
        </pc:sldMkLst>
        <pc:spChg chg="add del">
          <ac:chgData name="Sandhya Allu" userId="S::sandhya_allu@thbs.com::931a38b6-b10c-461b-8938-f02b64323cce" providerId="AD" clId="Web-{A31E539D-BECD-05B0-DD30-9C1861EBEDBD}" dt="2022-05-26T10:15:05.120" v="91"/>
          <ac:spMkLst>
            <pc:docMk/>
            <pc:sldMk cId="2283606183" sldId="268"/>
            <ac:spMk id="2" creationId="{C01C5449-6601-3815-1511-F0E1B05DA3DE}"/>
          </ac:spMkLst>
        </pc:spChg>
        <pc:spChg chg="del">
          <ac:chgData name="Sandhya Allu" userId="S::sandhya_allu@thbs.com::931a38b6-b10c-461b-8938-f02b64323cce" providerId="AD" clId="Web-{A31E539D-BECD-05B0-DD30-9C1861EBEDBD}" dt="2022-05-26T10:14:49.948" v="86"/>
          <ac:spMkLst>
            <pc:docMk/>
            <pc:sldMk cId="2283606183" sldId="268"/>
            <ac:spMk id="3" creationId="{77CC4AD7-3172-95CB-0E29-E2BBBBBAC6E8}"/>
          </ac:spMkLst>
        </pc:spChg>
        <pc:spChg chg="add del">
          <ac:chgData name="Sandhya Allu" userId="S::sandhya_allu@thbs.com::931a38b6-b10c-461b-8938-f02b64323cce" providerId="AD" clId="Web-{A31E539D-BECD-05B0-DD30-9C1861EBEDBD}" dt="2022-05-26T10:15:02.713" v="88"/>
          <ac:spMkLst>
            <pc:docMk/>
            <pc:sldMk cId="2283606183" sldId="268"/>
            <ac:spMk id="9" creationId="{C05729A4-6F0F-4423-AD0C-EF27345E6187}"/>
          </ac:spMkLst>
        </pc:spChg>
        <pc:spChg chg="add del">
          <ac:chgData name="Sandhya Allu" userId="S::sandhya_allu@thbs.com::931a38b6-b10c-461b-8938-f02b64323cce" providerId="AD" clId="Web-{A31E539D-BECD-05B0-DD30-9C1861EBEDBD}" dt="2022-05-26T10:15:02.713" v="88"/>
          <ac:spMkLst>
            <pc:docMk/>
            <pc:sldMk cId="2283606183" sldId="268"/>
            <ac:spMk id="11" creationId="{204CB79E-F775-42E6-994C-D5FA8C176B65}"/>
          </ac:spMkLst>
        </pc:spChg>
        <pc:spChg chg="add del">
          <ac:chgData name="Sandhya Allu" userId="S::sandhya_allu@thbs.com::931a38b6-b10c-461b-8938-f02b64323cce" providerId="AD" clId="Web-{A31E539D-BECD-05B0-DD30-9C1861EBEDBD}" dt="2022-05-26T10:15:02.713" v="88"/>
          <ac:spMkLst>
            <pc:docMk/>
            <pc:sldMk cId="2283606183" sldId="268"/>
            <ac:spMk id="13" creationId="{3AAB5B94-95EF-4963-859C-1FA406D62CA2}"/>
          </ac:spMkLst>
        </pc:spChg>
        <pc:spChg chg="add del">
          <ac:chgData name="Sandhya Allu" userId="S::sandhya_allu@thbs.com::931a38b6-b10c-461b-8938-f02b64323cce" providerId="AD" clId="Web-{A31E539D-BECD-05B0-DD30-9C1861EBEDBD}" dt="2022-05-26T10:15:02.713" v="88"/>
          <ac:spMkLst>
            <pc:docMk/>
            <pc:sldMk cId="2283606183" sldId="268"/>
            <ac:spMk id="15" creationId="{F99C6F4E-B37F-4564-859A-E453E5C3CAA1}"/>
          </ac:spMkLst>
        </pc:spChg>
        <pc:spChg chg="add del">
          <ac:chgData name="Sandhya Allu" userId="S::sandhya_allu@thbs.com::931a38b6-b10c-461b-8938-f02b64323cce" providerId="AD" clId="Web-{A31E539D-BECD-05B0-DD30-9C1861EBEDBD}" dt="2022-05-26T10:15:02.713" v="88"/>
          <ac:spMkLst>
            <pc:docMk/>
            <pc:sldMk cId="2283606183" sldId="268"/>
            <ac:spMk id="17" creationId="{A4C365DF-48BC-4BA2-85FE-997D0076EA91}"/>
          </ac:spMkLst>
        </pc:spChg>
        <pc:spChg chg="add del">
          <ac:chgData name="Sandhya Allu" userId="S::sandhya_allu@thbs.com::931a38b6-b10c-461b-8938-f02b64323cce" providerId="AD" clId="Web-{A31E539D-BECD-05B0-DD30-9C1861EBEDBD}" dt="2022-05-26T10:15:05.120" v="90"/>
          <ac:spMkLst>
            <pc:docMk/>
            <pc:sldMk cId="2283606183" sldId="268"/>
            <ac:spMk id="19" creationId="{1DDC3EF6-2EA5-44B3-94C7-9DDA67A127D0}"/>
          </ac:spMkLst>
        </pc:spChg>
        <pc:spChg chg="add del">
          <ac:chgData name="Sandhya Allu" userId="S::sandhya_allu@thbs.com::931a38b6-b10c-461b-8938-f02b64323cce" providerId="AD" clId="Web-{A31E539D-BECD-05B0-DD30-9C1861EBEDBD}" dt="2022-05-26T10:15:05.120" v="90"/>
          <ac:spMkLst>
            <pc:docMk/>
            <pc:sldMk cId="2283606183" sldId="268"/>
            <ac:spMk id="20" creationId="{87925A9A-E9FA-496E-9C09-7C2845E0062B}"/>
          </ac:spMkLst>
        </pc:spChg>
        <pc:spChg chg="add del">
          <ac:chgData name="Sandhya Allu" userId="S::sandhya_allu@thbs.com::931a38b6-b10c-461b-8938-f02b64323cce" providerId="AD" clId="Web-{A31E539D-BECD-05B0-DD30-9C1861EBEDBD}" dt="2022-05-26T10:15:05.120" v="90"/>
          <ac:spMkLst>
            <pc:docMk/>
            <pc:sldMk cId="2283606183" sldId="268"/>
            <ac:spMk id="21" creationId="{2073ABB4-E164-4CBF-ADFF-25552BB7913B}"/>
          </ac:spMkLst>
        </pc:spChg>
        <pc:spChg chg="add del">
          <ac:chgData name="Sandhya Allu" userId="S::sandhya_allu@thbs.com::931a38b6-b10c-461b-8938-f02b64323cce" providerId="AD" clId="Web-{A31E539D-BECD-05B0-DD30-9C1861EBEDBD}" dt="2022-05-26T10:15:05.120" v="90"/>
          <ac:spMkLst>
            <pc:docMk/>
            <pc:sldMk cId="2283606183" sldId="268"/>
            <ac:spMk id="22" creationId="{0F161291-765C-4033-9E84-52C51C6A5A63}"/>
          </ac:spMkLst>
        </pc:spChg>
        <pc:spChg chg="add del">
          <ac:chgData name="Sandhya Allu" userId="S::sandhya_allu@thbs.com::931a38b6-b10c-461b-8938-f02b64323cce" providerId="AD" clId="Web-{A31E539D-BECD-05B0-DD30-9C1861EBEDBD}" dt="2022-05-26T10:15:05.120" v="90"/>
          <ac:spMkLst>
            <pc:docMk/>
            <pc:sldMk cId="2283606183" sldId="268"/>
            <ac:spMk id="23" creationId="{37F69638-8A6F-45AB-B9EC-9D8C8FC37180}"/>
          </ac:spMkLst>
        </pc:spChg>
        <pc:spChg chg="add">
          <ac:chgData name="Sandhya Allu" userId="S::sandhya_allu@thbs.com::931a38b6-b10c-461b-8938-f02b64323cce" providerId="AD" clId="Web-{A31E539D-BECD-05B0-DD30-9C1861EBEDBD}" dt="2022-05-26T10:15:05.120" v="91"/>
          <ac:spMkLst>
            <pc:docMk/>
            <pc:sldMk cId="2283606183" sldId="268"/>
            <ac:spMk id="25" creationId="{C05729A4-6F0F-4423-AD0C-EF27345E6187}"/>
          </ac:spMkLst>
        </pc:spChg>
        <pc:spChg chg="add">
          <ac:chgData name="Sandhya Allu" userId="S::sandhya_allu@thbs.com::931a38b6-b10c-461b-8938-f02b64323cce" providerId="AD" clId="Web-{A31E539D-BECD-05B0-DD30-9C1861EBEDBD}" dt="2022-05-26T10:15:05.120" v="91"/>
          <ac:spMkLst>
            <pc:docMk/>
            <pc:sldMk cId="2283606183" sldId="268"/>
            <ac:spMk id="26" creationId="{204CB79E-F775-42E6-994C-D5FA8C176B65}"/>
          </ac:spMkLst>
        </pc:spChg>
        <pc:spChg chg="add">
          <ac:chgData name="Sandhya Allu" userId="S::sandhya_allu@thbs.com::931a38b6-b10c-461b-8938-f02b64323cce" providerId="AD" clId="Web-{A31E539D-BECD-05B0-DD30-9C1861EBEDBD}" dt="2022-05-26T10:15:05.120" v="91"/>
          <ac:spMkLst>
            <pc:docMk/>
            <pc:sldMk cId="2283606183" sldId="268"/>
            <ac:spMk id="27" creationId="{3AAB5B94-95EF-4963-859C-1FA406D62CA2}"/>
          </ac:spMkLst>
        </pc:spChg>
        <pc:spChg chg="add">
          <ac:chgData name="Sandhya Allu" userId="S::sandhya_allu@thbs.com::931a38b6-b10c-461b-8938-f02b64323cce" providerId="AD" clId="Web-{A31E539D-BECD-05B0-DD30-9C1861EBEDBD}" dt="2022-05-26T10:15:05.120" v="91"/>
          <ac:spMkLst>
            <pc:docMk/>
            <pc:sldMk cId="2283606183" sldId="268"/>
            <ac:spMk id="28" creationId="{F99C6F4E-B37F-4564-859A-E453E5C3CAA1}"/>
          </ac:spMkLst>
        </pc:spChg>
        <pc:spChg chg="add">
          <ac:chgData name="Sandhya Allu" userId="S::sandhya_allu@thbs.com::931a38b6-b10c-461b-8938-f02b64323cce" providerId="AD" clId="Web-{A31E539D-BECD-05B0-DD30-9C1861EBEDBD}" dt="2022-05-26T10:15:05.120" v="91"/>
          <ac:spMkLst>
            <pc:docMk/>
            <pc:sldMk cId="2283606183" sldId="268"/>
            <ac:spMk id="29" creationId="{A4C365DF-48BC-4BA2-85FE-997D0076EA91}"/>
          </ac:spMkLst>
        </pc:spChg>
        <pc:picChg chg="add mod ord">
          <ac:chgData name="Sandhya Allu" userId="S::sandhya_allu@thbs.com::931a38b6-b10c-461b-8938-f02b64323cce" providerId="AD" clId="Web-{A31E539D-BECD-05B0-DD30-9C1861EBEDBD}" dt="2022-05-26T10:15:05.120" v="91"/>
          <ac:picMkLst>
            <pc:docMk/>
            <pc:sldMk cId="2283606183" sldId="268"/>
            <ac:picMk id="4" creationId="{90EBC171-D665-E27D-E752-304C66B46693}"/>
          </ac:picMkLst>
        </pc:picChg>
      </pc:sldChg>
      <pc:sldChg chg="addSp delSp modSp new mod setBg">
        <pc:chgData name="Sandhya Allu" userId="S::sandhya_allu@thbs.com::931a38b6-b10c-461b-8938-f02b64323cce" providerId="AD" clId="Web-{A31E539D-BECD-05B0-DD30-9C1861EBEDBD}" dt="2022-05-26T10:16:12.527" v="94"/>
        <pc:sldMkLst>
          <pc:docMk/>
          <pc:sldMk cId="444051335" sldId="269"/>
        </pc:sldMkLst>
        <pc:spChg chg="del">
          <ac:chgData name="Sandhya Allu" userId="S::sandhya_allu@thbs.com::931a38b6-b10c-461b-8938-f02b64323cce" providerId="AD" clId="Web-{A31E539D-BECD-05B0-DD30-9C1861EBEDBD}" dt="2022-05-26T10:16:12.527" v="94"/>
          <ac:spMkLst>
            <pc:docMk/>
            <pc:sldMk cId="444051335" sldId="269"/>
            <ac:spMk id="2" creationId="{14026540-2E19-AB4B-E8A9-F2072FDF2DE7}"/>
          </ac:spMkLst>
        </pc:spChg>
        <pc:spChg chg="del">
          <ac:chgData name="Sandhya Allu" userId="S::sandhya_allu@thbs.com::931a38b6-b10c-461b-8938-f02b64323cce" providerId="AD" clId="Web-{A31E539D-BECD-05B0-DD30-9C1861EBEDBD}" dt="2022-05-26T10:16:08.652" v="93"/>
          <ac:spMkLst>
            <pc:docMk/>
            <pc:sldMk cId="444051335" sldId="269"/>
            <ac:spMk id="3" creationId="{8D9CA72E-3ED8-1262-200B-02BAD15FE4FB}"/>
          </ac:spMkLst>
        </pc:spChg>
        <pc:spChg chg="add">
          <ac:chgData name="Sandhya Allu" userId="S::sandhya_allu@thbs.com::931a38b6-b10c-461b-8938-f02b64323cce" providerId="AD" clId="Web-{A31E539D-BECD-05B0-DD30-9C1861EBEDBD}" dt="2022-05-26T10:16:12.527" v="94"/>
          <ac:spMkLst>
            <pc:docMk/>
            <pc:sldMk cId="444051335" sldId="269"/>
            <ac:spMk id="9" creationId="{C05729A4-6F0F-4423-AD0C-EF27345E6187}"/>
          </ac:spMkLst>
        </pc:spChg>
        <pc:spChg chg="add">
          <ac:chgData name="Sandhya Allu" userId="S::sandhya_allu@thbs.com::931a38b6-b10c-461b-8938-f02b64323cce" providerId="AD" clId="Web-{A31E539D-BECD-05B0-DD30-9C1861EBEDBD}" dt="2022-05-26T10:16:12.527" v="94"/>
          <ac:spMkLst>
            <pc:docMk/>
            <pc:sldMk cId="444051335" sldId="269"/>
            <ac:spMk id="11" creationId="{204CB79E-F775-42E6-994C-D5FA8C176B65}"/>
          </ac:spMkLst>
        </pc:spChg>
        <pc:spChg chg="add">
          <ac:chgData name="Sandhya Allu" userId="S::sandhya_allu@thbs.com::931a38b6-b10c-461b-8938-f02b64323cce" providerId="AD" clId="Web-{A31E539D-BECD-05B0-DD30-9C1861EBEDBD}" dt="2022-05-26T10:16:12.527" v="94"/>
          <ac:spMkLst>
            <pc:docMk/>
            <pc:sldMk cId="444051335" sldId="269"/>
            <ac:spMk id="13" creationId="{3AAB5B94-95EF-4963-859C-1FA406D62CA2}"/>
          </ac:spMkLst>
        </pc:spChg>
        <pc:spChg chg="add">
          <ac:chgData name="Sandhya Allu" userId="S::sandhya_allu@thbs.com::931a38b6-b10c-461b-8938-f02b64323cce" providerId="AD" clId="Web-{A31E539D-BECD-05B0-DD30-9C1861EBEDBD}" dt="2022-05-26T10:16:12.527" v="94"/>
          <ac:spMkLst>
            <pc:docMk/>
            <pc:sldMk cId="444051335" sldId="269"/>
            <ac:spMk id="15" creationId="{F99C6F4E-B37F-4564-859A-E453E5C3CAA1}"/>
          </ac:spMkLst>
        </pc:spChg>
        <pc:spChg chg="add">
          <ac:chgData name="Sandhya Allu" userId="S::sandhya_allu@thbs.com::931a38b6-b10c-461b-8938-f02b64323cce" providerId="AD" clId="Web-{A31E539D-BECD-05B0-DD30-9C1861EBEDBD}" dt="2022-05-26T10:16:12.527" v="94"/>
          <ac:spMkLst>
            <pc:docMk/>
            <pc:sldMk cId="444051335" sldId="269"/>
            <ac:spMk id="17" creationId="{A4C365DF-48BC-4BA2-85FE-997D0076EA91}"/>
          </ac:spMkLst>
        </pc:spChg>
        <pc:picChg chg="add mod ord">
          <ac:chgData name="Sandhya Allu" userId="S::sandhya_allu@thbs.com::931a38b6-b10c-461b-8938-f02b64323cce" providerId="AD" clId="Web-{A31E539D-BECD-05B0-DD30-9C1861EBEDBD}" dt="2022-05-26T10:16:12.527" v="94"/>
          <ac:picMkLst>
            <pc:docMk/>
            <pc:sldMk cId="444051335" sldId="269"/>
            <ac:picMk id="4" creationId="{966FCA59-06DA-8BB9-501A-CB07FAC7CEA7}"/>
          </ac:picMkLst>
        </pc:picChg>
      </pc:sldChg>
    </pc:docChg>
  </pc:docChgLst>
  <pc:docChgLst>
    <pc:chgData name="Sandhya Allu" userId="S::sandhya_allu@thbs.com::931a38b6-b10c-461b-8938-f02b64323cce" providerId="AD" clId="Web-{8A1673F7-9F8A-F014-3C7B-F36D5ADF2590}"/>
    <pc:docChg chg="addSld modSld">
      <pc:chgData name="Sandhya Allu" userId="S::sandhya_allu@thbs.com::931a38b6-b10c-461b-8938-f02b64323cce" providerId="AD" clId="Web-{8A1673F7-9F8A-F014-3C7B-F36D5ADF2590}" dt="2022-05-24T11:55:21.632" v="41"/>
      <pc:docMkLst>
        <pc:docMk/>
      </pc:docMkLst>
      <pc:sldChg chg="addSp delSp modSp mod setBg setClrOvrMap">
        <pc:chgData name="Sandhya Allu" userId="S::sandhya_allu@thbs.com::931a38b6-b10c-461b-8938-f02b64323cce" providerId="AD" clId="Web-{8A1673F7-9F8A-F014-3C7B-F36D5ADF2590}" dt="2022-05-24T11:29:11.929" v="10"/>
        <pc:sldMkLst>
          <pc:docMk/>
          <pc:sldMk cId="3851836615" sldId="257"/>
        </pc:sldMkLst>
        <pc:spChg chg="mod">
          <ac:chgData name="Sandhya Allu" userId="S::sandhya_allu@thbs.com::931a38b6-b10c-461b-8938-f02b64323cce" providerId="AD" clId="Web-{8A1673F7-9F8A-F014-3C7B-F36D5ADF2590}" dt="2022-05-24T11:29:11.929" v="10"/>
          <ac:spMkLst>
            <pc:docMk/>
            <pc:sldMk cId="3851836615" sldId="257"/>
            <ac:spMk id="2" creationId="{216A6423-63D8-ACC0-69D4-835E31E9CC71}"/>
          </ac:spMkLst>
        </pc:spChg>
        <pc:spChg chg="add del">
          <ac:chgData name="Sandhya Allu" userId="S::sandhya_allu@thbs.com::931a38b6-b10c-461b-8938-f02b64323cce" providerId="AD" clId="Web-{8A1673F7-9F8A-F014-3C7B-F36D5ADF2590}" dt="2022-05-24T11:29:11.929" v="10"/>
          <ac:spMkLst>
            <pc:docMk/>
            <pc:sldMk cId="3851836615" sldId="257"/>
            <ac:spMk id="34" creationId="{F92989FB-1024-49B7-BDF1-B3CE27D48623}"/>
          </ac:spMkLst>
        </pc:spChg>
        <pc:spChg chg="add del">
          <ac:chgData name="Sandhya Allu" userId="S::sandhya_allu@thbs.com::931a38b6-b10c-461b-8938-f02b64323cce" providerId="AD" clId="Web-{8A1673F7-9F8A-F014-3C7B-F36D5ADF2590}" dt="2022-05-24T11:29:11.929" v="10"/>
          <ac:spMkLst>
            <pc:docMk/>
            <pc:sldMk cId="3851836615" sldId="257"/>
            <ac:spMk id="35" creationId="{2987D6F4-EC95-4EF1-A8AD-4B70386CEEC7}"/>
          </ac:spMkLst>
        </pc:spChg>
        <pc:spChg chg="add del">
          <ac:chgData name="Sandhya Allu" userId="S::sandhya_allu@thbs.com::931a38b6-b10c-461b-8938-f02b64323cce" providerId="AD" clId="Web-{8A1673F7-9F8A-F014-3C7B-F36D5ADF2590}" dt="2022-05-24T11:29:11.929" v="10"/>
          <ac:spMkLst>
            <pc:docMk/>
            <pc:sldMk cId="3851836615" sldId="257"/>
            <ac:spMk id="36" creationId="{F5F792DF-9D0A-4DB6-9A9E-7312F5A7E87D}"/>
          </ac:spMkLst>
        </pc:spChg>
        <pc:spChg chg="add del">
          <ac:chgData name="Sandhya Allu" userId="S::sandhya_allu@thbs.com::931a38b6-b10c-461b-8938-f02b64323cce" providerId="AD" clId="Web-{8A1673F7-9F8A-F014-3C7B-F36D5ADF2590}" dt="2022-05-24T11:29:11.929" v="10"/>
          <ac:spMkLst>
            <pc:docMk/>
            <pc:sldMk cId="3851836615" sldId="257"/>
            <ac:spMk id="37" creationId="{7BC7EA7B-802E-41F4-8926-C4475287AA31}"/>
          </ac:spMkLst>
        </pc:spChg>
        <pc:spChg chg="add del">
          <ac:chgData name="Sandhya Allu" userId="S::sandhya_allu@thbs.com::931a38b6-b10c-461b-8938-f02b64323cce" providerId="AD" clId="Web-{8A1673F7-9F8A-F014-3C7B-F36D5ADF2590}" dt="2022-05-24T11:28:20.194" v="1"/>
          <ac:spMkLst>
            <pc:docMk/>
            <pc:sldMk cId="3851836615" sldId="257"/>
            <ac:spMk id="43" creationId="{B8DD2392-397B-48BF-BEFA-EA1FB881CA85}"/>
          </ac:spMkLst>
        </pc:spChg>
        <pc:spChg chg="add del">
          <ac:chgData name="Sandhya Allu" userId="S::sandhya_allu@thbs.com::931a38b6-b10c-461b-8938-f02b64323cce" providerId="AD" clId="Web-{8A1673F7-9F8A-F014-3C7B-F36D5ADF2590}" dt="2022-05-24T11:28:37.054" v="3"/>
          <ac:spMkLst>
            <pc:docMk/>
            <pc:sldMk cId="3851836615" sldId="257"/>
            <ac:spMk id="45" creationId="{87925A9A-E9FA-496E-9C09-7C2845E0062B}"/>
          </ac:spMkLst>
        </pc:spChg>
        <pc:spChg chg="add del">
          <ac:chgData name="Sandhya Allu" userId="S::sandhya_allu@thbs.com::931a38b6-b10c-461b-8938-f02b64323cce" providerId="AD" clId="Web-{8A1673F7-9F8A-F014-3C7B-F36D5ADF2590}" dt="2022-05-24T11:28:37.054" v="3"/>
          <ac:spMkLst>
            <pc:docMk/>
            <pc:sldMk cId="3851836615" sldId="257"/>
            <ac:spMk id="46" creationId="{1DDC3EF6-2EA5-44B3-94C7-9DDA67A127D0}"/>
          </ac:spMkLst>
        </pc:spChg>
        <pc:spChg chg="add del">
          <ac:chgData name="Sandhya Allu" userId="S::sandhya_allu@thbs.com::931a38b6-b10c-461b-8938-f02b64323cce" providerId="AD" clId="Web-{8A1673F7-9F8A-F014-3C7B-F36D5ADF2590}" dt="2022-05-24T11:28:37.054" v="3"/>
          <ac:spMkLst>
            <pc:docMk/>
            <pc:sldMk cId="3851836615" sldId="257"/>
            <ac:spMk id="47" creationId="{2073ABB4-E164-4CBF-ADFF-25552BB7913B}"/>
          </ac:spMkLst>
        </pc:spChg>
        <pc:spChg chg="add del">
          <ac:chgData name="Sandhya Allu" userId="S::sandhya_allu@thbs.com::931a38b6-b10c-461b-8938-f02b64323cce" providerId="AD" clId="Web-{8A1673F7-9F8A-F014-3C7B-F36D5ADF2590}" dt="2022-05-24T11:28:37.054" v="3"/>
          <ac:spMkLst>
            <pc:docMk/>
            <pc:sldMk cId="3851836615" sldId="257"/>
            <ac:spMk id="49" creationId="{20C97E5C-C165-417B-BBDE-6701E226BE3D}"/>
          </ac:spMkLst>
        </pc:spChg>
        <pc:spChg chg="add del">
          <ac:chgData name="Sandhya Allu" userId="S::sandhya_allu@thbs.com::931a38b6-b10c-461b-8938-f02b64323cce" providerId="AD" clId="Web-{8A1673F7-9F8A-F014-3C7B-F36D5ADF2590}" dt="2022-05-24T11:28:37.054" v="3"/>
          <ac:spMkLst>
            <pc:docMk/>
            <pc:sldMk cId="3851836615" sldId="257"/>
            <ac:spMk id="51" creationId="{95D0E1C6-221C-4835-B0D4-24184F6B6E21}"/>
          </ac:spMkLst>
        </pc:spChg>
        <pc:spChg chg="add del">
          <ac:chgData name="Sandhya Allu" userId="S::sandhya_allu@thbs.com::931a38b6-b10c-461b-8938-f02b64323cce" providerId="AD" clId="Web-{8A1673F7-9F8A-F014-3C7B-F36D5ADF2590}" dt="2022-05-24T11:28:37.054" v="3"/>
          <ac:spMkLst>
            <pc:docMk/>
            <pc:sldMk cId="3851836615" sldId="257"/>
            <ac:spMk id="53" creationId="{A98F2782-0AD1-4AB6-BBB8-3BA1BB416CE2}"/>
          </ac:spMkLst>
        </pc:spChg>
        <pc:spChg chg="add del">
          <ac:chgData name="Sandhya Allu" userId="S::sandhya_allu@thbs.com::931a38b6-b10c-461b-8938-f02b64323cce" providerId="AD" clId="Web-{8A1673F7-9F8A-F014-3C7B-F36D5ADF2590}" dt="2022-05-24T11:29:01.461" v="5"/>
          <ac:spMkLst>
            <pc:docMk/>
            <pc:sldMk cId="3851836615" sldId="257"/>
            <ac:spMk id="55" creationId="{B01B0E58-A5C8-4CDA-A2E0-35DF94E59857}"/>
          </ac:spMkLst>
        </pc:spChg>
        <pc:spChg chg="add del">
          <ac:chgData name="Sandhya Allu" userId="S::sandhya_allu@thbs.com::931a38b6-b10c-461b-8938-f02b64323cce" providerId="AD" clId="Web-{8A1673F7-9F8A-F014-3C7B-F36D5ADF2590}" dt="2022-05-24T11:29:01.461" v="5"/>
          <ac:spMkLst>
            <pc:docMk/>
            <pc:sldMk cId="3851836615" sldId="257"/>
            <ac:spMk id="56" creationId="{E6C8E6EB-4C59-429B-97E4-72A058CFC4FB}"/>
          </ac:spMkLst>
        </pc:spChg>
        <pc:spChg chg="add del">
          <ac:chgData name="Sandhya Allu" userId="S::sandhya_allu@thbs.com::931a38b6-b10c-461b-8938-f02b64323cce" providerId="AD" clId="Web-{8A1673F7-9F8A-F014-3C7B-F36D5ADF2590}" dt="2022-05-24T11:29:01.461" v="5"/>
          <ac:spMkLst>
            <pc:docMk/>
            <pc:sldMk cId="3851836615" sldId="257"/>
            <ac:spMk id="57" creationId="{B5B90362-AFCC-46A9-B41C-A257A8C5B314}"/>
          </ac:spMkLst>
        </pc:spChg>
        <pc:spChg chg="add del">
          <ac:chgData name="Sandhya Allu" userId="S::sandhya_allu@thbs.com::931a38b6-b10c-461b-8938-f02b64323cce" providerId="AD" clId="Web-{8A1673F7-9F8A-F014-3C7B-F36D5ADF2590}" dt="2022-05-24T11:29:01.461" v="5"/>
          <ac:spMkLst>
            <pc:docMk/>
            <pc:sldMk cId="3851836615" sldId="257"/>
            <ac:spMk id="58" creationId="{F71EF7F1-38BA-471D-8CD4-2A9AE8E35527}"/>
          </ac:spMkLst>
        </pc:spChg>
        <pc:spChg chg="add del">
          <ac:chgData name="Sandhya Allu" userId="S::sandhya_allu@thbs.com::931a38b6-b10c-461b-8938-f02b64323cce" providerId="AD" clId="Web-{8A1673F7-9F8A-F014-3C7B-F36D5ADF2590}" dt="2022-05-24T11:29:01.461" v="5"/>
          <ac:spMkLst>
            <pc:docMk/>
            <pc:sldMk cId="3851836615" sldId="257"/>
            <ac:spMk id="59" creationId="{C0524398-BFB4-4C4A-8317-83B8729F9B26}"/>
          </ac:spMkLst>
        </pc:spChg>
        <pc:spChg chg="add del">
          <ac:chgData name="Sandhya Allu" userId="S::sandhya_allu@thbs.com::931a38b6-b10c-461b-8938-f02b64323cce" providerId="AD" clId="Web-{8A1673F7-9F8A-F014-3C7B-F36D5ADF2590}" dt="2022-05-24T11:29:01.461" v="5"/>
          <ac:spMkLst>
            <pc:docMk/>
            <pc:sldMk cId="3851836615" sldId="257"/>
            <ac:spMk id="60" creationId="{E08D4B6A-8113-4DFB-B82E-B60CAC8E0A50}"/>
          </ac:spMkLst>
        </pc:spChg>
        <pc:spChg chg="add del">
          <ac:chgData name="Sandhya Allu" userId="S::sandhya_allu@thbs.com::931a38b6-b10c-461b-8938-f02b64323cce" providerId="AD" clId="Web-{8A1673F7-9F8A-F014-3C7B-F36D5ADF2590}" dt="2022-05-24T11:29:01.461" v="5"/>
          <ac:spMkLst>
            <pc:docMk/>
            <pc:sldMk cId="3851836615" sldId="257"/>
            <ac:spMk id="61" creationId="{9822E561-F97C-4CBB-A9A6-A6BF6317BC84}"/>
          </ac:spMkLst>
        </pc:spChg>
        <pc:spChg chg="add del">
          <ac:chgData name="Sandhya Allu" userId="S::sandhya_allu@thbs.com::931a38b6-b10c-461b-8938-f02b64323cce" providerId="AD" clId="Web-{8A1673F7-9F8A-F014-3C7B-F36D5ADF2590}" dt="2022-05-24T11:29:08.258" v="7"/>
          <ac:spMkLst>
            <pc:docMk/>
            <pc:sldMk cId="3851836615" sldId="257"/>
            <ac:spMk id="63" creationId="{E6C8E6EB-4C59-429B-97E4-72A058CFC4FB}"/>
          </ac:spMkLst>
        </pc:spChg>
        <pc:spChg chg="add del">
          <ac:chgData name="Sandhya Allu" userId="S::sandhya_allu@thbs.com::931a38b6-b10c-461b-8938-f02b64323cce" providerId="AD" clId="Web-{8A1673F7-9F8A-F014-3C7B-F36D5ADF2590}" dt="2022-05-24T11:29:08.258" v="7"/>
          <ac:spMkLst>
            <pc:docMk/>
            <pc:sldMk cId="3851836615" sldId="257"/>
            <ac:spMk id="64" creationId="{B5B90362-AFCC-46A9-B41C-A257A8C5B314}"/>
          </ac:spMkLst>
        </pc:spChg>
        <pc:spChg chg="add del">
          <ac:chgData name="Sandhya Allu" userId="S::sandhya_allu@thbs.com::931a38b6-b10c-461b-8938-f02b64323cce" providerId="AD" clId="Web-{8A1673F7-9F8A-F014-3C7B-F36D5ADF2590}" dt="2022-05-24T11:29:08.258" v="7"/>
          <ac:spMkLst>
            <pc:docMk/>
            <pc:sldMk cId="3851836615" sldId="257"/>
            <ac:spMk id="65" creationId="{F71EF7F1-38BA-471D-8CD4-2A9AE8E35527}"/>
          </ac:spMkLst>
        </pc:spChg>
        <pc:spChg chg="add del">
          <ac:chgData name="Sandhya Allu" userId="S::sandhya_allu@thbs.com::931a38b6-b10c-461b-8938-f02b64323cce" providerId="AD" clId="Web-{8A1673F7-9F8A-F014-3C7B-F36D5ADF2590}" dt="2022-05-24T11:29:08.258" v="7"/>
          <ac:spMkLst>
            <pc:docMk/>
            <pc:sldMk cId="3851836615" sldId="257"/>
            <ac:spMk id="66" creationId="{C0524398-BFB4-4C4A-8317-83B8729F9B26}"/>
          </ac:spMkLst>
        </pc:spChg>
        <pc:spChg chg="add del">
          <ac:chgData name="Sandhya Allu" userId="S::sandhya_allu@thbs.com::931a38b6-b10c-461b-8938-f02b64323cce" providerId="AD" clId="Web-{8A1673F7-9F8A-F014-3C7B-F36D5ADF2590}" dt="2022-05-24T11:29:08.258" v="7"/>
          <ac:spMkLst>
            <pc:docMk/>
            <pc:sldMk cId="3851836615" sldId="257"/>
            <ac:spMk id="67" creationId="{875485B9-8EE1-447A-9C08-F7D6B532A8CF}"/>
          </ac:spMkLst>
        </pc:spChg>
        <pc:spChg chg="add del">
          <ac:chgData name="Sandhya Allu" userId="S::sandhya_allu@thbs.com::931a38b6-b10c-461b-8938-f02b64323cce" providerId="AD" clId="Web-{8A1673F7-9F8A-F014-3C7B-F36D5ADF2590}" dt="2022-05-24T11:29:08.258" v="7"/>
          <ac:spMkLst>
            <pc:docMk/>
            <pc:sldMk cId="3851836615" sldId="257"/>
            <ac:spMk id="68" creationId="{B963707F-B98C-4143-AFCF-D6B56C975C5A}"/>
          </ac:spMkLst>
        </pc:spChg>
        <pc:spChg chg="add del">
          <ac:chgData name="Sandhya Allu" userId="S::sandhya_allu@thbs.com::931a38b6-b10c-461b-8938-f02b64323cce" providerId="AD" clId="Web-{8A1673F7-9F8A-F014-3C7B-F36D5ADF2590}" dt="2022-05-24T11:29:08.258" v="7"/>
          <ac:spMkLst>
            <pc:docMk/>
            <pc:sldMk cId="3851836615" sldId="257"/>
            <ac:spMk id="69" creationId="{88D2DFBB-460D-4ECB-BD76-509C99DAD65A}"/>
          </ac:spMkLst>
        </pc:spChg>
        <pc:spChg chg="add del">
          <ac:chgData name="Sandhya Allu" userId="S::sandhya_allu@thbs.com::931a38b6-b10c-461b-8938-f02b64323cce" providerId="AD" clId="Web-{8A1673F7-9F8A-F014-3C7B-F36D5ADF2590}" dt="2022-05-24T11:29:11.929" v="9"/>
          <ac:spMkLst>
            <pc:docMk/>
            <pc:sldMk cId="3851836615" sldId="257"/>
            <ac:spMk id="71" creationId="{C05729A4-6F0F-4423-AD0C-EF27345E6187}"/>
          </ac:spMkLst>
        </pc:spChg>
        <pc:spChg chg="add del">
          <ac:chgData name="Sandhya Allu" userId="S::sandhya_allu@thbs.com::931a38b6-b10c-461b-8938-f02b64323cce" providerId="AD" clId="Web-{8A1673F7-9F8A-F014-3C7B-F36D5ADF2590}" dt="2022-05-24T11:29:11.929" v="9"/>
          <ac:spMkLst>
            <pc:docMk/>
            <pc:sldMk cId="3851836615" sldId="257"/>
            <ac:spMk id="72" creationId="{204CB79E-F775-42E6-994C-D5FA8C176B65}"/>
          </ac:spMkLst>
        </pc:spChg>
        <pc:spChg chg="add del">
          <ac:chgData name="Sandhya Allu" userId="S::sandhya_allu@thbs.com::931a38b6-b10c-461b-8938-f02b64323cce" providerId="AD" clId="Web-{8A1673F7-9F8A-F014-3C7B-F36D5ADF2590}" dt="2022-05-24T11:29:11.929" v="9"/>
          <ac:spMkLst>
            <pc:docMk/>
            <pc:sldMk cId="3851836615" sldId="257"/>
            <ac:spMk id="73" creationId="{3AAB5B94-95EF-4963-859C-1FA406D62CA2}"/>
          </ac:spMkLst>
        </pc:spChg>
        <pc:spChg chg="add del">
          <ac:chgData name="Sandhya Allu" userId="S::sandhya_allu@thbs.com::931a38b6-b10c-461b-8938-f02b64323cce" providerId="AD" clId="Web-{8A1673F7-9F8A-F014-3C7B-F36D5ADF2590}" dt="2022-05-24T11:29:11.929" v="9"/>
          <ac:spMkLst>
            <pc:docMk/>
            <pc:sldMk cId="3851836615" sldId="257"/>
            <ac:spMk id="74" creationId="{AB9EC6EB-20B4-47D9-B377-8AB3F9EDFBDE}"/>
          </ac:spMkLst>
        </pc:spChg>
        <pc:spChg chg="add del">
          <ac:chgData name="Sandhya Allu" userId="S::sandhya_allu@thbs.com::931a38b6-b10c-461b-8938-f02b64323cce" providerId="AD" clId="Web-{8A1673F7-9F8A-F014-3C7B-F36D5ADF2590}" dt="2022-05-24T11:29:11.929" v="9"/>
          <ac:spMkLst>
            <pc:docMk/>
            <pc:sldMk cId="3851836615" sldId="257"/>
            <ac:spMk id="75" creationId="{A1D6CD10-98FC-4295-B0E3-77908B8EC3E0}"/>
          </ac:spMkLst>
        </pc:spChg>
        <pc:spChg chg="add">
          <ac:chgData name="Sandhya Allu" userId="S::sandhya_allu@thbs.com::931a38b6-b10c-461b-8938-f02b64323cce" providerId="AD" clId="Web-{8A1673F7-9F8A-F014-3C7B-F36D5ADF2590}" dt="2022-05-24T11:29:11.929" v="10"/>
          <ac:spMkLst>
            <pc:docMk/>
            <pc:sldMk cId="3851836615" sldId="257"/>
            <ac:spMk id="77" creationId="{E6C8E6EB-4C59-429B-97E4-72A058CFC4FB}"/>
          </ac:spMkLst>
        </pc:spChg>
        <pc:spChg chg="add">
          <ac:chgData name="Sandhya Allu" userId="S::sandhya_allu@thbs.com::931a38b6-b10c-461b-8938-f02b64323cce" providerId="AD" clId="Web-{8A1673F7-9F8A-F014-3C7B-F36D5ADF2590}" dt="2022-05-24T11:29:11.929" v="10"/>
          <ac:spMkLst>
            <pc:docMk/>
            <pc:sldMk cId="3851836615" sldId="257"/>
            <ac:spMk id="78" creationId="{B5B90362-AFCC-46A9-B41C-A257A8C5B314}"/>
          </ac:spMkLst>
        </pc:spChg>
        <pc:spChg chg="add">
          <ac:chgData name="Sandhya Allu" userId="S::sandhya_allu@thbs.com::931a38b6-b10c-461b-8938-f02b64323cce" providerId="AD" clId="Web-{8A1673F7-9F8A-F014-3C7B-F36D5ADF2590}" dt="2022-05-24T11:29:11.929" v="10"/>
          <ac:spMkLst>
            <pc:docMk/>
            <pc:sldMk cId="3851836615" sldId="257"/>
            <ac:spMk id="79" creationId="{F71EF7F1-38BA-471D-8CD4-2A9AE8E35527}"/>
          </ac:spMkLst>
        </pc:spChg>
        <pc:spChg chg="add">
          <ac:chgData name="Sandhya Allu" userId="S::sandhya_allu@thbs.com::931a38b6-b10c-461b-8938-f02b64323cce" providerId="AD" clId="Web-{8A1673F7-9F8A-F014-3C7B-F36D5ADF2590}" dt="2022-05-24T11:29:11.929" v="10"/>
          <ac:spMkLst>
            <pc:docMk/>
            <pc:sldMk cId="3851836615" sldId="257"/>
            <ac:spMk id="80" creationId="{C0524398-BFB4-4C4A-8317-83B8729F9B26}"/>
          </ac:spMkLst>
        </pc:spChg>
        <pc:spChg chg="add">
          <ac:chgData name="Sandhya Allu" userId="S::sandhya_allu@thbs.com::931a38b6-b10c-461b-8938-f02b64323cce" providerId="AD" clId="Web-{8A1673F7-9F8A-F014-3C7B-F36D5ADF2590}" dt="2022-05-24T11:29:11.929" v="10"/>
          <ac:spMkLst>
            <pc:docMk/>
            <pc:sldMk cId="3851836615" sldId="257"/>
            <ac:spMk id="81" creationId="{875485B9-8EE1-447A-9C08-F7D6B532A8CF}"/>
          </ac:spMkLst>
        </pc:spChg>
        <pc:spChg chg="add">
          <ac:chgData name="Sandhya Allu" userId="S::sandhya_allu@thbs.com::931a38b6-b10c-461b-8938-f02b64323cce" providerId="AD" clId="Web-{8A1673F7-9F8A-F014-3C7B-F36D5ADF2590}" dt="2022-05-24T11:29:11.929" v="10"/>
          <ac:spMkLst>
            <pc:docMk/>
            <pc:sldMk cId="3851836615" sldId="257"/>
            <ac:spMk id="82" creationId="{B963707F-B98C-4143-AFCF-D6B56C975C5A}"/>
          </ac:spMkLst>
        </pc:spChg>
        <pc:spChg chg="add">
          <ac:chgData name="Sandhya Allu" userId="S::sandhya_allu@thbs.com::931a38b6-b10c-461b-8938-f02b64323cce" providerId="AD" clId="Web-{8A1673F7-9F8A-F014-3C7B-F36D5ADF2590}" dt="2022-05-24T11:29:11.929" v="10"/>
          <ac:spMkLst>
            <pc:docMk/>
            <pc:sldMk cId="3851836615" sldId="257"/>
            <ac:spMk id="83" creationId="{88D2DFBB-460D-4ECB-BD76-509C99DAD65A}"/>
          </ac:spMkLst>
        </pc:spChg>
        <pc:graphicFrameChg chg="mod modGraphic">
          <ac:chgData name="Sandhya Allu" userId="S::sandhya_allu@thbs.com::931a38b6-b10c-461b-8938-f02b64323cce" providerId="AD" clId="Web-{8A1673F7-9F8A-F014-3C7B-F36D5ADF2590}" dt="2022-05-24T11:28:20.194" v="1"/>
          <ac:graphicFrameMkLst>
            <pc:docMk/>
            <pc:sldMk cId="3851836615" sldId="257"/>
            <ac:graphicFrameMk id="38" creationId="{D66D4420-0579-3518-7542-D394BB6F0C8C}"/>
          </ac:graphicFrameMkLst>
        </pc:graphicFrameChg>
      </pc:sldChg>
      <pc:sldChg chg="addSp delSp modSp new">
        <pc:chgData name="Sandhya Allu" userId="S::sandhya_allu@thbs.com::931a38b6-b10c-461b-8938-f02b64323cce" providerId="AD" clId="Web-{8A1673F7-9F8A-F014-3C7B-F36D5ADF2590}" dt="2022-05-24T11:32:06.760" v="27" actId="20577"/>
        <pc:sldMkLst>
          <pc:docMk/>
          <pc:sldMk cId="2283863886" sldId="258"/>
        </pc:sldMkLst>
        <pc:spChg chg="mod">
          <ac:chgData name="Sandhya Allu" userId="S::sandhya_allu@thbs.com::931a38b6-b10c-461b-8938-f02b64323cce" providerId="AD" clId="Web-{8A1673F7-9F8A-F014-3C7B-F36D5ADF2590}" dt="2022-05-24T11:32:06.760" v="27" actId="20577"/>
          <ac:spMkLst>
            <pc:docMk/>
            <pc:sldMk cId="2283863886" sldId="258"/>
            <ac:spMk id="2" creationId="{DAD97749-E148-9E02-9F5E-E36BD997E094}"/>
          </ac:spMkLst>
        </pc:spChg>
        <pc:spChg chg="add del">
          <ac:chgData name="Sandhya Allu" userId="S::sandhya_allu@thbs.com::931a38b6-b10c-461b-8938-f02b64323cce" providerId="AD" clId="Web-{8A1673F7-9F8A-F014-3C7B-F36D5ADF2590}" dt="2022-05-24T11:31:52.088" v="26"/>
          <ac:spMkLst>
            <pc:docMk/>
            <pc:sldMk cId="2283863886" sldId="258"/>
            <ac:spMk id="4" creationId="{CC545CC1-A77D-00A1-CF9E-93727DDE1250}"/>
          </ac:spMkLst>
        </pc:spChg>
      </pc:sldChg>
      <pc:sldChg chg="addSp delSp modSp new mod setBg setClrOvrMap">
        <pc:chgData name="Sandhya Allu" userId="S::sandhya_allu@thbs.com::931a38b6-b10c-461b-8938-f02b64323cce" providerId="AD" clId="Web-{8A1673F7-9F8A-F014-3C7B-F36D5ADF2590}" dt="2022-05-24T11:55:21.632" v="41"/>
        <pc:sldMkLst>
          <pc:docMk/>
          <pc:sldMk cId="4093316882" sldId="259"/>
        </pc:sldMkLst>
        <pc:spChg chg="add del">
          <ac:chgData name="Sandhya Allu" userId="S::sandhya_allu@thbs.com::931a38b6-b10c-461b-8938-f02b64323cce" providerId="AD" clId="Web-{8A1673F7-9F8A-F014-3C7B-F36D5ADF2590}" dt="2022-05-24T11:54:55.632" v="34"/>
          <ac:spMkLst>
            <pc:docMk/>
            <pc:sldMk cId="4093316882" sldId="259"/>
            <ac:spMk id="2" creationId="{7E64D69F-1B94-49A1-9B7C-C8F8396F18F0}"/>
          </ac:spMkLst>
        </pc:spChg>
        <pc:spChg chg="del">
          <ac:chgData name="Sandhya Allu" userId="S::sandhya_allu@thbs.com::931a38b6-b10c-461b-8938-f02b64323cce" providerId="AD" clId="Web-{8A1673F7-9F8A-F014-3C7B-F36D5ADF2590}" dt="2022-05-24T11:50:24.098" v="29"/>
          <ac:spMkLst>
            <pc:docMk/>
            <pc:sldMk cId="4093316882" sldId="259"/>
            <ac:spMk id="3" creationId="{070C16C6-8EEB-03F1-2D2F-873A97F0A51E}"/>
          </ac:spMkLst>
        </pc:spChg>
        <pc:spChg chg="add del">
          <ac:chgData name="Sandhya Allu" userId="S::sandhya_allu@thbs.com::931a38b6-b10c-461b-8938-f02b64323cce" providerId="AD" clId="Web-{8A1673F7-9F8A-F014-3C7B-F36D5ADF2590}" dt="2022-05-24T11:55:02.804" v="35"/>
          <ac:spMkLst>
            <pc:docMk/>
            <pc:sldMk cId="4093316882" sldId="259"/>
            <ac:spMk id="8" creationId="{12D37EB1-A379-26DC-19E8-B1083B23EFAC}"/>
          </ac:spMkLst>
        </pc:spChg>
        <pc:spChg chg="add del">
          <ac:chgData name="Sandhya Allu" userId="S::sandhya_allu@thbs.com::931a38b6-b10c-461b-8938-f02b64323cce" providerId="AD" clId="Web-{8A1673F7-9F8A-F014-3C7B-F36D5ADF2590}" dt="2022-05-24T11:50:53.332" v="31"/>
          <ac:spMkLst>
            <pc:docMk/>
            <pc:sldMk cId="4093316882" sldId="259"/>
            <ac:spMk id="9" creationId="{1DDC3EF6-2EA5-44B3-94C7-9DDA67A127D0}"/>
          </ac:spMkLst>
        </pc:spChg>
        <pc:spChg chg="add del">
          <ac:chgData name="Sandhya Allu" userId="S::sandhya_allu@thbs.com::931a38b6-b10c-461b-8938-f02b64323cce" providerId="AD" clId="Web-{8A1673F7-9F8A-F014-3C7B-F36D5ADF2590}" dt="2022-05-24T11:50:53.332" v="31"/>
          <ac:spMkLst>
            <pc:docMk/>
            <pc:sldMk cId="4093316882" sldId="259"/>
            <ac:spMk id="11" creationId="{87925A9A-E9FA-496E-9C09-7C2845E0062B}"/>
          </ac:spMkLst>
        </pc:spChg>
        <pc:spChg chg="add del">
          <ac:chgData name="Sandhya Allu" userId="S::sandhya_allu@thbs.com::931a38b6-b10c-461b-8938-f02b64323cce" providerId="AD" clId="Web-{8A1673F7-9F8A-F014-3C7B-F36D5ADF2590}" dt="2022-05-24T11:50:53.332" v="31"/>
          <ac:spMkLst>
            <pc:docMk/>
            <pc:sldMk cId="4093316882" sldId="259"/>
            <ac:spMk id="13" creationId="{2073ABB4-E164-4CBF-ADFF-25552BB7913B}"/>
          </ac:spMkLst>
        </pc:spChg>
        <pc:spChg chg="add del">
          <ac:chgData name="Sandhya Allu" userId="S::sandhya_allu@thbs.com::931a38b6-b10c-461b-8938-f02b64323cce" providerId="AD" clId="Web-{8A1673F7-9F8A-F014-3C7B-F36D5ADF2590}" dt="2022-05-24T11:50:53.332" v="31"/>
          <ac:spMkLst>
            <pc:docMk/>
            <pc:sldMk cId="4093316882" sldId="259"/>
            <ac:spMk id="15" creationId="{1259A422-0023-4292-8200-E080556F30F9}"/>
          </ac:spMkLst>
        </pc:spChg>
        <pc:spChg chg="add del">
          <ac:chgData name="Sandhya Allu" userId="S::sandhya_allu@thbs.com::931a38b6-b10c-461b-8938-f02b64323cce" providerId="AD" clId="Web-{8A1673F7-9F8A-F014-3C7B-F36D5ADF2590}" dt="2022-05-24T11:50:53.332" v="31"/>
          <ac:spMkLst>
            <pc:docMk/>
            <pc:sldMk cId="4093316882" sldId="259"/>
            <ac:spMk id="17" creationId="{A2413CA5-4739-4BC9-8BB3-B0A4928D314F}"/>
          </ac:spMkLst>
        </pc:spChg>
        <pc:spChg chg="add del">
          <ac:chgData name="Sandhya Allu" userId="S::sandhya_allu@thbs.com::931a38b6-b10c-461b-8938-f02b64323cce" providerId="AD" clId="Web-{8A1673F7-9F8A-F014-3C7B-F36D5ADF2590}" dt="2022-05-24T11:54:55.616" v="33"/>
          <ac:spMkLst>
            <pc:docMk/>
            <pc:sldMk cId="4093316882" sldId="259"/>
            <ac:spMk id="19" creationId="{A98F2782-0AD1-4AB6-BBB8-3BA1BB416CE2}"/>
          </ac:spMkLst>
        </pc:spChg>
        <pc:spChg chg="add del">
          <ac:chgData name="Sandhya Allu" userId="S::sandhya_allu@thbs.com::931a38b6-b10c-461b-8938-f02b64323cce" providerId="AD" clId="Web-{8A1673F7-9F8A-F014-3C7B-F36D5ADF2590}" dt="2022-05-24T11:54:55.616" v="33"/>
          <ac:spMkLst>
            <pc:docMk/>
            <pc:sldMk cId="4093316882" sldId="259"/>
            <ac:spMk id="20" creationId="{1DDC3EF6-2EA5-44B3-94C7-9DDA67A127D0}"/>
          </ac:spMkLst>
        </pc:spChg>
        <pc:spChg chg="add del">
          <ac:chgData name="Sandhya Allu" userId="S::sandhya_allu@thbs.com::931a38b6-b10c-461b-8938-f02b64323cce" providerId="AD" clId="Web-{8A1673F7-9F8A-F014-3C7B-F36D5ADF2590}" dt="2022-05-24T11:54:55.616" v="33"/>
          <ac:spMkLst>
            <pc:docMk/>
            <pc:sldMk cId="4093316882" sldId="259"/>
            <ac:spMk id="21" creationId="{87925A9A-E9FA-496E-9C09-7C2845E0062B}"/>
          </ac:spMkLst>
        </pc:spChg>
        <pc:spChg chg="add del">
          <ac:chgData name="Sandhya Allu" userId="S::sandhya_allu@thbs.com::931a38b6-b10c-461b-8938-f02b64323cce" providerId="AD" clId="Web-{8A1673F7-9F8A-F014-3C7B-F36D5ADF2590}" dt="2022-05-24T11:54:55.616" v="33"/>
          <ac:spMkLst>
            <pc:docMk/>
            <pc:sldMk cId="4093316882" sldId="259"/>
            <ac:spMk id="22" creationId="{2073ABB4-E164-4CBF-ADFF-25552BB7913B}"/>
          </ac:spMkLst>
        </pc:spChg>
        <pc:spChg chg="add del">
          <ac:chgData name="Sandhya Allu" userId="S::sandhya_allu@thbs.com::931a38b6-b10c-461b-8938-f02b64323cce" providerId="AD" clId="Web-{8A1673F7-9F8A-F014-3C7B-F36D5ADF2590}" dt="2022-05-24T11:54:55.616" v="33"/>
          <ac:spMkLst>
            <pc:docMk/>
            <pc:sldMk cId="4093316882" sldId="259"/>
            <ac:spMk id="23" creationId="{20C97E5C-C165-417B-BBDE-6701E226BE3D}"/>
          </ac:spMkLst>
        </pc:spChg>
        <pc:spChg chg="add del">
          <ac:chgData name="Sandhya Allu" userId="S::sandhya_allu@thbs.com::931a38b6-b10c-461b-8938-f02b64323cce" providerId="AD" clId="Web-{8A1673F7-9F8A-F014-3C7B-F36D5ADF2590}" dt="2022-05-24T11:54:55.616" v="33"/>
          <ac:spMkLst>
            <pc:docMk/>
            <pc:sldMk cId="4093316882" sldId="259"/>
            <ac:spMk id="24" creationId="{95D0E1C6-221C-4835-B0D4-24184F6B6E21}"/>
          </ac:spMkLst>
        </pc:spChg>
        <pc:spChg chg="add del">
          <ac:chgData name="Sandhya Allu" userId="S::sandhya_allu@thbs.com::931a38b6-b10c-461b-8938-f02b64323cce" providerId="AD" clId="Web-{8A1673F7-9F8A-F014-3C7B-F36D5ADF2590}" dt="2022-05-24T11:55:21.632" v="41"/>
          <ac:spMkLst>
            <pc:docMk/>
            <pc:sldMk cId="4093316882" sldId="259"/>
            <ac:spMk id="26" creationId="{B8DD2392-397B-48BF-BEFA-EA1FB881CA85}"/>
          </ac:spMkLst>
        </pc:spChg>
        <pc:spChg chg="add del">
          <ac:chgData name="Sandhya Allu" userId="S::sandhya_allu@thbs.com::931a38b6-b10c-461b-8938-f02b64323cce" providerId="AD" clId="Web-{8A1673F7-9F8A-F014-3C7B-F36D5ADF2590}" dt="2022-05-24T11:55:09.663" v="36"/>
          <ac:spMkLst>
            <pc:docMk/>
            <pc:sldMk cId="4093316882" sldId="259"/>
            <ac:spMk id="27" creationId="{7E64D69F-1B94-49A1-9B7C-C8F8396F18F0}"/>
          </ac:spMkLst>
        </pc:spChg>
        <pc:spChg chg="add del">
          <ac:chgData name="Sandhya Allu" userId="S::sandhya_allu@thbs.com::931a38b6-b10c-461b-8938-f02b64323cce" providerId="AD" clId="Web-{8A1673F7-9F8A-F014-3C7B-F36D5ADF2590}" dt="2022-05-24T11:55:19.226" v="38"/>
          <ac:spMkLst>
            <pc:docMk/>
            <pc:sldMk cId="4093316882" sldId="259"/>
            <ac:spMk id="31" creationId="{1DDC3EF6-2EA5-44B3-94C7-9DDA67A127D0}"/>
          </ac:spMkLst>
        </pc:spChg>
        <pc:spChg chg="add del">
          <ac:chgData name="Sandhya Allu" userId="S::sandhya_allu@thbs.com::931a38b6-b10c-461b-8938-f02b64323cce" providerId="AD" clId="Web-{8A1673F7-9F8A-F014-3C7B-F36D5ADF2590}" dt="2022-05-24T11:55:19.226" v="38"/>
          <ac:spMkLst>
            <pc:docMk/>
            <pc:sldMk cId="4093316882" sldId="259"/>
            <ac:spMk id="33" creationId="{87925A9A-E9FA-496E-9C09-7C2845E0062B}"/>
          </ac:spMkLst>
        </pc:spChg>
        <pc:spChg chg="add del">
          <ac:chgData name="Sandhya Allu" userId="S::sandhya_allu@thbs.com::931a38b6-b10c-461b-8938-f02b64323cce" providerId="AD" clId="Web-{8A1673F7-9F8A-F014-3C7B-F36D5ADF2590}" dt="2022-05-24T11:55:19.226" v="38"/>
          <ac:spMkLst>
            <pc:docMk/>
            <pc:sldMk cId="4093316882" sldId="259"/>
            <ac:spMk id="35" creationId="{2073ABB4-E164-4CBF-ADFF-25552BB7913B}"/>
          </ac:spMkLst>
        </pc:spChg>
        <pc:spChg chg="add del">
          <ac:chgData name="Sandhya Allu" userId="S::sandhya_allu@thbs.com::931a38b6-b10c-461b-8938-f02b64323cce" providerId="AD" clId="Web-{8A1673F7-9F8A-F014-3C7B-F36D5ADF2590}" dt="2022-05-24T11:55:19.226" v="38"/>
          <ac:spMkLst>
            <pc:docMk/>
            <pc:sldMk cId="4093316882" sldId="259"/>
            <ac:spMk id="37" creationId="{1259A422-0023-4292-8200-E080556F30F9}"/>
          </ac:spMkLst>
        </pc:spChg>
        <pc:spChg chg="add del">
          <ac:chgData name="Sandhya Allu" userId="S::sandhya_allu@thbs.com::931a38b6-b10c-461b-8938-f02b64323cce" providerId="AD" clId="Web-{8A1673F7-9F8A-F014-3C7B-F36D5ADF2590}" dt="2022-05-24T11:55:19.226" v="38"/>
          <ac:spMkLst>
            <pc:docMk/>
            <pc:sldMk cId="4093316882" sldId="259"/>
            <ac:spMk id="39" creationId="{A2413CA5-4739-4BC9-8BB3-B0A4928D314F}"/>
          </ac:spMkLst>
        </pc:spChg>
        <pc:spChg chg="add del">
          <ac:chgData name="Sandhya Allu" userId="S::sandhya_allu@thbs.com::931a38b6-b10c-461b-8938-f02b64323cce" providerId="AD" clId="Web-{8A1673F7-9F8A-F014-3C7B-F36D5ADF2590}" dt="2022-05-24T11:55:21.616" v="40"/>
          <ac:spMkLst>
            <pc:docMk/>
            <pc:sldMk cId="4093316882" sldId="259"/>
            <ac:spMk id="41" creationId="{A98F2782-0AD1-4AB6-BBB8-3BA1BB416CE2}"/>
          </ac:spMkLst>
        </pc:spChg>
        <pc:spChg chg="add del">
          <ac:chgData name="Sandhya Allu" userId="S::sandhya_allu@thbs.com::931a38b6-b10c-461b-8938-f02b64323cce" providerId="AD" clId="Web-{8A1673F7-9F8A-F014-3C7B-F36D5ADF2590}" dt="2022-05-24T11:55:21.616" v="40"/>
          <ac:spMkLst>
            <pc:docMk/>
            <pc:sldMk cId="4093316882" sldId="259"/>
            <ac:spMk id="42" creationId="{1DDC3EF6-2EA5-44B3-94C7-9DDA67A127D0}"/>
          </ac:spMkLst>
        </pc:spChg>
        <pc:spChg chg="add del">
          <ac:chgData name="Sandhya Allu" userId="S::sandhya_allu@thbs.com::931a38b6-b10c-461b-8938-f02b64323cce" providerId="AD" clId="Web-{8A1673F7-9F8A-F014-3C7B-F36D5ADF2590}" dt="2022-05-24T11:55:21.616" v="40"/>
          <ac:spMkLst>
            <pc:docMk/>
            <pc:sldMk cId="4093316882" sldId="259"/>
            <ac:spMk id="43" creationId="{87925A9A-E9FA-496E-9C09-7C2845E0062B}"/>
          </ac:spMkLst>
        </pc:spChg>
        <pc:spChg chg="add del">
          <ac:chgData name="Sandhya Allu" userId="S::sandhya_allu@thbs.com::931a38b6-b10c-461b-8938-f02b64323cce" providerId="AD" clId="Web-{8A1673F7-9F8A-F014-3C7B-F36D5ADF2590}" dt="2022-05-24T11:55:21.616" v="40"/>
          <ac:spMkLst>
            <pc:docMk/>
            <pc:sldMk cId="4093316882" sldId="259"/>
            <ac:spMk id="44" creationId="{2073ABB4-E164-4CBF-ADFF-25552BB7913B}"/>
          </ac:spMkLst>
        </pc:spChg>
        <pc:spChg chg="add del">
          <ac:chgData name="Sandhya Allu" userId="S::sandhya_allu@thbs.com::931a38b6-b10c-461b-8938-f02b64323cce" providerId="AD" clId="Web-{8A1673F7-9F8A-F014-3C7B-F36D5ADF2590}" dt="2022-05-24T11:55:21.616" v="40"/>
          <ac:spMkLst>
            <pc:docMk/>
            <pc:sldMk cId="4093316882" sldId="259"/>
            <ac:spMk id="45" creationId="{20C97E5C-C165-417B-BBDE-6701E226BE3D}"/>
          </ac:spMkLst>
        </pc:spChg>
        <pc:spChg chg="add del">
          <ac:chgData name="Sandhya Allu" userId="S::sandhya_allu@thbs.com::931a38b6-b10c-461b-8938-f02b64323cce" providerId="AD" clId="Web-{8A1673F7-9F8A-F014-3C7B-F36D5ADF2590}" dt="2022-05-24T11:55:21.616" v="40"/>
          <ac:spMkLst>
            <pc:docMk/>
            <pc:sldMk cId="4093316882" sldId="259"/>
            <ac:spMk id="46" creationId="{95D0E1C6-221C-4835-B0D4-24184F6B6E21}"/>
          </ac:spMkLst>
        </pc:spChg>
        <pc:spChg chg="add">
          <ac:chgData name="Sandhya Allu" userId="S::sandhya_allu@thbs.com::931a38b6-b10c-461b-8938-f02b64323cce" providerId="AD" clId="Web-{8A1673F7-9F8A-F014-3C7B-F36D5ADF2590}" dt="2022-05-24T11:55:21.632" v="41"/>
          <ac:spMkLst>
            <pc:docMk/>
            <pc:sldMk cId="4093316882" sldId="259"/>
            <ac:spMk id="48" creationId="{1DDC3EF6-2EA5-44B3-94C7-9DDA67A127D0}"/>
          </ac:spMkLst>
        </pc:spChg>
        <pc:spChg chg="add">
          <ac:chgData name="Sandhya Allu" userId="S::sandhya_allu@thbs.com::931a38b6-b10c-461b-8938-f02b64323cce" providerId="AD" clId="Web-{8A1673F7-9F8A-F014-3C7B-F36D5ADF2590}" dt="2022-05-24T11:55:21.632" v="41"/>
          <ac:spMkLst>
            <pc:docMk/>
            <pc:sldMk cId="4093316882" sldId="259"/>
            <ac:spMk id="49" creationId="{87925A9A-E9FA-496E-9C09-7C2845E0062B}"/>
          </ac:spMkLst>
        </pc:spChg>
        <pc:spChg chg="add">
          <ac:chgData name="Sandhya Allu" userId="S::sandhya_allu@thbs.com::931a38b6-b10c-461b-8938-f02b64323cce" providerId="AD" clId="Web-{8A1673F7-9F8A-F014-3C7B-F36D5ADF2590}" dt="2022-05-24T11:55:21.632" v="41"/>
          <ac:spMkLst>
            <pc:docMk/>
            <pc:sldMk cId="4093316882" sldId="259"/>
            <ac:spMk id="50" creationId="{2073ABB4-E164-4CBF-ADFF-25552BB7913B}"/>
          </ac:spMkLst>
        </pc:spChg>
        <pc:spChg chg="add">
          <ac:chgData name="Sandhya Allu" userId="S::sandhya_allu@thbs.com::931a38b6-b10c-461b-8938-f02b64323cce" providerId="AD" clId="Web-{8A1673F7-9F8A-F014-3C7B-F36D5ADF2590}" dt="2022-05-24T11:55:21.632" v="41"/>
          <ac:spMkLst>
            <pc:docMk/>
            <pc:sldMk cId="4093316882" sldId="259"/>
            <ac:spMk id="51" creationId="{1259A422-0023-4292-8200-E080556F30F9}"/>
          </ac:spMkLst>
        </pc:spChg>
        <pc:spChg chg="add">
          <ac:chgData name="Sandhya Allu" userId="S::sandhya_allu@thbs.com::931a38b6-b10c-461b-8938-f02b64323cce" providerId="AD" clId="Web-{8A1673F7-9F8A-F014-3C7B-F36D5ADF2590}" dt="2022-05-24T11:55:21.632" v="41"/>
          <ac:spMkLst>
            <pc:docMk/>
            <pc:sldMk cId="4093316882" sldId="259"/>
            <ac:spMk id="52" creationId="{A2413CA5-4739-4BC9-8BB3-B0A4928D314F}"/>
          </ac:spMkLst>
        </pc:spChg>
        <pc:picChg chg="add mod ord">
          <ac:chgData name="Sandhya Allu" userId="S::sandhya_allu@thbs.com::931a38b6-b10c-461b-8938-f02b64323cce" providerId="AD" clId="Web-{8A1673F7-9F8A-F014-3C7B-F36D5ADF2590}" dt="2022-05-24T11:55:21.632" v="41"/>
          <ac:picMkLst>
            <pc:docMk/>
            <pc:sldMk cId="4093316882" sldId="259"/>
            <ac:picMk id="4" creationId="{0839D84A-B28E-0579-A69F-37D2227FB254}"/>
          </ac:picMkLst>
        </pc:picChg>
      </pc:sldChg>
    </pc:docChg>
  </pc:docChgLst>
  <pc:docChgLst>
    <pc:chgData name="Sandhya Allu" userId="S::sandhya_allu@thbs.com::931a38b6-b10c-461b-8938-f02b64323cce" providerId="AD" clId="Web-{84A92199-E13F-4CAF-8C66-33F8598E5E8B}"/>
    <pc:docChg chg="addSld modSld addMainMaster delMainMaster">
      <pc:chgData name="Sandhya Allu" userId="S::sandhya_allu@thbs.com::931a38b6-b10c-461b-8938-f02b64323cce" providerId="AD" clId="Web-{84A92199-E13F-4CAF-8C66-33F8598E5E8B}" dt="2022-05-24T11:25:15.366" v="146" actId="1076"/>
      <pc:docMkLst>
        <pc:docMk/>
      </pc:docMkLst>
      <pc:sldChg chg="addSp delSp modSp mod setBg modClrScheme addAnim delAnim setClrOvrMap chgLayout">
        <pc:chgData name="Sandhya Allu" userId="S::sandhya_allu@thbs.com::931a38b6-b10c-461b-8938-f02b64323cce" providerId="AD" clId="Web-{84A92199-E13F-4CAF-8C66-33F8598E5E8B}" dt="2022-05-24T11:12:33.183" v="69" actId="20577"/>
        <pc:sldMkLst>
          <pc:docMk/>
          <pc:sldMk cId="109857222" sldId="256"/>
        </pc:sldMkLst>
        <pc:spChg chg="mod">
          <ac:chgData name="Sandhya Allu" userId="S::sandhya_allu@thbs.com::931a38b6-b10c-461b-8938-f02b64323cce" providerId="AD" clId="Web-{84A92199-E13F-4CAF-8C66-33F8598E5E8B}" dt="2022-05-24T11:12:03.120" v="65" actId="20577"/>
          <ac:spMkLst>
            <pc:docMk/>
            <pc:sldMk cId="109857222" sldId="256"/>
            <ac:spMk id="2" creationId="{00000000-0000-0000-0000-000000000000}"/>
          </ac:spMkLst>
        </pc:spChg>
        <pc:spChg chg="mod">
          <ac:chgData name="Sandhya Allu" userId="S::sandhya_allu@thbs.com::931a38b6-b10c-461b-8938-f02b64323cce" providerId="AD" clId="Web-{84A92199-E13F-4CAF-8C66-33F8598E5E8B}" dt="2022-05-24T11:12:33.183" v="69" actId="20577"/>
          <ac:spMkLst>
            <pc:docMk/>
            <pc:sldMk cId="109857222" sldId="256"/>
            <ac:spMk id="3" creationId="{00000000-0000-0000-0000-000000000000}"/>
          </ac:spMkLst>
        </pc:spChg>
        <pc:spChg chg="add del">
          <ac:chgData name="Sandhya Allu" userId="S::sandhya_allu@thbs.com::931a38b6-b10c-461b-8938-f02b64323cce" providerId="AD" clId="Web-{84A92199-E13F-4CAF-8C66-33F8598E5E8B}" dt="2022-05-24T11:08:17.023" v="9"/>
          <ac:spMkLst>
            <pc:docMk/>
            <pc:sldMk cId="109857222" sldId="256"/>
            <ac:spMk id="9" creationId="{526E0BFB-CDF1-4990-8C11-AC849311E0A8}"/>
          </ac:spMkLst>
        </pc:spChg>
        <pc:spChg chg="add del">
          <ac:chgData name="Sandhya Allu" userId="S::sandhya_allu@thbs.com::931a38b6-b10c-461b-8938-f02b64323cce" providerId="AD" clId="Web-{84A92199-E13F-4CAF-8C66-33F8598E5E8B}" dt="2022-05-24T11:08:17.023" v="9"/>
          <ac:spMkLst>
            <pc:docMk/>
            <pc:sldMk cId="109857222" sldId="256"/>
            <ac:spMk id="11" creationId="{6069A1F8-9BEB-4786-9694-FC48B2D75D21}"/>
          </ac:spMkLst>
        </pc:spChg>
        <pc:spChg chg="add del">
          <ac:chgData name="Sandhya Allu" userId="S::sandhya_allu@thbs.com::931a38b6-b10c-461b-8938-f02b64323cce" providerId="AD" clId="Web-{84A92199-E13F-4CAF-8C66-33F8598E5E8B}" dt="2022-05-24T11:08:17.023" v="9"/>
          <ac:spMkLst>
            <pc:docMk/>
            <pc:sldMk cId="109857222" sldId="256"/>
            <ac:spMk id="13" creationId="{AF2F604E-43BE-4DC3-B983-E071523364F8}"/>
          </ac:spMkLst>
        </pc:spChg>
        <pc:spChg chg="add del">
          <ac:chgData name="Sandhya Allu" userId="S::sandhya_allu@thbs.com::931a38b6-b10c-461b-8938-f02b64323cce" providerId="AD" clId="Web-{84A92199-E13F-4CAF-8C66-33F8598E5E8B}" dt="2022-05-24T11:08:17.023" v="9"/>
          <ac:spMkLst>
            <pc:docMk/>
            <pc:sldMk cId="109857222" sldId="256"/>
            <ac:spMk id="15" creationId="{08C9B587-E65E-4B52-B37C-ABEBB6E87928}"/>
          </ac:spMkLst>
        </pc:spChg>
        <pc:spChg chg="add del">
          <ac:chgData name="Sandhya Allu" userId="S::sandhya_allu@thbs.com::931a38b6-b10c-461b-8938-f02b64323cce" providerId="AD" clId="Web-{84A92199-E13F-4CAF-8C66-33F8598E5E8B}" dt="2022-05-24T11:08:23.304" v="13"/>
          <ac:spMkLst>
            <pc:docMk/>
            <pc:sldMk cId="109857222" sldId="256"/>
            <ac:spMk id="20" creationId="{8EF32ACB-37F7-4E27-BDBC-67A94864F506}"/>
          </ac:spMkLst>
        </pc:spChg>
        <pc:spChg chg="add del">
          <ac:chgData name="Sandhya Allu" userId="S::sandhya_allu@thbs.com::931a38b6-b10c-461b-8938-f02b64323cce" providerId="AD" clId="Web-{84A92199-E13F-4CAF-8C66-33F8598E5E8B}" dt="2022-05-24T11:08:23.304" v="13"/>
          <ac:spMkLst>
            <pc:docMk/>
            <pc:sldMk cId="109857222" sldId="256"/>
            <ac:spMk id="21" creationId="{DEAF34AB-AE16-45B5-ABC1-801F062234F5}"/>
          </ac:spMkLst>
        </pc:spChg>
        <pc:spChg chg="add del">
          <ac:chgData name="Sandhya Allu" userId="S::sandhya_allu@thbs.com::931a38b6-b10c-461b-8938-f02b64323cce" providerId="AD" clId="Web-{84A92199-E13F-4CAF-8C66-33F8598E5E8B}" dt="2022-05-24T11:08:23.304" v="13"/>
          <ac:spMkLst>
            <pc:docMk/>
            <pc:sldMk cId="109857222" sldId="256"/>
            <ac:spMk id="23" creationId="{640449D5-DE6C-45AB-811E-29321C591CD6}"/>
          </ac:spMkLst>
        </pc:spChg>
        <pc:spChg chg="add del">
          <ac:chgData name="Sandhya Allu" userId="S::sandhya_allu@thbs.com::931a38b6-b10c-461b-8938-f02b64323cce" providerId="AD" clId="Web-{84A92199-E13F-4CAF-8C66-33F8598E5E8B}" dt="2022-05-24T11:10:28.212" v="50"/>
          <ac:spMkLst>
            <pc:docMk/>
            <pc:sldMk cId="109857222" sldId="256"/>
            <ac:spMk id="26" creationId="{526E0BFB-CDF1-4990-8C11-AC849311E0A8}"/>
          </ac:spMkLst>
        </pc:spChg>
        <pc:spChg chg="add del">
          <ac:chgData name="Sandhya Allu" userId="S::sandhya_allu@thbs.com::931a38b6-b10c-461b-8938-f02b64323cce" providerId="AD" clId="Web-{84A92199-E13F-4CAF-8C66-33F8598E5E8B}" dt="2022-05-24T11:10:28.212" v="50"/>
          <ac:spMkLst>
            <pc:docMk/>
            <pc:sldMk cId="109857222" sldId="256"/>
            <ac:spMk id="28" creationId="{6069A1F8-9BEB-4786-9694-FC48B2D75D21}"/>
          </ac:spMkLst>
        </pc:spChg>
        <pc:spChg chg="add del">
          <ac:chgData name="Sandhya Allu" userId="S::sandhya_allu@thbs.com::931a38b6-b10c-461b-8938-f02b64323cce" providerId="AD" clId="Web-{84A92199-E13F-4CAF-8C66-33F8598E5E8B}" dt="2022-05-24T11:10:28.212" v="50"/>
          <ac:spMkLst>
            <pc:docMk/>
            <pc:sldMk cId="109857222" sldId="256"/>
            <ac:spMk id="29" creationId="{AF2F604E-43BE-4DC3-B983-E071523364F8}"/>
          </ac:spMkLst>
        </pc:spChg>
        <pc:spChg chg="add del">
          <ac:chgData name="Sandhya Allu" userId="S::sandhya_allu@thbs.com::931a38b6-b10c-461b-8938-f02b64323cce" providerId="AD" clId="Web-{84A92199-E13F-4CAF-8C66-33F8598E5E8B}" dt="2022-05-24T11:10:28.212" v="50"/>
          <ac:spMkLst>
            <pc:docMk/>
            <pc:sldMk cId="109857222" sldId="256"/>
            <ac:spMk id="30" creationId="{08C9B587-E65E-4B52-B37C-ABEBB6E87928}"/>
          </ac:spMkLst>
        </pc:spChg>
        <pc:spChg chg="add">
          <ac:chgData name="Sandhya Allu" userId="S::sandhya_allu@thbs.com::931a38b6-b10c-461b-8938-f02b64323cce" providerId="AD" clId="Web-{84A92199-E13F-4CAF-8C66-33F8598E5E8B}" dt="2022-05-24T11:10:28.212" v="50"/>
          <ac:spMkLst>
            <pc:docMk/>
            <pc:sldMk cId="109857222" sldId="256"/>
            <ac:spMk id="35" creationId="{6B695AA2-4B70-477F-AF90-536B720A1343}"/>
          </ac:spMkLst>
        </pc:spChg>
        <pc:grpChg chg="add del">
          <ac:chgData name="Sandhya Allu" userId="S::sandhya_allu@thbs.com::931a38b6-b10c-461b-8938-f02b64323cce" providerId="AD" clId="Web-{84A92199-E13F-4CAF-8C66-33F8598E5E8B}" dt="2022-05-24T11:08:23.304" v="13"/>
          <ac:grpSpMkLst>
            <pc:docMk/>
            <pc:sldMk cId="109857222" sldId="256"/>
            <ac:grpSpMk id="24" creationId="{222480C3-21A7-43F5-9070-D4ACB7435A94}"/>
          </ac:grpSpMkLst>
        </pc:grpChg>
        <pc:picChg chg="add del">
          <ac:chgData name="Sandhya Allu" userId="S::sandhya_allu@thbs.com::931a38b6-b10c-461b-8938-f02b64323cce" providerId="AD" clId="Web-{84A92199-E13F-4CAF-8C66-33F8598E5E8B}" dt="2022-05-24T11:08:17.023" v="9"/>
          <ac:picMkLst>
            <pc:docMk/>
            <pc:sldMk cId="109857222" sldId="256"/>
            <ac:picMk id="4" creationId="{7A84788D-BA81-811E-ED66-5F5C22559046}"/>
          </ac:picMkLst>
        </pc:picChg>
        <pc:picChg chg="add del">
          <ac:chgData name="Sandhya Allu" userId="S::sandhya_allu@thbs.com::931a38b6-b10c-461b-8938-f02b64323cce" providerId="AD" clId="Web-{84A92199-E13F-4CAF-8C66-33F8598E5E8B}" dt="2022-05-24T11:08:23.304" v="13"/>
          <ac:picMkLst>
            <pc:docMk/>
            <pc:sldMk cId="109857222" sldId="256"/>
            <ac:picMk id="22" creationId="{2BB79EE3-735A-562B-E15D-27A4CC747178}"/>
          </ac:picMkLst>
        </pc:picChg>
        <pc:picChg chg="add mod">
          <ac:chgData name="Sandhya Allu" userId="S::sandhya_allu@thbs.com::931a38b6-b10c-461b-8938-f02b64323cce" providerId="AD" clId="Web-{84A92199-E13F-4CAF-8C66-33F8598E5E8B}" dt="2022-05-24T11:10:28.212" v="50"/>
          <ac:picMkLst>
            <pc:docMk/>
            <pc:sldMk cId="109857222" sldId="256"/>
            <ac:picMk id="27" creationId="{7A84788D-BA81-811E-ED66-5F5C22559046}"/>
          </ac:picMkLst>
        </pc:picChg>
      </pc:sldChg>
      <pc:sldChg chg="addSp delSp modSp new mod setBg setClrOvrMap">
        <pc:chgData name="Sandhya Allu" userId="S::sandhya_allu@thbs.com::931a38b6-b10c-461b-8938-f02b64323cce" providerId="AD" clId="Web-{84A92199-E13F-4CAF-8C66-33F8598E5E8B}" dt="2022-05-24T11:25:15.366" v="146" actId="1076"/>
        <pc:sldMkLst>
          <pc:docMk/>
          <pc:sldMk cId="3851836615" sldId="257"/>
        </pc:sldMkLst>
        <pc:spChg chg="mod">
          <ac:chgData name="Sandhya Allu" userId="S::sandhya_allu@thbs.com::931a38b6-b10c-461b-8938-f02b64323cce" providerId="AD" clId="Web-{84A92199-E13F-4CAF-8C66-33F8598E5E8B}" dt="2022-05-24T11:24:53.444" v="145"/>
          <ac:spMkLst>
            <pc:docMk/>
            <pc:sldMk cId="3851836615" sldId="257"/>
            <ac:spMk id="2" creationId="{216A6423-63D8-ACC0-69D4-835E31E9CC71}"/>
          </ac:spMkLst>
        </pc:spChg>
        <pc:spChg chg="add del mod">
          <ac:chgData name="Sandhya Allu" userId="S::sandhya_allu@thbs.com::931a38b6-b10c-461b-8938-f02b64323cce" providerId="AD" clId="Web-{84A92199-E13F-4CAF-8C66-33F8598E5E8B}" dt="2022-05-24T11:24:53.444" v="145"/>
          <ac:spMkLst>
            <pc:docMk/>
            <pc:sldMk cId="3851836615" sldId="257"/>
            <ac:spMk id="3" creationId="{4AB79133-EAE2-6B8A-9917-D07F983D04BE}"/>
          </ac:spMkLst>
        </pc:spChg>
        <pc:spChg chg="add del">
          <ac:chgData name="Sandhya Allu" userId="S::sandhya_allu@thbs.com::931a38b6-b10c-461b-8938-f02b64323cce" providerId="AD" clId="Web-{84A92199-E13F-4CAF-8C66-33F8598E5E8B}" dt="2022-05-24T11:21:54.879" v="92"/>
          <ac:spMkLst>
            <pc:docMk/>
            <pc:sldMk cId="3851836615" sldId="257"/>
            <ac:spMk id="9" creationId="{BFABBCE0-E08C-4BBE-9FD2-E2B253D4D5F2}"/>
          </ac:spMkLst>
        </pc:spChg>
        <pc:spChg chg="add del">
          <ac:chgData name="Sandhya Allu" userId="S::sandhya_allu@thbs.com::931a38b6-b10c-461b-8938-f02b64323cce" providerId="AD" clId="Web-{84A92199-E13F-4CAF-8C66-33F8598E5E8B}" dt="2022-05-24T11:24:46.319" v="142"/>
          <ac:spMkLst>
            <pc:docMk/>
            <pc:sldMk cId="3851836615" sldId="257"/>
            <ac:spMk id="10" creationId="{3CED7894-4F62-4A6C-8DB5-DB5BE08E9C03}"/>
          </ac:spMkLst>
        </pc:spChg>
        <pc:spChg chg="add del">
          <ac:chgData name="Sandhya Allu" userId="S::sandhya_allu@thbs.com::931a38b6-b10c-461b-8938-f02b64323cce" providerId="AD" clId="Web-{84A92199-E13F-4CAF-8C66-33F8598E5E8B}" dt="2022-05-24T11:21:54.879" v="92"/>
          <ac:spMkLst>
            <pc:docMk/>
            <pc:sldMk cId="3851836615" sldId="257"/>
            <ac:spMk id="11" creationId="{FF426BAC-43D6-468E-B6FF-167034D5CE43}"/>
          </ac:spMkLst>
        </pc:spChg>
        <pc:spChg chg="add del">
          <ac:chgData name="Sandhya Allu" userId="S::sandhya_allu@thbs.com::931a38b6-b10c-461b-8938-f02b64323cce" providerId="AD" clId="Web-{84A92199-E13F-4CAF-8C66-33F8598E5E8B}" dt="2022-05-24T11:21:54.879" v="92"/>
          <ac:spMkLst>
            <pc:docMk/>
            <pc:sldMk cId="3851836615" sldId="257"/>
            <ac:spMk id="13" creationId="{FB02D80E-5995-4C54-8387-5893C2C89473}"/>
          </ac:spMkLst>
        </pc:spChg>
        <pc:spChg chg="add del">
          <ac:chgData name="Sandhya Allu" userId="S::sandhya_allu@thbs.com::931a38b6-b10c-461b-8938-f02b64323cce" providerId="AD" clId="Web-{84A92199-E13F-4CAF-8C66-33F8598E5E8B}" dt="2022-05-24T11:24:46.319" v="142"/>
          <ac:spMkLst>
            <pc:docMk/>
            <pc:sldMk cId="3851836615" sldId="257"/>
            <ac:spMk id="14" creationId="{E536F3B4-50F6-4C52-8F76-4EB1214719DC}"/>
          </ac:spMkLst>
        </pc:spChg>
        <pc:spChg chg="add del">
          <ac:chgData name="Sandhya Allu" userId="S::sandhya_allu@thbs.com::931a38b6-b10c-461b-8938-f02b64323cce" providerId="AD" clId="Web-{84A92199-E13F-4CAF-8C66-33F8598E5E8B}" dt="2022-05-24T11:21:54.879" v="92"/>
          <ac:spMkLst>
            <pc:docMk/>
            <pc:sldMk cId="3851836615" sldId="257"/>
            <ac:spMk id="15" creationId="{896083C8-1401-4950-AF56-E2FAFE42D656}"/>
          </ac:spMkLst>
        </pc:spChg>
        <pc:spChg chg="add del">
          <ac:chgData name="Sandhya Allu" userId="S::sandhya_allu@thbs.com::931a38b6-b10c-461b-8938-f02b64323cce" providerId="AD" clId="Web-{84A92199-E13F-4CAF-8C66-33F8598E5E8B}" dt="2022-05-24T11:24:46.319" v="142"/>
          <ac:spMkLst>
            <pc:docMk/>
            <pc:sldMk cId="3851836615" sldId="257"/>
            <ac:spMk id="16" creationId="{4AB79133-EAE2-6B8A-9917-D07F983D04BE}"/>
          </ac:spMkLst>
        </pc:spChg>
        <pc:spChg chg="add del">
          <ac:chgData name="Sandhya Allu" userId="S::sandhya_allu@thbs.com::931a38b6-b10c-461b-8938-f02b64323cce" providerId="AD" clId="Web-{84A92199-E13F-4CAF-8C66-33F8598E5E8B}" dt="2022-05-24T11:22:08.114" v="94"/>
          <ac:spMkLst>
            <pc:docMk/>
            <pc:sldMk cId="3851836615" sldId="257"/>
            <ac:spMk id="17" creationId="{BFABBCE0-E08C-4BBE-9FD2-E2B253D4D5F2}"/>
          </ac:spMkLst>
        </pc:spChg>
        <pc:spChg chg="add del">
          <ac:chgData name="Sandhya Allu" userId="S::sandhya_allu@thbs.com::931a38b6-b10c-461b-8938-f02b64323cce" providerId="AD" clId="Web-{84A92199-E13F-4CAF-8C66-33F8598E5E8B}" dt="2022-05-24T11:22:08.114" v="94"/>
          <ac:spMkLst>
            <pc:docMk/>
            <pc:sldMk cId="3851836615" sldId="257"/>
            <ac:spMk id="18" creationId="{FF426BAC-43D6-468E-B6FF-167034D5CE43}"/>
          </ac:spMkLst>
        </pc:spChg>
        <pc:spChg chg="add del">
          <ac:chgData name="Sandhya Allu" userId="S::sandhya_allu@thbs.com::931a38b6-b10c-461b-8938-f02b64323cce" providerId="AD" clId="Web-{84A92199-E13F-4CAF-8C66-33F8598E5E8B}" dt="2022-05-24T11:22:08.114" v="94"/>
          <ac:spMkLst>
            <pc:docMk/>
            <pc:sldMk cId="3851836615" sldId="257"/>
            <ac:spMk id="19" creationId="{FB02D80E-5995-4C54-8387-5893C2C89473}"/>
          </ac:spMkLst>
        </pc:spChg>
        <pc:spChg chg="add del">
          <ac:chgData name="Sandhya Allu" userId="S::sandhya_allu@thbs.com::931a38b6-b10c-461b-8938-f02b64323cce" providerId="AD" clId="Web-{84A92199-E13F-4CAF-8C66-33F8598E5E8B}" dt="2022-05-24T11:22:08.114" v="94"/>
          <ac:spMkLst>
            <pc:docMk/>
            <pc:sldMk cId="3851836615" sldId="257"/>
            <ac:spMk id="20" creationId="{896083C8-1401-4950-AF56-E2FAFE42D656}"/>
          </ac:spMkLst>
        </pc:spChg>
        <pc:spChg chg="add del">
          <ac:chgData name="Sandhya Allu" userId="S::sandhya_allu@thbs.com::931a38b6-b10c-461b-8938-f02b64323cce" providerId="AD" clId="Web-{84A92199-E13F-4CAF-8C66-33F8598E5E8B}" dt="2022-05-24T11:24:53.413" v="144"/>
          <ac:spMkLst>
            <pc:docMk/>
            <pc:sldMk cId="3851836615" sldId="257"/>
            <ac:spMk id="22" creationId="{B8DD2392-397B-48BF-BEFA-EA1FB881CA85}"/>
          </ac:spMkLst>
        </pc:spChg>
        <pc:spChg chg="add del">
          <ac:chgData name="Sandhya Allu" userId="S::sandhya_allu@thbs.com::931a38b6-b10c-461b-8938-f02b64323cce" providerId="AD" clId="Web-{84A92199-E13F-4CAF-8C66-33F8598E5E8B}" dt="2022-05-24T11:22:20.114" v="96"/>
          <ac:spMkLst>
            <pc:docMk/>
            <pc:sldMk cId="3851836615" sldId="257"/>
            <ac:spMk id="23" creationId="{3CED7894-4F62-4A6C-8DB5-DB5BE08E9C03}"/>
          </ac:spMkLst>
        </pc:spChg>
        <pc:spChg chg="add del">
          <ac:chgData name="Sandhya Allu" userId="S::sandhya_allu@thbs.com::931a38b6-b10c-461b-8938-f02b64323cce" providerId="AD" clId="Web-{84A92199-E13F-4CAF-8C66-33F8598E5E8B}" dt="2022-05-24T11:22:20.114" v="96"/>
          <ac:spMkLst>
            <pc:docMk/>
            <pc:sldMk cId="3851836615" sldId="257"/>
            <ac:spMk id="25" creationId="{E536F3B4-50F6-4C52-8F76-4EB1214719DC}"/>
          </ac:spMkLst>
        </pc:spChg>
        <pc:spChg chg="add del">
          <ac:chgData name="Sandhya Allu" userId="S::sandhya_allu@thbs.com::931a38b6-b10c-461b-8938-f02b64323cce" providerId="AD" clId="Web-{84A92199-E13F-4CAF-8C66-33F8598E5E8B}" dt="2022-05-24T11:22:20.114" v="96"/>
          <ac:spMkLst>
            <pc:docMk/>
            <pc:sldMk cId="3851836615" sldId="257"/>
            <ac:spMk id="26" creationId="{4AB79133-EAE2-6B8A-9917-D07F983D04BE}"/>
          </ac:spMkLst>
        </pc:spChg>
        <pc:spChg chg="add del">
          <ac:chgData name="Sandhya Allu" userId="S::sandhya_allu@thbs.com::931a38b6-b10c-461b-8938-f02b64323cce" providerId="AD" clId="Web-{84A92199-E13F-4CAF-8C66-33F8598E5E8B}" dt="2022-05-24T11:24:53.413" v="144"/>
          <ac:spMkLst>
            <pc:docMk/>
            <pc:sldMk cId="3851836615" sldId="257"/>
            <ac:spMk id="29" creationId="{4AB79133-EAE2-6B8A-9917-D07F983D04BE}"/>
          </ac:spMkLst>
        </pc:spChg>
        <pc:spChg chg="add del">
          <ac:chgData name="Sandhya Allu" userId="S::sandhya_allu@thbs.com::931a38b6-b10c-461b-8938-f02b64323cce" providerId="AD" clId="Web-{84A92199-E13F-4CAF-8C66-33F8598E5E8B}" dt="2022-05-24T11:22:44.880" v="100"/>
          <ac:spMkLst>
            <pc:docMk/>
            <pc:sldMk cId="3851836615" sldId="257"/>
            <ac:spMk id="30" creationId="{3CED7894-4F62-4A6C-8DB5-DB5BE08E9C03}"/>
          </ac:spMkLst>
        </pc:spChg>
        <pc:spChg chg="add del">
          <ac:chgData name="Sandhya Allu" userId="S::sandhya_allu@thbs.com::931a38b6-b10c-461b-8938-f02b64323cce" providerId="AD" clId="Web-{84A92199-E13F-4CAF-8C66-33F8598E5E8B}" dt="2022-05-24T11:22:44.880" v="100"/>
          <ac:spMkLst>
            <pc:docMk/>
            <pc:sldMk cId="3851836615" sldId="257"/>
            <ac:spMk id="31" creationId="{E536F3B4-50F6-4C52-8F76-4EB1214719DC}"/>
          </ac:spMkLst>
        </pc:spChg>
        <pc:spChg chg="add del">
          <ac:chgData name="Sandhya Allu" userId="S::sandhya_allu@thbs.com::931a38b6-b10c-461b-8938-f02b64323cce" providerId="AD" clId="Web-{84A92199-E13F-4CAF-8C66-33F8598E5E8B}" dt="2022-05-24T11:22:44.880" v="100"/>
          <ac:spMkLst>
            <pc:docMk/>
            <pc:sldMk cId="3851836615" sldId="257"/>
            <ac:spMk id="32" creationId="{4AB79133-EAE2-6B8A-9917-D07F983D04BE}"/>
          </ac:spMkLst>
        </pc:spChg>
        <pc:spChg chg="add">
          <ac:chgData name="Sandhya Allu" userId="S::sandhya_allu@thbs.com::931a38b6-b10c-461b-8938-f02b64323cce" providerId="AD" clId="Web-{84A92199-E13F-4CAF-8C66-33F8598E5E8B}" dt="2022-05-24T11:24:53.444" v="145"/>
          <ac:spMkLst>
            <pc:docMk/>
            <pc:sldMk cId="3851836615" sldId="257"/>
            <ac:spMk id="34" creationId="{F92989FB-1024-49B7-BDF1-B3CE27D48623}"/>
          </ac:spMkLst>
        </pc:spChg>
        <pc:spChg chg="add">
          <ac:chgData name="Sandhya Allu" userId="S::sandhya_allu@thbs.com::931a38b6-b10c-461b-8938-f02b64323cce" providerId="AD" clId="Web-{84A92199-E13F-4CAF-8C66-33F8598E5E8B}" dt="2022-05-24T11:24:53.444" v="145"/>
          <ac:spMkLst>
            <pc:docMk/>
            <pc:sldMk cId="3851836615" sldId="257"/>
            <ac:spMk id="35" creationId="{2987D6F4-EC95-4EF1-A8AD-4B70386CEEC7}"/>
          </ac:spMkLst>
        </pc:spChg>
        <pc:spChg chg="add">
          <ac:chgData name="Sandhya Allu" userId="S::sandhya_allu@thbs.com::931a38b6-b10c-461b-8938-f02b64323cce" providerId="AD" clId="Web-{84A92199-E13F-4CAF-8C66-33F8598E5E8B}" dt="2022-05-24T11:24:53.444" v="145"/>
          <ac:spMkLst>
            <pc:docMk/>
            <pc:sldMk cId="3851836615" sldId="257"/>
            <ac:spMk id="36" creationId="{F5F792DF-9D0A-4DB6-9A9E-7312F5A7E87D}"/>
          </ac:spMkLst>
        </pc:spChg>
        <pc:spChg chg="add">
          <ac:chgData name="Sandhya Allu" userId="S::sandhya_allu@thbs.com::931a38b6-b10c-461b-8938-f02b64323cce" providerId="AD" clId="Web-{84A92199-E13F-4CAF-8C66-33F8598E5E8B}" dt="2022-05-24T11:24:53.444" v="145"/>
          <ac:spMkLst>
            <pc:docMk/>
            <pc:sldMk cId="3851836615" sldId="257"/>
            <ac:spMk id="37" creationId="{7BC7EA7B-802E-41F4-8926-C4475287AA31}"/>
          </ac:spMkLst>
        </pc:spChg>
        <pc:graphicFrameChg chg="add del">
          <ac:chgData name="Sandhya Allu" userId="S::sandhya_allu@thbs.com::931a38b6-b10c-461b-8938-f02b64323cce" providerId="AD" clId="Web-{84A92199-E13F-4CAF-8C66-33F8598E5E8B}" dt="2022-05-24T11:21:54.879" v="92"/>
          <ac:graphicFrameMkLst>
            <pc:docMk/>
            <pc:sldMk cId="3851836615" sldId="257"/>
            <ac:graphicFrameMk id="5" creationId="{4C5C7D71-D9E0-ACC0-9413-498FC70007AA}"/>
          </ac:graphicFrameMkLst>
        </pc:graphicFrameChg>
        <pc:graphicFrameChg chg="add del">
          <ac:chgData name="Sandhya Allu" userId="S::sandhya_allu@thbs.com::931a38b6-b10c-461b-8938-f02b64323cce" providerId="AD" clId="Web-{84A92199-E13F-4CAF-8C66-33F8598E5E8B}" dt="2022-05-24T11:24:21.006" v="138"/>
          <ac:graphicFrameMkLst>
            <pc:docMk/>
            <pc:sldMk cId="3851836615" sldId="257"/>
            <ac:graphicFrameMk id="6" creationId="{5C62F63A-B82F-C0BD-D89B-4551821FF291}"/>
          </ac:graphicFrameMkLst>
        </pc:graphicFrameChg>
        <pc:graphicFrameChg chg="add del">
          <ac:chgData name="Sandhya Allu" userId="S::sandhya_allu@thbs.com::931a38b6-b10c-461b-8938-f02b64323cce" providerId="AD" clId="Web-{84A92199-E13F-4CAF-8C66-33F8598E5E8B}" dt="2022-05-24T11:24:33.131" v="140"/>
          <ac:graphicFrameMkLst>
            <pc:docMk/>
            <pc:sldMk cId="3851836615" sldId="257"/>
            <ac:graphicFrameMk id="8" creationId="{FC7DFC16-D52E-A37A-8FF4-6956166C1340}"/>
          </ac:graphicFrameMkLst>
        </pc:graphicFrameChg>
        <pc:graphicFrameChg chg="add del">
          <ac:chgData name="Sandhya Allu" userId="S::sandhya_allu@thbs.com::931a38b6-b10c-461b-8938-f02b64323cce" providerId="AD" clId="Web-{84A92199-E13F-4CAF-8C66-33F8598E5E8B}" dt="2022-05-24T11:22:08.114" v="94"/>
          <ac:graphicFrameMkLst>
            <pc:docMk/>
            <pc:sldMk cId="3851836615" sldId="257"/>
            <ac:graphicFrameMk id="21" creationId="{93DE429A-1D64-43C6-47D5-F596F613D24A}"/>
          </ac:graphicFrameMkLst>
        </pc:graphicFrameChg>
        <pc:graphicFrameChg chg="add del">
          <ac:chgData name="Sandhya Allu" userId="S::sandhya_allu@thbs.com::931a38b6-b10c-461b-8938-f02b64323cce" providerId="AD" clId="Web-{84A92199-E13F-4CAF-8C66-33F8598E5E8B}" dt="2022-05-24T11:22:40.395" v="98"/>
          <ac:graphicFrameMkLst>
            <pc:docMk/>
            <pc:sldMk cId="3851836615" sldId="257"/>
            <ac:graphicFrameMk id="28" creationId="{7723A5D7-08AC-78AA-3107-1EF066C3ED31}"/>
          </ac:graphicFrameMkLst>
        </pc:graphicFrameChg>
        <pc:graphicFrameChg chg="add mod">
          <ac:chgData name="Sandhya Allu" userId="S::sandhya_allu@thbs.com::931a38b6-b10c-461b-8938-f02b64323cce" providerId="AD" clId="Web-{84A92199-E13F-4CAF-8C66-33F8598E5E8B}" dt="2022-05-24T11:25:15.366" v="146" actId="1076"/>
          <ac:graphicFrameMkLst>
            <pc:docMk/>
            <pc:sldMk cId="3851836615" sldId="257"/>
            <ac:graphicFrameMk id="38" creationId="{D66D4420-0579-3518-7542-D394BB6F0C8C}"/>
          </ac:graphicFrameMkLst>
        </pc:graphicFrameChg>
        <pc:picChg chg="add del">
          <ac:chgData name="Sandhya Allu" userId="S::sandhya_allu@thbs.com::931a38b6-b10c-461b-8938-f02b64323cce" providerId="AD" clId="Web-{84A92199-E13F-4CAF-8C66-33F8598E5E8B}" dt="2022-05-24T11:24:46.319" v="142"/>
          <ac:picMkLst>
            <pc:docMk/>
            <pc:sldMk cId="3851836615" sldId="257"/>
            <ac:picMk id="12" creationId="{F1831107-17E4-D2AD-96F2-977E44341331}"/>
          </ac:picMkLst>
        </pc:picChg>
        <pc:picChg chg="add del">
          <ac:chgData name="Sandhya Allu" userId="S::sandhya_allu@thbs.com::931a38b6-b10c-461b-8938-f02b64323cce" providerId="AD" clId="Web-{84A92199-E13F-4CAF-8C66-33F8598E5E8B}" dt="2022-05-24T11:22:20.114" v="96"/>
          <ac:picMkLst>
            <pc:docMk/>
            <pc:sldMk cId="3851836615" sldId="257"/>
            <ac:picMk id="24" creationId="{88C5BA6F-3CC4-B5FB-C5E6-9BFBC865857F}"/>
          </ac:picMkLst>
        </pc:picChg>
        <pc:picChg chg="add del">
          <ac:chgData name="Sandhya Allu" userId="S::sandhya_allu@thbs.com::931a38b6-b10c-461b-8938-f02b64323cce" providerId="AD" clId="Web-{84A92199-E13F-4CAF-8C66-33F8598E5E8B}" dt="2022-05-24T11:24:53.413" v="144"/>
          <ac:picMkLst>
            <pc:docMk/>
            <pc:sldMk cId="3851836615" sldId="257"/>
            <ac:picMk id="27" creationId="{09C85815-C57E-F74A-EDD9-42200B09D3E5}"/>
          </ac:picMkLst>
        </pc:picChg>
        <pc:picChg chg="add del">
          <ac:chgData name="Sandhya Allu" userId="S::sandhya_allu@thbs.com::931a38b6-b10c-461b-8938-f02b64323cce" providerId="AD" clId="Web-{84A92199-E13F-4CAF-8C66-33F8598E5E8B}" dt="2022-05-24T11:22:44.880" v="100"/>
          <ac:picMkLst>
            <pc:docMk/>
            <pc:sldMk cId="3851836615" sldId="257"/>
            <ac:picMk id="33" creationId="{1DFAF34E-AF56-418E-EF02-2836CCF5E96D}"/>
          </ac:picMkLst>
        </pc:picChg>
      </pc:sldChg>
      <pc:sldMasterChg chg="add del addSldLayout delSldLayout">
        <pc:chgData name="Sandhya Allu" userId="S::sandhya_allu@thbs.com::931a38b6-b10c-461b-8938-f02b64323cce" providerId="AD" clId="Web-{84A92199-E13F-4CAF-8C66-33F8598E5E8B}" dt="2022-05-24T11:08:23.351" v="14"/>
        <pc:sldMasterMkLst>
          <pc:docMk/>
          <pc:sldMasterMk cId="2460954070" sldId="2147483660"/>
        </pc:sldMasterMkLst>
        <pc:sldLayoutChg chg="add del">
          <pc:chgData name="Sandhya Allu" userId="S::sandhya_allu@thbs.com::931a38b6-b10c-461b-8938-f02b64323cce" providerId="AD" clId="Web-{84A92199-E13F-4CAF-8C66-33F8598E5E8B}" dt="2022-05-24T11:08:23.351" v="14"/>
          <pc:sldLayoutMkLst>
            <pc:docMk/>
            <pc:sldMasterMk cId="2460954070" sldId="2147483660"/>
            <pc:sldLayoutMk cId="2385387890" sldId="2147483661"/>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949138452" sldId="2147483662"/>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2591524520" sldId="2147483663"/>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1203092039" sldId="2147483664"/>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3733172339" sldId="2147483665"/>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3210312558" sldId="2147483666"/>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3146388984" sldId="2147483667"/>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3171841454" sldId="2147483668"/>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1718958274" sldId="2147483669"/>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2202905451" sldId="2147483670"/>
          </pc:sldLayoutMkLst>
        </pc:sldLayoutChg>
        <pc:sldLayoutChg chg="add del">
          <pc:chgData name="Sandhya Allu" userId="S::sandhya_allu@thbs.com::931a38b6-b10c-461b-8938-f02b64323cce" providerId="AD" clId="Web-{84A92199-E13F-4CAF-8C66-33F8598E5E8B}" dt="2022-05-24T11:08:23.351" v="14"/>
          <pc:sldLayoutMkLst>
            <pc:docMk/>
            <pc:sldMasterMk cId="2460954070" sldId="2147483660"/>
            <pc:sldLayoutMk cId="3479445657" sldId="2147483671"/>
          </pc:sldLayoutMkLst>
        </pc:sldLayoutChg>
      </pc:sldMasterChg>
      <pc:sldMasterChg chg="add del replId addSldLayout delSldLayout">
        <pc:chgData name="Sandhya Allu" userId="S::sandhya_allu@thbs.com::931a38b6-b10c-461b-8938-f02b64323cce" providerId="AD" clId="Web-{84A92199-E13F-4CAF-8C66-33F8598E5E8B}" dt="2022-05-24T11:08:23.304" v="13"/>
        <pc:sldMasterMkLst>
          <pc:docMk/>
          <pc:sldMasterMk cId="1157101261" sldId="2147483672"/>
        </pc:sldMasterMkLst>
        <pc:sldLayoutChg chg="add del">
          <pc:chgData name="Sandhya Allu" userId="S::sandhya_allu@thbs.com::931a38b6-b10c-461b-8938-f02b64323cce" providerId="AD" clId="Web-{84A92199-E13F-4CAF-8C66-33F8598E5E8B}" dt="2022-05-24T11:08:23.304" v="13"/>
          <pc:sldLayoutMkLst>
            <pc:docMk/>
            <pc:sldMasterMk cId="1157101261" sldId="2147483672"/>
            <pc:sldLayoutMk cId="2210723582" sldId="2147483673"/>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2481748380" sldId="2147483674"/>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1807126964" sldId="2147483675"/>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1197714742" sldId="2147483676"/>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2182103095" sldId="2147483677"/>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3832429176" sldId="2147483678"/>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4174314459" sldId="2147483679"/>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2141188201" sldId="2147483680"/>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2658359811" sldId="2147483681"/>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2513514887" sldId="2147483682"/>
          </pc:sldLayoutMkLst>
        </pc:sldLayoutChg>
        <pc:sldLayoutChg chg="add del replId">
          <pc:chgData name="Sandhya Allu" userId="S::sandhya_allu@thbs.com::931a38b6-b10c-461b-8938-f02b64323cce" providerId="AD" clId="Web-{84A92199-E13F-4CAF-8C66-33F8598E5E8B}" dt="2022-05-24T11:08:23.304" v="13"/>
          <pc:sldLayoutMkLst>
            <pc:docMk/>
            <pc:sldMasterMk cId="1157101261" sldId="2147483672"/>
            <pc:sldLayoutMk cId="3740689024" sldId="2147483683"/>
          </pc:sldLayoutMkLst>
        </pc:sldLayoutChg>
      </pc:sldMasterChg>
      <pc:sldMasterChg chg="add del addSldLayout delSldLayout">
        <pc:chgData name="Sandhya Allu" userId="S::sandhya_allu@thbs.com::931a38b6-b10c-461b-8938-f02b64323cce" providerId="AD" clId="Web-{84A92199-E13F-4CAF-8C66-33F8598E5E8B}" dt="2022-05-24T11:10:28.212" v="50"/>
        <pc:sldMasterMkLst>
          <pc:docMk/>
          <pc:sldMasterMk cId="3974475999" sldId="2147483698"/>
        </pc:sldMasterMkLst>
        <pc:sldLayoutChg chg="add del">
          <pc:chgData name="Sandhya Allu" userId="S::sandhya_allu@thbs.com::931a38b6-b10c-461b-8938-f02b64323cce" providerId="AD" clId="Web-{84A92199-E13F-4CAF-8C66-33F8598E5E8B}" dt="2022-05-24T11:10:28.212" v="50"/>
          <pc:sldLayoutMkLst>
            <pc:docMk/>
            <pc:sldMasterMk cId="3974475999" sldId="2147483698"/>
            <pc:sldLayoutMk cId="1174578805" sldId="2147483687"/>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2722811880" sldId="2147483688"/>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850171684" sldId="2147483689"/>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3818652050" sldId="2147483690"/>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2798565842" sldId="2147483691"/>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525045863" sldId="2147483692"/>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2480868367" sldId="2147483693"/>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1481143138" sldId="2147483694"/>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3782556095" sldId="2147483695"/>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904065240" sldId="2147483696"/>
          </pc:sldLayoutMkLst>
        </pc:sldLayoutChg>
        <pc:sldLayoutChg chg="add del">
          <pc:chgData name="Sandhya Allu" userId="S::sandhya_allu@thbs.com::931a38b6-b10c-461b-8938-f02b64323cce" providerId="AD" clId="Web-{84A92199-E13F-4CAF-8C66-33F8598E5E8B}" dt="2022-05-24T11:10:28.212" v="50"/>
          <pc:sldLayoutMkLst>
            <pc:docMk/>
            <pc:sldMasterMk cId="3974475999" sldId="2147483698"/>
            <pc:sldLayoutMk cId="4046086993" sldId="2147483697"/>
          </pc:sldLayoutMkLst>
        </pc:sldLayoutChg>
      </pc:sldMasterChg>
      <pc:sldMasterChg chg="add addSldLayout">
        <pc:chgData name="Sandhya Allu" userId="S::sandhya_allu@thbs.com::931a38b6-b10c-461b-8938-f02b64323cce" providerId="AD" clId="Web-{84A92199-E13F-4CAF-8C66-33F8598E5E8B}" dt="2022-05-24T11:10:28.212" v="50"/>
        <pc:sldMasterMkLst>
          <pc:docMk/>
          <pc:sldMasterMk cId="3958082657" sldId="2147483699"/>
        </pc:sldMasterMkLst>
        <pc:sldLayoutChg chg="add">
          <pc:chgData name="Sandhya Allu" userId="S::sandhya_allu@thbs.com::931a38b6-b10c-461b-8938-f02b64323cce" providerId="AD" clId="Web-{84A92199-E13F-4CAF-8C66-33F8598E5E8B}" dt="2022-05-24T11:10:28.212" v="50"/>
          <pc:sldLayoutMkLst>
            <pc:docMk/>
            <pc:sldMasterMk cId="3958082657" sldId="2147483699"/>
            <pc:sldLayoutMk cId="3697294103" sldId="2147483700"/>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1478740521" sldId="2147483701"/>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1721562677" sldId="2147483702"/>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1926767905" sldId="2147483703"/>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275159001" sldId="2147483704"/>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2395643098" sldId="2147483705"/>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38606804" sldId="2147483706"/>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1050373205" sldId="2147483707"/>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3453186826" sldId="2147483708"/>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968492758" sldId="2147483709"/>
          </pc:sldLayoutMkLst>
        </pc:sldLayoutChg>
        <pc:sldLayoutChg chg="add">
          <pc:chgData name="Sandhya Allu" userId="S::sandhya_allu@thbs.com::931a38b6-b10c-461b-8938-f02b64323cce" providerId="AD" clId="Web-{84A92199-E13F-4CAF-8C66-33F8598E5E8B}" dt="2022-05-24T11:10:28.212" v="50"/>
          <pc:sldLayoutMkLst>
            <pc:docMk/>
            <pc:sldMasterMk cId="3958082657" sldId="2147483699"/>
            <pc:sldLayoutMk cId="2920105549" sldId="2147483710"/>
          </pc:sldLayoutMkLst>
        </pc:sldLayoutChg>
      </pc:sldMasterChg>
    </pc:docChg>
  </pc:docChgLst>
  <pc:docChgLst>
    <pc:chgData name="Sandhya Allu" userId="S::sandhya_allu@thbs.com::931a38b6-b10c-461b-8938-f02b64323cce" providerId="AD" clId="Web-{C2C9B33A-1DDA-200C-292C-875581B2BF67}"/>
    <pc:docChg chg="addSld delSld modSld">
      <pc:chgData name="Sandhya Allu" userId="S::sandhya_allu@thbs.com::931a38b6-b10c-461b-8938-f02b64323cce" providerId="AD" clId="Web-{C2C9B33A-1DDA-200C-292C-875581B2BF67}" dt="2022-05-26T05:45:06.357" v="32"/>
      <pc:docMkLst>
        <pc:docMk/>
      </pc:docMkLst>
      <pc:sldChg chg="addSp delSp modSp mod modTransition setClrOvrMap">
        <pc:chgData name="Sandhya Allu" userId="S::sandhya_allu@thbs.com::931a38b6-b10c-461b-8938-f02b64323cce" providerId="AD" clId="Web-{C2C9B33A-1DDA-200C-292C-875581B2BF67}" dt="2022-05-26T05:42:51.574" v="25" actId="20577"/>
        <pc:sldMkLst>
          <pc:docMk/>
          <pc:sldMk cId="109857222" sldId="256"/>
        </pc:sldMkLst>
        <pc:spChg chg="mod">
          <ac:chgData name="Sandhya Allu" userId="S::sandhya_allu@thbs.com::931a38b6-b10c-461b-8938-f02b64323cce" providerId="AD" clId="Web-{C2C9B33A-1DDA-200C-292C-875581B2BF67}" dt="2022-05-26T05:40:46.589" v="15"/>
          <ac:spMkLst>
            <pc:docMk/>
            <pc:sldMk cId="109857222" sldId="256"/>
            <ac:spMk id="2" creationId="{00000000-0000-0000-0000-000000000000}"/>
          </ac:spMkLst>
        </pc:spChg>
        <pc:spChg chg="mod">
          <ac:chgData name="Sandhya Allu" userId="S::sandhya_allu@thbs.com::931a38b6-b10c-461b-8938-f02b64323cce" providerId="AD" clId="Web-{C2C9B33A-1DDA-200C-292C-875581B2BF67}" dt="2022-05-26T05:42:51.574" v="25" actId="20577"/>
          <ac:spMkLst>
            <pc:docMk/>
            <pc:sldMk cId="109857222" sldId="256"/>
            <ac:spMk id="3" creationId="{00000000-0000-0000-0000-000000000000}"/>
          </ac:spMkLst>
        </pc:spChg>
        <pc:spChg chg="add del">
          <ac:chgData name="Sandhya Allu" userId="S::sandhya_allu@thbs.com::931a38b6-b10c-461b-8938-f02b64323cce" providerId="AD" clId="Web-{C2C9B33A-1DDA-200C-292C-875581B2BF67}" dt="2022-05-26T05:40:46.589" v="15"/>
          <ac:spMkLst>
            <pc:docMk/>
            <pc:sldMk cId="109857222" sldId="256"/>
            <ac:spMk id="35" creationId="{6B695AA2-4B70-477F-AF90-536B720A1343}"/>
          </ac:spMkLst>
        </pc:spChg>
        <pc:spChg chg="add del">
          <ac:chgData name="Sandhya Allu" userId="S::sandhya_allu@thbs.com::931a38b6-b10c-461b-8938-f02b64323cce" providerId="AD" clId="Web-{C2C9B33A-1DDA-200C-292C-875581B2BF67}" dt="2022-05-26T05:40:46.573" v="14"/>
          <ac:spMkLst>
            <pc:docMk/>
            <pc:sldMk cId="109857222" sldId="256"/>
            <ac:spMk id="40" creationId="{D5B012D8-7F27-4758-9AC6-C889B154BD73}"/>
          </ac:spMkLst>
        </pc:spChg>
        <pc:spChg chg="add del">
          <ac:chgData name="Sandhya Allu" userId="S::sandhya_allu@thbs.com::931a38b6-b10c-461b-8938-f02b64323cce" providerId="AD" clId="Web-{C2C9B33A-1DDA-200C-292C-875581B2BF67}" dt="2022-05-26T05:40:46.573" v="14"/>
          <ac:spMkLst>
            <pc:docMk/>
            <pc:sldMk cId="109857222" sldId="256"/>
            <ac:spMk id="42" creationId="{4063B759-00FC-46D1-9898-8E8625268FAF}"/>
          </ac:spMkLst>
        </pc:spChg>
        <pc:spChg chg="add">
          <ac:chgData name="Sandhya Allu" userId="S::sandhya_allu@thbs.com::931a38b6-b10c-461b-8938-f02b64323cce" providerId="AD" clId="Web-{C2C9B33A-1DDA-200C-292C-875581B2BF67}" dt="2022-05-26T05:40:46.589" v="15"/>
          <ac:spMkLst>
            <pc:docMk/>
            <pc:sldMk cId="109857222" sldId="256"/>
            <ac:spMk id="44" creationId="{5683D043-25BB-4AC9-8130-641179672614}"/>
          </ac:spMkLst>
        </pc:spChg>
        <pc:spChg chg="add">
          <ac:chgData name="Sandhya Allu" userId="S::sandhya_allu@thbs.com::931a38b6-b10c-461b-8938-f02b64323cce" providerId="AD" clId="Web-{C2C9B33A-1DDA-200C-292C-875581B2BF67}" dt="2022-05-26T05:40:46.589" v="15"/>
          <ac:spMkLst>
            <pc:docMk/>
            <pc:sldMk cId="109857222" sldId="256"/>
            <ac:spMk id="45" creationId="{AA61CCAC-6875-474C-8E9E-F57ABF078C2B}"/>
          </ac:spMkLst>
        </pc:spChg>
        <pc:picChg chg="mod">
          <ac:chgData name="Sandhya Allu" userId="S::sandhya_allu@thbs.com::931a38b6-b10c-461b-8938-f02b64323cce" providerId="AD" clId="Web-{C2C9B33A-1DDA-200C-292C-875581B2BF67}" dt="2022-05-26T05:40:46.589" v="15"/>
          <ac:picMkLst>
            <pc:docMk/>
            <pc:sldMk cId="109857222" sldId="256"/>
            <ac:picMk id="27" creationId="{7A84788D-BA81-811E-ED66-5F5C22559046}"/>
          </ac:picMkLst>
        </pc:picChg>
      </pc:sldChg>
      <pc:sldChg chg="addSp delSp modSp del mod addAnim delAnim setClrOvrMap">
        <pc:chgData name="Sandhya Allu" userId="S::sandhya_allu@thbs.com::931a38b6-b10c-461b-8938-f02b64323cce" providerId="AD" clId="Web-{C2C9B33A-1DDA-200C-292C-875581B2BF67}" dt="2022-05-26T05:45:06.357" v="32"/>
        <pc:sldMkLst>
          <pc:docMk/>
          <pc:sldMk cId="1986210450" sldId="263"/>
        </pc:sldMkLst>
        <pc:spChg chg="mod ord">
          <ac:chgData name="Sandhya Allu" userId="S::sandhya_allu@thbs.com::931a38b6-b10c-461b-8938-f02b64323cce" providerId="AD" clId="Web-{C2C9B33A-1DDA-200C-292C-875581B2BF67}" dt="2022-05-26T05:44:49.778" v="30"/>
          <ac:spMkLst>
            <pc:docMk/>
            <pc:sldMk cId="1986210450" sldId="263"/>
            <ac:spMk id="2" creationId="{C48FBA8D-F136-6855-EFC2-A25D89D2E8D9}"/>
          </ac:spMkLst>
        </pc:spChg>
        <pc:spChg chg="del">
          <ac:chgData name="Sandhya Allu" userId="S::sandhya_allu@thbs.com::931a38b6-b10c-461b-8938-f02b64323cce" providerId="AD" clId="Web-{C2C9B33A-1DDA-200C-292C-875581B2BF67}" dt="2022-05-26T05:38:28.947" v="2"/>
          <ac:spMkLst>
            <pc:docMk/>
            <pc:sldMk cId="1986210450" sldId="263"/>
            <ac:spMk id="6" creationId="{3D65E7B2-1D8D-2F92-EDA6-8D88E3B6FF87}"/>
          </ac:spMkLst>
        </pc:spChg>
        <pc:spChg chg="del">
          <ac:chgData name="Sandhya Allu" userId="S::sandhya_allu@thbs.com::931a38b6-b10c-461b-8938-f02b64323cce" providerId="AD" clId="Web-{C2C9B33A-1DDA-200C-292C-875581B2BF67}" dt="2022-05-26T05:38:23.697" v="1"/>
          <ac:spMkLst>
            <pc:docMk/>
            <pc:sldMk cId="1986210450" sldId="263"/>
            <ac:spMk id="7" creationId="{D61AF36F-B104-6C48-9C6B-A3D7472D7B5D}"/>
          </ac:spMkLst>
        </pc:spChg>
        <pc:spChg chg="add del">
          <ac:chgData name="Sandhya Allu" userId="S::sandhya_allu@thbs.com::931a38b6-b10c-461b-8938-f02b64323cce" providerId="AD" clId="Web-{C2C9B33A-1DDA-200C-292C-875581B2BF67}" dt="2022-05-26T05:44:49.778" v="30"/>
          <ac:spMkLst>
            <pc:docMk/>
            <pc:sldMk cId="1986210450" sldId="263"/>
            <ac:spMk id="21" creationId="{B01B0E58-A5C8-4CDA-A2E0-35DF94E59857}"/>
          </ac:spMkLst>
        </pc:spChg>
        <pc:spChg chg="add del">
          <ac:chgData name="Sandhya Allu" userId="S::sandhya_allu@thbs.com::931a38b6-b10c-461b-8938-f02b64323cce" providerId="AD" clId="Web-{C2C9B33A-1DDA-200C-292C-875581B2BF67}" dt="2022-05-26T05:44:49.778" v="30"/>
          <ac:spMkLst>
            <pc:docMk/>
            <pc:sldMk cId="1986210450" sldId="263"/>
            <ac:spMk id="22" creationId="{E6C8E6EB-4C59-429B-97E4-72A058CFC4FB}"/>
          </ac:spMkLst>
        </pc:spChg>
        <pc:spChg chg="add del">
          <ac:chgData name="Sandhya Allu" userId="S::sandhya_allu@thbs.com::931a38b6-b10c-461b-8938-f02b64323cce" providerId="AD" clId="Web-{C2C9B33A-1DDA-200C-292C-875581B2BF67}" dt="2022-05-26T05:44:49.778" v="30"/>
          <ac:spMkLst>
            <pc:docMk/>
            <pc:sldMk cId="1986210450" sldId="263"/>
            <ac:spMk id="23" creationId="{B5B90362-AFCC-46A9-B41C-A257A8C5B314}"/>
          </ac:spMkLst>
        </pc:spChg>
        <pc:spChg chg="add del">
          <ac:chgData name="Sandhya Allu" userId="S::sandhya_allu@thbs.com::931a38b6-b10c-461b-8938-f02b64323cce" providerId="AD" clId="Web-{C2C9B33A-1DDA-200C-292C-875581B2BF67}" dt="2022-05-26T05:44:49.778" v="30"/>
          <ac:spMkLst>
            <pc:docMk/>
            <pc:sldMk cId="1986210450" sldId="263"/>
            <ac:spMk id="24" creationId="{F71EF7F1-38BA-471D-8CD4-2A9AE8E35527}"/>
          </ac:spMkLst>
        </pc:spChg>
        <pc:spChg chg="add del">
          <ac:chgData name="Sandhya Allu" userId="S::sandhya_allu@thbs.com::931a38b6-b10c-461b-8938-f02b64323cce" providerId="AD" clId="Web-{C2C9B33A-1DDA-200C-292C-875581B2BF67}" dt="2022-05-26T05:44:49.778" v="30"/>
          <ac:spMkLst>
            <pc:docMk/>
            <pc:sldMk cId="1986210450" sldId="263"/>
            <ac:spMk id="25" creationId="{C0524398-BFB4-4C4A-8317-83B8729F9B26}"/>
          </ac:spMkLst>
        </pc:spChg>
        <pc:spChg chg="add del">
          <ac:chgData name="Sandhya Allu" userId="S::sandhya_allu@thbs.com::931a38b6-b10c-461b-8938-f02b64323cce" providerId="AD" clId="Web-{C2C9B33A-1DDA-200C-292C-875581B2BF67}" dt="2022-05-26T05:44:49.778" v="30"/>
          <ac:spMkLst>
            <pc:docMk/>
            <pc:sldMk cId="1986210450" sldId="263"/>
            <ac:spMk id="26" creationId="{E08D4B6A-8113-4DFB-B82E-B60CAC8E0A50}"/>
          </ac:spMkLst>
        </pc:spChg>
        <pc:spChg chg="add del">
          <ac:chgData name="Sandhya Allu" userId="S::sandhya_allu@thbs.com::931a38b6-b10c-461b-8938-f02b64323cce" providerId="AD" clId="Web-{C2C9B33A-1DDA-200C-292C-875581B2BF67}" dt="2022-05-26T05:44:49.778" v="30"/>
          <ac:spMkLst>
            <pc:docMk/>
            <pc:sldMk cId="1986210450" sldId="263"/>
            <ac:spMk id="27" creationId="{9822E561-F97C-4CBB-A9A6-A6BF6317BC84}"/>
          </ac:spMkLst>
        </pc:spChg>
        <pc:spChg chg="add del">
          <ac:chgData name="Sandhya Allu" userId="S::sandhya_allu@thbs.com::931a38b6-b10c-461b-8938-f02b64323cce" providerId="AD" clId="Web-{C2C9B33A-1DDA-200C-292C-875581B2BF67}" dt="2022-05-26T05:44:49.778" v="29"/>
          <ac:spMkLst>
            <pc:docMk/>
            <pc:sldMk cId="1986210450" sldId="263"/>
            <ac:spMk id="33" creationId="{E6C8E6EB-4C59-429B-97E4-72A058CFC4FB}"/>
          </ac:spMkLst>
        </pc:spChg>
        <pc:spChg chg="add del">
          <ac:chgData name="Sandhya Allu" userId="S::sandhya_allu@thbs.com::931a38b6-b10c-461b-8938-f02b64323cce" providerId="AD" clId="Web-{C2C9B33A-1DDA-200C-292C-875581B2BF67}" dt="2022-05-26T05:44:49.778" v="29"/>
          <ac:spMkLst>
            <pc:docMk/>
            <pc:sldMk cId="1986210450" sldId="263"/>
            <ac:spMk id="35" creationId="{B5B90362-AFCC-46A9-B41C-A257A8C5B314}"/>
          </ac:spMkLst>
        </pc:spChg>
        <pc:spChg chg="add del">
          <ac:chgData name="Sandhya Allu" userId="S::sandhya_allu@thbs.com::931a38b6-b10c-461b-8938-f02b64323cce" providerId="AD" clId="Web-{C2C9B33A-1DDA-200C-292C-875581B2BF67}" dt="2022-05-26T05:44:49.778" v="29"/>
          <ac:spMkLst>
            <pc:docMk/>
            <pc:sldMk cId="1986210450" sldId="263"/>
            <ac:spMk id="37" creationId="{F71EF7F1-38BA-471D-8CD4-2A9AE8E35527}"/>
          </ac:spMkLst>
        </pc:spChg>
        <pc:spChg chg="add del">
          <ac:chgData name="Sandhya Allu" userId="S::sandhya_allu@thbs.com::931a38b6-b10c-461b-8938-f02b64323cce" providerId="AD" clId="Web-{C2C9B33A-1DDA-200C-292C-875581B2BF67}" dt="2022-05-26T05:44:49.778" v="29"/>
          <ac:spMkLst>
            <pc:docMk/>
            <pc:sldMk cId="1986210450" sldId="263"/>
            <ac:spMk id="39" creationId="{C0524398-BFB4-4C4A-8317-83B8729F9B26}"/>
          </ac:spMkLst>
        </pc:spChg>
        <pc:spChg chg="add del">
          <ac:chgData name="Sandhya Allu" userId="S::sandhya_allu@thbs.com::931a38b6-b10c-461b-8938-f02b64323cce" providerId="AD" clId="Web-{C2C9B33A-1DDA-200C-292C-875581B2BF67}" dt="2022-05-26T05:44:49.778" v="29"/>
          <ac:spMkLst>
            <pc:docMk/>
            <pc:sldMk cId="1986210450" sldId="263"/>
            <ac:spMk id="41" creationId="{2FB82883-1DC0-4BE1-A607-009095F3355A}"/>
          </ac:spMkLst>
        </pc:spChg>
        <pc:spChg chg="add del">
          <ac:chgData name="Sandhya Allu" userId="S::sandhya_allu@thbs.com::931a38b6-b10c-461b-8938-f02b64323cce" providerId="AD" clId="Web-{C2C9B33A-1DDA-200C-292C-875581B2BF67}" dt="2022-05-26T05:44:49.778" v="29"/>
          <ac:spMkLst>
            <pc:docMk/>
            <pc:sldMk cId="1986210450" sldId="263"/>
            <ac:spMk id="43" creationId="{9FA98EAA-A866-4C95-A2A8-44E46FBAD5A0}"/>
          </ac:spMkLst>
        </pc:spChg>
        <pc:spChg chg="add">
          <ac:chgData name="Sandhya Allu" userId="S::sandhya_allu@thbs.com::931a38b6-b10c-461b-8938-f02b64323cce" providerId="AD" clId="Web-{C2C9B33A-1DDA-200C-292C-875581B2BF67}" dt="2022-05-26T05:44:49.778" v="30"/>
          <ac:spMkLst>
            <pc:docMk/>
            <pc:sldMk cId="1986210450" sldId="263"/>
            <ac:spMk id="45" creationId="{E6C8E6EB-4C59-429B-97E4-72A058CFC4FB}"/>
          </ac:spMkLst>
        </pc:spChg>
        <pc:spChg chg="add">
          <ac:chgData name="Sandhya Allu" userId="S::sandhya_allu@thbs.com::931a38b6-b10c-461b-8938-f02b64323cce" providerId="AD" clId="Web-{C2C9B33A-1DDA-200C-292C-875581B2BF67}" dt="2022-05-26T05:44:49.778" v="30"/>
          <ac:spMkLst>
            <pc:docMk/>
            <pc:sldMk cId="1986210450" sldId="263"/>
            <ac:spMk id="46" creationId="{B5B90362-AFCC-46A9-B41C-A257A8C5B314}"/>
          </ac:spMkLst>
        </pc:spChg>
        <pc:spChg chg="add">
          <ac:chgData name="Sandhya Allu" userId="S::sandhya_allu@thbs.com::931a38b6-b10c-461b-8938-f02b64323cce" providerId="AD" clId="Web-{C2C9B33A-1DDA-200C-292C-875581B2BF67}" dt="2022-05-26T05:44:49.778" v="30"/>
          <ac:spMkLst>
            <pc:docMk/>
            <pc:sldMk cId="1986210450" sldId="263"/>
            <ac:spMk id="47" creationId="{F71EF7F1-38BA-471D-8CD4-2A9AE8E35527}"/>
          </ac:spMkLst>
        </pc:spChg>
        <pc:spChg chg="add">
          <ac:chgData name="Sandhya Allu" userId="S::sandhya_allu@thbs.com::931a38b6-b10c-461b-8938-f02b64323cce" providerId="AD" clId="Web-{C2C9B33A-1DDA-200C-292C-875581B2BF67}" dt="2022-05-26T05:44:49.778" v="30"/>
          <ac:spMkLst>
            <pc:docMk/>
            <pc:sldMk cId="1986210450" sldId="263"/>
            <ac:spMk id="48" creationId="{C0524398-BFB4-4C4A-8317-83B8729F9B26}"/>
          </ac:spMkLst>
        </pc:spChg>
        <pc:spChg chg="add">
          <ac:chgData name="Sandhya Allu" userId="S::sandhya_allu@thbs.com::931a38b6-b10c-461b-8938-f02b64323cce" providerId="AD" clId="Web-{C2C9B33A-1DDA-200C-292C-875581B2BF67}" dt="2022-05-26T05:44:49.778" v="30"/>
          <ac:spMkLst>
            <pc:docMk/>
            <pc:sldMk cId="1986210450" sldId="263"/>
            <ac:spMk id="49" creationId="{007891EC-4501-44ED-A8C8-B11B6DB767AB}"/>
          </ac:spMkLst>
        </pc:spChg>
        <pc:picChg chg="mod">
          <ac:chgData name="Sandhya Allu" userId="S::sandhya_allu@thbs.com::931a38b6-b10c-461b-8938-f02b64323cce" providerId="AD" clId="Web-{C2C9B33A-1DDA-200C-292C-875581B2BF67}" dt="2022-05-26T05:44:49.778" v="30"/>
          <ac:picMkLst>
            <pc:docMk/>
            <pc:sldMk cId="1986210450" sldId="263"/>
            <ac:picMk id="28" creationId="{3A835F2E-9351-8F18-2FAC-E570E52467D9}"/>
          </ac:picMkLst>
        </pc:picChg>
        <pc:cxnChg chg="add">
          <ac:chgData name="Sandhya Allu" userId="S::sandhya_allu@thbs.com::931a38b6-b10c-461b-8938-f02b64323cce" providerId="AD" clId="Web-{C2C9B33A-1DDA-200C-292C-875581B2BF67}" dt="2022-05-26T05:44:49.778" v="30"/>
          <ac:cxnSpMkLst>
            <pc:docMk/>
            <pc:sldMk cId="1986210450" sldId="263"/>
            <ac:cxnSpMk id="50" creationId="{34E5597F-CE67-4085-9548-E6A8036DA3BB}"/>
          </ac:cxnSpMkLst>
        </pc:cxnChg>
      </pc:sldChg>
      <pc:sldChg chg="addSp delSp modSp new mod setBg">
        <pc:chgData name="Sandhya Allu" userId="S::sandhya_allu@thbs.com::931a38b6-b10c-461b-8938-f02b64323cce" providerId="AD" clId="Web-{C2C9B33A-1DDA-200C-292C-875581B2BF67}" dt="2022-05-26T05:39:09.041" v="12"/>
        <pc:sldMkLst>
          <pc:docMk/>
          <pc:sldMk cId="2532169760" sldId="264"/>
        </pc:sldMkLst>
        <pc:spChg chg="mod">
          <ac:chgData name="Sandhya Allu" userId="S::sandhya_allu@thbs.com::931a38b6-b10c-461b-8938-f02b64323cce" providerId="AD" clId="Web-{C2C9B33A-1DDA-200C-292C-875581B2BF67}" dt="2022-05-26T05:39:09.041" v="12"/>
          <ac:spMkLst>
            <pc:docMk/>
            <pc:sldMk cId="2532169760" sldId="264"/>
            <ac:spMk id="2" creationId="{57D7306B-5D79-E8FB-BEC1-C918E458FFD5}"/>
          </ac:spMkLst>
        </pc:spChg>
        <pc:spChg chg="add del">
          <ac:chgData name="Sandhya Allu" userId="S::sandhya_allu@thbs.com::931a38b6-b10c-461b-8938-f02b64323cce" providerId="AD" clId="Web-{C2C9B33A-1DDA-200C-292C-875581B2BF67}" dt="2022-05-26T05:39:09.041" v="12"/>
          <ac:spMkLst>
            <pc:docMk/>
            <pc:sldMk cId="2532169760" sldId="264"/>
            <ac:spMk id="3" creationId="{6A1A878D-D74F-19FC-3C5E-A5AF3466AA77}"/>
          </ac:spMkLst>
        </pc:spChg>
        <pc:spChg chg="add">
          <ac:chgData name="Sandhya Allu" userId="S::sandhya_allu@thbs.com::931a38b6-b10c-461b-8938-f02b64323cce" providerId="AD" clId="Web-{C2C9B33A-1DDA-200C-292C-875581B2BF67}" dt="2022-05-26T05:39:09.041" v="12"/>
          <ac:spMkLst>
            <pc:docMk/>
            <pc:sldMk cId="2532169760" sldId="264"/>
            <ac:spMk id="9" creationId="{E6C8E6EB-4C59-429B-97E4-72A058CFC4FB}"/>
          </ac:spMkLst>
        </pc:spChg>
        <pc:spChg chg="add del">
          <ac:chgData name="Sandhya Allu" userId="S::sandhya_allu@thbs.com::931a38b6-b10c-461b-8938-f02b64323cce" providerId="AD" clId="Web-{C2C9B33A-1DDA-200C-292C-875581B2BF67}" dt="2022-05-26T05:39:09.010" v="11"/>
          <ac:spMkLst>
            <pc:docMk/>
            <pc:sldMk cId="2532169760" sldId="264"/>
            <ac:spMk id="10" creationId="{DD651B61-325E-4E73-8445-38B0DE8AAAB6}"/>
          </ac:spMkLst>
        </pc:spChg>
        <pc:spChg chg="add">
          <ac:chgData name="Sandhya Allu" userId="S::sandhya_allu@thbs.com::931a38b6-b10c-461b-8938-f02b64323cce" providerId="AD" clId="Web-{C2C9B33A-1DDA-200C-292C-875581B2BF67}" dt="2022-05-26T05:39:09.041" v="12"/>
          <ac:spMkLst>
            <pc:docMk/>
            <pc:sldMk cId="2532169760" sldId="264"/>
            <ac:spMk id="11" creationId="{B5B90362-AFCC-46A9-B41C-A257A8C5B314}"/>
          </ac:spMkLst>
        </pc:spChg>
        <pc:spChg chg="add del">
          <ac:chgData name="Sandhya Allu" userId="S::sandhya_allu@thbs.com::931a38b6-b10c-461b-8938-f02b64323cce" providerId="AD" clId="Web-{C2C9B33A-1DDA-200C-292C-875581B2BF67}" dt="2022-05-26T05:39:09.010" v="11"/>
          <ac:spMkLst>
            <pc:docMk/>
            <pc:sldMk cId="2532169760" sldId="264"/>
            <ac:spMk id="12" creationId="{B42E5253-D3AC-4AC2-B766-8B34F13C2F5E}"/>
          </ac:spMkLst>
        </pc:spChg>
        <pc:spChg chg="add">
          <ac:chgData name="Sandhya Allu" userId="S::sandhya_allu@thbs.com::931a38b6-b10c-461b-8938-f02b64323cce" providerId="AD" clId="Web-{C2C9B33A-1DDA-200C-292C-875581B2BF67}" dt="2022-05-26T05:39:09.041" v="12"/>
          <ac:spMkLst>
            <pc:docMk/>
            <pc:sldMk cId="2532169760" sldId="264"/>
            <ac:spMk id="13" creationId="{F71EF7F1-38BA-471D-8CD4-2A9AE8E35527}"/>
          </ac:spMkLst>
        </pc:spChg>
        <pc:spChg chg="add del">
          <ac:chgData name="Sandhya Allu" userId="S::sandhya_allu@thbs.com::931a38b6-b10c-461b-8938-f02b64323cce" providerId="AD" clId="Web-{C2C9B33A-1DDA-200C-292C-875581B2BF67}" dt="2022-05-26T05:39:09.010" v="11"/>
          <ac:spMkLst>
            <pc:docMk/>
            <pc:sldMk cId="2532169760" sldId="264"/>
            <ac:spMk id="14" creationId="{10AE8D57-436A-4073-9A75-15BB5949F8B4}"/>
          </ac:spMkLst>
        </pc:spChg>
        <pc:spChg chg="add">
          <ac:chgData name="Sandhya Allu" userId="S::sandhya_allu@thbs.com::931a38b6-b10c-461b-8938-f02b64323cce" providerId="AD" clId="Web-{C2C9B33A-1DDA-200C-292C-875581B2BF67}" dt="2022-05-26T05:39:09.041" v="12"/>
          <ac:spMkLst>
            <pc:docMk/>
            <pc:sldMk cId="2532169760" sldId="264"/>
            <ac:spMk id="15" creationId="{C0524398-BFB4-4C4A-8317-83B8729F9B26}"/>
          </ac:spMkLst>
        </pc:spChg>
        <pc:spChg chg="add del">
          <ac:chgData name="Sandhya Allu" userId="S::sandhya_allu@thbs.com::931a38b6-b10c-461b-8938-f02b64323cce" providerId="AD" clId="Web-{C2C9B33A-1DDA-200C-292C-875581B2BF67}" dt="2022-05-26T05:39:09.010" v="11"/>
          <ac:spMkLst>
            <pc:docMk/>
            <pc:sldMk cId="2532169760" sldId="264"/>
            <ac:spMk id="16" creationId="{E2852671-8EB6-4EAF-8AF8-65CF3FD66456}"/>
          </ac:spMkLst>
        </pc:spChg>
        <pc:spChg chg="add">
          <ac:chgData name="Sandhya Allu" userId="S::sandhya_allu@thbs.com::931a38b6-b10c-461b-8938-f02b64323cce" providerId="AD" clId="Web-{C2C9B33A-1DDA-200C-292C-875581B2BF67}" dt="2022-05-26T05:39:09.041" v="12"/>
          <ac:spMkLst>
            <pc:docMk/>
            <pc:sldMk cId="2532169760" sldId="264"/>
            <ac:spMk id="17" creationId="{2FB82883-1DC0-4BE1-A607-009095F3355A}"/>
          </ac:spMkLst>
        </pc:spChg>
        <pc:spChg chg="add del">
          <ac:chgData name="Sandhya Allu" userId="S::sandhya_allu@thbs.com::931a38b6-b10c-461b-8938-f02b64323cce" providerId="AD" clId="Web-{C2C9B33A-1DDA-200C-292C-875581B2BF67}" dt="2022-05-26T05:39:09.010" v="11"/>
          <ac:spMkLst>
            <pc:docMk/>
            <pc:sldMk cId="2532169760" sldId="264"/>
            <ac:spMk id="18" creationId="{A52FF1B8-145F-47AA-9F6F-7DA3201AA6CB}"/>
          </ac:spMkLst>
        </pc:spChg>
        <pc:spChg chg="add">
          <ac:chgData name="Sandhya Allu" userId="S::sandhya_allu@thbs.com::931a38b6-b10c-461b-8938-f02b64323cce" providerId="AD" clId="Web-{C2C9B33A-1DDA-200C-292C-875581B2BF67}" dt="2022-05-26T05:39:09.041" v="12"/>
          <ac:spMkLst>
            <pc:docMk/>
            <pc:sldMk cId="2532169760" sldId="264"/>
            <ac:spMk id="19" creationId="{9FA98EAA-A866-4C95-A2A8-44E46FBAD5A0}"/>
          </ac:spMkLst>
        </pc:spChg>
        <pc:spChg chg="add del">
          <ac:chgData name="Sandhya Allu" userId="S::sandhya_allu@thbs.com::931a38b6-b10c-461b-8938-f02b64323cce" providerId="AD" clId="Web-{C2C9B33A-1DDA-200C-292C-875581B2BF67}" dt="2022-05-26T05:39:09.010" v="11"/>
          <ac:spMkLst>
            <pc:docMk/>
            <pc:sldMk cId="2532169760" sldId="264"/>
            <ac:spMk id="20" creationId="{6DFE8A8C-8C1F-40A1-8A45-9D05B0DD8EF8}"/>
          </ac:spMkLst>
        </pc:spChg>
        <pc:spChg chg="add del">
          <ac:chgData name="Sandhya Allu" userId="S::sandhya_allu@thbs.com::931a38b6-b10c-461b-8938-f02b64323cce" providerId="AD" clId="Web-{C2C9B33A-1DDA-200C-292C-875581B2BF67}" dt="2022-05-26T05:39:09.010" v="11"/>
          <ac:spMkLst>
            <pc:docMk/>
            <pc:sldMk cId="2532169760" sldId="264"/>
            <ac:spMk id="22" creationId="{EE1EF8C3-8F8A-447D-A5FF-C12426825418}"/>
          </ac:spMkLst>
        </pc:spChg>
        <pc:spChg chg="add del">
          <ac:chgData name="Sandhya Allu" userId="S::sandhya_allu@thbs.com::931a38b6-b10c-461b-8938-f02b64323cce" providerId="AD" clId="Web-{C2C9B33A-1DDA-200C-292C-875581B2BF67}" dt="2022-05-26T05:39:09.010" v="11"/>
          <ac:spMkLst>
            <pc:docMk/>
            <pc:sldMk cId="2532169760" sldId="264"/>
            <ac:spMk id="24" creationId="{1B511BAF-6DC3-420A-8603-96945C66ADB3}"/>
          </ac:spMkLst>
        </pc:spChg>
        <pc:picChg chg="add">
          <ac:chgData name="Sandhya Allu" userId="S::sandhya_allu@thbs.com::931a38b6-b10c-461b-8938-f02b64323cce" providerId="AD" clId="Web-{C2C9B33A-1DDA-200C-292C-875581B2BF67}" dt="2022-05-26T05:39:09.041" v="12"/>
          <ac:picMkLst>
            <pc:docMk/>
            <pc:sldMk cId="2532169760" sldId="264"/>
            <ac:picMk id="5" creationId="{3B2FCFF7-7398-089F-40D1-EE221E97B4D0}"/>
          </ac:picMkLst>
        </pc:picChg>
        <pc:picChg chg="add del">
          <ac:chgData name="Sandhya Allu" userId="S::sandhya_allu@thbs.com::931a38b6-b10c-461b-8938-f02b64323cce" providerId="AD" clId="Web-{C2C9B33A-1DDA-200C-292C-875581B2BF67}" dt="2022-05-26T05:39:09.010" v="11"/>
          <ac:picMkLst>
            <pc:docMk/>
            <pc:sldMk cId="2532169760" sldId="264"/>
            <ac:picMk id="7" creationId="{94955CAE-82FD-9A08-9589-AA91DB54B3B0}"/>
          </ac:picMkLst>
        </pc:picChg>
      </pc:sldChg>
    </pc:docChg>
  </pc:docChgLst>
  <pc:docChgLst>
    <pc:chgData name="Sandhya Allu" userId="S::sandhya_allu@thbs.com::931a38b6-b10c-461b-8938-f02b64323cce" providerId="AD" clId="Web-{A2D2E4F4-A57C-4ECE-72BF-DA4A75BDB11A}"/>
    <pc:docChg chg="addSld modSld sldOrd">
      <pc:chgData name="Sandhya Allu" userId="S::sandhya_allu@thbs.com::931a38b6-b10c-461b-8938-f02b64323cce" providerId="AD" clId="Web-{A2D2E4F4-A57C-4ECE-72BF-DA4A75BDB11A}" dt="2022-05-25T07:57:27.274" v="358" actId="1076"/>
      <pc:docMkLst>
        <pc:docMk/>
      </pc:docMkLst>
      <pc:sldChg chg="modSp">
        <pc:chgData name="Sandhya Allu" userId="S::sandhya_allu@thbs.com::931a38b6-b10c-461b-8938-f02b64323cce" providerId="AD" clId="Web-{A2D2E4F4-A57C-4ECE-72BF-DA4A75BDB11A}" dt="2022-05-25T07:57:27.274" v="358" actId="1076"/>
        <pc:sldMkLst>
          <pc:docMk/>
          <pc:sldMk cId="109857222" sldId="256"/>
        </pc:sldMkLst>
        <pc:picChg chg="mod">
          <ac:chgData name="Sandhya Allu" userId="S::sandhya_allu@thbs.com::931a38b6-b10c-461b-8938-f02b64323cce" providerId="AD" clId="Web-{A2D2E4F4-A57C-4ECE-72BF-DA4A75BDB11A}" dt="2022-05-25T07:57:27.274" v="358" actId="1076"/>
          <ac:picMkLst>
            <pc:docMk/>
            <pc:sldMk cId="109857222" sldId="256"/>
            <ac:picMk id="27" creationId="{7A84788D-BA81-811E-ED66-5F5C22559046}"/>
          </ac:picMkLst>
        </pc:picChg>
      </pc:sldChg>
      <pc:sldChg chg="addSp delSp modSp mod setClrOvrMap">
        <pc:chgData name="Sandhya Allu" userId="S::sandhya_allu@thbs.com::931a38b6-b10c-461b-8938-f02b64323cce" providerId="AD" clId="Web-{A2D2E4F4-A57C-4ECE-72BF-DA4A75BDB11A}" dt="2022-05-25T06:59:37.709" v="110"/>
        <pc:sldMkLst>
          <pc:docMk/>
          <pc:sldMk cId="3851836615" sldId="257"/>
        </pc:sldMkLst>
        <pc:spChg chg="mod">
          <ac:chgData name="Sandhya Allu" userId="S::sandhya_allu@thbs.com::931a38b6-b10c-461b-8938-f02b64323cce" providerId="AD" clId="Web-{A2D2E4F4-A57C-4ECE-72BF-DA4A75BDB11A}" dt="2022-05-25T06:59:31.506" v="108"/>
          <ac:spMkLst>
            <pc:docMk/>
            <pc:sldMk cId="3851836615" sldId="257"/>
            <ac:spMk id="2" creationId="{216A6423-63D8-ACC0-69D4-835E31E9CC71}"/>
          </ac:spMkLst>
        </pc:spChg>
        <pc:spChg chg="add del">
          <ac:chgData name="Sandhya Allu" userId="S::sandhya_allu@thbs.com::931a38b6-b10c-461b-8938-f02b64323cce" providerId="AD" clId="Web-{A2D2E4F4-A57C-4ECE-72BF-DA4A75BDB11A}" dt="2022-05-25T06:59:37.709" v="110"/>
          <ac:spMkLst>
            <pc:docMk/>
            <pc:sldMk cId="3851836615" sldId="257"/>
            <ac:spMk id="77" creationId="{E6C8E6EB-4C59-429B-97E4-72A058CFC4FB}"/>
          </ac:spMkLst>
        </pc:spChg>
        <pc:spChg chg="add del">
          <ac:chgData name="Sandhya Allu" userId="S::sandhya_allu@thbs.com::931a38b6-b10c-461b-8938-f02b64323cce" providerId="AD" clId="Web-{A2D2E4F4-A57C-4ECE-72BF-DA4A75BDB11A}" dt="2022-05-25T06:59:37.709" v="110"/>
          <ac:spMkLst>
            <pc:docMk/>
            <pc:sldMk cId="3851836615" sldId="257"/>
            <ac:spMk id="78" creationId="{B5B90362-AFCC-46A9-B41C-A257A8C5B314}"/>
          </ac:spMkLst>
        </pc:spChg>
        <pc:spChg chg="add del">
          <ac:chgData name="Sandhya Allu" userId="S::sandhya_allu@thbs.com::931a38b6-b10c-461b-8938-f02b64323cce" providerId="AD" clId="Web-{A2D2E4F4-A57C-4ECE-72BF-DA4A75BDB11A}" dt="2022-05-25T06:59:37.709" v="110"/>
          <ac:spMkLst>
            <pc:docMk/>
            <pc:sldMk cId="3851836615" sldId="257"/>
            <ac:spMk id="79" creationId="{F71EF7F1-38BA-471D-8CD4-2A9AE8E35527}"/>
          </ac:spMkLst>
        </pc:spChg>
        <pc:spChg chg="add del">
          <ac:chgData name="Sandhya Allu" userId="S::sandhya_allu@thbs.com::931a38b6-b10c-461b-8938-f02b64323cce" providerId="AD" clId="Web-{A2D2E4F4-A57C-4ECE-72BF-DA4A75BDB11A}" dt="2022-05-25T06:59:37.709" v="110"/>
          <ac:spMkLst>
            <pc:docMk/>
            <pc:sldMk cId="3851836615" sldId="257"/>
            <ac:spMk id="80" creationId="{C0524398-BFB4-4C4A-8317-83B8729F9B26}"/>
          </ac:spMkLst>
        </pc:spChg>
        <pc:spChg chg="add del">
          <ac:chgData name="Sandhya Allu" userId="S::sandhya_allu@thbs.com::931a38b6-b10c-461b-8938-f02b64323cce" providerId="AD" clId="Web-{A2D2E4F4-A57C-4ECE-72BF-DA4A75BDB11A}" dt="2022-05-25T06:59:37.709" v="110"/>
          <ac:spMkLst>
            <pc:docMk/>
            <pc:sldMk cId="3851836615" sldId="257"/>
            <ac:spMk id="81" creationId="{875485B9-8EE1-447A-9C08-F7D6B532A8CF}"/>
          </ac:spMkLst>
        </pc:spChg>
        <pc:spChg chg="add del">
          <ac:chgData name="Sandhya Allu" userId="S::sandhya_allu@thbs.com::931a38b6-b10c-461b-8938-f02b64323cce" providerId="AD" clId="Web-{A2D2E4F4-A57C-4ECE-72BF-DA4A75BDB11A}" dt="2022-05-25T06:59:37.709" v="110"/>
          <ac:spMkLst>
            <pc:docMk/>
            <pc:sldMk cId="3851836615" sldId="257"/>
            <ac:spMk id="82" creationId="{B963707F-B98C-4143-AFCF-D6B56C975C5A}"/>
          </ac:spMkLst>
        </pc:spChg>
        <pc:spChg chg="add del">
          <ac:chgData name="Sandhya Allu" userId="S::sandhya_allu@thbs.com::931a38b6-b10c-461b-8938-f02b64323cce" providerId="AD" clId="Web-{A2D2E4F4-A57C-4ECE-72BF-DA4A75BDB11A}" dt="2022-05-25T06:59:37.709" v="110"/>
          <ac:spMkLst>
            <pc:docMk/>
            <pc:sldMk cId="3851836615" sldId="257"/>
            <ac:spMk id="83" creationId="{88D2DFBB-460D-4ECB-BD76-509C99DAD65A}"/>
          </ac:spMkLst>
        </pc:spChg>
        <pc:spChg chg="add del">
          <ac:chgData name="Sandhya Allu" userId="S::sandhya_allu@thbs.com::931a38b6-b10c-461b-8938-f02b64323cce" providerId="AD" clId="Web-{A2D2E4F4-A57C-4ECE-72BF-DA4A75BDB11A}" dt="2022-05-25T06:58:55.052" v="104"/>
          <ac:spMkLst>
            <pc:docMk/>
            <pc:sldMk cId="3851836615" sldId="257"/>
            <ac:spMk id="88" creationId="{B8DD2392-397B-48BF-BEFA-EA1FB881CA85}"/>
          </ac:spMkLst>
        </pc:spChg>
        <pc:spChg chg="add del">
          <ac:chgData name="Sandhya Allu" userId="S::sandhya_allu@thbs.com::931a38b6-b10c-461b-8938-f02b64323cce" providerId="AD" clId="Web-{A2D2E4F4-A57C-4ECE-72BF-DA4A75BDB11A}" dt="2022-05-25T06:59:37.709" v="110"/>
          <ac:spMkLst>
            <pc:docMk/>
            <pc:sldMk cId="3851836615" sldId="257"/>
            <ac:spMk id="90" creationId="{204CB79E-F775-42E6-994C-D5FA8C176B65}"/>
          </ac:spMkLst>
        </pc:spChg>
        <pc:spChg chg="add del">
          <ac:chgData name="Sandhya Allu" userId="S::sandhya_allu@thbs.com::931a38b6-b10c-461b-8938-f02b64323cce" providerId="AD" clId="Web-{A2D2E4F4-A57C-4ECE-72BF-DA4A75BDB11A}" dt="2022-05-25T06:59:37.709" v="110"/>
          <ac:spMkLst>
            <pc:docMk/>
            <pc:sldMk cId="3851836615" sldId="257"/>
            <ac:spMk id="91" creationId="{C05729A4-6F0F-4423-AD0C-EF27345E6187}"/>
          </ac:spMkLst>
        </pc:spChg>
        <pc:spChg chg="add del">
          <ac:chgData name="Sandhya Allu" userId="S::sandhya_allu@thbs.com::931a38b6-b10c-461b-8938-f02b64323cce" providerId="AD" clId="Web-{A2D2E4F4-A57C-4ECE-72BF-DA4A75BDB11A}" dt="2022-05-25T06:59:37.709" v="110"/>
          <ac:spMkLst>
            <pc:docMk/>
            <pc:sldMk cId="3851836615" sldId="257"/>
            <ac:spMk id="92" creationId="{3AAB5B94-95EF-4963-859C-1FA406D62CA2}"/>
          </ac:spMkLst>
        </pc:spChg>
        <pc:spChg chg="add del">
          <ac:chgData name="Sandhya Allu" userId="S::sandhya_allu@thbs.com::931a38b6-b10c-461b-8938-f02b64323cce" providerId="AD" clId="Web-{A2D2E4F4-A57C-4ECE-72BF-DA4A75BDB11A}" dt="2022-05-25T06:59:37.709" v="110"/>
          <ac:spMkLst>
            <pc:docMk/>
            <pc:sldMk cId="3851836615" sldId="257"/>
            <ac:spMk id="94" creationId="{AB9EC6EB-20B4-47D9-B377-8AB3F9EDFBDE}"/>
          </ac:spMkLst>
        </pc:spChg>
        <pc:spChg chg="add del">
          <ac:chgData name="Sandhya Allu" userId="S::sandhya_allu@thbs.com::931a38b6-b10c-461b-8938-f02b64323cce" providerId="AD" clId="Web-{A2D2E4F4-A57C-4ECE-72BF-DA4A75BDB11A}" dt="2022-05-25T06:59:37.709" v="110"/>
          <ac:spMkLst>
            <pc:docMk/>
            <pc:sldMk cId="3851836615" sldId="257"/>
            <ac:spMk id="96" creationId="{A1D6CD10-98FC-4295-B0E3-77908B8EC3E0}"/>
          </ac:spMkLst>
        </pc:spChg>
        <pc:spChg chg="add del">
          <ac:chgData name="Sandhya Allu" userId="S::sandhya_allu@thbs.com::931a38b6-b10c-461b-8938-f02b64323cce" providerId="AD" clId="Web-{A2D2E4F4-A57C-4ECE-72BF-DA4A75BDB11A}" dt="2022-05-25T06:59:31.506" v="108"/>
          <ac:spMkLst>
            <pc:docMk/>
            <pc:sldMk cId="3851836615" sldId="257"/>
            <ac:spMk id="101" creationId="{B8DD2392-397B-48BF-BEFA-EA1FB881CA85}"/>
          </ac:spMkLst>
        </pc:spChg>
        <pc:graphicFrameChg chg="mod modGraphic">
          <ac:chgData name="Sandhya Allu" userId="S::sandhya_allu@thbs.com::931a38b6-b10c-461b-8938-f02b64323cce" providerId="AD" clId="Web-{A2D2E4F4-A57C-4ECE-72BF-DA4A75BDB11A}" dt="2022-05-25T06:59:33.068" v="109" actId="1076"/>
          <ac:graphicFrameMkLst>
            <pc:docMk/>
            <pc:sldMk cId="3851836615" sldId="257"/>
            <ac:graphicFrameMk id="38" creationId="{D66D4420-0579-3518-7542-D394BB6F0C8C}"/>
          </ac:graphicFrameMkLst>
        </pc:graphicFrameChg>
      </pc:sldChg>
      <pc:sldChg chg="addSp delSp modSp mod setBg setClrOvrMap">
        <pc:chgData name="Sandhya Allu" userId="S::sandhya_allu@thbs.com::931a38b6-b10c-461b-8938-f02b64323cce" providerId="AD" clId="Web-{A2D2E4F4-A57C-4ECE-72BF-DA4A75BDB11A}" dt="2022-05-25T07:04:53.462" v="125" actId="20577"/>
        <pc:sldMkLst>
          <pc:docMk/>
          <pc:sldMk cId="2283863886" sldId="258"/>
        </pc:sldMkLst>
        <pc:spChg chg="mod ord">
          <ac:chgData name="Sandhya Allu" userId="S::sandhya_allu@thbs.com::931a38b6-b10c-461b-8938-f02b64323cce" providerId="AD" clId="Web-{A2D2E4F4-A57C-4ECE-72BF-DA4A75BDB11A}" dt="2022-05-25T07:02:56.351" v="119" actId="20577"/>
          <ac:spMkLst>
            <pc:docMk/>
            <pc:sldMk cId="2283863886" sldId="258"/>
            <ac:spMk id="2" creationId="{DAD97749-E148-9E02-9F5E-E36BD997E094}"/>
          </ac:spMkLst>
        </pc:spChg>
        <pc:spChg chg="add del mod">
          <ac:chgData name="Sandhya Allu" userId="S::sandhya_allu@thbs.com::931a38b6-b10c-461b-8938-f02b64323cce" providerId="AD" clId="Web-{A2D2E4F4-A57C-4ECE-72BF-DA4A75BDB11A}" dt="2022-05-25T07:01:47.694" v="115"/>
          <ac:spMkLst>
            <pc:docMk/>
            <pc:sldMk cId="2283863886" sldId="258"/>
            <ac:spMk id="3" creationId="{E1EF4416-0E1F-6CED-FC55-93E8C09526A8}"/>
          </ac:spMkLst>
        </pc:spChg>
        <pc:spChg chg="add del">
          <ac:chgData name="Sandhya Allu" userId="S::sandhya_allu@thbs.com::931a38b6-b10c-461b-8938-f02b64323cce" providerId="AD" clId="Web-{A2D2E4F4-A57C-4ECE-72BF-DA4A75BDB11A}" dt="2022-05-25T07:01:47.694" v="115"/>
          <ac:spMkLst>
            <pc:docMk/>
            <pc:sldMk cId="2283863886" sldId="258"/>
            <ac:spMk id="9" creationId="{504BED40-EAF7-4E55-AFF7-2CD840EBD3AA}"/>
          </ac:spMkLst>
        </pc:spChg>
        <pc:spChg chg="add del">
          <ac:chgData name="Sandhya Allu" userId="S::sandhya_allu@thbs.com::931a38b6-b10c-461b-8938-f02b64323cce" providerId="AD" clId="Web-{A2D2E4F4-A57C-4ECE-72BF-DA4A75BDB11A}" dt="2022-05-25T07:01:47.694" v="115"/>
          <ac:spMkLst>
            <pc:docMk/>
            <pc:sldMk cId="2283863886" sldId="258"/>
            <ac:spMk id="11" creationId="{F367CCF1-BB1E-41CF-8499-94A870C33EFA}"/>
          </ac:spMkLst>
        </pc:spChg>
        <pc:spChg chg="add del">
          <ac:chgData name="Sandhya Allu" userId="S::sandhya_allu@thbs.com::931a38b6-b10c-461b-8938-f02b64323cce" providerId="AD" clId="Web-{A2D2E4F4-A57C-4ECE-72BF-DA4A75BDB11A}" dt="2022-05-25T07:01:47.679" v="114"/>
          <ac:spMkLst>
            <pc:docMk/>
            <pc:sldMk cId="2283863886" sldId="258"/>
            <ac:spMk id="15" creationId="{E1EF4416-0E1F-6CED-FC55-93E8C09526A8}"/>
          </ac:spMkLst>
        </pc:spChg>
        <pc:spChg chg="add del">
          <ac:chgData name="Sandhya Allu" userId="S::sandhya_allu@thbs.com::931a38b6-b10c-461b-8938-f02b64323cce" providerId="AD" clId="Web-{A2D2E4F4-A57C-4ECE-72BF-DA4A75BDB11A}" dt="2022-05-25T07:01:47.679" v="114"/>
          <ac:spMkLst>
            <pc:docMk/>
            <pc:sldMk cId="2283863886" sldId="258"/>
            <ac:spMk id="16" creationId="{9831CBB7-4817-4B54-A7F9-0AE2D0C47870}"/>
          </ac:spMkLst>
        </pc:spChg>
        <pc:spChg chg="add del">
          <ac:chgData name="Sandhya Allu" userId="S::sandhya_allu@thbs.com::931a38b6-b10c-461b-8938-f02b64323cce" providerId="AD" clId="Web-{A2D2E4F4-A57C-4ECE-72BF-DA4A75BDB11A}" dt="2022-05-25T07:01:47.679" v="114"/>
          <ac:spMkLst>
            <pc:docMk/>
            <pc:sldMk cId="2283863886" sldId="258"/>
            <ac:spMk id="18" creationId="{96BC321D-B05F-4857-8880-97F61B9B7858}"/>
          </ac:spMkLst>
        </pc:spChg>
        <pc:spChg chg="add">
          <ac:chgData name="Sandhya Allu" userId="S::sandhya_allu@thbs.com::931a38b6-b10c-461b-8938-f02b64323cce" providerId="AD" clId="Web-{A2D2E4F4-A57C-4ECE-72BF-DA4A75BDB11A}" dt="2022-05-25T07:01:47.694" v="115"/>
          <ac:spMkLst>
            <pc:docMk/>
            <pc:sldMk cId="2283863886" sldId="258"/>
            <ac:spMk id="20" creationId="{B8DD2392-397B-48BF-BEFA-EA1FB881CA85}"/>
          </ac:spMkLst>
        </pc:spChg>
        <pc:spChg chg="add mod">
          <ac:chgData name="Sandhya Allu" userId="S::sandhya_allu@thbs.com::931a38b6-b10c-461b-8938-f02b64323cce" providerId="AD" clId="Web-{A2D2E4F4-A57C-4ECE-72BF-DA4A75BDB11A}" dt="2022-05-25T07:04:53.462" v="125" actId="20577"/>
          <ac:spMkLst>
            <pc:docMk/>
            <pc:sldMk cId="2283863886" sldId="258"/>
            <ac:spMk id="21" creationId="{E1EF4416-0E1F-6CED-FC55-93E8C09526A8}"/>
          </ac:spMkLst>
        </pc:spChg>
        <pc:graphicFrameChg chg="add del">
          <ac:chgData name="Sandhya Allu" userId="S::sandhya_allu@thbs.com::931a38b6-b10c-461b-8938-f02b64323cce" providerId="AD" clId="Web-{A2D2E4F4-A57C-4ECE-72BF-DA4A75BDB11A}" dt="2022-05-25T07:01:13.319" v="112"/>
          <ac:graphicFrameMkLst>
            <pc:docMk/>
            <pc:sldMk cId="2283863886" sldId="258"/>
            <ac:graphicFrameMk id="13" creationId="{4906A294-B2FF-2C62-66D9-233CDC7BF63A}"/>
          </ac:graphicFrameMkLst>
        </pc:graphicFrameChg>
        <pc:picChg chg="add mod">
          <ac:chgData name="Sandhya Allu" userId="S::sandhya_allu@thbs.com::931a38b6-b10c-461b-8938-f02b64323cce" providerId="AD" clId="Web-{A2D2E4F4-A57C-4ECE-72BF-DA4A75BDB11A}" dt="2022-05-25T07:01:47.694" v="115"/>
          <ac:picMkLst>
            <pc:docMk/>
            <pc:sldMk cId="2283863886" sldId="258"/>
            <ac:picMk id="5" creationId="{DB10D8B7-8BE9-1D94-247D-8AE0A88C2529}"/>
          </ac:picMkLst>
        </pc:picChg>
      </pc:sldChg>
      <pc:sldChg chg="addSp delSp modSp new mod ord setBg setClrOvrMap">
        <pc:chgData name="Sandhya Allu" userId="S::sandhya_allu@thbs.com::931a38b6-b10c-461b-8938-f02b64323cce" providerId="AD" clId="Web-{A2D2E4F4-A57C-4ECE-72BF-DA4A75BDB11A}" dt="2022-05-25T07:24:18.098" v="140"/>
        <pc:sldMkLst>
          <pc:docMk/>
          <pc:sldMk cId="316926893" sldId="260"/>
        </pc:sldMkLst>
        <pc:spChg chg="add del">
          <ac:chgData name="Sandhya Allu" userId="S::sandhya_allu@thbs.com::931a38b6-b10c-461b-8938-f02b64323cce" providerId="AD" clId="Web-{A2D2E4F4-A57C-4ECE-72BF-DA4A75BDB11A}" dt="2022-05-25T07:23:48.629" v="138"/>
          <ac:spMkLst>
            <pc:docMk/>
            <pc:sldMk cId="316926893" sldId="260"/>
            <ac:spMk id="2" creationId="{17A06CF4-6D04-19FA-459B-D29B0408EE43}"/>
          </ac:spMkLst>
        </pc:spChg>
        <pc:spChg chg="del">
          <ac:chgData name="Sandhya Allu" userId="S::sandhya_allu@thbs.com::931a38b6-b10c-461b-8938-f02b64323cce" providerId="AD" clId="Web-{A2D2E4F4-A57C-4ECE-72BF-DA4A75BDB11A}" dt="2022-05-25T07:23:17.316" v="127"/>
          <ac:spMkLst>
            <pc:docMk/>
            <pc:sldMk cId="316926893" sldId="260"/>
            <ac:spMk id="3" creationId="{D6900D5B-2493-3976-2AD9-FEC7A6473DAF}"/>
          </ac:spMkLst>
        </pc:spChg>
        <pc:spChg chg="add del">
          <ac:chgData name="Sandhya Allu" userId="S::sandhya_allu@thbs.com::931a38b6-b10c-461b-8938-f02b64323cce" providerId="AD" clId="Web-{A2D2E4F4-A57C-4ECE-72BF-DA4A75BDB11A}" dt="2022-05-25T07:23:23.832" v="129"/>
          <ac:spMkLst>
            <pc:docMk/>
            <pc:sldMk cId="316926893" sldId="260"/>
            <ac:spMk id="9" creationId="{1DDC3EF6-2EA5-44B3-94C7-9DDA67A127D0}"/>
          </ac:spMkLst>
        </pc:spChg>
        <pc:spChg chg="add del">
          <ac:chgData name="Sandhya Allu" userId="S::sandhya_allu@thbs.com::931a38b6-b10c-461b-8938-f02b64323cce" providerId="AD" clId="Web-{A2D2E4F4-A57C-4ECE-72BF-DA4A75BDB11A}" dt="2022-05-25T07:23:23.832" v="129"/>
          <ac:spMkLst>
            <pc:docMk/>
            <pc:sldMk cId="316926893" sldId="260"/>
            <ac:spMk id="11" creationId="{87925A9A-E9FA-496E-9C09-7C2845E0062B}"/>
          </ac:spMkLst>
        </pc:spChg>
        <pc:spChg chg="add del">
          <ac:chgData name="Sandhya Allu" userId="S::sandhya_allu@thbs.com::931a38b6-b10c-461b-8938-f02b64323cce" providerId="AD" clId="Web-{A2D2E4F4-A57C-4ECE-72BF-DA4A75BDB11A}" dt="2022-05-25T07:23:23.832" v="129"/>
          <ac:spMkLst>
            <pc:docMk/>
            <pc:sldMk cId="316926893" sldId="260"/>
            <ac:spMk id="13" creationId="{2073ABB4-E164-4CBF-ADFF-25552BB7913B}"/>
          </ac:spMkLst>
        </pc:spChg>
        <pc:spChg chg="add del">
          <ac:chgData name="Sandhya Allu" userId="S::sandhya_allu@thbs.com::931a38b6-b10c-461b-8938-f02b64323cce" providerId="AD" clId="Web-{A2D2E4F4-A57C-4ECE-72BF-DA4A75BDB11A}" dt="2022-05-25T07:23:23.832" v="129"/>
          <ac:spMkLst>
            <pc:docMk/>
            <pc:sldMk cId="316926893" sldId="260"/>
            <ac:spMk id="15" creationId="{1259A422-0023-4292-8200-E080556F30F9}"/>
          </ac:spMkLst>
        </pc:spChg>
        <pc:spChg chg="add del">
          <ac:chgData name="Sandhya Allu" userId="S::sandhya_allu@thbs.com::931a38b6-b10c-461b-8938-f02b64323cce" providerId="AD" clId="Web-{A2D2E4F4-A57C-4ECE-72BF-DA4A75BDB11A}" dt="2022-05-25T07:23:23.832" v="129"/>
          <ac:spMkLst>
            <pc:docMk/>
            <pc:sldMk cId="316926893" sldId="260"/>
            <ac:spMk id="17" creationId="{A2413CA5-4739-4BC9-8BB3-B0A4928D314F}"/>
          </ac:spMkLst>
        </pc:spChg>
        <pc:spChg chg="add del">
          <ac:chgData name="Sandhya Allu" userId="S::sandhya_allu@thbs.com::931a38b6-b10c-461b-8938-f02b64323cce" providerId="AD" clId="Web-{A2D2E4F4-A57C-4ECE-72BF-DA4A75BDB11A}" dt="2022-05-25T07:23:34.082" v="131"/>
          <ac:spMkLst>
            <pc:docMk/>
            <pc:sldMk cId="316926893" sldId="260"/>
            <ac:spMk id="19" creationId="{A98F2782-0AD1-4AB6-BBB8-3BA1BB416CE2}"/>
          </ac:spMkLst>
        </pc:spChg>
        <pc:spChg chg="add del">
          <ac:chgData name="Sandhya Allu" userId="S::sandhya_allu@thbs.com::931a38b6-b10c-461b-8938-f02b64323cce" providerId="AD" clId="Web-{A2D2E4F4-A57C-4ECE-72BF-DA4A75BDB11A}" dt="2022-05-25T07:23:34.082" v="131"/>
          <ac:spMkLst>
            <pc:docMk/>
            <pc:sldMk cId="316926893" sldId="260"/>
            <ac:spMk id="20" creationId="{1DDC3EF6-2EA5-44B3-94C7-9DDA67A127D0}"/>
          </ac:spMkLst>
        </pc:spChg>
        <pc:spChg chg="add del">
          <ac:chgData name="Sandhya Allu" userId="S::sandhya_allu@thbs.com::931a38b6-b10c-461b-8938-f02b64323cce" providerId="AD" clId="Web-{A2D2E4F4-A57C-4ECE-72BF-DA4A75BDB11A}" dt="2022-05-25T07:23:34.082" v="131"/>
          <ac:spMkLst>
            <pc:docMk/>
            <pc:sldMk cId="316926893" sldId="260"/>
            <ac:spMk id="21" creationId="{87925A9A-E9FA-496E-9C09-7C2845E0062B}"/>
          </ac:spMkLst>
        </pc:spChg>
        <pc:spChg chg="add del">
          <ac:chgData name="Sandhya Allu" userId="S::sandhya_allu@thbs.com::931a38b6-b10c-461b-8938-f02b64323cce" providerId="AD" clId="Web-{A2D2E4F4-A57C-4ECE-72BF-DA4A75BDB11A}" dt="2022-05-25T07:23:34.082" v="131"/>
          <ac:spMkLst>
            <pc:docMk/>
            <pc:sldMk cId="316926893" sldId="260"/>
            <ac:spMk id="22" creationId="{2073ABB4-E164-4CBF-ADFF-25552BB7913B}"/>
          </ac:spMkLst>
        </pc:spChg>
        <pc:spChg chg="add del">
          <ac:chgData name="Sandhya Allu" userId="S::sandhya_allu@thbs.com::931a38b6-b10c-461b-8938-f02b64323cce" providerId="AD" clId="Web-{A2D2E4F4-A57C-4ECE-72BF-DA4A75BDB11A}" dt="2022-05-25T07:23:34.082" v="131"/>
          <ac:spMkLst>
            <pc:docMk/>
            <pc:sldMk cId="316926893" sldId="260"/>
            <ac:spMk id="23" creationId="{20C97E5C-C165-417B-BBDE-6701E226BE3D}"/>
          </ac:spMkLst>
        </pc:spChg>
        <pc:spChg chg="add del">
          <ac:chgData name="Sandhya Allu" userId="S::sandhya_allu@thbs.com::931a38b6-b10c-461b-8938-f02b64323cce" providerId="AD" clId="Web-{A2D2E4F4-A57C-4ECE-72BF-DA4A75BDB11A}" dt="2022-05-25T07:23:34.082" v="131"/>
          <ac:spMkLst>
            <pc:docMk/>
            <pc:sldMk cId="316926893" sldId="260"/>
            <ac:spMk id="24" creationId="{95D0E1C6-221C-4835-B0D4-24184F6B6E21}"/>
          </ac:spMkLst>
        </pc:spChg>
        <pc:spChg chg="add del">
          <ac:chgData name="Sandhya Allu" userId="S::sandhya_allu@thbs.com::931a38b6-b10c-461b-8938-f02b64323cce" providerId="AD" clId="Web-{A2D2E4F4-A57C-4ECE-72BF-DA4A75BDB11A}" dt="2022-05-25T07:23:41.926" v="133"/>
          <ac:spMkLst>
            <pc:docMk/>
            <pc:sldMk cId="316926893" sldId="260"/>
            <ac:spMk id="26" creationId="{C05729A4-6F0F-4423-AD0C-EF27345E6187}"/>
          </ac:spMkLst>
        </pc:spChg>
        <pc:spChg chg="add del">
          <ac:chgData name="Sandhya Allu" userId="S::sandhya_allu@thbs.com::931a38b6-b10c-461b-8938-f02b64323cce" providerId="AD" clId="Web-{A2D2E4F4-A57C-4ECE-72BF-DA4A75BDB11A}" dt="2022-05-25T07:23:41.926" v="133"/>
          <ac:spMkLst>
            <pc:docMk/>
            <pc:sldMk cId="316926893" sldId="260"/>
            <ac:spMk id="27" creationId="{204CB79E-F775-42E6-994C-D5FA8C176B65}"/>
          </ac:spMkLst>
        </pc:spChg>
        <pc:spChg chg="add del">
          <ac:chgData name="Sandhya Allu" userId="S::sandhya_allu@thbs.com::931a38b6-b10c-461b-8938-f02b64323cce" providerId="AD" clId="Web-{A2D2E4F4-A57C-4ECE-72BF-DA4A75BDB11A}" dt="2022-05-25T07:23:41.926" v="133"/>
          <ac:spMkLst>
            <pc:docMk/>
            <pc:sldMk cId="316926893" sldId="260"/>
            <ac:spMk id="28" creationId="{3AAB5B94-95EF-4963-859C-1FA406D62CA2}"/>
          </ac:spMkLst>
        </pc:spChg>
        <pc:spChg chg="add del">
          <ac:chgData name="Sandhya Allu" userId="S::sandhya_allu@thbs.com::931a38b6-b10c-461b-8938-f02b64323cce" providerId="AD" clId="Web-{A2D2E4F4-A57C-4ECE-72BF-DA4A75BDB11A}" dt="2022-05-25T07:23:46.192" v="135"/>
          <ac:spMkLst>
            <pc:docMk/>
            <pc:sldMk cId="316926893" sldId="260"/>
            <ac:spMk id="30" creationId="{1DDC3EF6-2EA5-44B3-94C7-9DDA67A127D0}"/>
          </ac:spMkLst>
        </pc:spChg>
        <pc:spChg chg="add del">
          <ac:chgData name="Sandhya Allu" userId="S::sandhya_allu@thbs.com::931a38b6-b10c-461b-8938-f02b64323cce" providerId="AD" clId="Web-{A2D2E4F4-A57C-4ECE-72BF-DA4A75BDB11A}" dt="2022-05-25T07:23:46.192" v="135"/>
          <ac:spMkLst>
            <pc:docMk/>
            <pc:sldMk cId="316926893" sldId="260"/>
            <ac:spMk id="31" creationId="{87925A9A-E9FA-496E-9C09-7C2845E0062B}"/>
          </ac:spMkLst>
        </pc:spChg>
        <pc:spChg chg="add del">
          <ac:chgData name="Sandhya Allu" userId="S::sandhya_allu@thbs.com::931a38b6-b10c-461b-8938-f02b64323cce" providerId="AD" clId="Web-{A2D2E4F4-A57C-4ECE-72BF-DA4A75BDB11A}" dt="2022-05-25T07:23:46.192" v="135"/>
          <ac:spMkLst>
            <pc:docMk/>
            <pc:sldMk cId="316926893" sldId="260"/>
            <ac:spMk id="32" creationId="{2073ABB4-E164-4CBF-ADFF-25552BB7913B}"/>
          </ac:spMkLst>
        </pc:spChg>
        <pc:spChg chg="add del">
          <ac:chgData name="Sandhya Allu" userId="S::sandhya_allu@thbs.com::931a38b6-b10c-461b-8938-f02b64323cce" providerId="AD" clId="Web-{A2D2E4F4-A57C-4ECE-72BF-DA4A75BDB11A}" dt="2022-05-25T07:23:46.192" v="135"/>
          <ac:spMkLst>
            <pc:docMk/>
            <pc:sldMk cId="316926893" sldId="260"/>
            <ac:spMk id="33" creationId="{1259A422-0023-4292-8200-E080556F30F9}"/>
          </ac:spMkLst>
        </pc:spChg>
        <pc:spChg chg="add del">
          <ac:chgData name="Sandhya Allu" userId="S::sandhya_allu@thbs.com::931a38b6-b10c-461b-8938-f02b64323cce" providerId="AD" clId="Web-{A2D2E4F4-A57C-4ECE-72BF-DA4A75BDB11A}" dt="2022-05-25T07:23:46.192" v="135"/>
          <ac:spMkLst>
            <pc:docMk/>
            <pc:sldMk cId="316926893" sldId="260"/>
            <ac:spMk id="34" creationId="{A2413CA5-4739-4BC9-8BB3-B0A4928D314F}"/>
          </ac:spMkLst>
        </pc:spChg>
        <pc:spChg chg="add del">
          <ac:chgData name="Sandhya Allu" userId="S::sandhya_allu@thbs.com::931a38b6-b10c-461b-8938-f02b64323cce" providerId="AD" clId="Web-{A2D2E4F4-A57C-4ECE-72BF-DA4A75BDB11A}" dt="2022-05-25T07:23:48.629" v="137"/>
          <ac:spMkLst>
            <pc:docMk/>
            <pc:sldMk cId="316926893" sldId="260"/>
            <ac:spMk id="36" creationId="{1DDC3EF6-2EA5-44B3-94C7-9DDA67A127D0}"/>
          </ac:spMkLst>
        </pc:spChg>
        <pc:spChg chg="add del">
          <ac:chgData name="Sandhya Allu" userId="S::sandhya_allu@thbs.com::931a38b6-b10c-461b-8938-f02b64323cce" providerId="AD" clId="Web-{A2D2E4F4-A57C-4ECE-72BF-DA4A75BDB11A}" dt="2022-05-25T07:23:48.629" v="137"/>
          <ac:spMkLst>
            <pc:docMk/>
            <pc:sldMk cId="316926893" sldId="260"/>
            <ac:spMk id="37" creationId="{87925A9A-E9FA-496E-9C09-7C2845E0062B}"/>
          </ac:spMkLst>
        </pc:spChg>
        <pc:spChg chg="add del">
          <ac:chgData name="Sandhya Allu" userId="S::sandhya_allu@thbs.com::931a38b6-b10c-461b-8938-f02b64323cce" providerId="AD" clId="Web-{A2D2E4F4-A57C-4ECE-72BF-DA4A75BDB11A}" dt="2022-05-25T07:23:48.629" v="137"/>
          <ac:spMkLst>
            <pc:docMk/>
            <pc:sldMk cId="316926893" sldId="260"/>
            <ac:spMk id="38" creationId="{2073ABB4-E164-4CBF-ADFF-25552BB7913B}"/>
          </ac:spMkLst>
        </pc:spChg>
        <pc:spChg chg="add del">
          <ac:chgData name="Sandhya Allu" userId="S::sandhya_allu@thbs.com::931a38b6-b10c-461b-8938-f02b64323cce" providerId="AD" clId="Web-{A2D2E4F4-A57C-4ECE-72BF-DA4A75BDB11A}" dt="2022-05-25T07:23:48.629" v="137"/>
          <ac:spMkLst>
            <pc:docMk/>
            <pc:sldMk cId="316926893" sldId="260"/>
            <ac:spMk id="39" creationId="{20C97E5C-C165-417B-BBDE-6701E226BE3D}"/>
          </ac:spMkLst>
        </pc:spChg>
        <pc:spChg chg="add del">
          <ac:chgData name="Sandhya Allu" userId="S::sandhya_allu@thbs.com::931a38b6-b10c-461b-8938-f02b64323cce" providerId="AD" clId="Web-{A2D2E4F4-A57C-4ECE-72BF-DA4A75BDB11A}" dt="2022-05-25T07:23:48.629" v="137"/>
          <ac:spMkLst>
            <pc:docMk/>
            <pc:sldMk cId="316926893" sldId="260"/>
            <ac:spMk id="40" creationId="{95D0E1C6-221C-4835-B0D4-24184F6B6E21}"/>
          </ac:spMkLst>
        </pc:spChg>
        <pc:spChg chg="add del">
          <ac:chgData name="Sandhya Allu" userId="S::sandhya_allu@thbs.com::931a38b6-b10c-461b-8938-f02b64323cce" providerId="AD" clId="Web-{A2D2E4F4-A57C-4ECE-72BF-DA4A75BDB11A}" dt="2022-05-25T07:23:48.629" v="137"/>
          <ac:spMkLst>
            <pc:docMk/>
            <pc:sldMk cId="316926893" sldId="260"/>
            <ac:spMk id="41" creationId="{A98F2782-0AD1-4AB6-BBB8-3BA1BB416CE2}"/>
          </ac:spMkLst>
        </pc:spChg>
        <pc:spChg chg="add del">
          <ac:chgData name="Sandhya Allu" userId="S::sandhya_allu@thbs.com::931a38b6-b10c-461b-8938-f02b64323cce" providerId="AD" clId="Web-{A2D2E4F4-A57C-4ECE-72BF-DA4A75BDB11A}" dt="2022-05-25T07:24:05.661" v="139"/>
          <ac:spMkLst>
            <pc:docMk/>
            <pc:sldMk cId="316926893" sldId="260"/>
            <ac:spMk id="43" creationId="{1DDC3EF6-2EA5-44B3-94C7-9DDA67A127D0}"/>
          </ac:spMkLst>
        </pc:spChg>
        <pc:spChg chg="add del">
          <ac:chgData name="Sandhya Allu" userId="S::sandhya_allu@thbs.com::931a38b6-b10c-461b-8938-f02b64323cce" providerId="AD" clId="Web-{A2D2E4F4-A57C-4ECE-72BF-DA4A75BDB11A}" dt="2022-05-25T07:24:05.661" v="139"/>
          <ac:spMkLst>
            <pc:docMk/>
            <pc:sldMk cId="316926893" sldId="260"/>
            <ac:spMk id="44" creationId="{87925A9A-E9FA-496E-9C09-7C2845E0062B}"/>
          </ac:spMkLst>
        </pc:spChg>
        <pc:spChg chg="add del">
          <ac:chgData name="Sandhya Allu" userId="S::sandhya_allu@thbs.com::931a38b6-b10c-461b-8938-f02b64323cce" providerId="AD" clId="Web-{A2D2E4F4-A57C-4ECE-72BF-DA4A75BDB11A}" dt="2022-05-25T07:24:05.661" v="139"/>
          <ac:spMkLst>
            <pc:docMk/>
            <pc:sldMk cId="316926893" sldId="260"/>
            <ac:spMk id="45" creationId="{2073ABB4-E164-4CBF-ADFF-25552BB7913B}"/>
          </ac:spMkLst>
        </pc:spChg>
        <pc:spChg chg="add del">
          <ac:chgData name="Sandhya Allu" userId="S::sandhya_allu@thbs.com::931a38b6-b10c-461b-8938-f02b64323cce" providerId="AD" clId="Web-{A2D2E4F4-A57C-4ECE-72BF-DA4A75BDB11A}" dt="2022-05-25T07:24:05.661" v="139"/>
          <ac:spMkLst>
            <pc:docMk/>
            <pc:sldMk cId="316926893" sldId="260"/>
            <ac:spMk id="46" creationId="{1259A422-0023-4292-8200-E080556F30F9}"/>
          </ac:spMkLst>
        </pc:spChg>
        <pc:spChg chg="add del">
          <ac:chgData name="Sandhya Allu" userId="S::sandhya_allu@thbs.com::931a38b6-b10c-461b-8938-f02b64323cce" providerId="AD" clId="Web-{A2D2E4F4-A57C-4ECE-72BF-DA4A75BDB11A}" dt="2022-05-25T07:24:05.661" v="139"/>
          <ac:spMkLst>
            <pc:docMk/>
            <pc:sldMk cId="316926893" sldId="260"/>
            <ac:spMk id="47" creationId="{A2413CA5-4739-4BC9-8BB3-B0A4928D314F}"/>
          </ac:spMkLst>
        </pc:spChg>
        <pc:spChg chg="add">
          <ac:chgData name="Sandhya Allu" userId="S::sandhya_allu@thbs.com::931a38b6-b10c-461b-8938-f02b64323cce" providerId="AD" clId="Web-{A2D2E4F4-A57C-4ECE-72BF-DA4A75BDB11A}" dt="2022-05-25T07:24:05.661" v="139"/>
          <ac:spMkLst>
            <pc:docMk/>
            <pc:sldMk cId="316926893" sldId="260"/>
            <ac:spMk id="52" creationId="{1DDC3EF6-2EA5-44B3-94C7-9DDA67A127D0}"/>
          </ac:spMkLst>
        </pc:spChg>
        <pc:spChg chg="add">
          <ac:chgData name="Sandhya Allu" userId="S::sandhya_allu@thbs.com::931a38b6-b10c-461b-8938-f02b64323cce" providerId="AD" clId="Web-{A2D2E4F4-A57C-4ECE-72BF-DA4A75BDB11A}" dt="2022-05-25T07:24:05.661" v="139"/>
          <ac:spMkLst>
            <pc:docMk/>
            <pc:sldMk cId="316926893" sldId="260"/>
            <ac:spMk id="54" creationId="{87925A9A-E9FA-496E-9C09-7C2845E0062B}"/>
          </ac:spMkLst>
        </pc:spChg>
        <pc:spChg chg="add">
          <ac:chgData name="Sandhya Allu" userId="S::sandhya_allu@thbs.com::931a38b6-b10c-461b-8938-f02b64323cce" providerId="AD" clId="Web-{A2D2E4F4-A57C-4ECE-72BF-DA4A75BDB11A}" dt="2022-05-25T07:24:05.661" v="139"/>
          <ac:spMkLst>
            <pc:docMk/>
            <pc:sldMk cId="316926893" sldId="260"/>
            <ac:spMk id="56" creationId="{2073ABB4-E164-4CBF-ADFF-25552BB7913B}"/>
          </ac:spMkLst>
        </pc:spChg>
        <pc:spChg chg="add">
          <ac:chgData name="Sandhya Allu" userId="S::sandhya_allu@thbs.com::931a38b6-b10c-461b-8938-f02b64323cce" providerId="AD" clId="Web-{A2D2E4F4-A57C-4ECE-72BF-DA4A75BDB11A}" dt="2022-05-25T07:24:05.661" v="139"/>
          <ac:spMkLst>
            <pc:docMk/>
            <pc:sldMk cId="316926893" sldId="260"/>
            <ac:spMk id="58" creationId="{1259A422-0023-4292-8200-E080556F30F9}"/>
          </ac:spMkLst>
        </pc:spChg>
        <pc:spChg chg="add">
          <ac:chgData name="Sandhya Allu" userId="S::sandhya_allu@thbs.com::931a38b6-b10c-461b-8938-f02b64323cce" providerId="AD" clId="Web-{A2D2E4F4-A57C-4ECE-72BF-DA4A75BDB11A}" dt="2022-05-25T07:24:05.661" v="139"/>
          <ac:spMkLst>
            <pc:docMk/>
            <pc:sldMk cId="316926893" sldId="260"/>
            <ac:spMk id="60" creationId="{A2413CA5-4739-4BC9-8BB3-B0A4928D314F}"/>
          </ac:spMkLst>
        </pc:spChg>
        <pc:picChg chg="add mod ord">
          <ac:chgData name="Sandhya Allu" userId="S::sandhya_allu@thbs.com::931a38b6-b10c-461b-8938-f02b64323cce" providerId="AD" clId="Web-{A2D2E4F4-A57C-4ECE-72BF-DA4A75BDB11A}" dt="2022-05-25T07:23:48.629" v="138"/>
          <ac:picMkLst>
            <pc:docMk/>
            <pc:sldMk cId="316926893" sldId="260"/>
            <ac:picMk id="4" creationId="{491D4203-EA58-80B1-033B-04E8FD814B03}"/>
          </ac:picMkLst>
        </pc:picChg>
      </pc:sldChg>
      <pc:sldChg chg="addSp delSp modSp new mod setBg setClrOvrMap">
        <pc:chgData name="Sandhya Allu" userId="S::sandhya_allu@thbs.com::931a38b6-b10c-461b-8938-f02b64323cce" providerId="AD" clId="Web-{A2D2E4F4-A57C-4ECE-72BF-DA4A75BDB11A}" dt="2022-05-25T07:43:03.062" v="275"/>
        <pc:sldMkLst>
          <pc:docMk/>
          <pc:sldMk cId="1208811486" sldId="261"/>
        </pc:sldMkLst>
        <pc:spChg chg="mod">
          <ac:chgData name="Sandhya Allu" userId="S::sandhya_allu@thbs.com::931a38b6-b10c-461b-8938-f02b64323cce" providerId="AD" clId="Web-{A2D2E4F4-A57C-4ECE-72BF-DA4A75BDB11A}" dt="2022-05-25T07:43:03.062" v="275"/>
          <ac:spMkLst>
            <pc:docMk/>
            <pc:sldMk cId="1208811486" sldId="261"/>
            <ac:spMk id="2" creationId="{E015C0A7-92F0-558B-15AD-70866DC0757F}"/>
          </ac:spMkLst>
        </pc:spChg>
        <pc:spChg chg="del mod">
          <ac:chgData name="Sandhya Allu" userId="S::sandhya_allu@thbs.com::931a38b6-b10c-461b-8938-f02b64323cce" providerId="AD" clId="Web-{A2D2E4F4-A57C-4ECE-72BF-DA4A75BDB11A}" dt="2022-05-25T07:40:00.639" v="258"/>
          <ac:spMkLst>
            <pc:docMk/>
            <pc:sldMk cId="1208811486" sldId="261"/>
            <ac:spMk id="3" creationId="{4EEC258C-DF79-99F8-2D22-DCC25D0B282D}"/>
          </ac:spMkLst>
        </pc:spChg>
        <pc:spChg chg="add del">
          <ac:chgData name="Sandhya Allu" userId="S::sandhya_allu@thbs.com::931a38b6-b10c-461b-8938-f02b64323cce" providerId="AD" clId="Web-{A2D2E4F4-A57C-4ECE-72BF-DA4A75BDB11A}" dt="2022-05-25T07:38:42.825" v="256"/>
          <ac:spMkLst>
            <pc:docMk/>
            <pc:sldMk cId="1208811486" sldId="261"/>
            <ac:spMk id="8" creationId="{A43B05A4-157F-403C-939A-ED1B6A0A029C}"/>
          </ac:spMkLst>
        </pc:spChg>
        <pc:spChg chg="add del">
          <ac:chgData name="Sandhya Allu" userId="S::sandhya_allu@thbs.com::931a38b6-b10c-461b-8938-f02b64323cce" providerId="AD" clId="Web-{A2D2E4F4-A57C-4ECE-72BF-DA4A75BDB11A}" dt="2022-05-25T07:38:42.825" v="256"/>
          <ac:spMkLst>
            <pc:docMk/>
            <pc:sldMk cId="1208811486" sldId="261"/>
            <ac:spMk id="10" creationId="{E8CCE107-A70B-4916-9A0B-751C70B9B597}"/>
          </ac:spMkLst>
        </pc:spChg>
        <pc:spChg chg="add del">
          <ac:chgData name="Sandhya Allu" userId="S::sandhya_allu@thbs.com::931a38b6-b10c-461b-8938-f02b64323cce" providerId="AD" clId="Web-{A2D2E4F4-A57C-4ECE-72BF-DA4A75BDB11A}" dt="2022-05-25T07:38:42.825" v="256"/>
          <ac:spMkLst>
            <pc:docMk/>
            <pc:sldMk cId="1208811486" sldId="261"/>
            <ac:spMk id="12" creationId="{9A925BC7-7CC5-4A0C-9B3D-8829EBF281BD}"/>
          </ac:spMkLst>
        </pc:spChg>
        <pc:spChg chg="add del">
          <ac:chgData name="Sandhya Allu" userId="S::sandhya_allu@thbs.com::931a38b6-b10c-461b-8938-f02b64323cce" providerId="AD" clId="Web-{A2D2E4F4-A57C-4ECE-72BF-DA4A75BDB11A}" dt="2022-05-25T07:38:42.825" v="256"/>
          <ac:spMkLst>
            <pc:docMk/>
            <pc:sldMk cId="1208811486" sldId="261"/>
            <ac:spMk id="14" creationId="{6E67D916-28C7-4965-BA3C-287FB857979C}"/>
          </ac:spMkLst>
        </pc:spChg>
        <pc:spChg chg="add del">
          <ac:chgData name="Sandhya Allu" userId="S::sandhya_allu@thbs.com::931a38b6-b10c-461b-8938-f02b64323cce" providerId="AD" clId="Web-{A2D2E4F4-A57C-4ECE-72BF-DA4A75BDB11A}" dt="2022-05-25T07:40:00.639" v="258"/>
          <ac:spMkLst>
            <pc:docMk/>
            <pc:sldMk cId="1208811486" sldId="261"/>
            <ac:spMk id="16" creationId="{9B6B47BF-F3D0-4678-9B20-DA45E1BCAD6C}"/>
          </ac:spMkLst>
        </pc:spChg>
        <pc:spChg chg="add del">
          <ac:chgData name="Sandhya Allu" userId="S::sandhya_allu@thbs.com::931a38b6-b10c-461b-8938-f02b64323cce" providerId="AD" clId="Web-{A2D2E4F4-A57C-4ECE-72BF-DA4A75BDB11A}" dt="2022-05-25T07:40:00.639" v="258"/>
          <ac:spMkLst>
            <pc:docMk/>
            <pc:sldMk cId="1208811486" sldId="261"/>
            <ac:spMk id="17" creationId="{19334917-3673-4EF2-BA7C-CC83AEEEAE37}"/>
          </ac:spMkLst>
        </pc:spChg>
        <pc:spChg chg="add del">
          <ac:chgData name="Sandhya Allu" userId="S::sandhya_allu@thbs.com::931a38b6-b10c-461b-8938-f02b64323cce" providerId="AD" clId="Web-{A2D2E4F4-A57C-4ECE-72BF-DA4A75BDB11A}" dt="2022-05-25T07:40:00.639" v="258"/>
          <ac:spMkLst>
            <pc:docMk/>
            <pc:sldMk cId="1208811486" sldId="261"/>
            <ac:spMk id="18" creationId="{E1589AE1-C0FC-4B66-9C0D-9EB92F40F440}"/>
          </ac:spMkLst>
        </pc:spChg>
        <pc:spChg chg="add del">
          <ac:chgData name="Sandhya Allu" userId="S::sandhya_allu@thbs.com::931a38b6-b10c-461b-8938-f02b64323cce" providerId="AD" clId="Web-{A2D2E4F4-A57C-4ECE-72BF-DA4A75BDB11A}" dt="2022-05-25T07:42:04.077" v="271"/>
          <ac:spMkLst>
            <pc:docMk/>
            <pc:sldMk cId="1208811486" sldId="261"/>
            <ac:spMk id="24" creationId="{F92989FB-1024-49B7-BDF1-B3CE27D48623}"/>
          </ac:spMkLst>
        </pc:spChg>
        <pc:spChg chg="add del">
          <ac:chgData name="Sandhya Allu" userId="S::sandhya_allu@thbs.com::931a38b6-b10c-461b-8938-f02b64323cce" providerId="AD" clId="Web-{A2D2E4F4-A57C-4ECE-72BF-DA4A75BDB11A}" dt="2022-05-25T07:42:04.077" v="271"/>
          <ac:spMkLst>
            <pc:docMk/>
            <pc:sldMk cId="1208811486" sldId="261"/>
            <ac:spMk id="26" creationId="{2987D6F4-EC95-4EF1-A8AD-4B70386CEEC7}"/>
          </ac:spMkLst>
        </pc:spChg>
        <pc:spChg chg="add del">
          <ac:chgData name="Sandhya Allu" userId="S::sandhya_allu@thbs.com::931a38b6-b10c-461b-8938-f02b64323cce" providerId="AD" clId="Web-{A2D2E4F4-A57C-4ECE-72BF-DA4A75BDB11A}" dt="2022-05-25T07:42:04.077" v="271"/>
          <ac:spMkLst>
            <pc:docMk/>
            <pc:sldMk cId="1208811486" sldId="261"/>
            <ac:spMk id="28" creationId="{F5F792DF-9D0A-4DB6-9A9E-7312F5A7E87D}"/>
          </ac:spMkLst>
        </pc:spChg>
        <pc:spChg chg="add del">
          <ac:chgData name="Sandhya Allu" userId="S::sandhya_allu@thbs.com::931a38b6-b10c-461b-8938-f02b64323cce" providerId="AD" clId="Web-{A2D2E4F4-A57C-4ECE-72BF-DA4A75BDB11A}" dt="2022-05-25T07:43:03.062" v="275"/>
          <ac:spMkLst>
            <pc:docMk/>
            <pc:sldMk cId="1208811486" sldId="261"/>
            <ac:spMk id="30" creationId="{F92989FB-1024-49B7-BDF1-B3CE27D48623}"/>
          </ac:spMkLst>
        </pc:spChg>
        <pc:spChg chg="add del">
          <ac:chgData name="Sandhya Allu" userId="S::sandhya_allu@thbs.com::931a38b6-b10c-461b-8938-f02b64323cce" providerId="AD" clId="Web-{A2D2E4F4-A57C-4ECE-72BF-DA4A75BDB11A}" dt="2022-05-25T07:43:03.062" v="275"/>
          <ac:spMkLst>
            <pc:docMk/>
            <pc:sldMk cId="1208811486" sldId="261"/>
            <ac:spMk id="31" creationId="{2987D6F4-EC95-4EF1-A8AD-4B70386CEEC7}"/>
          </ac:spMkLst>
        </pc:spChg>
        <pc:spChg chg="add del">
          <ac:chgData name="Sandhya Allu" userId="S::sandhya_allu@thbs.com::931a38b6-b10c-461b-8938-f02b64323cce" providerId="AD" clId="Web-{A2D2E4F4-A57C-4ECE-72BF-DA4A75BDB11A}" dt="2022-05-25T07:43:03.062" v="275"/>
          <ac:spMkLst>
            <pc:docMk/>
            <pc:sldMk cId="1208811486" sldId="261"/>
            <ac:spMk id="32" creationId="{F5F792DF-9D0A-4DB6-9A9E-7312F5A7E87D}"/>
          </ac:spMkLst>
        </pc:spChg>
        <pc:spChg chg="add del">
          <ac:chgData name="Sandhya Allu" userId="S::sandhya_allu@thbs.com::931a38b6-b10c-461b-8938-f02b64323cce" providerId="AD" clId="Web-{A2D2E4F4-A57C-4ECE-72BF-DA4A75BDB11A}" dt="2022-05-25T07:41:39.218" v="262"/>
          <ac:spMkLst>
            <pc:docMk/>
            <pc:sldMk cId="1208811486" sldId="261"/>
            <ac:spMk id="33" creationId="{C05729A4-6F0F-4423-AD0C-EF27345E6187}"/>
          </ac:spMkLst>
        </pc:spChg>
        <pc:spChg chg="add del">
          <ac:chgData name="Sandhya Allu" userId="S::sandhya_allu@thbs.com::931a38b6-b10c-461b-8938-f02b64323cce" providerId="AD" clId="Web-{A2D2E4F4-A57C-4ECE-72BF-DA4A75BDB11A}" dt="2022-05-25T07:43:03.062" v="275"/>
          <ac:spMkLst>
            <pc:docMk/>
            <pc:sldMk cId="1208811486" sldId="261"/>
            <ac:spMk id="34" creationId="{7BC7EA7B-802E-41F4-8926-C4475287AA31}"/>
          </ac:spMkLst>
        </pc:spChg>
        <pc:spChg chg="add del">
          <ac:chgData name="Sandhya Allu" userId="S::sandhya_allu@thbs.com::931a38b6-b10c-461b-8938-f02b64323cce" providerId="AD" clId="Web-{A2D2E4F4-A57C-4ECE-72BF-DA4A75BDB11A}" dt="2022-05-25T07:41:39.218" v="262"/>
          <ac:spMkLst>
            <pc:docMk/>
            <pc:sldMk cId="1208811486" sldId="261"/>
            <ac:spMk id="35" creationId="{204CB79E-F775-42E6-994C-D5FA8C176B65}"/>
          </ac:spMkLst>
        </pc:spChg>
        <pc:spChg chg="add">
          <ac:chgData name="Sandhya Allu" userId="S::sandhya_allu@thbs.com::931a38b6-b10c-461b-8938-f02b64323cce" providerId="AD" clId="Web-{A2D2E4F4-A57C-4ECE-72BF-DA4A75BDB11A}" dt="2022-05-25T07:43:03.062" v="275"/>
          <ac:spMkLst>
            <pc:docMk/>
            <pc:sldMk cId="1208811486" sldId="261"/>
            <ac:spMk id="36" creationId="{E6C8E6EB-4C59-429B-97E4-72A058CFC4FB}"/>
          </ac:spMkLst>
        </pc:spChg>
        <pc:spChg chg="add del">
          <ac:chgData name="Sandhya Allu" userId="S::sandhya_allu@thbs.com::931a38b6-b10c-461b-8938-f02b64323cce" providerId="AD" clId="Web-{A2D2E4F4-A57C-4ECE-72BF-DA4A75BDB11A}" dt="2022-05-25T07:41:39.218" v="262"/>
          <ac:spMkLst>
            <pc:docMk/>
            <pc:sldMk cId="1208811486" sldId="261"/>
            <ac:spMk id="37" creationId="{3AAB5B94-95EF-4963-859C-1FA406D62CA2}"/>
          </ac:spMkLst>
        </pc:spChg>
        <pc:spChg chg="add">
          <ac:chgData name="Sandhya Allu" userId="S::sandhya_allu@thbs.com::931a38b6-b10c-461b-8938-f02b64323cce" providerId="AD" clId="Web-{A2D2E4F4-A57C-4ECE-72BF-DA4A75BDB11A}" dt="2022-05-25T07:43:03.062" v="275"/>
          <ac:spMkLst>
            <pc:docMk/>
            <pc:sldMk cId="1208811486" sldId="261"/>
            <ac:spMk id="38" creationId="{B5B90362-AFCC-46A9-B41C-A257A8C5B314}"/>
          </ac:spMkLst>
        </pc:spChg>
        <pc:spChg chg="add del">
          <ac:chgData name="Sandhya Allu" userId="S::sandhya_allu@thbs.com::931a38b6-b10c-461b-8938-f02b64323cce" providerId="AD" clId="Web-{A2D2E4F4-A57C-4ECE-72BF-DA4A75BDB11A}" dt="2022-05-25T07:41:45.405" v="264"/>
          <ac:spMkLst>
            <pc:docMk/>
            <pc:sldMk cId="1208811486" sldId="261"/>
            <ac:spMk id="39" creationId="{C0524398-BFB4-4C4A-8317-83B8729F9B26}"/>
          </ac:spMkLst>
        </pc:spChg>
        <pc:spChg chg="add del">
          <ac:chgData name="Sandhya Allu" userId="S::sandhya_allu@thbs.com::931a38b6-b10c-461b-8938-f02b64323cce" providerId="AD" clId="Web-{A2D2E4F4-A57C-4ECE-72BF-DA4A75BDB11A}" dt="2022-05-25T07:41:45.405" v="264"/>
          <ac:spMkLst>
            <pc:docMk/>
            <pc:sldMk cId="1208811486" sldId="261"/>
            <ac:spMk id="40" creationId="{E6C8E6EB-4C59-429B-97E4-72A058CFC4FB}"/>
          </ac:spMkLst>
        </pc:spChg>
        <pc:spChg chg="add del">
          <ac:chgData name="Sandhya Allu" userId="S::sandhya_allu@thbs.com::931a38b6-b10c-461b-8938-f02b64323cce" providerId="AD" clId="Web-{A2D2E4F4-A57C-4ECE-72BF-DA4A75BDB11A}" dt="2022-05-25T07:41:45.405" v="264"/>
          <ac:spMkLst>
            <pc:docMk/>
            <pc:sldMk cId="1208811486" sldId="261"/>
            <ac:spMk id="41" creationId="{E08D4B6A-8113-4DFB-B82E-B60CAC8E0A50}"/>
          </ac:spMkLst>
        </pc:spChg>
        <pc:spChg chg="add del">
          <ac:chgData name="Sandhya Allu" userId="S::sandhya_allu@thbs.com::931a38b6-b10c-461b-8938-f02b64323cce" providerId="AD" clId="Web-{A2D2E4F4-A57C-4ECE-72BF-DA4A75BDB11A}" dt="2022-05-25T07:41:45.405" v="264"/>
          <ac:spMkLst>
            <pc:docMk/>
            <pc:sldMk cId="1208811486" sldId="261"/>
            <ac:spMk id="42" creationId="{B5B90362-AFCC-46A9-B41C-A257A8C5B314}"/>
          </ac:spMkLst>
        </pc:spChg>
        <pc:spChg chg="add del">
          <ac:chgData name="Sandhya Allu" userId="S::sandhya_allu@thbs.com::931a38b6-b10c-461b-8938-f02b64323cce" providerId="AD" clId="Web-{A2D2E4F4-A57C-4ECE-72BF-DA4A75BDB11A}" dt="2022-05-25T07:41:45.405" v="264"/>
          <ac:spMkLst>
            <pc:docMk/>
            <pc:sldMk cId="1208811486" sldId="261"/>
            <ac:spMk id="43" creationId="{9822E561-F97C-4CBB-A9A6-A6BF6317BC84}"/>
          </ac:spMkLst>
        </pc:spChg>
        <pc:spChg chg="add del">
          <ac:chgData name="Sandhya Allu" userId="S::sandhya_allu@thbs.com::931a38b6-b10c-461b-8938-f02b64323cce" providerId="AD" clId="Web-{A2D2E4F4-A57C-4ECE-72BF-DA4A75BDB11A}" dt="2022-05-25T07:41:45.405" v="264"/>
          <ac:spMkLst>
            <pc:docMk/>
            <pc:sldMk cId="1208811486" sldId="261"/>
            <ac:spMk id="44" creationId="{F71EF7F1-38BA-471D-8CD4-2A9AE8E35527}"/>
          </ac:spMkLst>
        </pc:spChg>
        <pc:spChg chg="add del">
          <ac:chgData name="Sandhya Allu" userId="S::sandhya_allu@thbs.com::931a38b6-b10c-461b-8938-f02b64323cce" providerId="AD" clId="Web-{A2D2E4F4-A57C-4ECE-72BF-DA4A75BDB11A}" dt="2022-05-25T07:41:45.405" v="264"/>
          <ac:spMkLst>
            <pc:docMk/>
            <pc:sldMk cId="1208811486" sldId="261"/>
            <ac:spMk id="45" creationId="{B01B0E58-A5C8-4CDA-A2E0-35DF94E59857}"/>
          </ac:spMkLst>
        </pc:spChg>
        <pc:spChg chg="add">
          <ac:chgData name="Sandhya Allu" userId="S::sandhya_allu@thbs.com::931a38b6-b10c-461b-8938-f02b64323cce" providerId="AD" clId="Web-{A2D2E4F4-A57C-4ECE-72BF-DA4A75BDB11A}" dt="2022-05-25T07:43:03.062" v="275"/>
          <ac:spMkLst>
            <pc:docMk/>
            <pc:sldMk cId="1208811486" sldId="261"/>
            <ac:spMk id="46" creationId="{F71EF7F1-38BA-471D-8CD4-2A9AE8E35527}"/>
          </ac:spMkLst>
        </pc:spChg>
        <pc:spChg chg="add del">
          <ac:chgData name="Sandhya Allu" userId="S::sandhya_allu@thbs.com::931a38b6-b10c-461b-8938-f02b64323cce" providerId="AD" clId="Web-{A2D2E4F4-A57C-4ECE-72BF-DA4A75BDB11A}" dt="2022-05-25T07:41:50.983" v="266"/>
          <ac:spMkLst>
            <pc:docMk/>
            <pc:sldMk cId="1208811486" sldId="261"/>
            <ac:spMk id="47" creationId="{C05729A4-6F0F-4423-AD0C-EF27345E6187}"/>
          </ac:spMkLst>
        </pc:spChg>
        <pc:spChg chg="add del">
          <ac:chgData name="Sandhya Allu" userId="S::sandhya_allu@thbs.com::931a38b6-b10c-461b-8938-f02b64323cce" providerId="AD" clId="Web-{A2D2E4F4-A57C-4ECE-72BF-DA4A75BDB11A}" dt="2022-05-25T07:41:50.983" v="266"/>
          <ac:spMkLst>
            <pc:docMk/>
            <pc:sldMk cId="1208811486" sldId="261"/>
            <ac:spMk id="48" creationId="{204CB79E-F775-42E6-994C-D5FA8C176B65}"/>
          </ac:spMkLst>
        </pc:spChg>
        <pc:spChg chg="add del">
          <ac:chgData name="Sandhya Allu" userId="S::sandhya_allu@thbs.com::931a38b6-b10c-461b-8938-f02b64323cce" providerId="AD" clId="Web-{A2D2E4F4-A57C-4ECE-72BF-DA4A75BDB11A}" dt="2022-05-25T07:41:50.983" v="266"/>
          <ac:spMkLst>
            <pc:docMk/>
            <pc:sldMk cId="1208811486" sldId="261"/>
            <ac:spMk id="49" creationId="{3AAB5B94-95EF-4963-859C-1FA406D62CA2}"/>
          </ac:spMkLst>
        </pc:spChg>
        <pc:spChg chg="add">
          <ac:chgData name="Sandhya Allu" userId="S::sandhya_allu@thbs.com::931a38b6-b10c-461b-8938-f02b64323cce" providerId="AD" clId="Web-{A2D2E4F4-A57C-4ECE-72BF-DA4A75BDB11A}" dt="2022-05-25T07:43:03.062" v="275"/>
          <ac:spMkLst>
            <pc:docMk/>
            <pc:sldMk cId="1208811486" sldId="261"/>
            <ac:spMk id="50" creationId="{C0524398-BFB4-4C4A-8317-83B8729F9B26}"/>
          </ac:spMkLst>
        </pc:spChg>
        <pc:spChg chg="add del">
          <ac:chgData name="Sandhya Allu" userId="S::sandhya_allu@thbs.com::931a38b6-b10c-461b-8938-f02b64323cce" providerId="AD" clId="Web-{A2D2E4F4-A57C-4ECE-72BF-DA4A75BDB11A}" dt="2022-05-25T07:41:57.546" v="268"/>
          <ac:spMkLst>
            <pc:docMk/>
            <pc:sldMk cId="1208811486" sldId="261"/>
            <ac:spMk id="51" creationId="{88C97474-5879-4DB5-B4F3-F0357104BC8E}"/>
          </ac:spMkLst>
        </pc:spChg>
        <pc:spChg chg="add del">
          <ac:chgData name="Sandhya Allu" userId="S::sandhya_allu@thbs.com::931a38b6-b10c-461b-8938-f02b64323cce" providerId="AD" clId="Web-{A2D2E4F4-A57C-4ECE-72BF-DA4A75BDB11A}" dt="2022-05-25T07:41:57.546" v="268"/>
          <ac:spMkLst>
            <pc:docMk/>
            <pc:sldMk cId="1208811486" sldId="261"/>
            <ac:spMk id="52" creationId="{7D2AF00E-D433-4047-863F-BCB69CEC3C35}"/>
          </ac:spMkLst>
        </pc:spChg>
        <pc:spChg chg="add del">
          <ac:chgData name="Sandhya Allu" userId="S::sandhya_allu@thbs.com::931a38b6-b10c-461b-8938-f02b64323cce" providerId="AD" clId="Web-{A2D2E4F4-A57C-4ECE-72BF-DA4A75BDB11A}" dt="2022-05-25T07:41:57.546" v="268"/>
          <ac:spMkLst>
            <pc:docMk/>
            <pc:sldMk cId="1208811486" sldId="261"/>
            <ac:spMk id="53" creationId="{0997DBEA-6DFC-457A-9850-E535053549D6}"/>
          </ac:spMkLst>
        </pc:spChg>
        <pc:spChg chg="add del">
          <ac:chgData name="Sandhya Allu" userId="S::sandhya_allu@thbs.com::931a38b6-b10c-461b-8938-f02b64323cce" providerId="AD" clId="Web-{A2D2E4F4-A57C-4ECE-72BF-DA4A75BDB11A}" dt="2022-05-25T07:41:57.546" v="268"/>
          <ac:spMkLst>
            <pc:docMk/>
            <pc:sldMk cId="1208811486" sldId="261"/>
            <ac:spMk id="54" creationId="{79446CF5-953A-4916-BFF4-F5558E5C2359}"/>
          </ac:spMkLst>
        </pc:spChg>
        <pc:spChg chg="add del">
          <ac:chgData name="Sandhya Allu" userId="S::sandhya_allu@thbs.com::931a38b6-b10c-461b-8938-f02b64323cce" providerId="AD" clId="Web-{A2D2E4F4-A57C-4ECE-72BF-DA4A75BDB11A}" dt="2022-05-25T07:41:57.546" v="268"/>
          <ac:spMkLst>
            <pc:docMk/>
            <pc:sldMk cId="1208811486" sldId="261"/>
            <ac:spMk id="55" creationId="{477B945C-B433-4DFF-9A67-A5C9257E471C}"/>
          </ac:spMkLst>
        </pc:spChg>
        <pc:spChg chg="add">
          <ac:chgData name="Sandhya Allu" userId="S::sandhya_allu@thbs.com::931a38b6-b10c-461b-8938-f02b64323cce" providerId="AD" clId="Web-{A2D2E4F4-A57C-4ECE-72BF-DA4A75BDB11A}" dt="2022-05-25T07:43:03.062" v="275"/>
          <ac:spMkLst>
            <pc:docMk/>
            <pc:sldMk cId="1208811486" sldId="261"/>
            <ac:spMk id="56" creationId="{E08D4B6A-8113-4DFB-B82E-B60CAC8E0A50}"/>
          </ac:spMkLst>
        </pc:spChg>
        <pc:spChg chg="add">
          <ac:chgData name="Sandhya Allu" userId="S::sandhya_allu@thbs.com::931a38b6-b10c-461b-8938-f02b64323cce" providerId="AD" clId="Web-{A2D2E4F4-A57C-4ECE-72BF-DA4A75BDB11A}" dt="2022-05-25T07:43:03.062" v="275"/>
          <ac:spMkLst>
            <pc:docMk/>
            <pc:sldMk cId="1208811486" sldId="261"/>
            <ac:spMk id="57" creationId="{9822E561-F97C-4CBB-A9A6-A6BF6317BC84}"/>
          </ac:spMkLst>
        </pc:spChg>
        <pc:spChg chg="add">
          <ac:chgData name="Sandhya Allu" userId="S::sandhya_allu@thbs.com::931a38b6-b10c-461b-8938-f02b64323cce" providerId="AD" clId="Web-{A2D2E4F4-A57C-4ECE-72BF-DA4A75BDB11A}" dt="2022-05-25T07:43:03.062" v="275"/>
          <ac:spMkLst>
            <pc:docMk/>
            <pc:sldMk cId="1208811486" sldId="261"/>
            <ac:spMk id="58" creationId="{B01B0E58-A5C8-4CDA-A2E0-35DF94E59857}"/>
          </ac:spMkLst>
        </pc:spChg>
        <pc:spChg chg="add del">
          <ac:chgData name="Sandhya Allu" userId="S::sandhya_allu@thbs.com::931a38b6-b10c-461b-8938-f02b64323cce" providerId="AD" clId="Web-{A2D2E4F4-A57C-4ECE-72BF-DA4A75BDB11A}" dt="2022-05-25T07:42:23.515" v="273"/>
          <ac:spMkLst>
            <pc:docMk/>
            <pc:sldMk cId="1208811486" sldId="261"/>
            <ac:spMk id="171" creationId="{13D6CF84-7457-1CDE-ACF9-2D717C75005E}"/>
          </ac:spMkLst>
        </pc:spChg>
        <pc:graphicFrameChg chg="add mod modGraphic">
          <ac:chgData name="Sandhya Allu" userId="S::sandhya_allu@thbs.com::931a38b6-b10c-461b-8938-f02b64323cce" providerId="AD" clId="Web-{A2D2E4F4-A57C-4ECE-72BF-DA4A75BDB11A}" dt="2022-05-25T07:42:04.077" v="271"/>
          <ac:graphicFrameMkLst>
            <pc:docMk/>
            <pc:sldMk cId="1208811486" sldId="261"/>
            <ac:graphicFrameMk id="20" creationId="{BBE9B9B4-CEB7-1174-01B8-995CA4388DB1}"/>
          </ac:graphicFrameMkLst>
        </pc:graphicFrameChg>
      </pc:sldChg>
      <pc:sldChg chg="addSp delSp modSp new mod setBg setClrOvrMap">
        <pc:chgData name="Sandhya Allu" userId="S::sandhya_allu@thbs.com::931a38b6-b10c-461b-8938-f02b64323cce" providerId="AD" clId="Web-{A2D2E4F4-A57C-4ECE-72BF-DA4A75BDB11A}" dt="2022-05-25T07:52:40.786" v="349"/>
        <pc:sldMkLst>
          <pc:docMk/>
          <pc:sldMk cId="3188621791" sldId="262"/>
        </pc:sldMkLst>
        <pc:spChg chg="mod">
          <ac:chgData name="Sandhya Allu" userId="S::sandhya_allu@thbs.com::931a38b6-b10c-461b-8938-f02b64323cce" providerId="AD" clId="Web-{A2D2E4F4-A57C-4ECE-72BF-DA4A75BDB11A}" dt="2022-05-25T07:52:40.786" v="349"/>
          <ac:spMkLst>
            <pc:docMk/>
            <pc:sldMk cId="3188621791" sldId="262"/>
            <ac:spMk id="2" creationId="{7BC58237-A9FD-6FB6-93B4-6869D844570C}"/>
          </ac:spMkLst>
        </pc:spChg>
        <pc:spChg chg="add del mod">
          <ac:chgData name="Sandhya Allu" userId="S::sandhya_allu@thbs.com::931a38b6-b10c-461b-8938-f02b64323cce" providerId="AD" clId="Web-{A2D2E4F4-A57C-4ECE-72BF-DA4A75BDB11A}" dt="2022-05-25T07:49:31.519" v="322"/>
          <ac:spMkLst>
            <pc:docMk/>
            <pc:sldMk cId="3188621791" sldId="262"/>
            <ac:spMk id="3" creationId="{ECC20887-96AA-462B-4B32-25E34F161562}"/>
          </ac:spMkLst>
        </pc:spChg>
        <pc:spChg chg="add del">
          <ac:chgData name="Sandhya Allu" userId="S::sandhya_allu@thbs.com::931a38b6-b10c-461b-8938-f02b64323cce" providerId="AD" clId="Web-{A2D2E4F4-A57C-4ECE-72BF-DA4A75BDB11A}" dt="2022-05-25T07:49:14.738" v="319"/>
          <ac:spMkLst>
            <pc:docMk/>
            <pc:sldMk cId="3188621791" sldId="262"/>
            <ac:spMk id="9" creationId="{BFABBCE0-E08C-4BBE-9FD2-E2B253D4D5F2}"/>
          </ac:spMkLst>
        </pc:spChg>
        <pc:spChg chg="add del">
          <ac:chgData name="Sandhya Allu" userId="S::sandhya_allu@thbs.com::931a38b6-b10c-461b-8938-f02b64323cce" providerId="AD" clId="Web-{A2D2E4F4-A57C-4ECE-72BF-DA4A75BDB11A}" dt="2022-05-25T07:49:14.738" v="319"/>
          <ac:spMkLst>
            <pc:docMk/>
            <pc:sldMk cId="3188621791" sldId="262"/>
            <ac:spMk id="11" creationId="{FF426BAC-43D6-468E-B6FF-167034D5CE43}"/>
          </ac:spMkLst>
        </pc:spChg>
        <pc:spChg chg="add del">
          <ac:chgData name="Sandhya Allu" userId="S::sandhya_allu@thbs.com::931a38b6-b10c-461b-8938-f02b64323cce" providerId="AD" clId="Web-{A2D2E4F4-A57C-4ECE-72BF-DA4A75BDB11A}" dt="2022-05-25T07:49:14.738" v="319"/>
          <ac:spMkLst>
            <pc:docMk/>
            <pc:sldMk cId="3188621791" sldId="262"/>
            <ac:spMk id="13" creationId="{FB02D80E-5995-4C54-8387-5893C2C89473}"/>
          </ac:spMkLst>
        </pc:spChg>
        <pc:spChg chg="add del">
          <ac:chgData name="Sandhya Allu" userId="S::sandhya_allu@thbs.com::931a38b6-b10c-461b-8938-f02b64323cce" providerId="AD" clId="Web-{A2D2E4F4-A57C-4ECE-72BF-DA4A75BDB11A}" dt="2022-05-25T07:49:14.738" v="319"/>
          <ac:spMkLst>
            <pc:docMk/>
            <pc:sldMk cId="3188621791" sldId="262"/>
            <ac:spMk id="15" creationId="{896083C8-1401-4950-AF56-E2FAFE42D656}"/>
          </ac:spMkLst>
        </pc:spChg>
        <pc:spChg chg="add">
          <ac:chgData name="Sandhya Allu" userId="S::sandhya_allu@thbs.com::931a38b6-b10c-461b-8938-f02b64323cce" providerId="AD" clId="Web-{A2D2E4F4-A57C-4ECE-72BF-DA4A75BDB11A}" dt="2022-05-25T07:52:40.786" v="349"/>
          <ac:spMkLst>
            <pc:docMk/>
            <pc:sldMk cId="3188621791" sldId="262"/>
            <ac:spMk id="21" creationId="{BFABBCE0-E08C-4BBE-9FD2-E2B253D4D5F2}"/>
          </ac:spMkLst>
        </pc:spChg>
        <pc:spChg chg="add">
          <ac:chgData name="Sandhya Allu" userId="S::sandhya_allu@thbs.com::931a38b6-b10c-461b-8938-f02b64323cce" providerId="AD" clId="Web-{A2D2E4F4-A57C-4ECE-72BF-DA4A75BDB11A}" dt="2022-05-25T07:52:40.786" v="349"/>
          <ac:spMkLst>
            <pc:docMk/>
            <pc:sldMk cId="3188621791" sldId="262"/>
            <ac:spMk id="22" creationId="{FF426BAC-43D6-468E-B6FF-167034D5CE43}"/>
          </ac:spMkLst>
        </pc:spChg>
        <pc:spChg chg="add">
          <ac:chgData name="Sandhya Allu" userId="S::sandhya_allu@thbs.com::931a38b6-b10c-461b-8938-f02b64323cce" providerId="AD" clId="Web-{A2D2E4F4-A57C-4ECE-72BF-DA4A75BDB11A}" dt="2022-05-25T07:52:40.786" v="349"/>
          <ac:spMkLst>
            <pc:docMk/>
            <pc:sldMk cId="3188621791" sldId="262"/>
            <ac:spMk id="23" creationId="{FB02D80E-5995-4C54-8387-5893C2C89473}"/>
          </ac:spMkLst>
        </pc:spChg>
        <pc:spChg chg="add del">
          <ac:chgData name="Sandhya Allu" userId="S::sandhya_allu@thbs.com::931a38b6-b10c-461b-8938-f02b64323cce" providerId="AD" clId="Web-{A2D2E4F4-A57C-4ECE-72BF-DA4A75BDB11A}" dt="2022-05-25T07:51:51.599" v="338"/>
          <ac:spMkLst>
            <pc:docMk/>
            <pc:sldMk cId="3188621791" sldId="262"/>
            <ac:spMk id="24" creationId="{BFABBCE0-E08C-4BBE-9FD2-E2B253D4D5F2}"/>
          </ac:spMkLst>
        </pc:spChg>
        <pc:spChg chg="add">
          <ac:chgData name="Sandhya Allu" userId="S::sandhya_allu@thbs.com::931a38b6-b10c-461b-8938-f02b64323cce" providerId="AD" clId="Web-{A2D2E4F4-A57C-4ECE-72BF-DA4A75BDB11A}" dt="2022-05-25T07:52:40.786" v="349"/>
          <ac:spMkLst>
            <pc:docMk/>
            <pc:sldMk cId="3188621791" sldId="262"/>
            <ac:spMk id="25" creationId="{896083C8-1401-4950-AF56-E2FAFE42D656}"/>
          </ac:spMkLst>
        </pc:spChg>
        <pc:spChg chg="add del">
          <ac:chgData name="Sandhya Allu" userId="S::sandhya_allu@thbs.com::931a38b6-b10c-461b-8938-f02b64323cce" providerId="AD" clId="Web-{A2D2E4F4-A57C-4ECE-72BF-DA4A75BDB11A}" dt="2022-05-25T07:51:51.599" v="338"/>
          <ac:spMkLst>
            <pc:docMk/>
            <pc:sldMk cId="3188621791" sldId="262"/>
            <ac:spMk id="26" creationId="{FF426BAC-43D6-468E-B6FF-167034D5CE43}"/>
          </ac:spMkLst>
        </pc:spChg>
        <pc:spChg chg="add del">
          <ac:chgData name="Sandhya Allu" userId="S::sandhya_allu@thbs.com::931a38b6-b10c-461b-8938-f02b64323cce" providerId="AD" clId="Web-{A2D2E4F4-A57C-4ECE-72BF-DA4A75BDB11A}" dt="2022-05-25T07:51:51.599" v="338"/>
          <ac:spMkLst>
            <pc:docMk/>
            <pc:sldMk cId="3188621791" sldId="262"/>
            <ac:spMk id="28" creationId="{FB02D80E-5995-4C54-8387-5893C2C89473}"/>
          </ac:spMkLst>
        </pc:spChg>
        <pc:spChg chg="add del">
          <ac:chgData name="Sandhya Allu" userId="S::sandhya_allu@thbs.com::931a38b6-b10c-461b-8938-f02b64323cce" providerId="AD" clId="Web-{A2D2E4F4-A57C-4ECE-72BF-DA4A75BDB11A}" dt="2022-05-25T07:51:51.599" v="338"/>
          <ac:spMkLst>
            <pc:docMk/>
            <pc:sldMk cId="3188621791" sldId="262"/>
            <ac:spMk id="30" creationId="{896083C8-1401-4950-AF56-E2FAFE42D656}"/>
          </ac:spMkLst>
        </pc:spChg>
        <pc:spChg chg="add del">
          <ac:chgData name="Sandhya Allu" userId="S::sandhya_allu@thbs.com::931a38b6-b10c-461b-8938-f02b64323cce" providerId="AD" clId="Web-{A2D2E4F4-A57C-4ECE-72BF-DA4A75BDB11A}" dt="2022-05-25T07:51:55.552" v="340"/>
          <ac:spMkLst>
            <pc:docMk/>
            <pc:sldMk cId="3188621791" sldId="262"/>
            <ac:spMk id="32" creationId="{F92989FB-1024-49B7-BDF1-B3CE27D48623}"/>
          </ac:spMkLst>
        </pc:spChg>
        <pc:spChg chg="add del">
          <ac:chgData name="Sandhya Allu" userId="S::sandhya_allu@thbs.com::931a38b6-b10c-461b-8938-f02b64323cce" providerId="AD" clId="Web-{A2D2E4F4-A57C-4ECE-72BF-DA4A75BDB11A}" dt="2022-05-25T07:51:55.552" v="340"/>
          <ac:spMkLst>
            <pc:docMk/>
            <pc:sldMk cId="3188621791" sldId="262"/>
            <ac:spMk id="33" creationId="{2987D6F4-EC95-4EF1-A8AD-4B70386CEEC7}"/>
          </ac:spMkLst>
        </pc:spChg>
        <pc:spChg chg="add del">
          <ac:chgData name="Sandhya Allu" userId="S::sandhya_allu@thbs.com::931a38b6-b10c-461b-8938-f02b64323cce" providerId="AD" clId="Web-{A2D2E4F4-A57C-4ECE-72BF-DA4A75BDB11A}" dt="2022-05-25T07:51:55.552" v="340"/>
          <ac:spMkLst>
            <pc:docMk/>
            <pc:sldMk cId="3188621791" sldId="262"/>
            <ac:spMk id="34" creationId="{F5F792DF-9D0A-4DB6-9A9E-7312F5A7E87D}"/>
          </ac:spMkLst>
        </pc:spChg>
        <pc:spChg chg="add del">
          <ac:chgData name="Sandhya Allu" userId="S::sandhya_allu@thbs.com::931a38b6-b10c-461b-8938-f02b64323cce" providerId="AD" clId="Web-{A2D2E4F4-A57C-4ECE-72BF-DA4A75BDB11A}" dt="2022-05-25T07:51:55.552" v="340"/>
          <ac:spMkLst>
            <pc:docMk/>
            <pc:sldMk cId="3188621791" sldId="262"/>
            <ac:spMk id="35" creationId="{7BC7EA7B-802E-41F4-8926-C4475287AA31}"/>
          </ac:spMkLst>
        </pc:spChg>
        <pc:spChg chg="add del">
          <ac:chgData name="Sandhya Allu" userId="S::sandhya_allu@thbs.com::931a38b6-b10c-461b-8938-f02b64323cce" providerId="AD" clId="Web-{A2D2E4F4-A57C-4ECE-72BF-DA4A75BDB11A}" dt="2022-05-25T07:51:15.036" v="333"/>
          <ac:spMkLst>
            <pc:docMk/>
            <pc:sldMk cId="3188621791" sldId="262"/>
            <ac:spMk id="36" creationId="{53500ACC-3BA1-AB6E-2BD6-7E3108067C4E}"/>
          </ac:spMkLst>
        </pc:spChg>
        <pc:spChg chg="add del">
          <ac:chgData name="Sandhya Allu" userId="S::sandhya_allu@thbs.com::931a38b6-b10c-461b-8938-f02b64323cce" providerId="AD" clId="Web-{A2D2E4F4-A57C-4ECE-72BF-DA4A75BDB11A}" dt="2022-05-25T07:52:16.942" v="342"/>
          <ac:spMkLst>
            <pc:docMk/>
            <pc:sldMk cId="3188621791" sldId="262"/>
            <ac:spMk id="37" creationId="{BFABBCE0-E08C-4BBE-9FD2-E2B253D4D5F2}"/>
          </ac:spMkLst>
        </pc:spChg>
        <pc:spChg chg="add del">
          <ac:chgData name="Sandhya Allu" userId="S::sandhya_allu@thbs.com::931a38b6-b10c-461b-8938-f02b64323cce" providerId="AD" clId="Web-{A2D2E4F4-A57C-4ECE-72BF-DA4A75BDB11A}" dt="2022-05-25T07:52:16.942" v="342"/>
          <ac:spMkLst>
            <pc:docMk/>
            <pc:sldMk cId="3188621791" sldId="262"/>
            <ac:spMk id="38" creationId="{FF426BAC-43D6-468E-B6FF-167034D5CE43}"/>
          </ac:spMkLst>
        </pc:spChg>
        <pc:spChg chg="add del">
          <ac:chgData name="Sandhya Allu" userId="S::sandhya_allu@thbs.com::931a38b6-b10c-461b-8938-f02b64323cce" providerId="AD" clId="Web-{A2D2E4F4-A57C-4ECE-72BF-DA4A75BDB11A}" dt="2022-05-25T07:52:16.942" v="342"/>
          <ac:spMkLst>
            <pc:docMk/>
            <pc:sldMk cId="3188621791" sldId="262"/>
            <ac:spMk id="39" creationId="{FB02D80E-5995-4C54-8387-5893C2C89473}"/>
          </ac:spMkLst>
        </pc:spChg>
        <pc:spChg chg="add del">
          <ac:chgData name="Sandhya Allu" userId="S::sandhya_allu@thbs.com::931a38b6-b10c-461b-8938-f02b64323cce" providerId="AD" clId="Web-{A2D2E4F4-A57C-4ECE-72BF-DA4A75BDB11A}" dt="2022-05-25T07:52:16.942" v="342"/>
          <ac:spMkLst>
            <pc:docMk/>
            <pc:sldMk cId="3188621791" sldId="262"/>
            <ac:spMk id="40" creationId="{896083C8-1401-4950-AF56-E2FAFE42D656}"/>
          </ac:spMkLst>
        </pc:spChg>
        <pc:graphicFrameChg chg="add del">
          <ac:chgData name="Sandhya Allu" userId="S::sandhya_allu@thbs.com::931a38b6-b10c-461b-8938-f02b64323cce" providerId="AD" clId="Web-{A2D2E4F4-A57C-4ECE-72BF-DA4A75BDB11A}" dt="2022-05-25T07:49:14.738" v="319"/>
          <ac:graphicFrameMkLst>
            <pc:docMk/>
            <pc:sldMk cId="3188621791" sldId="262"/>
            <ac:graphicFrameMk id="5" creationId="{1622D042-EB51-0AF2-D3F7-B8F23D3891A7}"/>
          </ac:graphicFrameMkLst>
        </pc:graphicFrameChg>
        <pc:graphicFrameChg chg="add del">
          <ac:chgData name="Sandhya Allu" userId="S::sandhya_allu@thbs.com::931a38b6-b10c-461b-8938-f02b64323cce" providerId="AD" clId="Web-{A2D2E4F4-A57C-4ECE-72BF-DA4A75BDB11A}" dt="2022-05-25T07:49:31.503" v="321"/>
          <ac:graphicFrameMkLst>
            <pc:docMk/>
            <pc:sldMk cId="3188621791" sldId="262"/>
            <ac:graphicFrameMk id="17" creationId="{90EA2415-2F2D-B2D0-0557-69CF63B5391D}"/>
          </ac:graphicFrameMkLst>
        </pc:graphicFrameChg>
        <pc:graphicFrameChg chg="add mod modGraphic">
          <ac:chgData name="Sandhya Allu" userId="S::sandhya_allu@thbs.com::931a38b6-b10c-461b-8938-f02b64323cce" providerId="AD" clId="Web-{A2D2E4F4-A57C-4ECE-72BF-DA4A75BDB11A}" dt="2022-05-25T07:52:40.786" v="349"/>
          <ac:graphicFrameMkLst>
            <pc:docMk/>
            <pc:sldMk cId="3188621791" sldId="262"/>
            <ac:graphicFrameMk id="19" creationId="{499CCFD2-C9E9-238C-03A0-13085FF5D844}"/>
          </ac:graphicFrameMkLst>
        </pc:graphicFrameChg>
      </pc:sldChg>
      <pc:sldChg chg="addSp delSp modSp new mod setBg setClrOvrMap">
        <pc:chgData name="Sandhya Allu" userId="S::sandhya_allu@thbs.com::931a38b6-b10c-461b-8938-f02b64323cce" providerId="AD" clId="Web-{A2D2E4F4-A57C-4ECE-72BF-DA4A75BDB11A}" dt="2022-05-25T07:56:59.398" v="354"/>
        <pc:sldMkLst>
          <pc:docMk/>
          <pc:sldMk cId="1986210450" sldId="263"/>
        </pc:sldMkLst>
        <pc:spChg chg="mod">
          <ac:chgData name="Sandhya Allu" userId="S::sandhya_allu@thbs.com::931a38b6-b10c-461b-8938-f02b64323cce" providerId="AD" clId="Web-{A2D2E4F4-A57C-4ECE-72BF-DA4A75BDB11A}" dt="2022-05-25T07:54:37.991" v="352"/>
          <ac:spMkLst>
            <pc:docMk/>
            <pc:sldMk cId="1986210450" sldId="263"/>
            <ac:spMk id="2" creationId="{C48FBA8D-F136-6855-EFC2-A25D89D2E8D9}"/>
          </ac:spMkLst>
        </pc:spChg>
        <pc:spChg chg="add del">
          <ac:chgData name="Sandhya Allu" userId="S::sandhya_allu@thbs.com::931a38b6-b10c-461b-8938-f02b64323cce" providerId="AD" clId="Web-{A2D2E4F4-A57C-4ECE-72BF-DA4A75BDB11A}" dt="2022-05-25T07:54:37.991" v="352"/>
          <ac:spMkLst>
            <pc:docMk/>
            <pc:sldMk cId="1986210450" sldId="263"/>
            <ac:spMk id="3" creationId="{4065FE95-9BC7-271D-D982-A1E7554FA52C}"/>
          </ac:spMkLst>
        </pc:spChg>
        <pc:spChg chg="add del">
          <ac:chgData name="Sandhya Allu" userId="S::sandhya_allu@thbs.com::931a38b6-b10c-461b-8938-f02b64323cce" providerId="AD" clId="Web-{A2D2E4F4-A57C-4ECE-72BF-DA4A75BDB11A}" dt="2022-05-25T07:50:22.348" v="330"/>
          <ac:spMkLst>
            <pc:docMk/>
            <pc:sldMk cId="1986210450" sldId="263"/>
            <ac:spMk id="4" creationId="{00D3F702-622E-EA61-756C-F98EED089D1D}"/>
          </ac:spMkLst>
        </pc:spChg>
        <pc:spChg chg="add">
          <ac:chgData name="Sandhya Allu" userId="S::sandhya_allu@thbs.com::931a38b6-b10c-461b-8938-f02b64323cce" providerId="AD" clId="Web-{A2D2E4F4-A57C-4ECE-72BF-DA4A75BDB11A}" dt="2022-05-25T07:56:58.898" v="353"/>
          <ac:spMkLst>
            <pc:docMk/>
            <pc:sldMk cId="1986210450" sldId="263"/>
            <ac:spMk id="6" creationId="{3D65E7B2-1D8D-2F92-EDA6-8D88E3B6FF87}"/>
          </ac:spMkLst>
        </pc:spChg>
        <pc:spChg chg="add">
          <ac:chgData name="Sandhya Allu" userId="S::sandhya_allu@thbs.com::931a38b6-b10c-461b-8938-f02b64323cce" providerId="AD" clId="Web-{A2D2E4F4-A57C-4ECE-72BF-DA4A75BDB11A}" dt="2022-05-25T07:56:59.398" v="354"/>
          <ac:spMkLst>
            <pc:docMk/>
            <pc:sldMk cId="1986210450" sldId="263"/>
            <ac:spMk id="7" creationId="{D61AF36F-B104-6C48-9C6B-A3D7472D7B5D}"/>
          </ac:spMkLst>
        </pc:spChg>
        <pc:spChg chg="add del">
          <ac:chgData name="Sandhya Allu" userId="S::sandhya_allu@thbs.com::931a38b6-b10c-461b-8938-f02b64323cce" providerId="AD" clId="Web-{A2D2E4F4-A57C-4ECE-72BF-DA4A75BDB11A}" dt="2022-05-25T07:54:37.975" v="351"/>
          <ac:spMkLst>
            <pc:docMk/>
            <pc:sldMk cId="1986210450" sldId="263"/>
            <ac:spMk id="9" creationId="{E6C8E6EB-4C59-429B-97E4-72A058CFC4FB}"/>
          </ac:spMkLst>
        </pc:spChg>
        <pc:spChg chg="add del">
          <ac:chgData name="Sandhya Allu" userId="S::sandhya_allu@thbs.com::931a38b6-b10c-461b-8938-f02b64323cce" providerId="AD" clId="Web-{A2D2E4F4-A57C-4ECE-72BF-DA4A75BDB11A}" dt="2022-05-25T07:54:37.975" v="351"/>
          <ac:spMkLst>
            <pc:docMk/>
            <pc:sldMk cId="1986210450" sldId="263"/>
            <ac:spMk id="11" creationId="{B5B90362-AFCC-46A9-B41C-A257A8C5B314}"/>
          </ac:spMkLst>
        </pc:spChg>
        <pc:spChg chg="add del">
          <ac:chgData name="Sandhya Allu" userId="S::sandhya_allu@thbs.com::931a38b6-b10c-461b-8938-f02b64323cce" providerId="AD" clId="Web-{A2D2E4F4-A57C-4ECE-72BF-DA4A75BDB11A}" dt="2022-05-25T07:54:37.975" v="351"/>
          <ac:spMkLst>
            <pc:docMk/>
            <pc:sldMk cId="1986210450" sldId="263"/>
            <ac:spMk id="13" creationId="{F71EF7F1-38BA-471D-8CD4-2A9AE8E35527}"/>
          </ac:spMkLst>
        </pc:spChg>
        <pc:spChg chg="add del">
          <ac:chgData name="Sandhya Allu" userId="S::sandhya_allu@thbs.com::931a38b6-b10c-461b-8938-f02b64323cce" providerId="AD" clId="Web-{A2D2E4F4-A57C-4ECE-72BF-DA4A75BDB11A}" dt="2022-05-25T07:54:37.975" v="351"/>
          <ac:spMkLst>
            <pc:docMk/>
            <pc:sldMk cId="1986210450" sldId="263"/>
            <ac:spMk id="15" creationId="{C0524398-BFB4-4C4A-8317-83B8729F9B26}"/>
          </ac:spMkLst>
        </pc:spChg>
        <pc:spChg chg="add del">
          <ac:chgData name="Sandhya Allu" userId="S::sandhya_allu@thbs.com::931a38b6-b10c-461b-8938-f02b64323cce" providerId="AD" clId="Web-{A2D2E4F4-A57C-4ECE-72BF-DA4A75BDB11A}" dt="2022-05-25T07:54:37.975" v="351"/>
          <ac:spMkLst>
            <pc:docMk/>
            <pc:sldMk cId="1986210450" sldId="263"/>
            <ac:spMk id="17" creationId="{5683D043-25BB-4AC9-8130-641179672614}"/>
          </ac:spMkLst>
        </pc:spChg>
        <pc:spChg chg="add del">
          <ac:chgData name="Sandhya Allu" userId="S::sandhya_allu@thbs.com::931a38b6-b10c-461b-8938-f02b64323cce" providerId="AD" clId="Web-{A2D2E4F4-A57C-4ECE-72BF-DA4A75BDB11A}" dt="2022-05-25T07:54:37.975" v="351"/>
          <ac:spMkLst>
            <pc:docMk/>
            <pc:sldMk cId="1986210450" sldId="263"/>
            <ac:spMk id="19" creationId="{AA61CCAC-6875-474C-8E9E-F57ABF078C2B}"/>
          </ac:spMkLst>
        </pc:spChg>
        <pc:spChg chg="add">
          <ac:chgData name="Sandhya Allu" userId="S::sandhya_allu@thbs.com::931a38b6-b10c-461b-8938-f02b64323cce" providerId="AD" clId="Web-{A2D2E4F4-A57C-4ECE-72BF-DA4A75BDB11A}" dt="2022-05-25T07:54:37.991" v="352"/>
          <ac:spMkLst>
            <pc:docMk/>
            <pc:sldMk cId="1986210450" sldId="263"/>
            <ac:spMk id="21" creationId="{B01B0E58-A5C8-4CDA-A2E0-35DF94E59857}"/>
          </ac:spMkLst>
        </pc:spChg>
        <pc:spChg chg="add">
          <ac:chgData name="Sandhya Allu" userId="S::sandhya_allu@thbs.com::931a38b6-b10c-461b-8938-f02b64323cce" providerId="AD" clId="Web-{A2D2E4F4-A57C-4ECE-72BF-DA4A75BDB11A}" dt="2022-05-25T07:54:37.991" v="352"/>
          <ac:spMkLst>
            <pc:docMk/>
            <pc:sldMk cId="1986210450" sldId="263"/>
            <ac:spMk id="22" creationId="{E6C8E6EB-4C59-429B-97E4-72A058CFC4FB}"/>
          </ac:spMkLst>
        </pc:spChg>
        <pc:spChg chg="add">
          <ac:chgData name="Sandhya Allu" userId="S::sandhya_allu@thbs.com::931a38b6-b10c-461b-8938-f02b64323cce" providerId="AD" clId="Web-{A2D2E4F4-A57C-4ECE-72BF-DA4A75BDB11A}" dt="2022-05-25T07:54:37.991" v="352"/>
          <ac:spMkLst>
            <pc:docMk/>
            <pc:sldMk cId="1986210450" sldId="263"/>
            <ac:spMk id="23" creationId="{B5B90362-AFCC-46A9-B41C-A257A8C5B314}"/>
          </ac:spMkLst>
        </pc:spChg>
        <pc:spChg chg="add">
          <ac:chgData name="Sandhya Allu" userId="S::sandhya_allu@thbs.com::931a38b6-b10c-461b-8938-f02b64323cce" providerId="AD" clId="Web-{A2D2E4F4-A57C-4ECE-72BF-DA4A75BDB11A}" dt="2022-05-25T07:54:37.991" v="352"/>
          <ac:spMkLst>
            <pc:docMk/>
            <pc:sldMk cId="1986210450" sldId="263"/>
            <ac:spMk id="24" creationId="{F71EF7F1-38BA-471D-8CD4-2A9AE8E35527}"/>
          </ac:spMkLst>
        </pc:spChg>
        <pc:spChg chg="add">
          <ac:chgData name="Sandhya Allu" userId="S::sandhya_allu@thbs.com::931a38b6-b10c-461b-8938-f02b64323cce" providerId="AD" clId="Web-{A2D2E4F4-A57C-4ECE-72BF-DA4A75BDB11A}" dt="2022-05-25T07:54:37.991" v="352"/>
          <ac:spMkLst>
            <pc:docMk/>
            <pc:sldMk cId="1986210450" sldId="263"/>
            <ac:spMk id="25" creationId="{C0524398-BFB4-4C4A-8317-83B8729F9B26}"/>
          </ac:spMkLst>
        </pc:spChg>
        <pc:spChg chg="add">
          <ac:chgData name="Sandhya Allu" userId="S::sandhya_allu@thbs.com::931a38b6-b10c-461b-8938-f02b64323cce" providerId="AD" clId="Web-{A2D2E4F4-A57C-4ECE-72BF-DA4A75BDB11A}" dt="2022-05-25T07:54:37.991" v="352"/>
          <ac:spMkLst>
            <pc:docMk/>
            <pc:sldMk cId="1986210450" sldId="263"/>
            <ac:spMk id="26" creationId="{E08D4B6A-8113-4DFB-B82E-B60CAC8E0A50}"/>
          </ac:spMkLst>
        </pc:spChg>
        <pc:spChg chg="add">
          <ac:chgData name="Sandhya Allu" userId="S::sandhya_allu@thbs.com::931a38b6-b10c-461b-8938-f02b64323cce" providerId="AD" clId="Web-{A2D2E4F4-A57C-4ECE-72BF-DA4A75BDB11A}" dt="2022-05-25T07:54:37.991" v="352"/>
          <ac:spMkLst>
            <pc:docMk/>
            <pc:sldMk cId="1986210450" sldId="263"/>
            <ac:spMk id="27" creationId="{9822E561-F97C-4CBB-A9A6-A6BF6317BC84}"/>
          </ac:spMkLst>
        </pc:spChg>
        <pc:picChg chg="add del">
          <ac:chgData name="Sandhya Allu" userId="S::sandhya_allu@thbs.com::931a38b6-b10c-461b-8938-f02b64323cce" providerId="AD" clId="Web-{A2D2E4F4-A57C-4ECE-72BF-DA4A75BDB11A}" dt="2022-05-25T07:54:37.975" v="351"/>
          <ac:picMkLst>
            <pc:docMk/>
            <pc:sldMk cId="1986210450" sldId="263"/>
            <ac:picMk id="5" creationId="{ED2A1A6F-8E8D-57CB-45E2-E3796D34E876}"/>
          </ac:picMkLst>
        </pc:picChg>
        <pc:picChg chg="add">
          <ac:chgData name="Sandhya Allu" userId="S::sandhya_allu@thbs.com::931a38b6-b10c-461b-8938-f02b64323cce" providerId="AD" clId="Web-{A2D2E4F4-A57C-4ECE-72BF-DA4A75BDB11A}" dt="2022-05-25T07:54:37.991" v="352"/>
          <ac:picMkLst>
            <pc:docMk/>
            <pc:sldMk cId="1986210450" sldId="263"/>
            <ac:picMk id="28" creationId="{3A835F2E-9351-8F18-2FAC-E570E52467D9}"/>
          </ac:picMkLst>
        </pc:picChg>
      </pc:sldChg>
    </pc:docChg>
  </pc:docChgLst>
  <pc:docChgLst>
    <pc:chgData name="Sandhya Allu" userId="S::sandhya_allu@thbs.com::931a38b6-b10c-461b-8938-f02b64323cce" providerId="AD" clId="Web-{1025A2FA-AD23-5A5B-20EB-454819012623}"/>
    <pc:docChg chg="addSld delSld modSld">
      <pc:chgData name="Sandhya Allu" userId="S::sandhya_allu@thbs.com::931a38b6-b10c-461b-8938-f02b64323cce" providerId="AD" clId="Web-{1025A2FA-AD23-5A5B-20EB-454819012623}" dt="2022-05-26T10:57:48.096" v="55"/>
      <pc:docMkLst>
        <pc:docMk/>
      </pc:docMkLst>
      <pc:sldChg chg="addSp delSp modSp mod modClrScheme delDesignElem chgLayout">
        <pc:chgData name="Sandhya Allu" userId="S::sandhya_allu@thbs.com::931a38b6-b10c-461b-8938-f02b64323cce" providerId="AD" clId="Web-{1025A2FA-AD23-5A5B-20EB-454819012623}" dt="2022-05-26T10:51:29.499" v="5" actId="20577"/>
        <pc:sldMkLst>
          <pc:docMk/>
          <pc:sldMk cId="109857222" sldId="256"/>
        </pc:sldMkLst>
        <pc:spChg chg="mod ord">
          <ac:chgData name="Sandhya Allu" userId="S::sandhya_allu@thbs.com::931a38b6-b10c-461b-8938-f02b64323cce" providerId="AD" clId="Web-{1025A2FA-AD23-5A5B-20EB-454819012623}" dt="2022-05-26T10:51:29.499" v="5" actId="20577"/>
          <ac:spMkLst>
            <pc:docMk/>
            <pc:sldMk cId="109857222" sldId="256"/>
            <ac:spMk id="2" creationId="{00000000-0000-0000-0000-000000000000}"/>
          </ac:spMkLst>
        </pc:spChg>
        <pc:spChg chg="mod ord">
          <ac:chgData name="Sandhya Allu" userId="S::sandhya_allu@thbs.com::931a38b6-b10c-461b-8938-f02b64323cce" providerId="AD" clId="Web-{1025A2FA-AD23-5A5B-20EB-454819012623}" dt="2022-05-26T10:49:23.795" v="2"/>
          <ac:spMkLst>
            <pc:docMk/>
            <pc:sldMk cId="109857222" sldId="256"/>
            <ac:spMk id="3" creationId="{00000000-0000-0000-0000-000000000000}"/>
          </ac:spMkLst>
        </pc:spChg>
        <pc:spChg chg="add del">
          <ac:chgData name="Sandhya Allu" userId="S::sandhya_allu@thbs.com::931a38b6-b10c-461b-8938-f02b64323cce" providerId="AD" clId="Web-{1025A2FA-AD23-5A5B-20EB-454819012623}" dt="2022-05-26T10:49:33.358" v="3"/>
          <ac:spMkLst>
            <pc:docMk/>
            <pc:sldMk cId="109857222" sldId="256"/>
            <ac:spMk id="44" creationId="{5683D043-25BB-4AC9-8130-641179672614}"/>
          </ac:spMkLst>
        </pc:spChg>
        <pc:spChg chg="add del">
          <ac:chgData name="Sandhya Allu" userId="S::sandhya_allu@thbs.com::931a38b6-b10c-461b-8938-f02b64323cce" providerId="AD" clId="Web-{1025A2FA-AD23-5A5B-20EB-454819012623}" dt="2022-05-26T10:49:33.358" v="3"/>
          <ac:spMkLst>
            <pc:docMk/>
            <pc:sldMk cId="109857222" sldId="256"/>
            <ac:spMk id="45" creationId="{AA61CCAC-6875-474C-8E9E-F57ABF078C2B}"/>
          </ac:spMkLst>
        </pc:spChg>
        <pc:spChg chg="add">
          <ac:chgData name="Sandhya Allu" userId="S::sandhya_allu@thbs.com::931a38b6-b10c-461b-8938-f02b64323cce" providerId="AD" clId="Web-{1025A2FA-AD23-5A5B-20EB-454819012623}" dt="2022-05-26T10:49:33.358" v="3"/>
          <ac:spMkLst>
            <pc:docMk/>
            <pc:sldMk cId="109857222" sldId="256"/>
            <ac:spMk id="50" creationId="{007891EC-4501-44ED-A8C8-B11B6DB767AB}"/>
          </ac:spMkLst>
        </pc:spChg>
        <pc:cxnChg chg="add">
          <ac:chgData name="Sandhya Allu" userId="S::sandhya_allu@thbs.com::931a38b6-b10c-461b-8938-f02b64323cce" providerId="AD" clId="Web-{1025A2FA-AD23-5A5B-20EB-454819012623}" dt="2022-05-26T10:49:33.358" v="3"/>
          <ac:cxnSpMkLst>
            <pc:docMk/>
            <pc:sldMk cId="109857222" sldId="256"/>
            <ac:cxnSpMk id="52" creationId="{34E5597F-CE67-4085-9548-E6A8036DA3BB}"/>
          </ac:cxnSpMkLst>
        </pc:cxnChg>
      </pc:sldChg>
      <pc:sldChg chg="del">
        <pc:chgData name="Sandhya Allu" userId="S::sandhya_allu@thbs.com::931a38b6-b10c-461b-8938-f02b64323cce" providerId="AD" clId="Web-{1025A2FA-AD23-5A5B-20EB-454819012623}" dt="2022-05-26T10:49:01.951" v="0"/>
        <pc:sldMkLst>
          <pc:docMk/>
          <pc:sldMk cId="595089449" sldId="270"/>
        </pc:sldMkLst>
      </pc:sldChg>
      <pc:sldChg chg="addSp delSp modSp new mod setBg setClrOvrMap">
        <pc:chgData name="Sandhya Allu" userId="S::sandhya_allu@thbs.com::931a38b6-b10c-461b-8938-f02b64323cce" providerId="AD" clId="Web-{1025A2FA-AD23-5A5B-20EB-454819012623}" dt="2022-05-26T10:57:48.096" v="55"/>
        <pc:sldMkLst>
          <pc:docMk/>
          <pc:sldMk cId="1676294631" sldId="270"/>
        </pc:sldMkLst>
        <pc:spChg chg="mod">
          <ac:chgData name="Sandhya Allu" userId="S::sandhya_allu@thbs.com::931a38b6-b10c-461b-8938-f02b64323cce" providerId="AD" clId="Web-{1025A2FA-AD23-5A5B-20EB-454819012623}" dt="2022-05-26T10:57:48.096" v="55"/>
          <ac:spMkLst>
            <pc:docMk/>
            <pc:sldMk cId="1676294631" sldId="270"/>
            <ac:spMk id="2" creationId="{7D9E133A-A507-FC59-5287-31885F6C78BB}"/>
          </ac:spMkLst>
        </pc:spChg>
        <pc:spChg chg="mod">
          <ac:chgData name="Sandhya Allu" userId="S::sandhya_allu@thbs.com::931a38b6-b10c-461b-8938-f02b64323cce" providerId="AD" clId="Web-{1025A2FA-AD23-5A5B-20EB-454819012623}" dt="2022-05-26T10:57:48.096" v="55"/>
          <ac:spMkLst>
            <pc:docMk/>
            <pc:sldMk cId="1676294631" sldId="270"/>
            <ac:spMk id="3" creationId="{0B772FED-62B3-431B-529F-C3ACE1B8FBFB}"/>
          </ac:spMkLst>
        </pc:spChg>
        <pc:spChg chg="add del">
          <ac:chgData name="Sandhya Allu" userId="S::sandhya_allu@thbs.com::931a38b6-b10c-461b-8938-f02b64323cce" providerId="AD" clId="Web-{1025A2FA-AD23-5A5B-20EB-454819012623}" dt="2022-05-26T10:55:09.079" v="44"/>
          <ac:spMkLst>
            <pc:docMk/>
            <pc:sldMk cId="1676294631" sldId="270"/>
            <ac:spMk id="8" creationId="{9B6B47BF-F3D0-4678-9B20-DA45E1BCAD6C}"/>
          </ac:spMkLst>
        </pc:spChg>
        <pc:spChg chg="add del">
          <ac:chgData name="Sandhya Allu" userId="S::sandhya_allu@thbs.com::931a38b6-b10c-461b-8938-f02b64323cce" providerId="AD" clId="Web-{1025A2FA-AD23-5A5B-20EB-454819012623}" dt="2022-05-26T10:55:09.079" v="44"/>
          <ac:spMkLst>
            <pc:docMk/>
            <pc:sldMk cId="1676294631" sldId="270"/>
            <ac:spMk id="10" creationId="{19334917-3673-4EF2-BA7C-CC83AEEEAE37}"/>
          </ac:spMkLst>
        </pc:spChg>
        <pc:spChg chg="add del">
          <ac:chgData name="Sandhya Allu" userId="S::sandhya_allu@thbs.com::931a38b6-b10c-461b-8938-f02b64323cce" providerId="AD" clId="Web-{1025A2FA-AD23-5A5B-20EB-454819012623}" dt="2022-05-26T10:55:09.079" v="44"/>
          <ac:spMkLst>
            <pc:docMk/>
            <pc:sldMk cId="1676294631" sldId="270"/>
            <ac:spMk id="12" creationId="{E1589AE1-C0FC-4B66-9C0D-9EB92F40F440}"/>
          </ac:spMkLst>
        </pc:spChg>
        <pc:spChg chg="add del">
          <ac:chgData name="Sandhya Allu" userId="S::sandhya_allu@thbs.com::931a38b6-b10c-461b-8938-f02b64323cce" providerId="AD" clId="Web-{1025A2FA-AD23-5A5B-20EB-454819012623}" dt="2022-05-26T10:56:29.002" v="46"/>
          <ac:spMkLst>
            <pc:docMk/>
            <pc:sldMk cId="1676294631" sldId="270"/>
            <ac:spMk id="14" creationId="{8F92C143-3594-4735-B621-397DDDA5F82B}"/>
          </ac:spMkLst>
        </pc:spChg>
        <pc:spChg chg="add del">
          <ac:chgData name="Sandhya Allu" userId="S::sandhya_allu@thbs.com::931a38b6-b10c-461b-8938-f02b64323cce" providerId="AD" clId="Web-{1025A2FA-AD23-5A5B-20EB-454819012623}" dt="2022-05-26T10:56:29.002" v="46"/>
          <ac:spMkLst>
            <pc:docMk/>
            <pc:sldMk cId="1676294631" sldId="270"/>
            <ac:spMk id="15" creationId="{18FFF8BA-E008-4068-851C-2CED296AC5C1}"/>
          </ac:spMkLst>
        </pc:spChg>
        <pc:spChg chg="add del">
          <ac:chgData name="Sandhya Allu" userId="S::sandhya_allu@thbs.com::931a38b6-b10c-461b-8938-f02b64323cce" providerId="AD" clId="Web-{1025A2FA-AD23-5A5B-20EB-454819012623}" dt="2022-05-26T10:56:29.002" v="46"/>
          <ac:spMkLst>
            <pc:docMk/>
            <pc:sldMk cId="1676294631" sldId="270"/>
            <ac:spMk id="16" creationId="{44F560E9-CCDC-4F8F-BA20-41F114098AA3}"/>
          </ac:spMkLst>
        </pc:spChg>
        <pc:spChg chg="add del">
          <ac:chgData name="Sandhya Allu" userId="S::sandhya_allu@thbs.com::931a38b6-b10c-461b-8938-f02b64323cce" providerId="AD" clId="Web-{1025A2FA-AD23-5A5B-20EB-454819012623}" dt="2022-05-26T10:56:29.002" v="46"/>
          <ac:spMkLst>
            <pc:docMk/>
            <pc:sldMk cId="1676294631" sldId="270"/>
            <ac:spMk id="17" creationId="{1A75B5EE-3124-4314-90F7-8D9AFE941D00}"/>
          </ac:spMkLst>
        </pc:spChg>
        <pc:spChg chg="add del">
          <ac:chgData name="Sandhya Allu" userId="S::sandhya_allu@thbs.com::931a38b6-b10c-461b-8938-f02b64323cce" providerId="AD" clId="Web-{1025A2FA-AD23-5A5B-20EB-454819012623}" dt="2022-05-26T10:56:29.002" v="46"/>
          <ac:spMkLst>
            <pc:docMk/>
            <pc:sldMk cId="1676294631" sldId="270"/>
            <ac:spMk id="18" creationId="{00129C37-C465-4475-927F-B861932A3737}"/>
          </ac:spMkLst>
        </pc:spChg>
        <pc:spChg chg="add del">
          <ac:chgData name="Sandhya Allu" userId="S::sandhya_allu@thbs.com::931a38b6-b10c-461b-8938-f02b64323cce" providerId="AD" clId="Web-{1025A2FA-AD23-5A5B-20EB-454819012623}" dt="2022-05-26T10:56:33.642" v="48"/>
          <ac:spMkLst>
            <pc:docMk/>
            <pc:sldMk cId="1676294631" sldId="270"/>
            <ac:spMk id="20" creationId="{5409F327-FE5B-45BE-9891-0AC2BB3C7579}"/>
          </ac:spMkLst>
        </pc:spChg>
        <pc:spChg chg="add del">
          <ac:chgData name="Sandhya Allu" userId="S::sandhya_allu@thbs.com::931a38b6-b10c-461b-8938-f02b64323cce" providerId="AD" clId="Web-{1025A2FA-AD23-5A5B-20EB-454819012623}" dt="2022-05-26T10:56:33.642" v="48"/>
          <ac:spMkLst>
            <pc:docMk/>
            <pc:sldMk cId="1676294631" sldId="270"/>
            <ac:spMk id="21" creationId="{CCEA2409-B68F-42C1-811F-AF7213494547}"/>
          </ac:spMkLst>
        </pc:spChg>
        <pc:spChg chg="add del">
          <ac:chgData name="Sandhya Allu" userId="S::sandhya_allu@thbs.com::931a38b6-b10c-461b-8938-f02b64323cce" providerId="AD" clId="Web-{1025A2FA-AD23-5A5B-20EB-454819012623}" dt="2022-05-26T10:56:33.642" v="48"/>
          <ac:spMkLst>
            <pc:docMk/>
            <pc:sldMk cId="1676294631" sldId="270"/>
            <ac:spMk id="22" creationId="{63426179-F318-4F63-8D09-77B498805372}"/>
          </ac:spMkLst>
        </pc:spChg>
        <pc:spChg chg="add del">
          <ac:chgData name="Sandhya Allu" userId="S::sandhya_allu@thbs.com::931a38b6-b10c-461b-8938-f02b64323cce" providerId="AD" clId="Web-{1025A2FA-AD23-5A5B-20EB-454819012623}" dt="2022-05-26T10:56:33.642" v="48"/>
          <ac:spMkLst>
            <pc:docMk/>
            <pc:sldMk cId="1676294631" sldId="270"/>
            <ac:spMk id="23" creationId="{85292831-A37E-45F7-8CA8-0223DD3FA589}"/>
          </ac:spMkLst>
        </pc:spChg>
        <pc:spChg chg="add del">
          <ac:chgData name="Sandhya Allu" userId="S::sandhya_allu@thbs.com::931a38b6-b10c-461b-8938-f02b64323cce" providerId="AD" clId="Web-{1025A2FA-AD23-5A5B-20EB-454819012623}" dt="2022-05-26T10:56:33.642" v="48"/>
          <ac:spMkLst>
            <pc:docMk/>
            <pc:sldMk cId="1676294631" sldId="270"/>
            <ac:spMk id="24" creationId="{8EC5F669-E01C-4167-93A6-B06BE1C9D817}"/>
          </ac:spMkLst>
        </pc:spChg>
        <pc:spChg chg="add del">
          <ac:chgData name="Sandhya Allu" userId="S::sandhya_allu@thbs.com::931a38b6-b10c-461b-8938-f02b64323cce" providerId="AD" clId="Web-{1025A2FA-AD23-5A5B-20EB-454819012623}" dt="2022-05-26T10:56:40.392" v="50"/>
          <ac:spMkLst>
            <pc:docMk/>
            <pc:sldMk cId="1676294631" sldId="270"/>
            <ac:spMk id="26" creationId="{9B6B47BF-F3D0-4678-9B20-DA45E1BCAD6C}"/>
          </ac:spMkLst>
        </pc:spChg>
        <pc:spChg chg="add del">
          <ac:chgData name="Sandhya Allu" userId="S::sandhya_allu@thbs.com::931a38b6-b10c-461b-8938-f02b64323cce" providerId="AD" clId="Web-{1025A2FA-AD23-5A5B-20EB-454819012623}" dt="2022-05-26T10:56:40.392" v="50"/>
          <ac:spMkLst>
            <pc:docMk/>
            <pc:sldMk cId="1676294631" sldId="270"/>
            <ac:spMk id="27" creationId="{19334917-3673-4EF2-BA7C-CC83AEEEAE37}"/>
          </ac:spMkLst>
        </pc:spChg>
        <pc:spChg chg="add del">
          <ac:chgData name="Sandhya Allu" userId="S::sandhya_allu@thbs.com::931a38b6-b10c-461b-8938-f02b64323cce" providerId="AD" clId="Web-{1025A2FA-AD23-5A5B-20EB-454819012623}" dt="2022-05-26T10:56:40.392" v="50"/>
          <ac:spMkLst>
            <pc:docMk/>
            <pc:sldMk cId="1676294631" sldId="270"/>
            <ac:spMk id="28" creationId="{E1589AE1-C0FC-4B66-9C0D-9EB92F40F440}"/>
          </ac:spMkLst>
        </pc:spChg>
        <pc:spChg chg="add del">
          <ac:chgData name="Sandhya Allu" userId="S::sandhya_allu@thbs.com::931a38b6-b10c-461b-8938-f02b64323cce" providerId="AD" clId="Web-{1025A2FA-AD23-5A5B-20EB-454819012623}" dt="2022-05-26T10:56:46.611" v="52"/>
          <ac:spMkLst>
            <pc:docMk/>
            <pc:sldMk cId="1676294631" sldId="270"/>
            <ac:spMk id="30" creationId="{F858DF7D-C2D0-4B03-A7A0-2F06B789EE35}"/>
          </ac:spMkLst>
        </pc:spChg>
        <pc:spChg chg="add del">
          <ac:chgData name="Sandhya Allu" userId="S::sandhya_allu@thbs.com::931a38b6-b10c-461b-8938-f02b64323cce" providerId="AD" clId="Web-{1025A2FA-AD23-5A5B-20EB-454819012623}" dt="2022-05-26T10:56:46.611" v="52"/>
          <ac:spMkLst>
            <pc:docMk/>
            <pc:sldMk cId="1676294631" sldId="270"/>
            <ac:spMk id="31" creationId="{1B26B711-3121-40B0-8377-A64F3DC00C7A}"/>
          </ac:spMkLst>
        </pc:spChg>
        <pc:spChg chg="add del">
          <ac:chgData name="Sandhya Allu" userId="S::sandhya_allu@thbs.com::931a38b6-b10c-461b-8938-f02b64323cce" providerId="AD" clId="Web-{1025A2FA-AD23-5A5B-20EB-454819012623}" dt="2022-05-26T10:56:46.611" v="52"/>
          <ac:spMkLst>
            <pc:docMk/>
            <pc:sldMk cId="1676294631" sldId="270"/>
            <ac:spMk id="32" creationId="{645C4D3D-ABBA-4B4E-93E5-01E343719849}"/>
          </ac:spMkLst>
        </pc:spChg>
        <pc:spChg chg="add del">
          <ac:chgData name="Sandhya Allu" userId="S::sandhya_allu@thbs.com::931a38b6-b10c-461b-8938-f02b64323cce" providerId="AD" clId="Web-{1025A2FA-AD23-5A5B-20EB-454819012623}" dt="2022-05-26T10:56:46.611" v="52"/>
          <ac:spMkLst>
            <pc:docMk/>
            <pc:sldMk cId="1676294631" sldId="270"/>
            <ac:spMk id="33" creationId="{98DDD5E5-0097-4C6C-B266-5732EDA96CC4}"/>
          </ac:spMkLst>
        </pc:spChg>
        <pc:spChg chg="add del">
          <ac:chgData name="Sandhya Allu" userId="S::sandhya_allu@thbs.com::931a38b6-b10c-461b-8938-f02b64323cce" providerId="AD" clId="Web-{1025A2FA-AD23-5A5B-20EB-454819012623}" dt="2022-05-26T10:56:46.611" v="52"/>
          <ac:spMkLst>
            <pc:docMk/>
            <pc:sldMk cId="1676294631" sldId="270"/>
            <ac:spMk id="34" creationId="{8952EF87-C74F-4D3F-9CAD-EEA1733C9BD0}"/>
          </ac:spMkLst>
        </pc:spChg>
        <pc:spChg chg="add">
          <ac:chgData name="Sandhya Allu" userId="S::sandhya_allu@thbs.com::931a38b6-b10c-461b-8938-f02b64323cce" providerId="AD" clId="Web-{1025A2FA-AD23-5A5B-20EB-454819012623}" dt="2022-05-26T10:56:46.611" v="53"/>
          <ac:spMkLst>
            <pc:docMk/>
            <pc:sldMk cId="1676294631" sldId="270"/>
            <ac:spMk id="36" creationId="{9B6B47BF-F3D0-4678-9B20-DA45E1BCAD6C}"/>
          </ac:spMkLst>
        </pc:spChg>
        <pc:spChg chg="add">
          <ac:chgData name="Sandhya Allu" userId="S::sandhya_allu@thbs.com::931a38b6-b10c-461b-8938-f02b64323cce" providerId="AD" clId="Web-{1025A2FA-AD23-5A5B-20EB-454819012623}" dt="2022-05-26T10:56:46.611" v="53"/>
          <ac:spMkLst>
            <pc:docMk/>
            <pc:sldMk cId="1676294631" sldId="270"/>
            <ac:spMk id="37" creationId="{19334917-3673-4EF2-BA7C-CC83AEEEAE37}"/>
          </ac:spMkLst>
        </pc:spChg>
        <pc:spChg chg="add">
          <ac:chgData name="Sandhya Allu" userId="S::sandhya_allu@thbs.com::931a38b6-b10c-461b-8938-f02b64323cce" providerId="AD" clId="Web-{1025A2FA-AD23-5A5B-20EB-454819012623}" dt="2022-05-26T10:56:46.611" v="53"/>
          <ac:spMkLst>
            <pc:docMk/>
            <pc:sldMk cId="1676294631" sldId="270"/>
            <ac:spMk id="38" creationId="{E1589AE1-C0FC-4B66-9C0D-9EB92F40F440}"/>
          </ac:spMkLst>
        </pc:spChg>
        <pc:spChg chg="add">
          <ac:chgData name="Sandhya Allu" userId="S::sandhya_allu@thbs.com::931a38b6-b10c-461b-8938-f02b64323cce" providerId="AD" clId="Web-{1025A2FA-AD23-5A5B-20EB-454819012623}" dt="2022-05-26T10:57:48.096" v="55"/>
          <ac:spMkLst>
            <pc:docMk/>
            <pc:sldMk cId="1676294631" sldId="270"/>
            <ac:spMk id="40" creationId="{F858DF7D-C2D0-4B03-A7A0-2F06B789EE35}"/>
          </ac:spMkLst>
        </pc:spChg>
        <pc:spChg chg="add">
          <ac:chgData name="Sandhya Allu" userId="S::sandhya_allu@thbs.com::931a38b6-b10c-461b-8938-f02b64323cce" providerId="AD" clId="Web-{1025A2FA-AD23-5A5B-20EB-454819012623}" dt="2022-05-26T10:57:48.096" v="55"/>
          <ac:spMkLst>
            <pc:docMk/>
            <pc:sldMk cId="1676294631" sldId="270"/>
            <ac:spMk id="41" creationId="{1B26B711-3121-40B0-8377-A64F3DC00C7A}"/>
          </ac:spMkLst>
        </pc:spChg>
        <pc:spChg chg="add">
          <ac:chgData name="Sandhya Allu" userId="S::sandhya_allu@thbs.com::931a38b6-b10c-461b-8938-f02b64323cce" providerId="AD" clId="Web-{1025A2FA-AD23-5A5B-20EB-454819012623}" dt="2022-05-26T10:57:48.096" v="55"/>
          <ac:spMkLst>
            <pc:docMk/>
            <pc:sldMk cId="1676294631" sldId="270"/>
            <ac:spMk id="42" creationId="{645C4D3D-ABBA-4B4E-93E5-01E343719849}"/>
          </ac:spMkLst>
        </pc:spChg>
        <pc:spChg chg="add">
          <ac:chgData name="Sandhya Allu" userId="S::sandhya_allu@thbs.com::931a38b6-b10c-461b-8938-f02b64323cce" providerId="AD" clId="Web-{1025A2FA-AD23-5A5B-20EB-454819012623}" dt="2022-05-26T10:57:48.096" v="55"/>
          <ac:spMkLst>
            <pc:docMk/>
            <pc:sldMk cId="1676294631" sldId="270"/>
            <ac:spMk id="43" creationId="{98DDD5E5-0097-4C6C-B266-5732EDA96CC4}"/>
          </ac:spMkLst>
        </pc:spChg>
        <pc:spChg chg="add">
          <ac:chgData name="Sandhya Allu" userId="S::sandhya_allu@thbs.com::931a38b6-b10c-461b-8938-f02b64323cce" providerId="AD" clId="Web-{1025A2FA-AD23-5A5B-20EB-454819012623}" dt="2022-05-26T10:57:48.096" v="55"/>
          <ac:spMkLst>
            <pc:docMk/>
            <pc:sldMk cId="1676294631" sldId="270"/>
            <ac:spMk id="44" creationId="{8952EF87-C74F-4D3F-9CAD-EEA1733C9BD0}"/>
          </ac:spMkLst>
        </pc:spChg>
      </pc:sldChg>
    </pc:docChg>
  </pc:docChgLst>
  <pc:docChgLst>
    <pc:chgData name="Sandhya Allu" userId="S::sandhya_allu@thbs.com::931a38b6-b10c-461b-8938-f02b64323cce" providerId="AD" clId="Web-{951ED5FB-E18D-0783-C642-E453608438FC}"/>
    <pc:docChg chg="modSld">
      <pc:chgData name="Sandhya Allu" userId="S::sandhya_allu@thbs.com::931a38b6-b10c-461b-8938-f02b64323cce" providerId="AD" clId="Web-{951ED5FB-E18D-0783-C642-E453608438FC}" dt="2022-05-26T10:41:42.948" v="5"/>
      <pc:docMkLst>
        <pc:docMk/>
      </pc:docMkLst>
      <pc:sldChg chg="addSp delSp modSp">
        <pc:chgData name="Sandhya Allu" userId="S::sandhya_allu@thbs.com::931a38b6-b10c-461b-8938-f02b64323cce" providerId="AD" clId="Web-{951ED5FB-E18D-0783-C642-E453608438FC}" dt="2022-05-26T10:41:42.948" v="5"/>
        <pc:sldMkLst>
          <pc:docMk/>
          <pc:sldMk cId="109857222" sldId="256"/>
        </pc:sldMkLst>
        <pc:picChg chg="add del mod">
          <ac:chgData name="Sandhya Allu" userId="S::sandhya_allu@thbs.com::931a38b6-b10c-461b-8938-f02b64323cce" providerId="AD" clId="Web-{951ED5FB-E18D-0783-C642-E453608438FC}" dt="2022-05-26T10:41:42.948" v="5"/>
          <ac:picMkLst>
            <pc:docMk/>
            <pc:sldMk cId="109857222" sldId="256"/>
            <ac:picMk id="27" creationId="{7A84788D-BA81-811E-ED66-5F5C22559046}"/>
          </ac:picMkLst>
        </pc:picChg>
      </pc:sldChg>
    </pc:docChg>
  </pc:docChgLst>
  <pc:docChgLst>
    <pc:chgData name="Sandhya Allu" userId="S::sandhya_allu@thbs.com::931a38b6-b10c-461b-8938-f02b64323cce" providerId="AD" clId="Web-{0FBAC968-D8D2-5AD5-3DFC-F313EB103467}"/>
    <pc:docChg chg="addSld delSld modSld">
      <pc:chgData name="Sandhya Allu" userId="S::sandhya_allu@thbs.com::931a38b6-b10c-461b-8938-f02b64323cce" providerId="AD" clId="Web-{0FBAC968-D8D2-5AD5-3DFC-F313EB103467}" dt="2022-05-26T10:46:56.751" v="69"/>
      <pc:docMkLst>
        <pc:docMk/>
      </pc:docMkLst>
      <pc:sldChg chg="addSp delSp modSp new mod setBg">
        <pc:chgData name="Sandhya Allu" userId="S::sandhya_allu@thbs.com::931a38b6-b10c-461b-8938-f02b64323cce" providerId="AD" clId="Web-{0FBAC968-D8D2-5AD5-3DFC-F313EB103467}" dt="2022-05-26T10:46:56.751" v="69"/>
        <pc:sldMkLst>
          <pc:docMk/>
          <pc:sldMk cId="595089449" sldId="270"/>
        </pc:sldMkLst>
        <pc:spChg chg="mod">
          <ac:chgData name="Sandhya Allu" userId="S::sandhya_allu@thbs.com::931a38b6-b10c-461b-8938-f02b64323cce" providerId="AD" clId="Web-{0FBAC968-D8D2-5AD5-3DFC-F313EB103467}" dt="2022-05-26T10:46:56.751" v="69"/>
          <ac:spMkLst>
            <pc:docMk/>
            <pc:sldMk cId="595089449" sldId="270"/>
            <ac:spMk id="2" creationId="{9BBBA89F-A9D0-7BC4-0C6C-ECC263279660}"/>
          </ac:spMkLst>
        </pc:spChg>
        <pc:spChg chg="del">
          <ac:chgData name="Sandhya Allu" userId="S::sandhya_allu@thbs.com::931a38b6-b10c-461b-8938-f02b64323cce" providerId="AD" clId="Web-{0FBAC968-D8D2-5AD5-3DFC-F313EB103467}" dt="2022-05-26T10:46:56.751" v="69"/>
          <ac:spMkLst>
            <pc:docMk/>
            <pc:sldMk cId="595089449" sldId="270"/>
            <ac:spMk id="3" creationId="{F2771E56-1B42-7169-73F8-74D012CBEB69}"/>
          </ac:spMkLst>
        </pc:spChg>
        <pc:spChg chg="add">
          <ac:chgData name="Sandhya Allu" userId="S::sandhya_allu@thbs.com::931a38b6-b10c-461b-8938-f02b64323cce" providerId="AD" clId="Web-{0FBAC968-D8D2-5AD5-3DFC-F313EB103467}" dt="2022-05-26T10:46:56.751" v="69"/>
          <ac:spMkLst>
            <pc:docMk/>
            <pc:sldMk cId="595089449" sldId="270"/>
            <ac:spMk id="9" creationId="{E6C8E6EB-4C59-429B-97E4-72A058CFC4FB}"/>
          </ac:spMkLst>
        </pc:spChg>
        <pc:spChg chg="add">
          <ac:chgData name="Sandhya Allu" userId="S::sandhya_allu@thbs.com::931a38b6-b10c-461b-8938-f02b64323cce" providerId="AD" clId="Web-{0FBAC968-D8D2-5AD5-3DFC-F313EB103467}" dt="2022-05-26T10:46:56.751" v="69"/>
          <ac:spMkLst>
            <pc:docMk/>
            <pc:sldMk cId="595089449" sldId="270"/>
            <ac:spMk id="11" creationId="{B5B90362-AFCC-46A9-B41C-A257A8C5B314}"/>
          </ac:spMkLst>
        </pc:spChg>
        <pc:spChg chg="add">
          <ac:chgData name="Sandhya Allu" userId="S::sandhya_allu@thbs.com::931a38b6-b10c-461b-8938-f02b64323cce" providerId="AD" clId="Web-{0FBAC968-D8D2-5AD5-3DFC-F313EB103467}" dt="2022-05-26T10:46:56.751" v="69"/>
          <ac:spMkLst>
            <pc:docMk/>
            <pc:sldMk cId="595089449" sldId="270"/>
            <ac:spMk id="13" creationId="{F71EF7F1-38BA-471D-8CD4-2A9AE8E35527}"/>
          </ac:spMkLst>
        </pc:spChg>
        <pc:spChg chg="add">
          <ac:chgData name="Sandhya Allu" userId="S::sandhya_allu@thbs.com::931a38b6-b10c-461b-8938-f02b64323cce" providerId="AD" clId="Web-{0FBAC968-D8D2-5AD5-3DFC-F313EB103467}" dt="2022-05-26T10:46:56.751" v="69"/>
          <ac:spMkLst>
            <pc:docMk/>
            <pc:sldMk cId="595089449" sldId="270"/>
            <ac:spMk id="15" creationId="{C0524398-BFB4-4C4A-8317-83B8729F9B26}"/>
          </ac:spMkLst>
        </pc:spChg>
        <pc:spChg chg="add">
          <ac:chgData name="Sandhya Allu" userId="S::sandhya_allu@thbs.com::931a38b6-b10c-461b-8938-f02b64323cce" providerId="AD" clId="Web-{0FBAC968-D8D2-5AD5-3DFC-F313EB103467}" dt="2022-05-26T10:46:56.751" v="69"/>
          <ac:spMkLst>
            <pc:docMk/>
            <pc:sldMk cId="595089449" sldId="270"/>
            <ac:spMk id="17" creationId="{007891EC-4501-44ED-A8C8-B11B6DB767AB}"/>
          </ac:spMkLst>
        </pc:spChg>
        <pc:picChg chg="add">
          <ac:chgData name="Sandhya Allu" userId="S::sandhya_allu@thbs.com::931a38b6-b10c-461b-8938-f02b64323cce" providerId="AD" clId="Web-{0FBAC968-D8D2-5AD5-3DFC-F313EB103467}" dt="2022-05-26T10:46:56.751" v="69"/>
          <ac:picMkLst>
            <pc:docMk/>
            <pc:sldMk cId="595089449" sldId="270"/>
            <ac:picMk id="5" creationId="{795DADAD-CE90-64E9-7B86-B3682DAF37C7}"/>
          </ac:picMkLst>
        </pc:picChg>
        <pc:cxnChg chg="add">
          <ac:chgData name="Sandhya Allu" userId="S::sandhya_allu@thbs.com::931a38b6-b10c-461b-8938-f02b64323cce" providerId="AD" clId="Web-{0FBAC968-D8D2-5AD5-3DFC-F313EB103467}" dt="2022-05-26T10:46:56.751" v="69"/>
          <ac:cxnSpMkLst>
            <pc:docMk/>
            <pc:sldMk cId="595089449" sldId="270"/>
            <ac:cxnSpMk id="19" creationId="{34E5597F-CE67-4085-9548-E6A8036DA3BB}"/>
          </ac:cxnSpMkLst>
        </pc:cxnChg>
      </pc:sldChg>
      <pc:sldChg chg="modSp new del">
        <pc:chgData name="Sandhya Allu" userId="S::sandhya_allu@thbs.com::931a38b6-b10c-461b-8938-f02b64323cce" providerId="AD" clId="Web-{0FBAC968-D8D2-5AD5-3DFC-F313EB103467}" dt="2022-05-26T10:44:22.389" v="55"/>
        <pc:sldMkLst>
          <pc:docMk/>
          <pc:sldMk cId="983918784" sldId="270"/>
        </pc:sldMkLst>
        <pc:spChg chg="mod">
          <ac:chgData name="Sandhya Allu" userId="S::sandhya_allu@thbs.com::931a38b6-b10c-461b-8938-f02b64323cce" providerId="AD" clId="Web-{0FBAC968-D8D2-5AD5-3DFC-F313EB103467}" dt="2022-05-26T10:42:40.106" v="11" actId="20577"/>
          <ac:spMkLst>
            <pc:docMk/>
            <pc:sldMk cId="983918784" sldId="270"/>
            <ac:spMk id="2" creationId="{48498A87-5C4F-098D-FA37-103978692B87}"/>
          </ac:spMkLst>
        </pc:spChg>
        <pc:spChg chg="mod">
          <ac:chgData name="Sandhya Allu" userId="S::sandhya_allu@thbs.com::931a38b6-b10c-461b-8938-f02b64323cce" providerId="AD" clId="Web-{0FBAC968-D8D2-5AD5-3DFC-F313EB103467}" dt="2022-05-26T10:44:18.529" v="54" actId="20577"/>
          <ac:spMkLst>
            <pc:docMk/>
            <pc:sldMk cId="983918784" sldId="270"/>
            <ac:spMk id="3" creationId="{13E3E826-F9C3-4092-8FEC-415D39F65BF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A549A2-5711-46E3-B0EF-752BFEABEB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79F25F-A760-442B-9F9F-47BFEE83FE26}">
      <dgm:prSet/>
      <dgm:spPr/>
      <dgm:t>
        <a:bodyPr/>
        <a:lstStyle/>
        <a:p>
          <a:pPr>
            <a:lnSpc>
              <a:spcPct val="100000"/>
            </a:lnSpc>
          </a:pPr>
          <a:r>
            <a:rPr lang="en-US"/>
            <a:t>A travel website is </a:t>
          </a:r>
          <a:r>
            <a:rPr lang="en-US" b="1"/>
            <a:t>a website that provides travel reviews, trip fares, or a combination of both</a:t>
          </a:r>
          <a:r>
            <a:rPr lang="en-US"/>
            <a:t>. Over 1.5 billion people book travel per year, 70% of which is done online.</a:t>
          </a:r>
        </a:p>
      </dgm:t>
    </dgm:pt>
    <dgm:pt modelId="{8368D18F-FB80-440A-A8B4-81083992BE83}" type="parTrans" cxnId="{D50E4CCB-C585-4394-8860-D81F851BAB15}">
      <dgm:prSet/>
      <dgm:spPr/>
      <dgm:t>
        <a:bodyPr/>
        <a:lstStyle/>
        <a:p>
          <a:endParaRPr lang="en-US"/>
        </a:p>
      </dgm:t>
    </dgm:pt>
    <dgm:pt modelId="{A76AD478-59FE-4245-9031-9C1CBBF8435A}" type="sibTrans" cxnId="{D50E4CCB-C585-4394-8860-D81F851BAB15}">
      <dgm:prSet/>
      <dgm:spPr/>
      <dgm:t>
        <a:bodyPr/>
        <a:lstStyle/>
        <a:p>
          <a:endParaRPr lang="en-US"/>
        </a:p>
      </dgm:t>
    </dgm:pt>
    <dgm:pt modelId="{67CA27A4-F1AE-4C3F-A5A6-033402405C67}">
      <dgm:prSet/>
      <dgm:spPr/>
      <dgm:t>
        <a:bodyPr/>
        <a:lstStyle/>
        <a:p>
          <a:pPr>
            <a:lnSpc>
              <a:spcPct val="100000"/>
            </a:lnSpc>
          </a:pPr>
          <a:r>
            <a:rPr lang="en-IN"/>
            <a:t>People travel for short-term to other places from their normal place of residence and during these temporary visits consume goods and services like transportation, accommodation, etc., and the entire process is known as tourism. </a:t>
          </a:r>
          <a:endParaRPr lang="en-US"/>
        </a:p>
      </dgm:t>
    </dgm:pt>
    <dgm:pt modelId="{79F53C87-D72A-4810-851E-A9C0FCA626F1}" type="parTrans" cxnId="{23E52F9E-9234-4B8D-B08D-FF0CAB0E3998}">
      <dgm:prSet/>
      <dgm:spPr/>
      <dgm:t>
        <a:bodyPr/>
        <a:lstStyle/>
        <a:p>
          <a:endParaRPr lang="en-US"/>
        </a:p>
      </dgm:t>
    </dgm:pt>
    <dgm:pt modelId="{0A6A6B56-FC81-4C89-B593-92E8E2A9F09B}" type="sibTrans" cxnId="{23E52F9E-9234-4B8D-B08D-FF0CAB0E3998}">
      <dgm:prSet/>
      <dgm:spPr/>
      <dgm:t>
        <a:bodyPr/>
        <a:lstStyle/>
        <a:p>
          <a:endParaRPr lang="en-US"/>
        </a:p>
      </dgm:t>
    </dgm:pt>
    <dgm:pt modelId="{D488F38F-D409-4233-8594-DD0BE7CA5052}">
      <dgm:prSet/>
      <dgm:spPr/>
      <dgm:t>
        <a:bodyPr/>
        <a:lstStyle/>
        <a:p>
          <a:pPr>
            <a:lnSpc>
              <a:spcPct val="100000"/>
            </a:lnSpc>
          </a:pPr>
          <a:r>
            <a:rPr lang="en-IN"/>
            <a:t>The tourism industry revolves around providing enjoyment and pleasurable experiences.</a:t>
          </a:r>
          <a:endParaRPr lang="en-US"/>
        </a:p>
      </dgm:t>
    </dgm:pt>
    <dgm:pt modelId="{2DC2B00C-8FFA-4888-8D0D-26F3580E6F24}" type="parTrans" cxnId="{8986C5C0-0B2D-496C-BD7B-91BFD893997C}">
      <dgm:prSet/>
      <dgm:spPr/>
      <dgm:t>
        <a:bodyPr/>
        <a:lstStyle/>
        <a:p>
          <a:endParaRPr lang="en-US"/>
        </a:p>
      </dgm:t>
    </dgm:pt>
    <dgm:pt modelId="{A298358F-1019-44E3-9569-879C6E3C6230}" type="sibTrans" cxnId="{8986C5C0-0B2D-496C-BD7B-91BFD893997C}">
      <dgm:prSet/>
      <dgm:spPr/>
      <dgm:t>
        <a:bodyPr/>
        <a:lstStyle/>
        <a:p>
          <a:endParaRPr lang="en-US"/>
        </a:p>
      </dgm:t>
    </dgm:pt>
    <dgm:pt modelId="{7DAA5844-B86F-4726-A5E4-C00E554B196E}" type="pres">
      <dgm:prSet presAssocID="{07A549A2-5711-46E3-B0EF-752BFEABEBF8}" presName="root" presStyleCnt="0">
        <dgm:presLayoutVars>
          <dgm:dir/>
          <dgm:resizeHandles val="exact"/>
        </dgm:presLayoutVars>
      </dgm:prSet>
      <dgm:spPr/>
    </dgm:pt>
    <dgm:pt modelId="{2EE6F696-6F6E-44DC-A821-9F5730C27926}" type="pres">
      <dgm:prSet presAssocID="{6679F25F-A760-442B-9F9F-47BFEE83FE26}" presName="compNode" presStyleCnt="0"/>
      <dgm:spPr/>
    </dgm:pt>
    <dgm:pt modelId="{9634C1F5-7A05-40D0-BADD-C2C606A4C15C}" type="pres">
      <dgm:prSet presAssocID="{6679F25F-A760-442B-9F9F-47BFEE83FE26}" presName="bgRect" presStyleLbl="bgShp" presStyleIdx="0" presStyleCnt="3"/>
      <dgm:spPr/>
    </dgm:pt>
    <dgm:pt modelId="{EBBC0803-B2A8-45C7-BB99-2DE428833242}" type="pres">
      <dgm:prSet presAssocID="{6679F25F-A760-442B-9F9F-47BFEE83FE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E1CAFAD9-E87A-49F5-8234-D0F8FACEC615}" type="pres">
      <dgm:prSet presAssocID="{6679F25F-A760-442B-9F9F-47BFEE83FE26}" presName="spaceRect" presStyleCnt="0"/>
      <dgm:spPr/>
    </dgm:pt>
    <dgm:pt modelId="{31CADDFD-C0FC-4AB9-8BA4-84EF5A03574A}" type="pres">
      <dgm:prSet presAssocID="{6679F25F-A760-442B-9F9F-47BFEE83FE26}" presName="parTx" presStyleLbl="revTx" presStyleIdx="0" presStyleCnt="3">
        <dgm:presLayoutVars>
          <dgm:chMax val="0"/>
          <dgm:chPref val="0"/>
        </dgm:presLayoutVars>
      </dgm:prSet>
      <dgm:spPr/>
    </dgm:pt>
    <dgm:pt modelId="{7A4A7DB8-00EF-4BC8-8C42-86FA642BD261}" type="pres">
      <dgm:prSet presAssocID="{A76AD478-59FE-4245-9031-9C1CBBF8435A}" presName="sibTrans" presStyleCnt="0"/>
      <dgm:spPr/>
    </dgm:pt>
    <dgm:pt modelId="{35B53615-4D73-408C-87CA-56C5F66AE1FE}" type="pres">
      <dgm:prSet presAssocID="{67CA27A4-F1AE-4C3F-A5A6-033402405C67}" presName="compNode" presStyleCnt="0"/>
      <dgm:spPr/>
    </dgm:pt>
    <dgm:pt modelId="{41F9588C-89E9-4AE0-A1AD-8FD9230D69BD}" type="pres">
      <dgm:prSet presAssocID="{67CA27A4-F1AE-4C3F-A5A6-033402405C67}" presName="bgRect" presStyleLbl="bgShp" presStyleIdx="1" presStyleCnt="3"/>
      <dgm:spPr/>
    </dgm:pt>
    <dgm:pt modelId="{07747A78-7B15-447D-AD52-13554CF33CF0}" type="pres">
      <dgm:prSet presAssocID="{67CA27A4-F1AE-4C3F-A5A6-033402405C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CEEBAF71-14FD-48CD-8FF6-D2D1CF305056}" type="pres">
      <dgm:prSet presAssocID="{67CA27A4-F1AE-4C3F-A5A6-033402405C67}" presName="spaceRect" presStyleCnt="0"/>
      <dgm:spPr/>
    </dgm:pt>
    <dgm:pt modelId="{418B06E8-A716-42DC-A372-D60604CBFF8F}" type="pres">
      <dgm:prSet presAssocID="{67CA27A4-F1AE-4C3F-A5A6-033402405C67}" presName="parTx" presStyleLbl="revTx" presStyleIdx="1" presStyleCnt="3">
        <dgm:presLayoutVars>
          <dgm:chMax val="0"/>
          <dgm:chPref val="0"/>
        </dgm:presLayoutVars>
      </dgm:prSet>
      <dgm:spPr/>
    </dgm:pt>
    <dgm:pt modelId="{D00D8FE2-187C-4D59-96C9-58EA2C8F0AA7}" type="pres">
      <dgm:prSet presAssocID="{0A6A6B56-FC81-4C89-B593-92E8E2A9F09B}" presName="sibTrans" presStyleCnt="0"/>
      <dgm:spPr/>
    </dgm:pt>
    <dgm:pt modelId="{DF90E7A3-E457-4F03-88C2-E39C459D8DAA}" type="pres">
      <dgm:prSet presAssocID="{D488F38F-D409-4233-8594-DD0BE7CA5052}" presName="compNode" presStyleCnt="0"/>
      <dgm:spPr/>
    </dgm:pt>
    <dgm:pt modelId="{18F204FF-6B74-4451-9A9C-1FBC47A4E16D}" type="pres">
      <dgm:prSet presAssocID="{D488F38F-D409-4233-8594-DD0BE7CA5052}" presName="bgRect" presStyleLbl="bgShp" presStyleIdx="2" presStyleCnt="3"/>
      <dgm:spPr/>
    </dgm:pt>
    <dgm:pt modelId="{70297D59-DC96-4CEB-B8DC-4B16D25E0627}" type="pres">
      <dgm:prSet presAssocID="{D488F38F-D409-4233-8594-DD0BE7CA50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opical scene"/>
        </a:ext>
      </dgm:extLst>
    </dgm:pt>
    <dgm:pt modelId="{9F476A0E-FFDB-40C4-9258-4E40AD276BAD}" type="pres">
      <dgm:prSet presAssocID="{D488F38F-D409-4233-8594-DD0BE7CA5052}" presName="spaceRect" presStyleCnt="0"/>
      <dgm:spPr/>
    </dgm:pt>
    <dgm:pt modelId="{2BB18BAB-3A30-44B6-B0A3-BE6DA1005CA3}" type="pres">
      <dgm:prSet presAssocID="{D488F38F-D409-4233-8594-DD0BE7CA5052}" presName="parTx" presStyleLbl="revTx" presStyleIdx="2" presStyleCnt="3">
        <dgm:presLayoutVars>
          <dgm:chMax val="0"/>
          <dgm:chPref val="0"/>
        </dgm:presLayoutVars>
      </dgm:prSet>
      <dgm:spPr/>
    </dgm:pt>
  </dgm:ptLst>
  <dgm:cxnLst>
    <dgm:cxn modelId="{760EE62E-8C2D-40B6-A3CF-3586F69E4CA2}" type="presOf" srcId="{D488F38F-D409-4233-8594-DD0BE7CA5052}" destId="{2BB18BAB-3A30-44B6-B0A3-BE6DA1005CA3}" srcOrd="0" destOrd="0" presId="urn:microsoft.com/office/officeart/2018/2/layout/IconVerticalSolidList"/>
    <dgm:cxn modelId="{0FE04272-CB7D-4945-8FB4-21E8955AB6EE}" type="presOf" srcId="{6679F25F-A760-442B-9F9F-47BFEE83FE26}" destId="{31CADDFD-C0FC-4AB9-8BA4-84EF5A03574A}" srcOrd="0" destOrd="0" presId="urn:microsoft.com/office/officeart/2018/2/layout/IconVerticalSolidList"/>
    <dgm:cxn modelId="{23E52F9E-9234-4B8D-B08D-FF0CAB0E3998}" srcId="{07A549A2-5711-46E3-B0EF-752BFEABEBF8}" destId="{67CA27A4-F1AE-4C3F-A5A6-033402405C67}" srcOrd="1" destOrd="0" parTransId="{79F53C87-D72A-4810-851E-A9C0FCA626F1}" sibTransId="{0A6A6B56-FC81-4C89-B593-92E8E2A9F09B}"/>
    <dgm:cxn modelId="{8986C5C0-0B2D-496C-BD7B-91BFD893997C}" srcId="{07A549A2-5711-46E3-B0EF-752BFEABEBF8}" destId="{D488F38F-D409-4233-8594-DD0BE7CA5052}" srcOrd="2" destOrd="0" parTransId="{2DC2B00C-8FFA-4888-8D0D-26F3580E6F24}" sibTransId="{A298358F-1019-44E3-9569-879C6E3C6230}"/>
    <dgm:cxn modelId="{D50E4CCB-C585-4394-8860-D81F851BAB15}" srcId="{07A549A2-5711-46E3-B0EF-752BFEABEBF8}" destId="{6679F25F-A760-442B-9F9F-47BFEE83FE26}" srcOrd="0" destOrd="0" parTransId="{8368D18F-FB80-440A-A8B4-81083992BE83}" sibTransId="{A76AD478-59FE-4245-9031-9C1CBBF8435A}"/>
    <dgm:cxn modelId="{F49EACD5-921B-4EE8-B723-AA827C401AA2}" type="presOf" srcId="{67CA27A4-F1AE-4C3F-A5A6-033402405C67}" destId="{418B06E8-A716-42DC-A372-D60604CBFF8F}" srcOrd="0" destOrd="0" presId="urn:microsoft.com/office/officeart/2018/2/layout/IconVerticalSolidList"/>
    <dgm:cxn modelId="{94E405DB-A162-4594-9E93-0CFF9E331F6A}" type="presOf" srcId="{07A549A2-5711-46E3-B0EF-752BFEABEBF8}" destId="{7DAA5844-B86F-4726-A5E4-C00E554B196E}" srcOrd="0" destOrd="0" presId="urn:microsoft.com/office/officeart/2018/2/layout/IconVerticalSolidList"/>
    <dgm:cxn modelId="{DF29EB44-9DCB-4C41-8568-B168630CEC55}" type="presParOf" srcId="{7DAA5844-B86F-4726-A5E4-C00E554B196E}" destId="{2EE6F696-6F6E-44DC-A821-9F5730C27926}" srcOrd="0" destOrd="0" presId="urn:microsoft.com/office/officeart/2018/2/layout/IconVerticalSolidList"/>
    <dgm:cxn modelId="{5A816D7F-92F7-46D1-905A-B90FBDB56A1A}" type="presParOf" srcId="{2EE6F696-6F6E-44DC-A821-9F5730C27926}" destId="{9634C1F5-7A05-40D0-BADD-C2C606A4C15C}" srcOrd="0" destOrd="0" presId="urn:microsoft.com/office/officeart/2018/2/layout/IconVerticalSolidList"/>
    <dgm:cxn modelId="{2C68C851-8679-4C7A-9E57-15889C53F182}" type="presParOf" srcId="{2EE6F696-6F6E-44DC-A821-9F5730C27926}" destId="{EBBC0803-B2A8-45C7-BB99-2DE428833242}" srcOrd="1" destOrd="0" presId="urn:microsoft.com/office/officeart/2018/2/layout/IconVerticalSolidList"/>
    <dgm:cxn modelId="{65746EC6-0F9F-4CCC-86D8-36F2BD92D912}" type="presParOf" srcId="{2EE6F696-6F6E-44DC-A821-9F5730C27926}" destId="{E1CAFAD9-E87A-49F5-8234-D0F8FACEC615}" srcOrd="2" destOrd="0" presId="urn:microsoft.com/office/officeart/2018/2/layout/IconVerticalSolidList"/>
    <dgm:cxn modelId="{AD8C6B42-8D04-4419-ACDB-74187FA5A225}" type="presParOf" srcId="{2EE6F696-6F6E-44DC-A821-9F5730C27926}" destId="{31CADDFD-C0FC-4AB9-8BA4-84EF5A03574A}" srcOrd="3" destOrd="0" presId="urn:microsoft.com/office/officeart/2018/2/layout/IconVerticalSolidList"/>
    <dgm:cxn modelId="{92E572D4-DD43-4D59-839C-D2C33A6B168D}" type="presParOf" srcId="{7DAA5844-B86F-4726-A5E4-C00E554B196E}" destId="{7A4A7DB8-00EF-4BC8-8C42-86FA642BD261}" srcOrd="1" destOrd="0" presId="urn:microsoft.com/office/officeart/2018/2/layout/IconVerticalSolidList"/>
    <dgm:cxn modelId="{DB4BD1A0-20CE-436F-9267-A417027DA06C}" type="presParOf" srcId="{7DAA5844-B86F-4726-A5E4-C00E554B196E}" destId="{35B53615-4D73-408C-87CA-56C5F66AE1FE}" srcOrd="2" destOrd="0" presId="urn:microsoft.com/office/officeart/2018/2/layout/IconVerticalSolidList"/>
    <dgm:cxn modelId="{C55AE9D0-4702-4311-9E50-36F2ED5D4C48}" type="presParOf" srcId="{35B53615-4D73-408C-87CA-56C5F66AE1FE}" destId="{41F9588C-89E9-4AE0-A1AD-8FD9230D69BD}" srcOrd="0" destOrd="0" presId="urn:microsoft.com/office/officeart/2018/2/layout/IconVerticalSolidList"/>
    <dgm:cxn modelId="{D97D8AB9-C53E-4FB4-B8CE-E061B9850D34}" type="presParOf" srcId="{35B53615-4D73-408C-87CA-56C5F66AE1FE}" destId="{07747A78-7B15-447D-AD52-13554CF33CF0}" srcOrd="1" destOrd="0" presId="urn:microsoft.com/office/officeart/2018/2/layout/IconVerticalSolidList"/>
    <dgm:cxn modelId="{305EFB81-7B6C-471D-AB8A-5A12E5A0D944}" type="presParOf" srcId="{35B53615-4D73-408C-87CA-56C5F66AE1FE}" destId="{CEEBAF71-14FD-48CD-8FF6-D2D1CF305056}" srcOrd="2" destOrd="0" presId="urn:microsoft.com/office/officeart/2018/2/layout/IconVerticalSolidList"/>
    <dgm:cxn modelId="{82291A44-D3C9-42E5-BE1D-0D9734C9FC8F}" type="presParOf" srcId="{35B53615-4D73-408C-87CA-56C5F66AE1FE}" destId="{418B06E8-A716-42DC-A372-D60604CBFF8F}" srcOrd="3" destOrd="0" presId="urn:microsoft.com/office/officeart/2018/2/layout/IconVerticalSolidList"/>
    <dgm:cxn modelId="{9BC9D917-1DFE-407C-834B-C137BE2C6479}" type="presParOf" srcId="{7DAA5844-B86F-4726-A5E4-C00E554B196E}" destId="{D00D8FE2-187C-4D59-96C9-58EA2C8F0AA7}" srcOrd="3" destOrd="0" presId="urn:microsoft.com/office/officeart/2018/2/layout/IconVerticalSolidList"/>
    <dgm:cxn modelId="{4EDDD2E9-B324-460A-BE38-48AE7F7BAB37}" type="presParOf" srcId="{7DAA5844-B86F-4726-A5E4-C00E554B196E}" destId="{DF90E7A3-E457-4F03-88C2-E39C459D8DAA}" srcOrd="4" destOrd="0" presId="urn:microsoft.com/office/officeart/2018/2/layout/IconVerticalSolidList"/>
    <dgm:cxn modelId="{283F774E-795E-4D98-803B-0985DE7760C9}" type="presParOf" srcId="{DF90E7A3-E457-4F03-88C2-E39C459D8DAA}" destId="{18F204FF-6B74-4451-9A9C-1FBC47A4E16D}" srcOrd="0" destOrd="0" presId="urn:microsoft.com/office/officeart/2018/2/layout/IconVerticalSolidList"/>
    <dgm:cxn modelId="{3F499436-FB73-4DB2-8063-401B9A60A015}" type="presParOf" srcId="{DF90E7A3-E457-4F03-88C2-E39C459D8DAA}" destId="{70297D59-DC96-4CEB-B8DC-4B16D25E0627}" srcOrd="1" destOrd="0" presId="urn:microsoft.com/office/officeart/2018/2/layout/IconVerticalSolidList"/>
    <dgm:cxn modelId="{B0ABE80D-B5EE-4A65-A1DD-1ABA23E07281}" type="presParOf" srcId="{DF90E7A3-E457-4F03-88C2-E39C459D8DAA}" destId="{9F476A0E-FFDB-40C4-9258-4E40AD276BAD}" srcOrd="2" destOrd="0" presId="urn:microsoft.com/office/officeart/2018/2/layout/IconVerticalSolidList"/>
    <dgm:cxn modelId="{80BCDC96-12C7-4EA2-8886-45582182D7A4}" type="presParOf" srcId="{DF90E7A3-E457-4F03-88C2-E39C459D8DAA}" destId="{2BB18BAB-3A30-44B6-B0A3-BE6DA1005C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937BFF-1EE9-40E4-B4AE-9DC79751EAB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3CAF431-5582-43E9-9917-70FA1EF153EB}">
      <dgm:prSet/>
      <dgm:spPr/>
      <dgm:t>
        <a:bodyPr/>
        <a:lstStyle/>
        <a:p>
          <a:r>
            <a:rPr lang="en-US"/>
            <a:t>Windows –10</a:t>
          </a:r>
        </a:p>
      </dgm:t>
    </dgm:pt>
    <dgm:pt modelId="{50343E20-B87B-4ED2-ABD0-A8B8AA83F6D2}" type="parTrans" cxnId="{5E42916C-A396-4E59-8346-4CEC737F7B41}">
      <dgm:prSet/>
      <dgm:spPr/>
      <dgm:t>
        <a:bodyPr/>
        <a:lstStyle/>
        <a:p>
          <a:endParaRPr lang="en-US"/>
        </a:p>
      </dgm:t>
    </dgm:pt>
    <dgm:pt modelId="{12D4969E-2FDA-4E66-9142-0A8DFA39FB6C}" type="sibTrans" cxnId="{5E42916C-A396-4E59-8346-4CEC737F7B41}">
      <dgm:prSet/>
      <dgm:spPr/>
      <dgm:t>
        <a:bodyPr/>
        <a:lstStyle/>
        <a:p>
          <a:endParaRPr lang="en-US"/>
        </a:p>
      </dgm:t>
    </dgm:pt>
    <dgm:pt modelId="{A65869FA-6F34-4DC7-B631-4870A026064E}">
      <dgm:prSet/>
      <dgm:spPr/>
      <dgm:t>
        <a:bodyPr/>
        <a:lstStyle/>
        <a:p>
          <a:r>
            <a:rPr lang="en-US"/>
            <a:t>Languages : MEAN &amp; MERN</a:t>
          </a:r>
        </a:p>
      </dgm:t>
    </dgm:pt>
    <dgm:pt modelId="{800FBA22-8A22-4BF4-AB73-59875995EA6A}" type="parTrans" cxnId="{9D06612A-A6B2-40B6-A3C2-624CE11EA3EC}">
      <dgm:prSet/>
      <dgm:spPr/>
      <dgm:t>
        <a:bodyPr/>
        <a:lstStyle/>
        <a:p>
          <a:endParaRPr lang="en-US"/>
        </a:p>
      </dgm:t>
    </dgm:pt>
    <dgm:pt modelId="{D7FB491D-4DA5-4A73-AC40-1E6DB7400C7D}" type="sibTrans" cxnId="{9D06612A-A6B2-40B6-A3C2-624CE11EA3EC}">
      <dgm:prSet/>
      <dgm:spPr/>
      <dgm:t>
        <a:bodyPr/>
        <a:lstStyle/>
        <a:p>
          <a:endParaRPr lang="en-US"/>
        </a:p>
      </dgm:t>
    </dgm:pt>
    <dgm:pt modelId="{1062785C-CB5C-4AD4-9761-BE7FD8272FAC}">
      <dgm:prSet/>
      <dgm:spPr/>
      <dgm:t>
        <a:bodyPr/>
        <a:lstStyle/>
        <a:p>
          <a:r>
            <a:rPr lang="en-US"/>
            <a:t>Front end : HTML , CSS , BOOTSTRAP , Angular</a:t>
          </a:r>
        </a:p>
      </dgm:t>
    </dgm:pt>
    <dgm:pt modelId="{3B2A6DAB-318B-498F-BFD3-9DA81DE3354B}" type="parTrans" cxnId="{059B4AD9-78FF-4576-A31E-29DEC12D7DFD}">
      <dgm:prSet/>
      <dgm:spPr/>
      <dgm:t>
        <a:bodyPr/>
        <a:lstStyle/>
        <a:p>
          <a:endParaRPr lang="en-US"/>
        </a:p>
      </dgm:t>
    </dgm:pt>
    <dgm:pt modelId="{86842AF4-3D75-41EC-A919-E43AB19E6013}" type="sibTrans" cxnId="{059B4AD9-78FF-4576-A31E-29DEC12D7DFD}">
      <dgm:prSet/>
      <dgm:spPr/>
      <dgm:t>
        <a:bodyPr/>
        <a:lstStyle/>
        <a:p>
          <a:endParaRPr lang="en-US"/>
        </a:p>
      </dgm:t>
    </dgm:pt>
    <dgm:pt modelId="{B05EEE8B-CA4E-4547-98AA-523B15D082BD}">
      <dgm:prSet/>
      <dgm:spPr/>
      <dgm:t>
        <a:bodyPr/>
        <a:lstStyle/>
        <a:p>
          <a:r>
            <a:rPr lang="en-US"/>
            <a:t>Back end : Node JS</a:t>
          </a:r>
        </a:p>
      </dgm:t>
    </dgm:pt>
    <dgm:pt modelId="{EF8416B9-ED8D-458B-BDF1-37F4CAAA063D}" type="parTrans" cxnId="{8D1563EA-7B1F-4459-9E72-0F90A037DFD7}">
      <dgm:prSet/>
      <dgm:spPr/>
      <dgm:t>
        <a:bodyPr/>
        <a:lstStyle/>
        <a:p>
          <a:endParaRPr lang="en-US"/>
        </a:p>
      </dgm:t>
    </dgm:pt>
    <dgm:pt modelId="{3B7ED843-EDF2-408E-A93F-43599DEC0ADB}" type="sibTrans" cxnId="{8D1563EA-7B1F-4459-9E72-0F90A037DFD7}">
      <dgm:prSet/>
      <dgm:spPr/>
      <dgm:t>
        <a:bodyPr/>
        <a:lstStyle/>
        <a:p>
          <a:endParaRPr lang="en-US"/>
        </a:p>
      </dgm:t>
    </dgm:pt>
    <dgm:pt modelId="{825D8AEE-ABB9-49D6-9AB5-691ADA7D7EB3}">
      <dgm:prSet/>
      <dgm:spPr/>
      <dgm:t>
        <a:bodyPr/>
        <a:lstStyle/>
        <a:p>
          <a:r>
            <a:rPr lang="en-US"/>
            <a:t>Database : MySQL</a:t>
          </a:r>
        </a:p>
      </dgm:t>
    </dgm:pt>
    <dgm:pt modelId="{10E30A46-4AAE-45D5-B36C-9213E8E14039}" type="parTrans" cxnId="{CF994977-0941-4251-A1B5-0CFCECEA47DE}">
      <dgm:prSet/>
      <dgm:spPr/>
      <dgm:t>
        <a:bodyPr/>
        <a:lstStyle/>
        <a:p>
          <a:endParaRPr lang="en-US"/>
        </a:p>
      </dgm:t>
    </dgm:pt>
    <dgm:pt modelId="{F4D78726-0178-4EDF-A2CC-DA36206EF9D1}" type="sibTrans" cxnId="{CF994977-0941-4251-A1B5-0CFCECEA47DE}">
      <dgm:prSet/>
      <dgm:spPr/>
      <dgm:t>
        <a:bodyPr/>
        <a:lstStyle/>
        <a:p>
          <a:endParaRPr lang="en-US"/>
        </a:p>
      </dgm:t>
    </dgm:pt>
    <dgm:pt modelId="{F3ED1D8D-B2E9-4F5E-80E5-B6C9072F1623}">
      <dgm:prSet/>
      <dgm:spPr/>
      <dgm:t>
        <a:bodyPr/>
        <a:lstStyle/>
        <a:p>
          <a:r>
            <a:rPr lang="en-US"/>
            <a:t>Web Server : Localhost</a:t>
          </a:r>
        </a:p>
      </dgm:t>
    </dgm:pt>
    <dgm:pt modelId="{8DDB827C-5814-417C-943D-1787AA40B25F}" type="parTrans" cxnId="{C82FCD22-CB19-4575-8C13-E519B27B7595}">
      <dgm:prSet/>
      <dgm:spPr/>
      <dgm:t>
        <a:bodyPr/>
        <a:lstStyle/>
        <a:p>
          <a:endParaRPr lang="en-US"/>
        </a:p>
      </dgm:t>
    </dgm:pt>
    <dgm:pt modelId="{D6EAD805-4C47-49A6-9FC7-82852EEC5E34}" type="sibTrans" cxnId="{C82FCD22-CB19-4575-8C13-E519B27B7595}">
      <dgm:prSet/>
      <dgm:spPr/>
      <dgm:t>
        <a:bodyPr/>
        <a:lstStyle/>
        <a:p>
          <a:endParaRPr lang="en-US"/>
        </a:p>
      </dgm:t>
    </dgm:pt>
    <dgm:pt modelId="{3E2BF986-15E1-4A1E-AF13-D70585E2D484}" type="pres">
      <dgm:prSet presAssocID="{A8937BFF-1EE9-40E4-B4AE-9DC79751EAB8}" presName="linear" presStyleCnt="0">
        <dgm:presLayoutVars>
          <dgm:animLvl val="lvl"/>
          <dgm:resizeHandles val="exact"/>
        </dgm:presLayoutVars>
      </dgm:prSet>
      <dgm:spPr/>
    </dgm:pt>
    <dgm:pt modelId="{4A15EEE6-656B-43FC-B8DB-161C43072161}" type="pres">
      <dgm:prSet presAssocID="{B3CAF431-5582-43E9-9917-70FA1EF153EB}" presName="parentText" presStyleLbl="node1" presStyleIdx="0" presStyleCnt="6">
        <dgm:presLayoutVars>
          <dgm:chMax val="0"/>
          <dgm:bulletEnabled val="1"/>
        </dgm:presLayoutVars>
      </dgm:prSet>
      <dgm:spPr/>
    </dgm:pt>
    <dgm:pt modelId="{5561BB76-8319-4B71-967F-748477092E39}" type="pres">
      <dgm:prSet presAssocID="{12D4969E-2FDA-4E66-9142-0A8DFA39FB6C}" presName="spacer" presStyleCnt="0"/>
      <dgm:spPr/>
    </dgm:pt>
    <dgm:pt modelId="{5BA66979-9BF2-4B2A-81DF-FAA7323DFD8A}" type="pres">
      <dgm:prSet presAssocID="{A65869FA-6F34-4DC7-B631-4870A026064E}" presName="parentText" presStyleLbl="node1" presStyleIdx="1" presStyleCnt="6">
        <dgm:presLayoutVars>
          <dgm:chMax val="0"/>
          <dgm:bulletEnabled val="1"/>
        </dgm:presLayoutVars>
      </dgm:prSet>
      <dgm:spPr/>
    </dgm:pt>
    <dgm:pt modelId="{5BA5A4A6-7357-4F5B-8752-9A1EC6C14211}" type="pres">
      <dgm:prSet presAssocID="{D7FB491D-4DA5-4A73-AC40-1E6DB7400C7D}" presName="spacer" presStyleCnt="0"/>
      <dgm:spPr/>
    </dgm:pt>
    <dgm:pt modelId="{25985EFA-2231-4939-BEE8-88BB4FC08D1A}" type="pres">
      <dgm:prSet presAssocID="{1062785C-CB5C-4AD4-9761-BE7FD8272FAC}" presName="parentText" presStyleLbl="node1" presStyleIdx="2" presStyleCnt="6">
        <dgm:presLayoutVars>
          <dgm:chMax val="0"/>
          <dgm:bulletEnabled val="1"/>
        </dgm:presLayoutVars>
      </dgm:prSet>
      <dgm:spPr/>
    </dgm:pt>
    <dgm:pt modelId="{9B8A00BD-A867-4504-AC27-CA0A911732D0}" type="pres">
      <dgm:prSet presAssocID="{86842AF4-3D75-41EC-A919-E43AB19E6013}" presName="spacer" presStyleCnt="0"/>
      <dgm:spPr/>
    </dgm:pt>
    <dgm:pt modelId="{9C4D31EA-C5C7-4B56-B8DC-2140C51597F0}" type="pres">
      <dgm:prSet presAssocID="{B05EEE8B-CA4E-4547-98AA-523B15D082BD}" presName="parentText" presStyleLbl="node1" presStyleIdx="3" presStyleCnt="6">
        <dgm:presLayoutVars>
          <dgm:chMax val="0"/>
          <dgm:bulletEnabled val="1"/>
        </dgm:presLayoutVars>
      </dgm:prSet>
      <dgm:spPr/>
    </dgm:pt>
    <dgm:pt modelId="{D4916EB9-435E-4C3D-9DE6-D61BF5315ADE}" type="pres">
      <dgm:prSet presAssocID="{3B7ED843-EDF2-408E-A93F-43599DEC0ADB}" presName="spacer" presStyleCnt="0"/>
      <dgm:spPr/>
    </dgm:pt>
    <dgm:pt modelId="{2AE35C44-9B58-4EF5-A02B-B8375038BF46}" type="pres">
      <dgm:prSet presAssocID="{825D8AEE-ABB9-49D6-9AB5-691ADA7D7EB3}" presName="parentText" presStyleLbl="node1" presStyleIdx="4" presStyleCnt="6">
        <dgm:presLayoutVars>
          <dgm:chMax val="0"/>
          <dgm:bulletEnabled val="1"/>
        </dgm:presLayoutVars>
      </dgm:prSet>
      <dgm:spPr/>
    </dgm:pt>
    <dgm:pt modelId="{F5213C10-DAF4-4AFA-9AB2-6215BE3D879A}" type="pres">
      <dgm:prSet presAssocID="{F4D78726-0178-4EDF-A2CC-DA36206EF9D1}" presName="spacer" presStyleCnt="0"/>
      <dgm:spPr/>
    </dgm:pt>
    <dgm:pt modelId="{4AA26352-0FA5-4C95-9E75-96F915DE3B0A}" type="pres">
      <dgm:prSet presAssocID="{F3ED1D8D-B2E9-4F5E-80E5-B6C9072F1623}" presName="parentText" presStyleLbl="node1" presStyleIdx="5" presStyleCnt="6">
        <dgm:presLayoutVars>
          <dgm:chMax val="0"/>
          <dgm:bulletEnabled val="1"/>
        </dgm:presLayoutVars>
      </dgm:prSet>
      <dgm:spPr/>
    </dgm:pt>
  </dgm:ptLst>
  <dgm:cxnLst>
    <dgm:cxn modelId="{4447381C-10CB-4677-864F-782F03FCCB34}" type="presOf" srcId="{A8937BFF-1EE9-40E4-B4AE-9DC79751EAB8}" destId="{3E2BF986-15E1-4A1E-AF13-D70585E2D484}" srcOrd="0" destOrd="0" presId="urn:microsoft.com/office/officeart/2005/8/layout/vList2"/>
    <dgm:cxn modelId="{C82FCD22-CB19-4575-8C13-E519B27B7595}" srcId="{A8937BFF-1EE9-40E4-B4AE-9DC79751EAB8}" destId="{F3ED1D8D-B2E9-4F5E-80E5-B6C9072F1623}" srcOrd="5" destOrd="0" parTransId="{8DDB827C-5814-417C-943D-1787AA40B25F}" sibTransId="{D6EAD805-4C47-49A6-9FC7-82852EEC5E34}"/>
    <dgm:cxn modelId="{37C2F423-32EF-4552-A237-BB2991373057}" type="presOf" srcId="{A65869FA-6F34-4DC7-B631-4870A026064E}" destId="{5BA66979-9BF2-4B2A-81DF-FAA7323DFD8A}" srcOrd="0" destOrd="0" presId="urn:microsoft.com/office/officeart/2005/8/layout/vList2"/>
    <dgm:cxn modelId="{9D06612A-A6B2-40B6-A3C2-624CE11EA3EC}" srcId="{A8937BFF-1EE9-40E4-B4AE-9DC79751EAB8}" destId="{A65869FA-6F34-4DC7-B631-4870A026064E}" srcOrd="1" destOrd="0" parTransId="{800FBA22-8A22-4BF4-AB73-59875995EA6A}" sibTransId="{D7FB491D-4DA5-4A73-AC40-1E6DB7400C7D}"/>
    <dgm:cxn modelId="{0252825E-5D5D-4AA0-8FF4-C7C2B70E5A12}" type="presOf" srcId="{1062785C-CB5C-4AD4-9761-BE7FD8272FAC}" destId="{25985EFA-2231-4939-BEE8-88BB4FC08D1A}" srcOrd="0" destOrd="0" presId="urn:microsoft.com/office/officeart/2005/8/layout/vList2"/>
    <dgm:cxn modelId="{D707574C-665D-49F3-8005-8161589C4149}" type="presOf" srcId="{B3CAF431-5582-43E9-9917-70FA1EF153EB}" destId="{4A15EEE6-656B-43FC-B8DB-161C43072161}" srcOrd="0" destOrd="0" presId="urn:microsoft.com/office/officeart/2005/8/layout/vList2"/>
    <dgm:cxn modelId="{5E42916C-A396-4E59-8346-4CEC737F7B41}" srcId="{A8937BFF-1EE9-40E4-B4AE-9DC79751EAB8}" destId="{B3CAF431-5582-43E9-9917-70FA1EF153EB}" srcOrd="0" destOrd="0" parTransId="{50343E20-B87B-4ED2-ABD0-A8B8AA83F6D2}" sibTransId="{12D4969E-2FDA-4E66-9142-0A8DFA39FB6C}"/>
    <dgm:cxn modelId="{87D70D4D-B4F0-4747-969D-B3C0702FD878}" type="presOf" srcId="{F3ED1D8D-B2E9-4F5E-80E5-B6C9072F1623}" destId="{4AA26352-0FA5-4C95-9E75-96F915DE3B0A}" srcOrd="0" destOrd="0" presId="urn:microsoft.com/office/officeart/2005/8/layout/vList2"/>
    <dgm:cxn modelId="{CF994977-0941-4251-A1B5-0CFCECEA47DE}" srcId="{A8937BFF-1EE9-40E4-B4AE-9DC79751EAB8}" destId="{825D8AEE-ABB9-49D6-9AB5-691ADA7D7EB3}" srcOrd="4" destOrd="0" parTransId="{10E30A46-4AAE-45D5-B36C-9213E8E14039}" sibTransId="{F4D78726-0178-4EDF-A2CC-DA36206EF9D1}"/>
    <dgm:cxn modelId="{2D38F97D-FEFD-40ED-8399-5EF986C6B5C7}" type="presOf" srcId="{825D8AEE-ABB9-49D6-9AB5-691ADA7D7EB3}" destId="{2AE35C44-9B58-4EF5-A02B-B8375038BF46}" srcOrd="0" destOrd="0" presId="urn:microsoft.com/office/officeart/2005/8/layout/vList2"/>
    <dgm:cxn modelId="{059B4AD9-78FF-4576-A31E-29DEC12D7DFD}" srcId="{A8937BFF-1EE9-40E4-B4AE-9DC79751EAB8}" destId="{1062785C-CB5C-4AD4-9761-BE7FD8272FAC}" srcOrd="2" destOrd="0" parTransId="{3B2A6DAB-318B-498F-BFD3-9DA81DE3354B}" sibTransId="{86842AF4-3D75-41EC-A919-E43AB19E6013}"/>
    <dgm:cxn modelId="{8D1563EA-7B1F-4459-9E72-0F90A037DFD7}" srcId="{A8937BFF-1EE9-40E4-B4AE-9DC79751EAB8}" destId="{B05EEE8B-CA4E-4547-98AA-523B15D082BD}" srcOrd="3" destOrd="0" parTransId="{EF8416B9-ED8D-458B-BDF1-37F4CAAA063D}" sibTransId="{3B7ED843-EDF2-408E-A93F-43599DEC0ADB}"/>
    <dgm:cxn modelId="{8B98E4ED-2FD5-4D8D-9E9A-8E9C5285C827}" type="presOf" srcId="{B05EEE8B-CA4E-4547-98AA-523B15D082BD}" destId="{9C4D31EA-C5C7-4B56-B8DC-2140C51597F0}" srcOrd="0" destOrd="0" presId="urn:microsoft.com/office/officeart/2005/8/layout/vList2"/>
    <dgm:cxn modelId="{340A7B05-0243-4C6E-9A8F-70683CA18735}" type="presParOf" srcId="{3E2BF986-15E1-4A1E-AF13-D70585E2D484}" destId="{4A15EEE6-656B-43FC-B8DB-161C43072161}" srcOrd="0" destOrd="0" presId="urn:microsoft.com/office/officeart/2005/8/layout/vList2"/>
    <dgm:cxn modelId="{210589F4-D37C-4AAC-82F6-994F4F3A7970}" type="presParOf" srcId="{3E2BF986-15E1-4A1E-AF13-D70585E2D484}" destId="{5561BB76-8319-4B71-967F-748477092E39}" srcOrd="1" destOrd="0" presId="urn:microsoft.com/office/officeart/2005/8/layout/vList2"/>
    <dgm:cxn modelId="{F1898F39-3BDC-4A06-B2EC-CE3E3826634E}" type="presParOf" srcId="{3E2BF986-15E1-4A1E-AF13-D70585E2D484}" destId="{5BA66979-9BF2-4B2A-81DF-FAA7323DFD8A}" srcOrd="2" destOrd="0" presId="urn:microsoft.com/office/officeart/2005/8/layout/vList2"/>
    <dgm:cxn modelId="{5E002B16-461A-444F-AEAA-0FBDB9983EBD}" type="presParOf" srcId="{3E2BF986-15E1-4A1E-AF13-D70585E2D484}" destId="{5BA5A4A6-7357-4F5B-8752-9A1EC6C14211}" srcOrd="3" destOrd="0" presId="urn:microsoft.com/office/officeart/2005/8/layout/vList2"/>
    <dgm:cxn modelId="{1435D643-1698-43C5-A0F0-4FAA95E02591}" type="presParOf" srcId="{3E2BF986-15E1-4A1E-AF13-D70585E2D484}" destId="{25985EFA-2231-4939-BEE8-88BB4FC08D1A}" srcOrd="4" destOrd="0" presId="urn:microsoft.com/office/officeart/2005/8/layout/vList2"/>
    <dgm:cxn modelId="{4C8B5E8C-D361-47A2-8BB0-3C77C98FC635}" type="presParOf" srcId="{3E2BF986-15E1-4A1E-AF13-D70585E2D484}" destId="{9B8A00BD-A867-4504-AC27-CA0A911732D0}" srcOrd="5" destOrd="0" presId="urn:microsoft.com/office/officeart/2005/8/layout/vList2"/>
    <dgm:cxn modelId="{8CEF51AA-D39E-4910-A472-61D0A94DB051}" type="presParOf" srcId="{3E2BF986-15E1-4A1E-AF13-D70585E2D484}" destId="{9C4D31EA-C5C7-4B56-B8DC-2140C51597F0}" srcOrd="6" destOrd="0" presId="urn:microsoft.com/office/officeart/2005/8/layout/vList2"/>
    <dgm:cxn modelId="{C8330588-FE53-4AF0-A152-68050418D6BD}" type="presParOf" srcId="{3E2BF986-15E1-4A1E-AF13-D70585E2D484}" destId="{D4916EB9-435E-4C3D-9DE6-D61BF5315ADE}" srcOrd="7" destOrd="0" presId="urn:microsoft.com/office/officeart/2005/8/layout/vList2"/>
    <dgm:cxn modelId="{300A2D91-0332-4F7D-B4C0-DDE01551BFB3}" type="presParOf" srcId="{3E2BF986-15E1-4A1E-AF13-D70585E2D484}" destId="{2AE35C44-9B58-4EF5-A02B-B8375038BF46}" srcOrd="8" destOrd="0" presId="urn:microsoft.com/office/officeart/2005/8/layout/vList2"/>
    <dgm:cxn modelId="{D5077003-AB39-4212-B02D-477C33FA34F6}" type="presParOf" srcId="{3E2BF986-15E1-4A1E-AF13-D70585E2D484}" destId="{F5213C10-DAF4-4AFA-9AB2-6215BE3D879A}" srcOrd="9" destOrd="0" presId="urn:microsoft.com/office/officeart/2005/8/layout/vList2"/>
    <dgm:cxn modelId="{00D36ADB-5EEC-4D58-B47F-A8D2F5B2146E}" type="presParOf" srcId="{3E2BF986-15E1-4A1E-AF13-D70585E2D484}" destId="{4AA26352-0FA5-4C95-9E75-96F915DE3B0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37B9BE-C062-464D-8C3F-D559ED35274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6E0AFF9-CEE1-463C-9455-FCB206A26B37}">
      <dgm:prSet/>
      <dgm:spPr/>
      <dgm:t>
        <a:bodyPr/>
        <a:lstStyle/>
        <a:p>
          <a:pPr>
            <a:lnSpc>
              <a:spcPct val="100000"/>
            </a:lnSpc>
          </a:pPr>
          <a:r>
            <a:rPr lang="en-US"/>
            <a:t>Processor : Core i3</a:t>
          </a:r>
        </a:p>
      </dgm:t>
    </dgm:pt>
    <dgm:pt modelId="{DAED1D3C-54EE-4D88-88FB-61D4F1642E11}" type="parTrans" cxnId="{DA1C9DAB-C2D1-4798-B9EE-6729E9B49848}">
      <dgm:prSet/>
      <dgm:spPr/>
      <dgm:t>
        <a:bodyPr/>
        <a:lstStyle/>
        <a:p>
          <a:endParaRPr lang="en-US"/>
        </a:p>
      </dgm:t>
    </dgm:pt>
    <dgm:pt modelId="{2ED48180-2CFD-4DCA-9E3F-2444CBF3646F}" type="sibTrans" cxnId="{DA1C9DAB-C2D1-4798-B9EE-6729E9B49848}">
      <dgm:prSet/>
      <dgm:spPr/>
      <dgm:t>
        <a:bodyPr/>
        <a:lstStyle/>
        <a:p>
          <a:pPr>
            <a:lnSpc>
              <a:spcPct val="100000"/>
            </a:lnSpc>
          </a:pPr>
          <a:endParaRPr lang="en-US"/>
        </a:p>
      </dgm:t>
    </dgm:pt>
    <dgm:pt modelId="{707C0F60-44E2-4316-B8B9-C3D6ADE6AD40}">
      <dgm:prSet/>
      <dgm:spPr/>
      <dgm:t>
        <a:bodyPr/>
        <a:lstStyle/>
        <a:p>
          <a:pPr>
            <a:lnSpc>
              <a:spcPct val="100000"/>
            </a:lnSpc>
          </a:pPr>
          <a:r>
            <a:rPr lang="en-US"/>
            <a:t>SSD : 236GB</a:t>
          </a:r>
        </a:p>
      </dgm:t>
    </dgm:pt>
    <dgm:pt modelId="{0C283C74-8E7C-4AA9-A694-B306A5CB607F}" type="parTrans" cxnId="{E2184201-ECB9-40B5-A974-F0C9DEF89394}">
      <dgm:prSet/>
      <dgm:spPr/>
      <dgm:t>
        <a:bodyPr/>
        <a:lstStyle/>
        <a:p>
          <a:endParaRPr lang="en-US"/>
        </a:p>
      </dgm:t>
    </dgm:pt>
    <dgm:pt modelId="{1C284BD0-FE2E-42BD-B7EC-913414A585B4}" type="sibTrans" cxnId="{E2184201-ECB9-40B5-A974-F0C9DEF89394}">
      <dgm:prSet/>
      <dgm:spPr/>
      <dgm:t>
        <a:bodyPr/>
        <a:lstStyle/>
        <a:p>
          <a:pPr>
            <a:lnSpc>
              <a:spcPct val="100000"/>
            </a:lnSpc>
          </a:pPr>
          <a:endParaRPr lang="en-US"/>
        </a:p>
      </dgm:t>
    </dgm:pt>
    <dgm:pt modelId="{16CF15BC-3857-4C31-8F02-6A6454B31B68}">
      <dgm:prSet/>
      <dgm:spPr/>
      <dgm:t>
        <a:bodyPr/>
        <a:lstStyle/>
        <a:p>
          <a:pPr>
            <a:lnSpc>
              <a:spcPct val="100000"/>
            </a:lnSpc>
          </a:pPr>
          <a:r>
            <a:rPr lang="en-US"/>
            <a:t>Memory :12GB RAM</a:t>
          </a:r>
        </a:p>
      </dgm:t>
    </dgm:pt>
    <dgm:pt modelId="{B404BA9D-CA2C-4C4B-9ECE-C43EE8385889}" type="parTrans" cxnId="{0CC46906-B2EC-417D-9B6F-E721B58562E8}">
      <dgm:prSet/>
      <dgm:spPr/>
      <dgm:t>
        <a:bodyPr/>
        <a:lstStyle/>
        <a:p>
          <a:endParaRPr lang="en-US"/>
        </a:p>
      </dgm:t>
    </dgm:pt>
    <dgm:pt modelId="{AC7B79AC-0753-4DCB-B7AA-951BC8240DCB}" type="sibTrans" cxnId="{0CC46906-B2EC-417D-9B6F-E721B58562E8}">
      <dgm:prSet/>
      <dgm:spPr/>
      <dgm:t>
        <a:bodyPr/>
        <a:lstStyle/>
        <a:p>
          <a:pPr>
            <a:lnSpc>
              <a:spcPct val="100000"/>
            </a:lnSpc>
          </a:pPr>
          <a:endParaRPr lang="en-US"/>
        </a:p>
      </dgm:t>
    </dgm:pt>
    <dgm:pt modelId="{A06615BB-5162-4708-BE55-899FDF307FF9}">
      <dgm:prSet/>
      <dgm:spPr/>
      <dgm:t>
        <a:bodyPr/>
        <a:lstStyle/>
        <a:p>
          <a:pPr>
            <a:lnSpc>
              <a:spcPct val="100000"/>
            </a:lnSpc>
          </a:pPr>
          <a:r>
            <a:rPr lang="en-US"/>
            <a:t>Screen</a:t>
          </a:r>
        </a:p>
      </dgm:t>
    </dgm:pt>
    <dgm:pt modelId="{8971A742-A74A-4438-95A4-A12C8028A144}" type="parTrans" cxnId="{ADA5B9D8-3FDC-4A2D-A599-78C7DDCC3BF7}">
      <dgm:prSet/>
      <dgm:spPr/>
      <dgm:t>
        <a:bodyPr/>
        <a:lstStyle/>
        <a:p>
          <a:endParaRPr lang="en-US"/>
        </a:p>
      </dgm:t>
    </dgm:pt>
    <dgm:pt modelId="{F6563C79-B5D5-45C5-A202-E832D7CF66AD}" type="sibTrans" cxnId="{ADA5B9D8-3FDC-4A2D-A599-78C7DDCC3BF7}">
      <dgm:prSet/>
      <dgm:spPr/>
      <dgm:t>
        <a:bodyPr/>
        <a:lstStyle/>
        <a:p>
          <a:endParaRPr lang="en-US"/>
        </a:p>
      </dgm:t>
    </dgm:pt>
    <dgm:pt modelId="{60E9A849-5481-4AB3-B541-B6D6373960DB}" type="pres">
      <dgm:prSet presAssocID="{8E37B9BE-C062-464D-8C3F-D559ED352741}" presName="root" presStyleCnt="0">
        <dgm:presLayoutVars>
          <dgm:dir/>
          <dgm:resizeHandles val="exact"/>
        </dgm:presLayoutVars>
      </dgm:prSet>
      <dgm:spPr/>
    </dgm:pt>
    <dgm:pt modelId="{60E1887F-5917-44D2-BE7E-E1AA4AB9E1C0}" type="pres">
      <dgm:prSet presAssocID="{8E37B9BE-C062-464D-8C3F-D559ED352741}" presName="container" presStyleCnt="0">
        <dgm:presLayoutVars>
          <dgm:dir/>
          <dgm:resizeHandles val="exact"/>
        </dgm:presLayoutVars>
      </dgm:prSet>
      <dgm:spPr/>
    </dgm:pt>
    <dgm:pt modelId="{BCEC6DDD-2C2E-43BE-BEDB-F83B45C4CC34}" type="pres">
      <dgm:prSet presAssocID="{E6E0AFF9-CEE1-463C-9455-FCB206A26B37}" presName="compNode" presStyleCnt="0"/>
      <dgm:spPr/>
    </dgm:pt>
    <dgm:pt modelId="{58362D6D-752F-48E0-9792-BDDAFD574EDB}" type="pres">
      <dgm:prSet presAssocID="{E6E0AFF9-CEE1-463C-9455-FCB206A26B37}" presName="iconBgRect" presStyleLbl="bgShp" presStyleIdx="0" presStyleCnt="4"/>
      <dgm:spPr/>
    </dgm:pt>
    <dgm:pt modelId="{1910B2C3-CD10-47F9-9FDE-47113D91F4FA}" type="pres">
      <dgm:prSet presAssocID="{E6E0AFF9-CEE1-463C-9455-FCB206A26B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CA41533-9FC1-436D-9727-C02DAA8F9B77}" type="pres">
      <dgm:prSet presAssocID="{E6E0AFF9-CEE1-463C-9455-FCB206A26B37}" presName="spaceRect" presStyleCnt="0"/>
      <dgm:spPr/>
    </dgm:pt>
    <dgm:pt modelId="{92E681F9-DE7C-42E5-8D08-9385EF0D669B}" type="pres">
      <dgm:prSet presAssocID="{E6E0AFF9-CEE1-463C-9455-FCB206A26B37}" presName="textRect" presStyleLbl="revTx" presStyleIdx="0" presStyleCnt="4">
        <dgm:presLayoutVars>
          <dgm:chMax val="1"/>
          <dgm:chPref val="1"/>
        </dgm:presLayoutVars>
      </dgm:prSet>
      <dgm:spPr/>
    </dgm:pt>
    <dgm:pt modelId="{024DAE1B-EB50-4A82-915E-959F1FFA109C}" type="pres">
      <dgm:prSet presAssocID="{2ED48180-2CFD-4DCA-9E3F-2444CBF3646F}" presName="sibTrans" presStyleLbl="sibTrans2D1" presStyleIdx="0" presStyleCnt="0"/>
      <dgm:spPr/>
    </dgm:pt>
    <dgm:pt modelId="{1FF23221-F451-4D97-A1FE-33B2CD700536}" type="pres">
      <dgm:prSet presAssocID="{707C0F60-44E2-4316-B8B9-C3D6ADE6AD40}" presName="compNode" presStyleCnt="0"/>
      <dgm:spPr/>
    </dgm:pt>
    <dgm:pt modelId="{A8DBDE28-AA9F-428E-B546-2EC20EE29FE4}" type="pres">
      <dgm:prSet presAssocID="{707C0F60-44E2-4316-B8B9-C3D6ADE6AD40}" presName="iconBgRect" presStyleLbl="bgShp" presStyleIdx="1" presStyleCnt="4"/>
      <dgm:spPr/>
    </dgm:pt>
    <dgm:pt modelId="{775CA492-8079-4B94-AD1F-B7E351664DD1}" type="pres">
      <dgm:prSet presAssocID="{707C0F60-44E2-4316-B8B9-C3D6ADE6AD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F914B4E0-7E5E-4BBA-8E11-D030EE9D8D8B}" type="pres">
      <dgm:prSet presAssocID="{707C0F60-44E2-4316-B8B9-C3D6ADE6AD40}" presName="spaceRect" presStyleCnt="0"/>
      <dgm:spPr/>
    </dgm:pt>
    <dgm:pt modelId="{E9ECC30F-DFC4-4571-8451-62CAD9C61268}" type="pres">
      <dgm:prSet presAssocID="{707C0F60-44E2-4316-B8B9-C3D6ADE6AD40}" presName="textRect" presStyleLbl="revTx" presStyleIdx="1" presStyleCnt="4">
        <dgm:presLayoutVars>
          <dgm:chMax val="1"/>
          <dgm:chPref val="1"/>
        </dgm:presLayoutVars>
      </dgm:prSet>
      <dgm:spPr/>
    </dgm:pt>
    <dgm:pt modelId="{2C64B821-C7B8-4663-A1EC-C233E3657832}" type="pres">
      <dgm:prSet presAssocID="{1C284BD0-FE2E-42BD-B7EC-913414A585B4}" presName="sibTrans" presStyleLbl="sibTrans2D1" presStyleIdx="0" presStyleCnt="0"/>
      <dgm:spPr/>
    </dgm:pt>
    <dgm:pt modelId="{8A755F8C-F0C8-4D86-B300-1588DADA2AFF}" type="pres">
      <dgm:prSet presAssocID="{16CF15BC-3857-4C31-8F02-6A6454B31B68}" presName="compNode" presStyleCnt="0"/>
      <dgm:spPr/>
    </dgm:pt>
    <dgm:pt modelId="{0A67642C-3143-43DC-BA43-7CC0A8C3AAE3}" type="pres">
      <dgm:prSet presAssocID="{16CF15BC-3857-4C31-8F02-6A6454B31B68}" presName="iconBgRect" presStyleLbl="bgShp" presStyleIdx="2" presStyleCnt="4"/>
      <dgm:spPr/>
    </dgm:pt>
    <dgm:pt modelId="{E37D3615-0664-4213-BC4A-F9F611FA6A2F}" type="pres">
      <dgm:prSet presAssocID="{16CF15BC-3857-4C31-8F02-6A6454B31B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9A020BA-F520-4227-9AD0-8B0E2AD55EB4}" type="pres">
      <dgm:prSet presAssocID="{16CF15BC-3857-4C31-8F02-6A6454B31B68}" presName="spaceRect" presStyleCnt="0"/>
      <dgm:spPr/>
    </dgm:pt>
    <dgm:pt modelId="{436753CE-7E1F-4283-90EA-4FA1863F1EBE}" type="pres">
      <dgm:prSet presAssocID="{16CF15BC-3857-4C31-8F02-6A6454B31B68}" presName="textRect" presStyleLbl="revTx" presStyleIdx="2" presStyleCnt="4">
        <dgm:presLayoutVars>
          <dgm:chMax val="1"/>
          <dgm:chPref val="1"/>
        </dgm:presLayoutVars>
      </dgm:prSet>
      <dgm:spPr/>
    </dgm:pt>
    <dgm:pt modelId="{DB47D593-40A2-4C80-B7D5-A5C6B7A205BD}" type="pres">
      <dgm:prSet presAssocID="{AC7B79AC-0753-4DCB-B7AA-951BC8240DCB}" presName="sibTrans" presStyleLbl="sibTrans2D1" presStyleIdx="0" presStyleCnt="0"/>
      <dgm:spPr/>
    </dgm:pt>
    <dgm:pt modelId="{D4FC4271-A81B-457D-BD67-ABDF5D3CC735}" type="pres">
      <dgm:prSet presAssocID="{A06615BB-5162-4708-BE55-899FDF307FF9}" presName="compNode" presStyleCnt="0"/>
      <dgm:spPr/>
    </dgm:pt>
    <dgm:pt modelId="{F04F103A-F800-421F-94CC-DF42FAA73569}" type="pres">
      <dgm:prSet presAssocID="{A06615BB-5162-4708-BE55-899FDF307FF9}" presName="iconBgRect" presStyleLbl="bgShp" presStyleIdx="3" presStyleCnt="4"/>
      <dgm:spPr/>
    </dgm:pt>
    <dgm:pt modelId="{4E745B10-76F2-4878-8778-14833A62EF91}" type="pres">
      <dgm:prSet presAssocID="{A06615BB-5162-4708-BE55-899FDF307F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jector screen"/>
        </a:ext>
      </dgm:extLst>
    </dgm:pt>
    <dgm:pt modelId="{CEB45BA1-DBBE-44DD-900F-6C0610E29363}" type="pres">
      <dgm:prSet presAssocID="{A06615BB-5162-4708-BE55-899FDF307FF9}" presName="spaceRect" presStyleCnt="0"/>
      <dgm:spPr/>
    </dgm:pt>
    <dgm:pt modelId="{0B149D7D-2AC8-45EF-95B5-427E09867DE1}" type="pres">
      <dgm:prSet presAssocID="{A06615BB-5162-4708-BE55-899FDF307FF9}" presName="textRect" presStyleLbl="revTx" presStyleIdx="3" presStyleCnt="4">
        <dgm:presLayoutVars>
          <dgm:chMax val="1"/>
          <dgm:chPref val="1"/>
        </dgm:presLayoutVars>
      </dgm:prSet>
      <dgm:spPr/>
    </dgm:pt>
  </dgm:ptLst>
  <dgm:cxnLst>
    <dgm:cxn modelId="{E2184201-ECB9-40B5-A974-F0C9DEF89394}" srcId="{8E37B9BE-C062-464D-8C3F-D559ED352741}" destId="{707C0F60-44E2-4316-B8B9-C3D6ADE6AD40}" srcOrd="1" destOrd="0" parTransId="{0C283C74-8E7C-4AA9-A694-B306A5CB607F}" sibTransId="{1C284BD0-FE2E-42BD-B7EC-913414A585B4}"/>
    <dgm:cxn modelId="{93BC3104-4120-464B-AEFE-49169DE58E74}" type="presOf" srcId="{16CF15BC-3857-4C31-8F02-6A6454B31B68}" destId="{436753CE-7E1F-4283-90EA-4FA1863F1EBE}" srcOrd="0" destOrd="0" presId="urn:microsoft.com/office/officeart/2018/2/layout/IconCircleList"/>
    <dgm:cxn modelId="{0CC46906-B2EC-417D-9B6F-E721B58562E8}" srcId="{8E37B9BE-C062-464D-8C3F-D559ED352741}" destId="{16CF15BC-3857-4C31-8F02-6A6454B31B68}" srcOrd="2" destOrd="0" parTransId="{B404BA9D-CA2C-4C4B-9ECE-C43EE8385889}" sibTransId="{AC7B79AC-0753-4DCB-B7AA-951BC8240DCB}"/>
    <dgm:cxn modelId="{7F320513-3DCF-47E4-97C4-DCA8B000841F}" type="presOf" srcId="{2ED48180-2CFD-4DCA-9E3F-2444CBF3646F}" destId="{024DAE1B-EB50-4A82-915E-959F1FFA109C}" srcOrd="0" destOrd="0" presId="urn:microsoft.com/office/officeart/2018/2/layout/IconCircleList"/>
    <dgm:cxn modelId="{47172379-550F-4294-836B-B3DCEBA99CDF}" type="presOf" srcId="{8E37B9BE-C062-464D-8C3F-D559ED352741}" destId="{60E9A849-5481-4AB3-B541-B6D6373960DB}" srcOrd="0" destOrd="0" presId="urn:microsoft.com/office/officeart/2018/2/layout/IconCircleList"/>
    <dgm:cxn modelId="{50A9387E-8F9C-4944-AD1B-43004BF267C5}" type="presOf" srcId="{AC7B79AC-0753-4DCB-B7AA-951BC8240DCB}" destId="{DB47D593-40A2-4C80-B7D5-A5C6B7A205BD}" srcOrd="0" destOrd="0" presId="urn:microsoft.com/office/officeart/2018/2/layout/IconCircleList"/>
    <dgm:cxn modelId="{60A2CD9E-6D37-4B26-A478-F26E9195E764}" type="presOf" srcId="{707C0F60-44E2-4316-B8B9-C3D6ADE6AD40}" destId="{E9ECC30F-DFC4-4571-8451-62CAD9C61268}" srcOrd="0" destOrd="0" presId="urn:microsoft.com/office/officeart/2018/2/layout/IconCircleList"/>
    <dgm:cxn modelId="{50EBD3A0-1EB3-4DAC-BC89-32D1C240C693}" type="presOf" srcId="{A06615BB-5162-4708-BE55-899FDF307FF9}" destId="{0B149D7D-2AC8-45EF-95B5-427E09867DE1}" srcOrd="0" destOrd="0" presId="urn:microsoft.com/office/officeart/2018/2/layout/IconCircleList"/>
    <dgm:cxn modelId="{DA1C9DAB-C2D1-4798-B9EE-6729E9B49848}" srcId="{8E37B9BE-C062-464D-8C3F-D559ED352741}" destId="{E6E0AFF9-CEE1-463C-9455-FCB206A26B37}" srcOrd="0" destOrd="0" parTransId="{DAED1D3C-54EE-4D88-88FB-61D4F1642E11}" sibTransId="{2ED48180-2CFD-4DCA-9E3F-2444CBF3646F}"/>
    <dgm:cxn modelId="{951FE1BB-8A94-46DE-9B10-E9B350DC0429}" type="presOf" srcId="{E6E0AFF9-CEE1-463C-9455-FCB206A26B37}" destId="{92E681F9-DE7C-42E5-8D08-9385EF0D669B}" srcOrd="0" destOrd="0" presId="urn:microsoft.com/office/officeart/2018/2/layout/IconCircleList"/>
    <dgm:cxn modelId="{ADA5B9D8-3FDC-4A2D-A599-78C7DDCC3BF7}" srcId="{8E37B9BE-C062-464D-8C3F-D559ED352741}" destId="{A06615BB-5162-4708-BE55-899FDF307FF9}" srcOrd="3" destOrd="0" parTransId="{8971A742-A74A-4438-95A4-A12C8028A144}" sibTransId="{F6563C79-B5D5-45C5-A202-E832D7CF66AD}"/>
    <dgm:cxn modelId="{46DAC3E4-89E2-4006-8DE8-113837CB5883}" type="presOf" srcId="{1C284BD0-FE2E-42BD-B7EC-913414A585B4}" destId="{2C64B821-C7B8-4663-A1EC-C233E3657832}" srcOrd="0" destOrd="0" presId="urn:microsoft.com/office/officeart/2018/2/layout/IconCircleList"/>
    <dgm:cxn modelId="{BD507F57-3473-4DA5-83AB-8129B3827289}" type="presParOf" srcId="{60E9A849-5481-4AB3-B541-B6D6373960DB}" destId="{60E1887F-5917-44D2-BE7E-E1AA4AB9E1C0}" srcOrd="0" destOrd="0" presId="urn:microsoft.com/office/officeart/2018/2/layout/IconCircleList"/>
    <dgm:cxn modelId="{2EC796CF-FE38-49AD-9156-38D2D5481BB1}" type="presParOf" srcId="{60E1887F-5917-44D2-BE7E-E1AA4AB9E1C0}" destId="{BCEC6DDD-2C2E-43BE-BEDB-F83B45C4CC34}" srcOrd="0" destOrd="0" presId="urn:microsoft.com/office/officeart/2018/2/layout/IconCircleList"/>
    <dgm:cxn modelId="{1DAFCE56-02AB-4650-9F99-A9066FC06A8D}" type="presParOf" srcId="{BCEC6DDD-2C2E-43BE-BEDB-F83B45C4CC34}" destId="{58362D6D-752F-48E0-9792-BDDAFD574EDB}" srcOrd="0" destOrd="0" presId="urn:microsoft.com/office/officeart/2018/2/layout/IconCircleList"/>
    <dgm:cxn modelId="{4750A750-5EDC-4390-B369-2465D763C1AE}" type="presParOf" srcId="{BCEC6DDD-2C2E-43BE-BEDB-F83B45C4CC34}" destId="{1910B2C3-CD10-47F9-9FDE-47113D91F4FA}" srcOrd="1" destOrd="0" presId="urn:microsoft.com/office/officeart/2018/2/layout/IconCircleList"/>
    <dgm:cxn modelId="{D7C0E9C8-8121-46A8-8CCC-0BEF4408704B}" type="presParOf" srcId="{BCEC6DDD-2C2E-43BE-BEDB-F83B45C4CC34}" destId="{7CA41533-9FC1-436D-9727-C02DAA8F9B77}" srcOrd="2" destOrd="0" presId="urn:microsoft.com/office/officeart/2018/2/layout/IconCircleList"/>
    <dgm:cxn modelId="{24336D4E-FD0E-4A6D-8BE7-5C35460F97D4}" type="presParOf" srcId="{BCEC6DDD-2C2E-43BE-BEDB-F83B45C4CC34}" destId="{92E681F9-DE7C-42E5-8D08-9385EF0D669B}" srcOrd="3" destOrd="0" presId="urn:microsoft.com/office/officeart/2018/2/layout/IconCircleList"/>
    <dgm:cxn modelId="{860C1DB4-872F-49E2-A304-F0072CA8AF61}" type="presParOf" srcId="{60E1887F-5917-44D2-BE7E-E1AA4AB9E1C0}" destId="{024DAE1B-EB50-4A82-915E-959F1FFA109C}" srcOrd="1" destOrd="0" presId="urn:microsoft.com/office/officeart/2018/2/layout/IconCircleList"/>
    <dgm:cxn modelId="{C3F7F465-4394-4174-AFC2-C082ED25A5D8}" type="presParOf" srcId="{60E1887F-5917-44D2-BE7E-E1AA4AB9E1C0}" destId="{1FF23221-F451-4D97-A1FE-33B2CD700536}" srcOrd="2" destOrd="0" presId="urn:microsoft.com/office/officeart/2018/2/layout/IconCircleList"/>
    <dgm:cxn modelId="{7C9FCF78-6687-46E2-B68A-D32B5035226E}" type="presParOf" srcId="{1FF23221-F451-4D97-A1FE-33B2CD700536}" destId="{A8DBDE28-AA9F-428E-B546-2EC20EE29FE4}" srcOrd="0" destOrd="0" presId="urn:microsoft.com/office/officeart/2018/2/layout/IconCircleList"/>
    <dgm:cxn modelId="{BBF3B1D1-1AB4-451F-B26B-3C3E955A30D5}" type="presParOf" srcId="{1FF23221-F451-4D97-A1FE-33B2CD700536}" destId="{775CA492-8079-4B94-AD1F-B7E351664DD1}" srcOrd="1" destOrd="0" presId="urn:microsoft.com/office/officeart/2018/2/layout/IconCircleList"/>
    <dgm:cxn modelId="{7ABAAAA7-F270-4FDA-AB91-A2F29286A804}" type="presParOf" srcId="{1FF23221-F451-4D97-A1FE-33B2CD700536}" destId="{F914B4E0-7E5E-4BBA-8E11-D030EE9D8D8B}" srcOrd="2" destOrd="0" presId="urn:microsoft.com/office/officeart/2018/2/layout/IconCircleList"/>
    <dgm:cxn modelId="{947D286D-1BBE-4187-B608-540AE1B29691}" type="presParOf" srcId="{1FF23221-F451-4D97-A1FE-33B2CD700536}" destId="{E9ECC30F-DFC4-4571-8451-62CAD9C61268}" srcOrd="3" destOrd="0" presId="urn:microsoft.com/office/officeart/2018/2/layout/IconCircleList"/>
    <dgm:cxn modelId="{2D96A22D-B9BB-4195-A680-774DDB544011}" type="presParOf" srcId="{60E1887F-5917-44D2-BE7E-E1AA4AB9E1C0}" destId="{2C64B821-C7B8-4663-A1EC-C233E3657832}" srcOrd="3" destOrd="0" presId="urn:microsoft.com/office/officeart/2018/2/layout/IconCircleList"/>
    <dgm:cxn modelId="{F49DC171-E517-4D0A-8C93-CD6834A42E89}" type="presParOf" srcId="{60E1887F-5917-44D2-BE7E-E1AA4AB9E1C0}" destId="{8A755F8C-F0C8-4D86-B300-1588DADA2AFF}" srcOrd="4" destOrd="0" presId="urn:microsoft.com/office/officeart/2018/2/layout/IconCircleList"/>
    <dgm:cxn modelId="{D1D39695-8CEC-4863-845F-D634EE01AE36}" type="presParOf" srcId="{8A755F8C-F0C8-4D86-B300-1588DADA2AFF}" destId="{0A67642C-3143-43DC-BA43-7CC0A8C3AAE3}" srcOrd="0" destOrd="0" presId="urn:microsoft.com/office/officeart/2018/2/layout/IconCircleList"/>
    <dgm:cxn modelId="{25B37B4C-1F08-427C-8B73-53C0F0ED601E}" type="presParOf" srcId="{8A755F8C-F0C8-4D86-B300-1588DADA2AFF}" destId="{E37D3615-0664-4213-BC4A-F9F611FA6A2F}" srcOrd="1" destOrd="0" presId="urn:microsoft.com/office/officeart/2018/2/layout/IconCircleList"/>
    <dgm:cxn modelId="{0BD58D2F-73DB-4F8F-8E56-352CF6F7A245}" type="presParOf" srcId="{8A755F8C-F0C8-4D86-B300-1588DADA2AFF}" destId="{99A020BA-F520-4227-9AD0-8B0E2AD55EB4}" srcOrd="2" destOrd="0" presId="urn:microsoft.com/office/officeart/2018/2/layout/IconCircleList"/>
    <dgm:cxn modelId="{0776D5E6-983E-4A0F-A4D9-DA859B20207B}" type="presParOf" srcId="{8A755F8C-F0C8-4D86-B300-1588DADA2AFF}" destId="{436753CE-7E1F-4283-90EA-4FA1863F1EBE}" srcOrd="3" destOrd="0" presId="urn:microsoft.com/office/officeart/2018/2/layout/IconCircleList"/>
    <dgm:cxn modelId="{A847BB84-FCB7-429A-953C-5A4BAC6FF52F}" type="presParOf" srcId="{60E1887F-5917-44D2-BE7E-E1AA4AB9E1C0}" destId="{DB47D593-40A2-4C80-B7D5-A5C6B7A205BD}" srcOrd="5" destOrd="0" presId="urn:microsoft.com/office/officeart/2018/2/layout/IconCircleList"/>
    <dgm:cxn modelId="{BB24FFE4-D3A3-49C0-BD90-1D4B38B0E859}" type="presParOf" srcId="{60E1887F-5917-44D2-BE7E-E1AA4AB9E1C0}" destId="{D4FC4271-A81B-457D-BD67-ABDF5D3CC735}" srcOrd="6" destOrd="0" presId="urn:microsoft.com/office/officeart/2018/2/layout/IconCircleList"/>
    <dgm:cxn modelId="{BEADEF3E-3AC7-4405-B1AA-6F5B3BF833A5}" type="presParOf" srcId="{D4FC4271-A81B-457D-BD67-ABDF5D3CC735}" destId="{F04F103A-F800-421F-94CC-DF42FAA73569}" srcOrd="0" destOrd="0" presId="urn:microsoft.com/office/officeart/2018/2/layout/IconCircleList"/>
    <dgm:cxn modelId="{F13CD85A-3512-472C-911E-FDBF4D43D7B5}" type="presParOf" srcId="{D4FC4271-A81B-457D-BD67-ABDF5D3CC735}" destId="{4E745B10-76F2-4878-8778-14833A62EF91}" srcOrd="1" destOrd="0" presId="urn:microsoft.com/office/officeart/2018/2/layout/IconCircleList"/>
    <dgm:cxn modelId="{67CDE2C6-782C-4046-AAD2-C870FCC324CD}" type="presParOf" srcId="{D4FC4271-A81B-457D-BD67-ABDF5D3CC735}" destId="{CEB45BA1-DBBE-44DD-900F-6C0610E29363}" srcOrd="2" destOrd="0" presId="urn:microsoft.com/office/officeart/2018/2/layout/IconCircleList"/>
    <dgm:cxn modelId="{84618B8A-3663-4245-AA68-20F99DBB9277}" type="presParOf" srcId="{D4FC4271-A81B-457D-BD67-ABDF5D3CC735}" destId="{0B149D7D-2AC8-45EF-95B5-427E09867DE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4C1F5-7A05-40D0-BADD-C2C606A4C15C}">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C0803-B2A8-45C7-BB99-2DE428833242}">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CADDFD-C0FC-4AB9-8BA4-84EF5A03574A}">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100000"/>
            </a:lnSpc>
            <a:spcBef>
              <a:spcPct val="0"/>
            </a:spcBef>
            <a:spcAft>
              <a:spcPct val="35000"/>
            </a:spcAft>
            <a:buNone/>
          </a:pPr>
          <a:r>
            <a:rPr lang="en-US" sz="1400" kern="1200"/>
            <a:t>A travel website is </a:t>
          </a:r>
          <a:r>
            <a:rPr lang="en-US" sz="1400" b="1" kern="1200"/>
            <a:t>a website that provides travel reviews, trip fares, or a combination of both</a:t>
          </a:r>
          <a:r>
            <a:rPr lang="en-US" sz="1400" kern="1200"/>
            <a:t>. Over 1.5 billion people book travel per year, 70% of which is done online.</a:t>
          </a:r>
        </a:p>
      </dsp:txBody>
      <dsp:txXfrm>
        <a:off x="1553633" y="574"/>
        <a:ext cx="5458736" cy="1345137"/>
      </dsp:txXfrm>
    </dsp:sp>
    <dsp:sp modelId="{41F9588C-89E9-4AE0-A1AD-8FD9230D69B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47A78-7B15-447D-AD52-13554CF33CF0}">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8B06E8-A716-42DC-A372-D60604CBFF8F}">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100000"/>
            </a:lnSpc>
            <a:spcBef>
              <a:spcPct val="0"/>
            </a:spcBef>
            <a:spcAft>
              <a:spcPct val="35000"/>
            </a:spcAft>
            <a:buNone/>
          </a:pPr>
          <a:r>
            <a:rPr lang="en-IN" sz="1400" kern="1200"/>
            <a:t>People travel for short-term to other places from their normal place of residence and during these temporary visits consume goods and services like transportation, accommodation, etc., and the entire process is known as tourism. </a:t>
          </a:r>
          <a:endParaRPr lang="en-US" sz="1400" kern="1200"/>
        </a:p>
      </dsp:txBody>
      <dsp:txXfrm>
        <a:off x="1553633" y="1681996"/>
        <a:ext cx="5458736" cy="1345137"/>
      </dsp:txXfrm>
    </dsp:sp>
    <dsp:sp modelId="{18F204FF-6B74-4451-9A9C-1FBC47A4E16D}">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297D59-DC96-4CEB-B8DC-4B16D25E0627}">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B18BAB-3A30-44B6-B0A3-BE6DA1005CA3}">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100000"/>
            </a:lnSpc>
            <a:spcBef>
              <a:spcPct val="0"/>
            </a:spcBef>
            <a:spcAft>
              <a:spcPct val="35000"/>
            </a:spcAft>
            <a:buNone/>
          </a:pPr>
          <a:r>
            <a:rPr lang="en-IN" sz="1400" kern="1200"/>
            <a:t>The tourism industry revolves around providing enjoyment and pleasurable experiences.</a:t>
          </a:r>
          <a:endParaRPr lang="en-US" sz="1400" kern="1200"/>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5EEE6-656B-43FC-B8DB-161C43072161}">
      <dsp:nvSpPr>
        <dsp:cNvPr id="0" name=""/>
        <dsp:cNvSpPr/>
      </dsp:nvSpPr>
      <dsp:spPr>
        <a:xfrm>
          <a:off x="0" y="454845"/>
          <a:ext cx="7012370" cy="575639"/>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Windows –10</a:t>
          </a:r>
        </a:p>
      </dsp:txBody>
      <dsp:txXfrm>
        <a:off x="28100" y="482945"/>
        <a:ext cx="6956170" cy="519439"/>
      </dsp:txXfrm>
    </dsp:sp>
    <dsp:sp modelId="{5BA66979-9BF2-4B2A-81DF-FAA7323DFD8A}">
      <dsp:nvSpPr>
        <dsp:cNvPr id="0" name=""/>
        <dsp:cNvSpPr/>
      </dsp:nvSpPr>
      <dsp:spPr>
        <a:xfrm>
          <a:off x="0" y="1099605"/>
          <a:ext cx="7012370" cy="575639"/>
        </a:xfrm>
        <a:prstGeom prst="roundRect">
          <a:avLst/>
        </a:prstGeom>
        <a:gradFill rotWithShape="0">
          <a:gsLst>
            <a:gs pos="0">
              <a:schemeClr val="accent2">
                <a:hueOff val="1858335"/>
                <a:satOff val="-9522"/>
                <a:lumOff val="-4824"/>
                <a:alphaOff val="0"/>
                <a:tint val="98000"/>
                <a:lumMod val="110000"/>
              </a:schemeClr>
            </a:gs>
            <a:gs pos="84000">
              <a:schemeClr val="accent2">
                <a:hueOff val="1858335"/>
                <a:satOff val="-9522"/>
                <a:lumOff val="-482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Languages : MEAN &amp; MERN</a:t>
          </a:r>
        </a:p>
      </dsp:txBody>
      <dsp:txXfrm>
        <a:off x="28100" y="1127705"/>
        <a:ext cx="6956170" cy="519439"/>
      </dsp:txXfrm>
    </dsp:sp>
    <dsp:sp modelId="{25985EFA-2231-4939-BEE8-88BB4FC08D1A}">
      <dsp:nvSpPr>
        <dsp:cNvPr id="0" name=""/>
        <dsp:cNvSpPr/>
      </dsp:nvSpPr>
      <dsp:spPr>
        <a:xfrm>
          <a:off x="0" y="1744365"/>
          <a:ext cx="7012370" cy="575639"/>
        </a:xfrm>
        <a:prstGeom prst="roundRect">
          <a:avLst/>
        </a:prstGeom>
        <a:gradFill rotWithShape="0">
          <a:gsLst>
            <a:gs pos="0">
              <a:schemeClr val="accent2">
                <a:hueOff val="3716670"/>
                <a:satOff val="-19045"/>
                <a:lumOff val="-9647"/>
                <a:alphaOff val="0"/>
                <a:tint val="98000"/>
                <a:lumMod val="110000"/>
              </a:schemeClr>
            </a:gs>
            <a:gs pos="84000">
              <a:schemeClr val="accent2">
                <a:hueOff val="3716670"/>
                <a:satOff val="-19045"/>
                <a:lumOff val="-964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Front end : HTML , CSS , BOOTSTRAP , Angular</a:t>
          </a:r>
        </a:p>
      </dsp:txBody>
      <dsp:txXfrm>
        <a:off x="28100" y="1772465"/>
        <a:ext cx="6956170" cy="519439"/>
      </dsp:txXfrm>
    </dsp:sp>
    <dsp:sp modelId="{9C4D31EA-C5C7-4B56-B8DC-2140C51597F0}">
      <dsp:nvSpPr>
        <dsp:cNvPr id="0" name=""/>
        <dsp:cNvSpPr/>
      </dsp:nvSpPr>
      <dsp:spPr>
        <a:xfrm>
          <a:off x="0" y="2389125"/>
          <a:ext cx="7012370" cy="575639"/>
        </a:xfrm>
        <a:prstGeom prst="roundRect">
          <a:avLst/>
        </a:prstGeom>
        <a:gradFill rotWithShape="0">
          <a:gsLst>
            <a:gs pos="0">
              <a:schemeClr val="accent2">
                <a:hueOff val="5575005"/>
                <a:satOff val="-28567"/>
                <a:lumOff val="-14471"/>
                <a:alphaOff val="0"/>
                <a:tint val="98000"/>
                <a:lumMod val="110000"/>
              </a:schemeClr>
            </a:gs>
            <a:gs pos="84000">
              <a:schemeClr val="accent2">
                <a:hueOff val="5575005"/>
                <a:satOff val="-28567"/>
                <a:lumOff val="-1447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Back end : Node JS</a:t>
          </a:r>
        </a:p>
      </dsp:txBody>
      <dsp:txXfrm>
        <a:off x="28100" y="2417225"/>
        <a:ext cx="6956170" cy="519439"/>
      </dsp:txXfrm>
    </dsp:sp>
    <dsp:sp modelId="{2AE35C44-9B58-4EF5-A02B-B8375038BF46}">
      <dsp:nvSpPr>
        <dsp:cNvPr id="0" name=""/>
        <dsp:cNvSpPr/>
      </dsp:nvSpPr>
      <dsp:spPr>
        <a:xfrm>
          <a:off x="0" y="3033885"/>
          <a:ext cx="7012370" cy="575639"/>
        </a:xfrm>
        <a:prstGeom prst="roundRect">
          <a:avLst/>
        </a:prstGeom>
        <a:gradFill rotWithShape="0">
          <a:gsLst>
            <a:gs pos="0">
              <a:schemeClr val="accent2">
                <a:hueOff val="7433340"/>
                <a:satOff val="-38090"/>
                <a:lumOff val="-19294"/>
                <a:alphaOff val="0"/>
                <a:tint val="98000"/>
                <a:lumMod val="110000"/>
              </a:schemeClr>
            </a:gs>
            <a:gs pos="84000">
              <a:schemeClr val="accent2">
                <a:hueOff val="7433340"/>
                <a:satOff val="-38090"/>
                <a:lumOff val="-1929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Database : MySQL</a:t>
          </a:r>
        </a:p>
      </dsp:txBody>
      <dsp:txXfrm>
        <a:off x="28100" y="3061985"/>
        <a:ext cx="6956170" cy="519439"/>
      </dsp:txXfrm>
    </dsp:sp>
    <dsp:sp modelId="{4AA26352-0FA5-4C95-9E75-96F915DE3B0A}">
      <dsp:nvSpPr>
        <dsp:cNvPr id="0" name=""/>
        <dsp:cNvSpPr/>
      </dsp:nvSpPr>
      <dsp:spPr>
        <a:xfrm>
          <a:off x="0" y="3678645"/>
          <a:ext cx="7012370" cy="575639"/>
        </a:xfrm>
        <a:prstGeom prst="roundRect">
          <a:avLst/>
        </a:prstGeom>
        <a:gradFill rotWithShape="0">
          <a:gsLst>
            <a:gs pos="0">
              <a:schemeClr val="accent2">
                <a:hueOff val="9291674"/>
                <a:satOff val="-47612"/>
                <a:lumOff val="-24118"/>
                <a:alphaOff val="0"/>
                <a:tint val="98000"/>
                <a:lumMod val="110000"/>
              </a:schemeClr>
            </a:gs>
            <a:gs pos="84000">
              <a:schemeClr val="accent2">
                <a:hueOff val="9291674"/>
                <a:satOff val="-47612"/>
                <a:lumOff val="-2411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Web Server : Localhost</a:t>
          </a:r>
        </a:p>
      </dsp:txBody>
      <dsp:txXfrm>
        <a:off x="28100" y="3706745"/>
        <a:ext cx="6956170" cy="519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62D6D-752F-48E0-9792-BDDAFD574EDB}">
      <dsp:nvSpPr>
        <dsp:cNvPr id="0" name=""/>
        <dsp:cNvSpPr/>
      </dsp:nvSpPr>
      <dsp:spPr>
        <a:xfrm>
          <a:off x="6409" y="124393"/>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0B2C3-CD10-47F9-9FDE-47113D91F4FA}">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E681F9-DE7C-42E5-8D08-9385EF0D669B}">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Processor : Core i3</a:t>
          </a:r>
        </a:p>
      </dsp:txBody>
      <dsp:txXfrm>
        <a:off x="1777484" y="124393"/>
        <a:ext cx="3437969" cy="1458532"/>
      </dsp:txXfrm>
    </dsp:sp>
    <dsp:sp modelId="{A8DBDE28-AA9F-428E-B546-2EC20EE29FE4}">
      <dsp:nvSpPr>
        <dsp:cNvPr id="0" name=""/>
        <dsp:cNvSpPr/>
      </dsp:nvSpPr>
      <dsp:spPr>
        <a:xfrm>
          <a:off x="5814495" y="124393"/>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CA492-8079-4B94-AD1F-B7E351664DD1}">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ECC30F-DFC4-4571-8451-62CAD9C61268}">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SSD : 236GB</a:t>
          </a:r>
        </a:p>
      </dsp:txBody>
      <dsp:txXfrm>
        <a:off x="7585570" y="124393"/>
        <a:ext cx="3437969" cy="1458532"/>
      </dsp:txXfrm>
    </dsp:sp>
    <dsp:sp modelId="{0A67642C-3143-43DC-BA43-7CC0A8C3AAE3}">
      <dsp:nvSpPr>
        <dsp:cNvPr id="0" name=""/>
        <dsp:cNvSpPr/>
      </dsp:nvSpPr>
      <dsp:spPr>
        <a:xfrm>
          <a:off x="6409" y="2231354"/>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D3615-0664-4213-BC4A-F9F611FA6A2F}">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6753CE-7E1F-4283-90EA-4FA1863F1EBE}">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Memory :12GB RAM</a:t>
          </a:r>
        </a:p>
      </dsp:txBody>
      <dsp:txXfrm>
        <a:off x="1777484" y="2231354"/>
        <a:ext cx="3437969" cy="1458532"/>
      </dsp:txXfrm>
    </dsp:sp>
    <dsp:sp modelId="{F04F103A-F800-421F-94CC-DF42FAA73569}">
      <dsp:nvSpPr>
        <dsp:cNvPr id="0" name=""/>
        <dsp:cNvSpPr/>
      </dsp:nvSpPr>
      <dsp:spPr>
        <a:xfrm>
          <a:off x="5814495" y="2231354"/>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45B10-76F2-4878-8778-14833A62EF91}">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149D7D-2AC8-45EF-95B5-427E09867DE1}">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Screen</a:t>
          </a:r>
        </a:p>
      </dsp:txBody>
      <dsp:txXfrm>
        <a:off x="7585570" y="2231354"/>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6/2/2022</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729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849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6/2/2022</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010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6/2/2022</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874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6/2/2022</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156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2676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515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9564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0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6/2/2022</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5037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6/2/2022</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5318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lIns="109728" tIns="109728" rIns="109728" bIns="91440" anchor="b"/>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lIns="109728" tIns="109728" rIns="109728" bIns="9144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lIns="109728" tIns="109728" rIns="109728" bIns="91440" anchor="ctr"/>
          <a:lstStyle>
            <a:lvl1pPr algn="r">
              <a:defRPr sz="850" spc="50">
                <a:solidFill>
                  <a:schemeClr val="tx1">
                    <a:lumMod val="75000"/>
                    <a:lumOff val="25000"/>
                  </a:schemeClr>
                </a:solidFill>
              </a:defRPr>
            </a:lvl1pPr>
          </a:lstStyle>
          <a:p>
            <a:fld id="{ED291B17-9318-49DB-B28B-6E5994AE9581}" type="datetime1">
              <a:rPr lang="en-US" smtClean="0"/>
              <a:t>6/2/2022</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lIns="109728" tIns="109728" rIns="109728" bIns="91440" anchor="ctr"/>
          <a:lstStyle>
            <a:lvl1pPr algn="l">
              <a:defRPr sz="850" cap="none" spc="5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lIns="109728" tIns="109728" rIns="109728" bIns="91440" anchor="ctr"/>
          <a:lstStyle>
            <a:lvl1pPr algn="r">
              <a:defRPr sz="85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80826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457200" rtl="0" eaLnBrk="1" latinLnBrk="0" hangingPunct="1">
        <a:lnSpc>
          <a:spcPct val="90000"/>
        </a:lnSpc>
        <a:spcBef>
          <a:spcPct val="0"/>
        </a:spcBef>
        <a:buNone/>
        <a:defRPr sz="2700" b="1" kern="1200" cap="none" spc="1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spc="1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spc="1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spc="1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spc="1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spc="1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3" descr="Items on a table">
            <a:extLst>
              <a:ext uri="{FF2B5EF4-FFF2-40B4-BE49-F238E27FC236}">
                <a16:creationId xmlns:a16="http://schemas.microsoft.com/office/drawing/2014/main" id="{7A84788D-BA81-811E-ED66-5F5C22559046}"/>
              </a:ext>
            </a:extLst>
          </p:cNvPr>
          <p:cNvPicPr>
            <a:picLocks noChangeAspect="1"/>
          </p:cNvPicPr>
          <p:nvPr/>
        </p:nvPicPr>
        <p:blipFill rotWithShape="1">
          <a:blip r:embed="rId2"/>
          <a:srcRect t="7865" b="7865"/>
          <a:stretch/>
        </p:blipFill>
        <p:spPr>
          <a:xfrm>
            <a:off x="-3047" y="10"/>
            <a:ext cx="12191999" cy="6857990"/>
          </a:xfrm>
          <a:prstGeom prst="rect">
            <a:avLst/>
          </a:prstGeom>
        </p:spPr>
      </p:pic>
      <p:sp>
        <p:nvSpPr>
          <p:cNvPr id="50" name="Rectangle 4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sz="6000">
                <a:solidFill>
                  <a:schemeClr val="bg1"/>
                </a:solidFill>
                <a:cs typeface="Calibri Light"/>
              </a:rPr>
              <a:t>Travel Website</a:t>
            </a:r>
            <a:endParaRPr lang="en-US" sz="6000">
              <a:solidFill>
                <a:schemeClr val="bg1"/>
              </a:solidFill>
            </a:endParaRPr>
          </a:p>
        </p:txBody>
      </p:sp>
      <p:cxnSp>
        <p:nvCxnSpPr>
          <p:cNvPr id="52" name="Straight Connector 51">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Subtitle 2" hidden="1"/>
          <p:cNvSpPr>
            <a:spLocks noGrp="1"/>
          </p:cNvSpPr>
          <p:nvPr>
            <p:ph type="subTitle" idx="1"/>
          </p:nvPr>
        </p:nvSpPr>
        <p:spPr>
          <a:xfrm>
            <a:off x="321733" y="4718033"/>
            <a:ext cx="10634738" cy="1175039"/>
          </a:xfrm>
        </p:spPr>
        <p:txBody>
          <a:bodyPr vert="horz" lIns="91440" tIns="45720" rIns="91440" bIns="45720" rtlCol="0" anchor="b">
            <a:normAutofit/>
          </a:bodyPr>
          <a:lstStyle/>
          <a:p>
            <a:pPr>
              <a:lnSpc>
                <a:spcPct val="100000"/>
              </a:lnSpc>
            </a:pPr>
            <a:r>
              <a:rPr lang="en-US" sz="1700" b="1">
                <a:solidFill>
                  <a:schemeClr val="bg2">
                    <a:lumMod val="10000"/>
                  </a:schemeClr>
                </a:solidFill>
              </a:rPr>
              <a:t>Presented By:</a:t>
            </a:r>
          </a:p>
          <a:p>
            <a:pPr>
              <a:lnSpc>
                <a:spcPct val="100000"/>
              </a:lnSpc>
            </a:pPr>
            <a:r>
              <a:rPr lang="en-US" sz="1700" b="1">
                <a:solidFill>
                  <a:schemeClr val="bg1"/>
                </a:solidFill>
              </a:rPr>
              <a:t>Vandana Gurram</a:t>
            </a:r>
          </a:p>
          <a:p>
            <a:pPr>
              <a:lnSpc>
                <a:spcPct val="100000"/>
              </a:lnSpc>
            </a:pPr>
            <a:r>
              <a:rPr lang="en-US" sz="1700" b="1">
                <a:solidFill>
                  <a:schemeClr val="bg1"/>
                </a:solidFill>
              </a:rPr>
              <a:t>Sandhya Allu</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A715525C-9818-DF1C-F4C5-C42A66F33B17}"/>
              </a:ext>
            </a:extLst>
          </p:cNvPr>
          <p:cNvPicPr>
            <a:picLocks noGrp="1" noChangeAspect="1"/>
          </p:cNvPicPr>
          <p:nvPr>
            <p:ph idx="1"/>
          </p:nvPr>
        </p:nvPicPr>
        <p:blipFill>
          <a:blip r:embed="rId2"/>
          <a:stretch>
            <a:fillRect/>
          </a:stretch>
        </p:blipFill>
        <p:spPr>
          <a:xfrm>
            <a:off x="643467" y="702733"/>
            <a:ext cx="10905066" cy="5452533"/>
          </a:xfrm>
          <a:prstGeom prst="rect">
            <a:avLst/>
          </a:prstGeom>
        </p:spPr>
      </p:pic>
    </p:spTree>
    <p:extLst>
      <p:ext uri="{BB962C8B-B14F-4D97-AF65-F5344CB8AC3E}">
        <p14:creationId xmlns:p14="http://schemas.microsoft.com/office/powerpoint/2010/main" val="286714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0">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14">
            <a:extLst>
              <a:ext uri="{FF2B5EF4-FFF2-40B4-BE49-F238E27FC236}">
                <a16:creationId xmlns:a16="http://schemas.microsoft.com/office/drawing/2014/main" id="{F99C6F4E-B37F-4564-859A-E453E5C3C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A4C365DF-48BC-4BA2-85FE-997D0076E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43D7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618F9C3F-FEE5-510A-AC64-D87A28C75074}"/>
              </a:ext>
            </a:extLst>
          </p:cNvPr>
          <p:cNvPicPr>
            <a:picLocks noGrp="1" noChangeAspect="1"/>
          </p:cNvPicPr>
          <p:nvPr>
            <p:ph idx="1"/>
          </p:nvPr>
        </p:nvPicPr>
        <p:blipFill rotWithShape="1">
          <a:blip r:embed="rId2"/>
          <a:srcRect r="1151" b="2"/>
          <a:stretch/>
        </p:blipFill>
        <p:spPr>
          <a:xfrm>
            <a:off x="643467" y="643467"/>
            <a:ext cx="10905066" cy="5571066"/>
          </a:xfrm>
          <a:prstGeom prst="rect">
            <a:avLst/>
          </a:prstGeom>
        </p:spPr>
      </p:pic>
    </p:spTree>
    <p:extLst>
      <p:ext uri="{BB962C8B-B14F-4D97-AF65-F5344CB8AC3E}">
        <p14:creationId xmlns:p14="http://schemas.microsoft.com/office/powerpoint/2010/main" val="296838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4">
            <a:extLst>
              <a:ext uri="{FF2B5EF4-FFF2-40B4-BE49-F238E27FC236}">
                <a16:creationId xmlns:a16="http://schemas.microsoft.com/office/drawing/2014/main" id="{F99C6F4E-B37F-4564-859A-E453E5C3C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A4C365DF-48BC-4BA2-85FE-997D0076E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2684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imeline&#10;&#10;Description automatically generated">
            <a:extLst>
              <a:ext uri="{FF2B5EF4-FFF2-40B4-BE49-F238E27FC236}">
                <a16:creationId xmlns:a16="http://schemas.microsoft.com/office/drawing/2014/main" id="{90EBC171-D665-E27D-E752-304C66B46693}"/>
              </a:ext>
            </a:extLst>
          </p:cNvPr>
          <p:cNvPicPr>
            <a:picLocks noGrp="1" noChangeAspect="1"/>
          </p:cNvPicPr>
          <p:nvPr>
            <p:ph idx="1"/>
          </p:nvPr>
        </p:nvPicPr>
        <p:blipFill rotWithShape="1">
          <a:blip r:embed="rId2"/>
          <a:srcRect r="5554" b="1"/>
          <a:stretch/>
        </p:blipFill>
        <p:spPr>
          <a:xfrm>
            <a:off x="643467" y="643467"/>
            <a:ext cx="10905066" cy="5571066"/>
          </a:xfrm>
          <a:prstGeom prst="rect">
            <a:avLst/>
          </a:prstGeom>
        </p:spPr>
      </p:pic>
    </p:spTree>
    <p:extLst>
      <p:ext uri="{BB962C8B-B14F-4D97-AF65-F5344CB8AC3E}">
        <p14:creationId xmlns:p14="http://schemas.microsoft.com/office/powerpoint/2010/main" val="228360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F99C6F4E-B37F-4564-859A-E453E5C3C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4C365DF-48BC-4BA2-85FE-997D0076E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7FFE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imeline&#10;&#10;Description automatically generated">
            <a:extLst>
              <a:ext uri="{FF2B5EF4-FFF2-40B4-BE49-F238E27FC236}">
                <a16:creationId xmlns:a16="http://schemas.microsoft.com/office/drawing/2014/main" id="{966FCA59-06DA-8BB9-501A-CB07FAC7CEA7}"/>
              </a:ext>
            </a:extLst>
          </p:cNvPr>
          <p:cNvPicPr>
            <a:picLocks noGrp="1" noChangeAspect="1"/>
          </p:cNvPicPr>
          <p:nvPr>
            <p:ph idx="1"/>
          </p:nvPr>
        </p:nvPicPr>
        <p:blipFill rotWithShape="1">
          <a:blip r:embed="rId2"/>
          <a:srcRect t="1281" r="1" b="1"/>
          <a:stretch/>
        </p:blipFill>
        <p:spPr>
          <a:xfrm>
            <a:off x="643467" y="643467"/>
            <a:ext cx="10905066" cy="5571066"/>
          </a:xfrm>
          <a:prstGeom prst="rect">
            <a:avLst/>
          </a:prstGeom>
        </p:spPr>
      </p:pic>
    </p:spTree>
    <p:extLst>
      <p:ext uri="{BB962C8B-B14F-4D97-AF65-F5344CB8AC3E}">
        <p14:creationId xmlns:p14="http://schemas.microsoft.com/office/powerpoint/2010/main" val="44405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3B2FCFF7-7398-089F-40D1-EE221E97B4D0}"/>
              </a:ext>
            </a:extLst>
          </p:cNvPr>
          <p:cNvPicPr>
            <a:picLocks noChangeAspect="1"/>
          </p:cNvPicPr>
          <p:nvPr/>
        </p:nvPicPr>
        <p:blipFill rotWithShape="1">
          <a:blip r:embed="rId2"/>
          <a:srcRect t="7719" r="-2" b="17231"/>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7306B-5D79-E8FB-BEC1-C918E458FFD5}"/>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sz="4000" b="0" cap="all">
                <a:solidFill>
                  <a:schemeClr val="bg1"/>
                </a:solidFill>
              </a:rPr>
              <a:t>Thank You</a:t>
            </a:r>
          </a:p>
        </p:txBody>
      </p:sp>
    </p:spTree>
    <p:extLst>
      <p:ext uri="{BB962C8B-B14F-4D97-AF65-F5344CB8AC3E}">
        <p14:creationId xmlns:p14="http://schemas.microsoft.com/office/powerpoint/2010/main" val="253216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6"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E133A-A507-FC59-5287-31885F6C78B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Presented By:</a:t>
            </a:r>
          </a:p>
        </p:txBody>
      </p:sp>
      <p:sp>
        <p:nvSpPr>
          <p:cNvPr id="37"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B772FED-62B3-431B-529F-C3ACE1B8FBFB}"/>
              </a:ext>
            </a:extLst>
          </p:cNvPr>
          <p:cNvSpPr>
            <a:spLocks noGrp="1"/>
          </p:cNvSpPr>
          <p:nvPr>
            <p:ph idx="1"/>
          </p:nvPr>
        </p:nvSpPr>
        <p:spPr>
          <a:xfrm>
            <a:off x="4534935" y="1037968"/>
            <a:ext cx="6725899" cy="4820832"/>
          </a:xfrm>
        </p:spPr>
        <p:txBody>
          <a:bodyPr>
            <a:normAutofit/>
          </a:bodyPr>
          <a:lstStyle/>
          <a:p>
            <a:pPr marL="305435" indent="-305435"/>
            <a:r>
              <a:rPr lang="en-US" sz="3600"/>
              <a:t>Vandana Gurram</a:t>
            </a:r>
          </a:p>
          <a:p>
            <a:pPr marL="305435" indent="-305435"/>
            <a:r>
              <a:rPr lang="en-US" sz="3600"/>
              <a:t>Sandhya Allu</a:t>
            </a:r>
          </a:p>
        </p:txBody>
      </p:sp>
    </p:spTree>
    <p:extLst>
      <p:ext uri="{BB962C8B-B14F-4D97-AF65-F5344CB8AC3E}">
        <p14:creationId xmlns:p14="http://schemas.microsoft.com/office/powerpoint/2010/main" val="16762946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4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4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4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48">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50">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2">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54">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6A6423-63D8-ACC0-69D4-835E31E9CC71}"/>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sz="4000" b="0" cap="all">
                <a:solidFill>
                  <a:srgbClr val="FFFFFF"/>
                </a:solidFill>
              </a:rPr>
              <a:t>Description</a:t>
            </a:r>
          </a:p>
        </p:txBody>
      </p:sp>
      <p:graphicFrame>
        <p:nvGraphicFramePr>
          <p:cNvPr id="38" name="Content Placeholder 2">
            <a:extLst>
              <a:ext uri="{FF2B5EF4-FFF2-40B4-BE49-F238E27FC236}">
                <a16:creationId xmlns:a16="http://schemas.microsoft.com/office/drawing/2014/main" id="{D66D4420-0579-3518-7542-D394BB6F0C8C}"/>
              </a:ext>
            </a:extLst>
          </p:cNvPr>
          <p:cNvGraphicFramePr>
            <a:graphicFrameLocks noGrp="1"/>
          </p:cNvGraphicFramePr>
          <p:nvPr>
            <p:ph idx="1"/>
            <p:extLst>
              <p:ext uri="{D42A27DB-BD31-4B8C-83A1-F6EECF244321}">
                <p14:modId xmlns:p14="http://schemas.microsoft.com/office/powerpoint/2010/main" val="115463568"/>
              </p:ext>
            </p:extLst>
          </p:nvPr>
        </p:nvGraphicFramePr>
        <p:xfrm>
          <a:off x="4623019" y="1281525"/>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8366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ld map with flight paths">
            <a:extLst>
              <a:ext uri="{FF2B5EF4-FFF2-40B4-BE49-F238E27FC236}">
                <a16:creationId xmlns:a16="http://schemas.microsoft.com/office/drawing/2014/main" id="{DB10D8B7-8BE9-1D94-247D-8AE0A88C2529}"/>
              </a:ext>
            </a:extLst>
          </p:cNvPr>
          <p:cNvPicPr>
            <a:picLocks noChangeAspect="1"/>
          </p:cNvPicPr>
          <p:nvPr/>
        </p:nvPicPr>
        <p:blipFill rotWithShape="1">
          <a:blip r:embed="rId2">
            <a:alphaModFix amt="40000"/>
          </a:blip>
          <a:srcRect t="8249" b="9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AD97749-E148-9E02-9F5E-E36BD997E094}"/>
              </a:ext>
            </a:extLst>
          </p:cNvPr>
          <p:cNvSpPr>
            <a:spLocks noGrp="1"/>
          </p:cNvSpPr>
          <p:nvPr>
            <p:ph type="title"/>
          </p:nvPr>
        </p:nvSpPr>
        <p:spPr>
          <a:xfrm>
            <a:off x="1023870" y="702156"/>
            <a:ext cx="10144260" cy="1013800"/>
          </a:xfrm>
        </p:spPr>
        <p:txBody>
          <a:bodyPr>
            <a:normAutofit/>
          </a:bodyPr>
          <a:lstStyle/>
          <a:p>
            <a:r>
              <a:rPr lang="en-US" sz="3600">
                <a:solidFill>
                  <a:schemeClr val="tx1"/>
                </a:solidFill>
              </a:rPr>
              <a:t>Problem Statement:</a:t>
            </a:r>
          </a:p>
        </p:txBody>
      </p:sp>
      <p:sp>
        <p:nvSpPr>
          <p:cNvPr id="21" name="Content Placeholder 2">
            <a:extLst>
              <a:ext uri="{FF2B5EF4-FFF2-40B4-BE49-F238E27FC236}">
                <a16:creationId xmlns:a16="http://schemas.microsoft.com/office/drawing/2014/main" id="{E1EF4416-0E1F-6CED-FC55-93E8C09526A8}"/>
              </a:ext>
            </a:extLst>
          </p:cNvPr>
          <p:cNvSpPr>
            <a:spLocks noGrp="1"/>
          </p:cNvSpPr>
          <p:nvPr>
            <p:ph idx="1"/>
          </p:nvPr>
        </p:nvSpPr>
        <p:spPr>
          <a:xfrm>
            <a:off x="965199" y="2180496"/>
            <a:ext cx="10261602" cy="3678303"/>
          </a:xfrm>
        </p:spPr>
        <p:txBody>
          <a:bodyPr>
            <a:normAutofit/>
          </a:bodyPr>
          <a:lstStyle/>
          <a:p>
            <a:pPr marL="305435" indent="-305435"/>
            <a:r>
              <a:rPr lang="en-US" sz="2400">
                <a:latin typeface="Bahnschrift"/>
              </a:rPr>
              <a:t>It's hard to find the best places to travel and good transport facility with reasonable cost .This app provides very good transport facility .</a:t>
            </a:r>
          </a:p>
          <a:p>
            <a:pPr marL="305435" indent="-305435"/>
            <a:r>
              <a:rPr lang="en-US" sz="2400">
                <a:latin typeface="Bahnschrift"/>
              </a:rPr>
              <a:t>It makes easy for you to find the best places and  travel across the world with your friends and family.</a:t>
            </a:r>
          </a:p>
        </p:txBody>
      </p:sp>
    </p:spTree>
    <p:extLst>
      <p:ext uri="{BB962C8B-B14F-4D97-AF65-F5344CB8AC3E}">
        <p14:creationId xmlns:p14="http://schemas.microsoft.com/office/powerpoint/2010/main" val="22838638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5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491D4203-EA58-80B1-033B-04E8FD814B03}"/>
              </a:ext>
            </a:extLst>
          </p:cNvPr>
          <p:cNvPicPr>
            <a:picLocks noGrp="1" noChangeAspect="1"/>
          </p:cNvPicPr>
          <p:nvPr>
            <p:ph idx="1"/>
          </p:nvPr>
        </p:nvPicPr>
        <p:blipFill>
          <a:blip r:embed="rId2"/>
          <a:stretch>
            <a:fillRect/>
          </a:stretch>
        </p:blipFill>
        <p:spPr>
          <a:xfrm>
            <a:off x="643467" y="798153"/>
            <a:ext cx="10905066" cy="5261694"/>
          </a:xfrm>
          <a:prstGeom prst="rect">
            <a:avLst/>
          </a:prstGeom>
        </p:spPr>
      </p:pic>
    </p:spTree>
    <p:extLst>
      <p:ext uri="{BB962C8B-B14F-4D97-AF65-F5344CB8AC3E}">
        <p14:creationId xmlns:p14="http://schemas.microsoft.com/office/powerpoint/2010/main" val="31692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3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3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3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34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0839D84A-B28E-0579-A69F-37D2227FB254}"/>
              </a:ext>
            </a:extLst>
          </p:cNvPr>
          <p:cNvPicPr>
            <a:picLocks noChangeAspect="1"/>
          </p:cNvPicPr>
          <p:nvPr/>
        </p:nvPicPr>
        <p:blipFill rotWithShape="1">
          <a:blip r:embed="rId2"/>
          <a:srcRect l="771" r="1452" b="1"/>
          <a:stretch/>
        </p:blipFill>
        <p:spPr>
          <a:xfrm>
            <a:off x="1143928" y="643467"/>
            <a:ext cx="9904143" cy="5571066"/>
          </a:xfrm>
          <a:prstGeom prst="rect">
            <a:avLst/>
          </a:prstGeom>
        </p:spPr>
      </p:pic>
    </p:spTree>
    <p:extLst>
      <p:ext uri="{BB962C8B-B14F-4D97-AF65-F5344CB8AC3E}">
        <p14:creationId xmlns:p14="http://schemas.microsoft.com/office/powerpoint/2010/main" val="409331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4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7" name="Rectangle 4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15C0A7-92F0-558B-15AD-70866DC0757F}"/>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300" b="0" cap="all">
                <a:solidFill>
                  <a:srgbClr val="FFFFFF"/>
                </a:solidFill>
              </a:rPr>
              <a:t>Software Requirements</a:t>
            </a:r>
          </a:p>
        </p:txBody>
      </p:sp>
      <p:sp>
        <p:nvSpPr>
          <p:cNvPr id="58" name="Rectangle 5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BBE9B9B4-CEB7-1174-01B8-995CA4388DB1}"/>
              </a:ext>
            </a:extLst>
          </p:cNvPr>
          <p:cNvGraphicFramePr>
            <a:graphicFrameLocks noGrp="1"/>
          </p:cNvGraphicFramePr>
          <p:nvPr>
            <p:ph idx="1"/>
            <p:extLst>
              <p:ext uri="{D42A27DB-BD31-4B8C-83A1-F6EECF244321}">
                <p14:modId xmlns:p14="http://schemas.microsoft.com/office/powerpoint/2010/main" val="410298951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8114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BC58237-A9FD-6FB6-93B4-6869D844570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Hardware Requirements:</a:t>
            </a:r>
          </a:p>
        </p:txBody>
      </p:sp>
      <p:sp>
        <p:nvSpPr>
          <p:cNvPr id="22" name="Rectangle 25">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9" name="Content Placeholder 2">
            <a:extLst>
              <a:ext uri="{FF2B5EF4-FFF2-40B4-BE49-F238E27FC236}">
                <a16:creationId xmlns:a16="http://schemas.microsoft.com/office/drawing/2014/main" id="{499CCFD2-C9E9-238C-03A0-13085FF5D844}"/>
              </a:ext>
            </a:extLst>
          </p:cNvPr>
          <p:cNvGraphicFramePr>
            <a:graphicFrameLocks noGrp="1"/>
          </p:cNvGraphicFramePr>
          <p:nvPr>
            <p:ph idx="1"/>
            <p:extLst>
              <p:ext uri="{D42A27DB-BD31-4B8C-83A1-F6EECF244321}">
                <p14:modId xmlns:p14="http://schemas.microsoft.com/office/powerpoint/2010/main" val="242516217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6217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0">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2">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14">
            <a:extLst>
              <a:ext uri="{FF2B5EF4-FFF2-40B4-BE49-F238E27FC236}">
                <a16:creationId xmlns:a16="http://schemas.microsoft.com/office/drawing/2014/main" id="{F99C6F4E-B37F-4564-859A-E453E5C3C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A4C365DF-48BC-4BA2-85FE-997D0076E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A0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5347337C-0872-4DDD-F4D2-BBDCFE6F0B4D}"/>
              </a:ext>
            </a:extLst>
          </p:cNvPr>
          <p:cNvPicPr>
            <a:picLocks noGrp="1" noChangeAspect="1"/>
          </p:cNvPicPr>
          <p:nvPr>
            <p:ph idx="1"/>
          </p:nvPr>
        </p:nvPicPr>
        <p:blipFill rotWithShape="1">
          <a:blip r:embed="rId2"/>
          <a:srcRect r="1" b="319"/>
          <a:stretch/>
        </p:blipFill>
        <p:spPr>
          <a:xfrm>
            <a:off x="643467" y="643467"/>
            <a:ext cx="10905066" cy="5571066"/>
          </a:xfrm>
          <a:prstGeom prst="rect">
            <a:avLst/>
          </a:prstGeom>
        </p:spPr>
      </p:pic>
    </p:spTree>
    <p:extLst>
      <p:ext uri="{BB962C8B-B14F-4D97-AF65-F5344CB8AC3E}">
        <p14:creationId xmlns:p14="http://schemas.microsoft.com/office/powerpoint/2010/main" val="198527617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A747EB3D92E54D9BD1CC8CA3742B90" ma:contentTypeVersion="7" ma:contentTypeDescription="Create a new document." ma:contentTypeScope="" ma:versionID="2b62d53acb1e915596f97baf1cf15a18">
  <xsd:schema xmlns:xsd="http://www.w3.org/2001/XMLSchema" xmlns:xs="http://www.w3.org/2001/XMLSchema" xmlns:p="http://schemas.microsoft.com/office/2006/metadata/properties" xmlns:ns3="93bd1078-00de-4d54-8146-b7895c702da7" xmlns:ns4="4c2df000-7838-4c17-a6b0-f8d3d9e9ad06" targetNamespace="http://schemas.microsoft.com/office/2006/metadata/properties" ma:root="true" ma:fieldsID="e5d39f476c1625338d9fab9183047abe" ns3:_="" ns4:_="">
    <xsd:import namespace="93bd1078-00de-4d54-8146-b7895c702da7"/>
    <xsd:import namespace="4c2df000-7838-4c17-a6b0-f8d3d9e9ad0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bd1078-00de-4d54-8146-b7895c70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2df000-7838-4c17-a6b0-f8d3d9e9ad0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87B8E6-C6B1-453E-A02A-FF3E25CA1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bd1078-00de-4d54-8146-b7895c702da7"/>
    <ds:schemaRef ds:uri="4c2df000-7838-4c17-a6b0-f8d3d9e9ad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707E73-D5F8-4BC6-B65A-A47C4F5AC43A}">
  <ds:schemaRefs>
    <ds:schemaRef ds:uri="http://schemas.microsoft.com/sharepoint/v3/contenttype/forms"/>
  </ds:schemaRefs>
</ds:datastoreItem>
</file>

<file path=customXml/itemProps3.xml><?xml version="1.0" encoding="utf-8"?>
<ds:datastoreItem xmlns:ds="http://schemas.openxmlformats.org/officeDocument/2006/customXml" ds:itemID="{08501739-790E-4BAE-9194-D14D7EAE4124}">
  <ds:schemaRefs>
    <ds:schemaRef ds:uri="http://schemas.microsoft.com/office/2006/metadata/properties"/>
    <ds:schemaRef ds:uri="http://schemas.openxmlformats.org/package/2006/metadata/core-properties"/>
    <ds:schemaRef ds:uri="http://purl.org/dc/dcmitype/"/>
    <ds:schemaRef ds:uri="http://schemas.microsoft.com/office/infopath/2007/PartnerControls"/>
    <ds:schemaRef ds:uri="4c2df000-7838-4c17-a6b0-f8d3d9e9ad06"/>
    <ds:schemaRef ds:uri="http://schemas.microsoft.com/office/2006/documentManagement/types"/>
    <ds:schemaRef ds:uri="http://purl.org/dc/elements/1.1/"/>
    <ds:schemaRef ds:uri="http://www.w3.org/XML/1998/namespace"/>
    <ds:schemaRef ds:uri="93bd1078-00de-4d54-8146-b7895c702da7"/>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201</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Avenir Next LT Pro</vt:lpstr>
      <vt:lpstr>Bahnschrift</vt:lpstr>
      <vt:lpstr>Gill Sans MT</vt:lpstr>
      <vt:lpstr>Wingdings 2</vt:lpstr>
      <vt:lpstr>DividendVTI</vt:lpstr>
      <vt:lpstr>Travel Website</vt:lpstr>
      <vt:lpstr>Presented By:</vt:lpstr>
      <vt:lpstr>Description</vt:lpstr>
      <vt:lpstr>Problem Statement:</vt:lpstr>
      <vt:lpstr>PowerPoint Presentation</vt:lpstr>
      <vt:lpstr>PowerPoint Presentation</vt:lpstr>
      <vt:lpstr>Software Requirements</vt:lpstr>
      <vt:lpstr>Hardware Requirements: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Sandhya Allu</cp:lastModifiedBy>
  <cp:revision>1</cp:revision>
  <dcterms:created xsi:type="dcterms:W3CDTF">2022-05-24T11:07:08Z</dcterms:created>
  <dcterms:modified xsi:type="dcterms:W3CDTF">2022-06-02T07:13:00Z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0x010100E5A747EB3D92E54D9BD1CC8CA3742B90</vt:lpwstr>
  </property>
</Properties>
</file>