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34B24D-51C9-40F6-85C7-72EF949F6A23}" v="2" dt="2024-09-02T10:09:11.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90D0254D-4B97-4562-8CED-B27226254372}"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3118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6265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22575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9942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C674681-FB3D-480D-9F2C-4BE0F8142FDC}"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D0254D-4B97-4562-8CED-B27226254372}"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88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74681-FB3D-480D-9F2C-4BE0F8142FDC}"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0254D-4B97-4562-8CED-B27226254372}"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7818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74681-FB3D-480D-9F2C-4BE0F8142FDC}"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D0254D-4B97-4562-8CED-B27226254372}"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8939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74681-FB3D-480D-9F2C-4BE0F8142FDC}"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D0254D-4B97-4562-8CED-B27226254372}"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2290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74681-FB3D-480D-9F2C-4BE0F8142FDC}"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D0254D-4B97-4562-8CED-B27226254372}" type="slidenum">
              <a:rPr lang="en-IN" smtClean="0"/>
              <a:t>‹#›</a:t>
            </a:fld>
            <a:endParaRPr lang="en-IN"/>
          </a:p>
        </p:txBody>
      </p:sp>
    </p:spTree>
    <p:extLst>
      <p:ext uri="{BB962C8B-B14F-4D97-AF65-F5344CB8AC3E}">
        <p14:creationId xmlns:p14="http://schemas.microsoft.com/office/powerpoint/2010/main" val="230152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74681-FB3D-480D-9F2C-4BE0F8142FDC}"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D0254D-4B97-4562-8CED-B27226254372}"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2704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7C674681-FB3D-480D-9F2C-4BE0F8142FDC}" type="datetimeFigureOut">
              <a:rPr lang="en-IN" smtClean="0"/>
              <a:t>02-09-2024</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90D0254D-4B97-4562-8CED-B27226254372}"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12450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C674681-FB3D-480D-9F2C-4BE0F8142FDC}" type="datetimeFigureOut">
              <a:rPr lang="en-IN" smtClean="0"/>
              <a:t>02-09-2024</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90D0254D-4B97-4562-8CED-B27226254372}" type="slidenum">
              <a:rPr lang="en-IN" smtClean="0"/>
              <a:t>‹#›</a:t>
            </a:fld>
            <a:endParaRPr lang="en-IN"/>
          </a:p>
        </p:txBody>
      </p:sp>
    </p:spTree>
    <p:extLst>
      <p:ext uri="{BB962C8B-B14F-4D97-AF65-F5344CB8AC3E}">
        <p14:creationId xmlns:p14="http://schemas.microsoft.com/office/powerpoint/2010/main" val="203491487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5F29-2738-B56E-E21A-A0A3A9EDAF91}"/>
              </a:ext>
            </a:extLst>
          </p:cNvPr>
          <p:cNvSpPr>
            <a:spLocks noGrp="1"/>
          </p:cNvSpPr>
          <p:nvPr>
            <p:ph type="ctrTitle"/>
          </p:nvPr>
        </p:nvSpPr>
        <p:spPr/>
        <p:txBody>
          <a:bodyPr/>
          <a:lstStyle/>
          <a:p>
            <a:r>
              <a:rPr lang="en-IN" dirty="0"/>
              <a:t>PROJECT TITLE</a:t>
            </a:r>
            <a:br>
              <a:rPr lang="en-IN" dirty="0"/>
            </a:br>
            <a:endParaRPr lang="en-IN" dirty="0"/>
          </a:p>
        </p:txBody>
      </p:sp>
      <p:sp>
        <p:nvSpPr>
          <p:cNvPr id="3" name="Subtitle 2">
            <a:extLst>
              <a:ext uri="{FF2B5EF4-FFF2-40B4-BE49-F238E27FC236}">
                <a16:creationId xmlns:a16="http://schemas.microsoft.com/office/drawing/2014/main" id="{02F7C219-CC77-BBEC-8F42-951ABE4C469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5900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FFE1-9DDC-8E44-7908-F57B664AB866}"/>
              </a:ext>
            </a:extLst>
          </p:cNvPr>
          <p:cNvSpPr>
            <a:spLocks noGrp="1"/>
          </p:cNvSpPr>
          <p:nvPr>
            <p:ph type="title"/>
          </p:nvPr>
        </p:nvSpPr>
        <p:spPr/>
        <p:txBody>
          <a:bodyPr/>
          <a:lstStyle/>
          <a:p>
            <a:r>
              <a:rPr lang="en-IN" dirty="0"/>
              <a:t>               MODELLING</a:t>
            </a:r>
          </a:p>
        </p:txBody>
      </p:sp>
      <p:sp>
        <p:nvSpPr>
          <p:cNvPr id="4" name="TextBox 3">
            <a:extLst>
              <a:ext uri="{FF2B5EF4-FFF2-40B4-BE49-F238E27FC236}">
                <a16:creationId xmlns:a16="http://schemas.microsoft.com/office/drawing/2014/main" id="{CC661675-320A-4123-BAD1-93022128DFB8}"/>
              </a:ext>
            </a:extLst>
          </p:cNvPr>
          <p:cNvSpPr txBox="1"/>
          <p:nvPr/>
        </p:nvSpPr>
        <p:spPr>
          <a:xfrm>
            <a:off x="3050458" y="2415796"/>
            <a:ext cx="6100916" cy="2031325"/>
          </a:xfrm>
          <a:prstGeom prst="rect">
            <a:avLst/>
          </a:prstGeom>
          <a:noFill/>
        </p:spPr>
        <p:txBody>
          <a:bodyPr wrap="square">
            <a:spAutoFit/>
          </a:bodyPr>
          <a:lstStyle/>
          <a:p>
            <a:r>
              <a:rPr lang="en-IN" sz="1800" dirty="0"/>
              <a:t>MODELLING</a:t>
            </a:r>
          </a:p>
          <a:p>
            <a:r>
              <a:rPr lang="en-IN" sz="1800" dirty="0"/>
              <a:t> DATA COLLECTION </a:t>
            </a:r>
          </a:p>
          <a:p>
            <a:r>
              <a:rPr lang="en-IN" sz="1800" dirty="0"/>
              <a:t>DATA CLEANING</a:t>
            </a:r>
          </a:p>
          <a:p>
            <a:r>
              <a:rPr lang="en-IN" sz="1800" dirty="0"/>
              <a:t> TECHNIQUES</a:t>
            </a:r>
          </a:p>
          <a:p>
            <a:r>
              <a:rPr lang="en-IN" sz="1800" dirty="0"/>
              <a:t>RESULTS</a:t>
            </a:r>
          </a:p>
          <a:p>
            <a:r>
              <a:rPr lang="en-IN" sz="1800" dirty="0"/>
              <a:t>PIVOT TABLE</a:t>
            </a:r>
          </a:p>
          <a:p>
            <a:r>
              <a:rPr lang="en-IN" sz="1800" dirty="0"/>
              <a:t> CHART GRAPHS</a:t>
            </a:r>
            <a:endParaRPr lang="en-IN" dirty="0"/>
          </a:p>
        </p:txBody>
      </p:sp>
    </p:spTree>
    <p:extLst>
      <p:ext uri="{BB962C8B-B14F-4D97-AF65-F5344CB8AC3E}">
        <p14:creationId xmlns:p14="http://schemas.microsoft.com/office/powerpoint/2010/main" val="288894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F4D4-C7F2-3553-A7F7-64F86A115195}"/>
              </a:ext>
            </a:extLst>
          </p:cNvPr>
          <p:cNvSpPr>
            <a:spLocks noGrp="1"/>
          </p:cNvSpPr>
          <p:nvPr>
            <p:ph type="title"/>
          </p:nvPr>
        </p:nvSpPr>
        <p:spPr/>
        <p:txBody>
          <a:bodyPr/>
          <a:lstStyle/>
          <a:p>
            <a:r>
              <a:rPr lang="en-IN" dirty="0"/>
              <a:t>                        RESULT</a:t>
            </a:r>
          </a:p>
        </p:txBody>
      </p:sp>
      <p:pic>
        <p:nvPicPr>
          <p:cNvPr id="4" name="Picture 3">
            <a:extLst>
              <a:ext uri="{FF2B5EF4-FFF2-40B4-BE49-F238E27FC236}">
                <a16:creationId xmlns:a16="http://schemas.microsoft.com/office/drawing/2014/main" id="{A14CBBFC-2F3D-72F6-5F4D-741DFA68DBFE}"/>
              </a:ext>
            </a:extLst>
          </p:cNvPr>
          <p:cNvPicPr>
            <a:picLocks noChangeAspect="1"/>
          </p:cNvPicPr>
          <p:nvPr/>
        </p:nvPicPr>
        <p:blipFill rotWithShape="1">
          <a:blip r:embed="rId2"/>
          <a:srcRect l="40726" t="37706" r="37096" b="30179"/>
          <a:stretch/>
        </p:blipFill>
        <p:spPr>
          <a:xfrm>
            <a:off x="1946787" y="1723623"/>
            <a:ext cx="7669160" cy="4282388"/>
          </a:xfrm>
          <a:prstGeom prst="rect">
            <a:avLst/>
          </a:prstGeom>
        </p:spPr>
      </p:pic>
    </p:spTree>
    <p:extLst>
      <p:ext uri="{BB962C8B-B14F-4D97-AF65-F5344CB8AC3E}">
        <p14:creationId xmlns:p14="http://schemas.microsoft.com/office/powerpoint/2010/main" val="196752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814C-6FE9-E82E-DEDF-66FB2CA15B5A}"/>
              </a:ext>
            </a:extLst>
          </p:cNvPr>
          <p:cNvSpPr>
            <a:spLocks noGrp="1"/>
          </p:cNvSpPr>
          <p:nvPr>
            <p:ph type="title"/>
          </p:nvPr>
        </p:nvSpPr>
        <p:spPr/>
        <p:txBody>
          <a:bodyPr/>
          <a:lstStyle/>
          <a:p>
            <a:r>
              <a:rPr lang="en-IN" dirty="0"/>
              <a:t>                 CONCLUSION</a:t>
            </a:r>
          </a:p>
        </p:txBody>
      </p:sp>
      <p:sp>
        <p:nvSpPr>
          <p:cNvPr id="4" name="TextBox 3">
            <a:extLst>
              <a:ext uri="{FF2B5EF4-FFF2-40B4-BE49-F238E27FC236}">
                <a16:creationId xmlns:a16="http://schemas.microsoft.com/office/drawing/2014/main" id="{F5565DB7-7296-68F7-EC98-55A9C8C1D333}"/>
              </a:ext>
            </a:extLst>
          </p:cNvPr>
          <p:cNvSpPr txBox="1"/>
          <p:nvPr/>
        </p:nvSpPr>
        <p:spPr>
          <a:xfrm>
            <a:off x="677334" y="2123768"/>
            <a:ext cx="9174589" cy="2603291"/>
          </a:xfrm>
          <a:prstGeom prst="rect">
            <a:avLst/>
          </a:prstGeom>
          <a:noFill/>
        </p:spPr>
        <p:txBody>
          <a:bodyPr wrap="square">
            <a:spAutoFit/>
          </a:bodyPr>
          <a:lstStyle/>
          <a:p>
            <a:r>
              <a:rPr lang="en-IN" dirty="0"/>
              <a:t>in conclusion, the performance analysis indicates that the employee has demonstrated notable strengths, including effective communication, strong problem-solving abilities, and a consistent commitment to their role. These qualities have positively impacted team dynamics and contributed significantly to achieving project goals. However, there are areas that require attention, such as time management and adherence to deadlines, which can be enhanced through targeted training and focused development efforts. Overall, the employee has shown a strong foundation with the potential for further growth, and by addressing the identified areas for improvement, they can continue to excel and contribute even more effectively to the organization.</a:t>
            </a:r>
          </a:p>
        </p:txBody>
      </p:sp>
    </p:spTree>
    <p:extLst>
      <p:ext uri="{BB962C8B-B14F-4D97-AF65-F5344CB8AC3E}">
        <p14:creationId xmlns:p14="http://schemas.microsoft.com/office/powerpoint/2010/main" val="378417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4874-F504-6A55-9D07-841E5765664F}"/>
              </a:ext>
            </a:extLst>
          </p:cNvPr>
          <p:cNvSpPr>
            <a:spLocks noGrp="1"/>
          </p:cNvSpPr>
          <p:nvPr>
            <p:ph type="title"/>
          </p:nvPr>
        </p:nvSpPr>
        <p:spPr/>
        <p:txBody>
          <a:bodyPr/>
          <a:lstStyle/>
          <a:p>
            <a:r>
              <a:rPr lang="en-US" dirty="0"/>
              <a:t>EMPLOYEE DATE ANALYSIS USING EXCEL</a:t>
            </a:r>
            <a:endParaRPr lang="en-IN" dirty="0"/>
          </a:p>
        </p:txBody>
      </p:sp>
      <p:sp>
        <p:nvSpPr>
          <p:cNvPr id="4" name="TextBox 3">
            <a:extLst>
              <a:ext uri="{FF2B5EF4-FFF2-40B4-BE49-F238E27FC236}">
                <a16:creationId xmlns:a16="http://schemas.microsoft.com/office/drawing/2014/main" id="{5D31AD1A-6378-A460-F1B5-0B0F1D6AB62D}"/>
              </a:ext>
            </a:extLst>
          </p:cNvPr>
          <p:cNvSpPr txBox="1"/>
          <p:nvPr/>
        </p:nvSpPr>
        <p:spPr>
          <a:xfrm>
            <a:off x="1307690" y="2104103"/>
            <a:ext cx="7843684" cy="1477328"/>
          </a:xfrm>
          <a:prstGeom prst="rect">
            <a:avLst/>
          </a:prstGeom>
          <a:noFill/>
        </p:spPr>
        <p:txBody>
          <a:bodyPr wrap="square">
            <a:spAutoFit/>
          </a:bodyPr>
          <a:lstStyle/>
          <a:p>
            <a:r>
              <a:rPr lang="en-US" dirty="0"/>
              <a:t>STUDENT  NAME: SANDHYA.B</a:t>
            </a:r>
          </a:p>
          <a:p>
            <a:r>
              <a:rPr lang="en-US" dirty="0"/>
              <a:t>REGISTER  NO    : 312216395</a:t>
            </a:r>
          </a:p>
          <a:p>
            <a:r>
              <a:rPr lang="en-US" dirty="0"/>
              <a:t>DEPARTMENT    : III BCOM(COMPUTER APPLICATION)</a:t>
            </a:r>
          </a:p>
          <a:p>
            <a:r>
              <a:rPr lang="en-US" dirty="0"/>
              <a:t>COLLEGE            :SHRI SHANKARLAL SUNDARBAI SHASUN Jain COLLEGE FOR WOMEN</a:t>
            </a:r>
            <a:endParaRPr lang="en-IN" dirty="0"/>
          </a:p>
        </p:txBody>
      </p:sp>
    </p:spTree>
    <p:extLst>
      <p:ext uri="{BB962C8B-B14F-4D97-AF65-F5344CB8AC3E}">
        <p14:creationId xmlns:p14="http://schemas.microsoft.com/office/powerpoint/2010/main" val="202109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DB18-A2F7-857B-D6F4-A94B10F52896}"/>
              </a:ext>
            </a:extLst>
          </p:cNvPr>
          <p:cNvSpPr>
            <a:spLocks noGrp="1"/>
          </p:cNvSpPr>
          <p:nvPr>
            <p:ph type="title"/>
          </p:nvPr>
        </p:nvSpPr>
        <p:spPr/>
        <p:txBody>
          <a:bodyPr/>
          <a:lstStyle/>
          <a:p>
            <a:r>
              <a:rPr lang="en-IN" dirty="0"/>
              <a:t>                  AGENDA</a:t>
            </a:r>
          </a:p>
        </p:txBody>
      </p:sp>
      <p:sp>
        <p:nvSpPr>
          <p:cNvPr id="4" name="TextBox 3">
            <a:extLst>
              <a:ext uri="{FF2B5EF4-FFF2-40B4-BE49-F238E27FC236}">
                <a16:creationId xmlns:a16="http://schemas.microsoft.com/office/drawing/2014/main" id="{06C10A38-8B5D-99F1-9770-D89F2DC9BE0F}"/>
              </a:ext>
            </a:extLst>
          </p:cNvPr>
          <p:cNvSpPr txBox="1"/>
          <p:nvPr/>
        </p:nvSpPr>
        <p:spPr>
          <a:xfrm>
            <a:off x="3050457" y="2261419"/>
            <a:ext cx="6300019" cy="2585323"/>
          </a:xfrm>
          <a:prstGeom prst="rect">
            <a:avLst/>
          </a:prstGeom>
          <a:noFill/>
        </p:spPr>
        <p:txBody>
          <a:bodyPr wrap="square">
            <a:spAutoFit/>
          </a:bodyPr>
          <a:lstStyle/>
          <a:p>
            <a:r>
              <a:rPr lang="en-IN" sz="1800" dirty="0"/>
              <a:t>      1.PROBLEM STATEMENT</a:t>
            </a:r>
            <a:br>
              <a:rPr lang="en-IN" sz="1800" dirty="0"/>
            </a:br>
            <a:r>
              <a:rPr lang="en-IN" sz="1800" dirty="0"/>
              <a:t>      2.PROJECT OVERVIEW </a:t>
            </a:r>
            <a:br>
              <a:rPr lang="en-IN" sz="1800" dirty="0"/>
            </a:br>
            <a:r>
              <a:rPr lang="en-IN" sz="1800" dirty="0"/>
              <a:t>      3.END USERS       </a:t>
            </a:r>
            <a:br>
              <a:rPr lang="en-IN" sz="1800" dirty="0"/>
            </a:br>
            <a:r>
              <a:rPr lang="en-IN" sz="1800" dirty="0"/>
              <a:t>      4.OUR SOLUTION ANDPROPOSITION      </a:t>
            </a:r>
            <a:br>
              <a:rPr lang="en-IN" sz="1800" dirty="0"/>
            </a:br>
            <a:r>
              <a:rPr lang="en-IN" sz="1800" dirty="0"/>
              <a:t>      5.DATASET DESCRIPTION        </a:t>
            </a:r>
            <a:br>
              <a:rPr lang="en-IN" sz="1800" dirty="0"/>
            </a:br>
            <a:r>
              <a:rPr lang="en-IN" sz="1800" dirty="0"/>
              <a:t>      6.MODELLING APPROACH       </a:t>
            </a:r>
            <a:br>
              <a:rPr lang="en-IN" sz="1800" dirty="0"/>
            </a:br>
            <a:r>
              <a:rPr lang="en-IN" sz="1800" dirty="0"/>
              <a:t>      7.RESULTS AND DISCUSSION     </a:t>
            </a:r>
            <a:br>
              <a:rPr lang="en-IN" sz="1800" dirty="0"/>
            </a:br>
            <a:r>
              <a:rPr lang="en-IN" sz="1800" dirty="0"/>
              <a:t>      8.CONCLUSION  </a:t>
            </a:r>
            <a:br>
              <a:rPr lang="en-IN" sz="1800" dirty="0"/>
            </a:br>
            <a:endParaRPr lang="en-IN" dirty="0"/>
          </a:p>
        </p:txBody>
      </p:sp>
    </p:spTree>
    <p:extLst>
      <p:ext uri="{BB962C8B-B14F-4D97-AF65-F5344CB8AC3E}">
        <p14:creationId xmlns:p14="http://schemas.microsoft.com/office/powerpoint/2010/main" val="365784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484C-3AAF-89B8-3BFD-5DEA09CDFC24}"/>
              </a:ext>
            </a:extLst>
          </p:cNvPr>
          <p:cNvSpPr>
            <a:spLocks noGrp="1"/>
          </p:cNvSpPr>
          <p:nvPr>
            <p:ph type="title"/>
          </p:nvPr>
        </p:nvSpPr>
        <p:spPr/>
        <p:txBody>
          <a:bodyPr/>
          <a:lstStyle/>
          <a:p>
            <a:r>
              <a:rPr lang="en-IN" dirty="0"/>
              <a:t>      PROBLEM STATEMENT</a:t>
            </a:r>
          </a:p>
        </p:txBody>
      </p:sp>
      <p:sp>
        <p:nvSpPr>
          <p:cNvPr id="4" name="TextBox 3">
            <a:extLst>
              <a:ext uri="{FF2B5EF4-FFF2-40B4-BE49-F238E27FC236}">
                <a16:creationId xmlns:a16="http://schemas.microsoft.com/office/drawing/2014/main" id="{F7596223-52EF-E46E-D427-EAA60782E136}"/>
              </a:ext>
            </a:extLst>
          </p:cNvPr>
          <p:cNvSpPr txBox="1"/>
          <p:nvPr/>
        </p:nvSpPr>
        <p:spPr>
          <a:xfrm>
            <a:off x="3050458" y="1907458"/>
            <a:ext cx="5287297" cy="3416320"/>
          </a:xfrm>
          <a:prstGeom prst="rect">
            <a:avLst/>
          </a:prstGeom>
          <a:noFill/>
        </p:spPr>
        <p:txBody>
          <a:bodyPr wrap="square">
            <a:spAutoFit/>
          </a:bodyPr>
          <a:lstStyle/>
          <a:p>
            <a:r>
              <a:rPr lang="en-IN" dirty="0"/>
              <a:t>"The human resources department is facing challenges in accurately evaluating employee performance, leading to inconsistent promotions, demotions, and salary increments. The current evaluation process relies heavily on subjective manager feedback, which can be biased and influenced by personal relationships. As a result, the organization is struggling to identify top performers, address underperformance, and make data-driven decisions about talent development."</a:t>
            </a:r>
          </a:p>
        </p:txBody>
      </p:sp>
    </p:spTree>
    <p:extLst>
      <p:ext uri="{BB962C8B-B14F-4D97-AF65-F5344CB8AC3E}">
        <p14:creationId xmlns:p14="http://schemas.microsoft.com/office/powerpoint/2010/main" val="14021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8F79-9F60-ED1B-D04D-2EE2BE4C9EF2}"/>
              </a:ext>
            </a:extLst>
          </p:cNvPr>
          <p:cNvSpPr>
            <a:spLocks noGrp="1"/>
          </p:cNvSpPr>
          <p:nvPr>
            <p:ph type="title"/>
          </p:nvPr>
        </p:nvSpPr>
        <p:spPr/>
        <p:txBody>
          <a:bodyPr/>
          <a:lstStyle/>
          <a:p>
            <a:r>
              <a:rPr lang="en-IN" dirty="0"/>
              <a:t>           PROJECT OVERVIEW</a:t>
            </a:r>
          </a:p>
        </p:txBody>
      </p:sp>
      <p:sp>
        <p:nvSpPr>
          <p:cNvPr id="4" name="TextBox 3">
            <a:extLst>
              <a:ext uri="{FF2B5EF4-FFF2-40B4-BE49-F238E27FC236}">
                <a16:creationId xmlns:a16="http://schemas.microsoft.com/office/drawing/2014/main" id="{D4FE759E-A24E-D2DA-B0E6-1202DAD90268}"/>
              </a:ext>
            </a:extLst>
          </p:cNvPr>
          <p:cNvSpPr txBox="1"/>
          <p:nvPr/>
        </p:nvSpPr>
        <p:spPr>
          <a:xfrm>
            <a:off x="3050458" y="2330246"/>
            <a:ext cx="4451555" cy="2585323"/>
          </a:xfrm>
          <a:prstGeom prst="rect">
            <a:avLst/>
          </a:prstGeom>
          <a:noFill/>
        </p:spPr>
        <p:txBody>
          <a:bodyPr wrap="square">
            <a:spAutoFit/>
          </a:bodyPr>
          <a:lstStyle/>
          <a:p>
            <a:r>
              <a:rPr lang="en-IN" dirty="0"/>
              <a:t>This project aims to design and implement a comprehensive employee performance analysis system, leveraging data-driven insights to enhance accuracy, fairness, and transparency. The system will integrate technology, clear metrics, and regular feedback to unlock employee potential, drive business success, and inform strategic decisions.</a:t>
            </a:r>
          </a:p>
        </p:txBody>
      </p:sp>
    </p:spTree>
    <p:extLst>
      <p:ext uri="{BB962C8B-B14F-4D97-AF65-F5344CB8AC3E}">
        <p14:creationId xmlns:p14="http://schemas.microsoft.com/office/powerpoint/2010/main" val="238010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544F-7636-8381-3382-138F5849763B}"/>
              </a:ext>
            </a:extLst>
          </p:cNvPr>
          <p:cNvSpPr>
            <a:spLocks noGrp="1"/>
          </p:cNvSpPr>
          <p:nvPr>
            <p:ph type="title"/>
          </p:nvPr>
        </p:nvSpPr>
        <p:spPr/>
        <p:txBody>
          <a:bodyPr/>
          <a:lstStyle/>
          <a:p>
            <a:r>
              <a:rPr lang="en-IN" dirty="0"/>
              <a:t>         WHO ARE THE USERS</a:t>
            </a:r>
          </a:p>
        </p:txBody>
      </p:sp>
      <p:sp>
        <p:nvSpPr>
          <p:cNvPr id="5" name="TextBox 4">
            <a:extLst>
              <a:ext uri="{FF2B5EF4-FFF2-40B4-BE49-F238E27FC236}">
                <a16:creationId xmlns:a16="http://schemas.microsoft.com/office/drawing/2014/main" id="{9FB7653C-6E1B-5E81-83CB-16E870F11C5D}"/>
              </a:ext>
            </a:extLst>
          </p:cNvPr>
          <p:cNvSpPr txBox="1"/>
          <p:nvPr/>
        </p:nvSpPr>
        <p:spPr>
          <a:xfrm>
            <a:off x="3050458" y="2084438"/>
            <a:ext cx="6260690" cy="3139321"/>
          </a:xfrm>
          <a:prstGeom prst="rect">
            <a:avLst/>
          </a:prstGeom>
          <a:noFill/>
        </p:spPr>
        <p:txBody>
          <a:bodyPr wrap="square">
            <a:spAutoFit/>
          </a:bodyPr>
          <a:lstStyle/>
          <a:p>
            <a:r>
              <a:rPr lang="en-IN" dirty="0"/>
              <a:t>In summarizing the users' employee performance analysis in the paragraph, it is evident that evaluating and enhancing employee performance is crucial for organizational success. By utilizing objective metrics, providing constructive feedback, and fostering a culture of recognition and development, companies can optimize their workforce's potential. Effective performance analysis identifies areas for improvement and cultivates a motivated and engaged workforce, leading to increased productivity, employee satisfaction, and overall organizational growth.</a:t>
            </a:r>
          </a:p>
        </p:txBody>
      </p:sp>
    </p:spTree>
    <p:extLst>
      <p:ext uri="{BB962C8B-B14F-4D97-AF65-F5344CB8AC3E}">
        <p14:creationId xmlns:p14="http://schemas.microsoft.com/office/powerpoint/2010/main" val="425182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D19B-93CC-7F58-2DFB-F2BB18AE39ED}"/>
              </a:ext>
            </a:extLst>
          </p:cNvPr>
          <p:cNvSpPr>
            <a:spLocks noGrp="1"/>
          </p:cNvSpPr>
          <p:nvPr>
            <p:ph type="title"/>
          </p:nvPr>
        </p:nvSpPr>
        <p:spPr/>
        <p:txBody>
          <a:bodyPr/>
          <a:lstStyle/>
          <a:p>
            <a:r>
              <a:rPr lang="en-US" dirty="0"/>
              <a:t>         THE WOW IN OUR SOLUTION</a:t>
            </a:r>
            <a:endParaRPr lang="en-IN" dirty="0"/>
          </a:p>
        </p:txBody>
      </p:sp>
      <p:sp>
        <p:nvSpPr>
          <p:cNvPr id="4" name="TextBox 3">
            <a:extLst>
              <a:ext uri="{FF2B5EF4-FFF2-40B4-BE49-F238E27FC236}">
                <a16:creationId xmlns:a16="http://schemas.microsoft.com/office/drawing/2014/main" id="{1BC56E68-BE97-CB35-D64B-CFAFBD72890D}"/>
              </a:ext>
            </a:extLst>
          </p:cNvPr>
          <p:cNvSpPr txBox="1"/>
          <p:nvPr/>
        </p:nvSpPr>
        <p:spPr>
          <a:xfrm>
            <a:off x="3050458" y="2415796"/>
            <a:ext cx="6100916" cy="2585323"/>
          </a:xfrm>
          <a:prstGeom prst="rect">
            <a:avLst/>
          </a:prstGeom>
          <a:noFill/>
        </p:spPr>
        <p:txBody>
          <a:bodyPr wrap="square">
            <a:spAutoFit/>
          </a:bodyPr>
          <a:lstStyle/>
          <a:p>
            <a:r>
              <a:rPr lang="en-IN" dirty="0"/>
              <a:t>-Unparalleled accuracy and fairness in performance evaluations</a:t>
            </a:r>
          </a:p>
          <a:p>
            <a:r>
              <a:rPr lang="en-IN" dirty="0"/>
              <a:t>- Real-time, data-driven insights for informed decision-making- Personalized development pathways for enhanced employee growth</a:t>
            </a:r>
          </a:p>
          <a:p>
            <a:r>
              <a:rPr lang="en-IN" dirty="0"/>
              <a:t>- Seamless integration with existing HR systems for effortless adoption</a:t>
            </a:r>
          </a:p>
          <a:p>
            <a:r>
              <a:rPr lang="en-IN" dirty="0"/>
              <a:t>- Actionable analytics for strategic workforce planning and optimization</a:t>
            </a:r>
          </a:p>
        </p:txBody>
      </p:sp>
    </p:spTree>
    <p:extLst>
      <p:ext uri="{BB962C8B-B14F-4D97-AF65-F5344CB8AC3E}">
        <p14:creationId xmlns:p14="http://schemas.microsoft.com/office/powerpoint/2010/main" val="318756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83F5-7FE0-518D-041D-67F14231924F}"/>
              </a:ext>
            </a:extLst>
          </p:cNvPr>
          <p:cNvSpPr>
            <a:spLocks noGrp="1"/>
          </p:cNvSpPr>
          <p:nvPr>
            <p:ph type="title"/>
          </p:nvPr>
        </p:nvSpPr>
        <p:spPr/>
        <p:txBody>
          <a:bodyPr/>
          <a:lstStyle/>
          <a:p>
            <a:r>
              <a:rPr lang="en-IN" dirty="0"/>
              <a:t>OUR SOLUTION AND ITS VALUE PROPOSITION</a:t>
            </a:r>
          </a:p>
        </p:txBody>
      </p:sp>
      <p:sp>
        <p:nvSpPr>
          <p:cNvPr id="4" name="TextBox 3">
            <a:extLst>
              <a:ext uri="{FF2B5EF4-FFF2-40B4-BE49-F238E27FC236}">
                <a16:creationId xmlns:a16="http://schemas.microsoft.com/office/drawing/2014/main" id="{44E7DE30-7EE6-6E5E-2AD9-C49110096210}"/>
              </a:ext>
            </a:extLst>
          </p:cNvPr>
          <p:cNvSpPr txBox="1"/>
          <p:nvPr/>
        </p:nvSpPr>
        <p:spPr>
          <a:xfrm>
            <a:off x="3050458" y="2692794"/>
            <a:ext cx="6100916" cy="1477328"/>
          </a:xfrm>
          <a:prstGeom prst="rect">
            <a:avLst/>
          </a:prstGeom>
          <a:noFill/>
        </p:spPr>
        <p:txBody>
          <a:bodyPr wrap="square">
            <a:spAutoFit/>
          </a:bodyPr>
          <a:lstStyle/>
          <a:p>
            <a:r>
              <a:rPr lang="en-IN" sz="1800" dirty="0"/>
              <a:t>FILTERING </a:t>
            </a:r>
          </a:p>
          <a:p>
            <a:r>
              <a:rPr lang="en-IN" sz="1800" dirty="0"/>
              <a:t>MISSING VALUES </a:t>
            </a:r>
          </a:p>
          <a:p>
            <a:r>
              <a:rPr lang="en-IN" sz="1800" dirty="0"/>
              <a:t>CONDITION  FORMATING -BLANK VALUES</a:t>
            </a:r>
          </a:p>
          <a:p>
            <a:r>
              <a:rPr lang="en-IN" sz="1800" dirty="0"/>
              <a:t> PIVOT </a:t>
            </a:r>
          </a:p>
          <a:p>
            <a:r>
              <a:rPr lang="en-IN" sz="1800" dirty="0"/>
              <a:t>TABLE CHART</a:t>
            </a:r>
            <a:endParaRPr lang="en-IN" dirty="0"/>
          </a:p>
        </p:txBody>
      </p:sp>
    </p:spTree>
    <p:extLst>
      <p:ext uri="{BB962C8B-B14F-4D97-AF65-F5344CB8AC3E}">
        <p14:creationId xmlns:p14="http://schemas.microsoft.com/office/powerpoint/2010/main" val="289833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EA53-7F10-0596-2F9F-F7CDF8C87417}"/>
              </a:ext>
            </a:extLst>
          </p:cNvPr>
          <p:cNvSpPr>
            <a:spLocks noGrp="1"/>
          </p:cNvSpPr>
          <p:nvPr>
            <p:ph type="title"/>
          </p:nvPr>
        </p:nvSpPr>
        <p:spPr/>
        <p:txBody>
          <a:bodyPr/>
          <a:lstStyle/>
          <a:p>
            <a:r>
              <a:rPr lang="en-IN" dirty="0"/>
              <a:t>       DATASET DESCRIPTION</a:t>
            </a:r>
          </a:p>
        </p:txBody>
      </p:sp>
      <p:sp>
        <p:nvSpPr>
          <p:cNvPr id="4" name="TextBox 3">
            <a:extLst>
              <a:ext uri="{FF2B5EF4-FFF2-40B4-BE49-F238E27FC236}">
                <a16:creationId xmlns:a16="http://schemas.microsoft.com/office/drawing/2014/main" id="{DF77C037-1953-C73F-7FAB-5E803E69C057}"/>
              </a:ext>
            </a:extLst>
          </p:cNvPr>
          <p:cNvSpPr txBox="1"/>
          <p:nvPr/>
        </p:nvSpPr>
        <p:spPr>
          <a:xfrm>
            <a:off x="3050458" y="2138797"/>
            <a:ext cx="6100916" cy="2585323"/>
          </a:xfrm>
          <a:prstGeom prst="rect">
            <a:avLst/>
          </a:prstGeom>
          <a:noFill/>
        </p:spPr>
        <p:txBody>
          <a:bodyPr wrap="square">
            <a:spAutoFit/>
          </a:bodyPr>
          <a:lstStyle/>
          <a:p>
            <a:r>
              <a:rPr lang="en-IN" sz="1800" dirty="0"/>
              <a:t>EMPLOYEE DATE SET –KAGGLE</a:t>
            </a:r>
          </a:p>
          <a:p>
            <a:r>
              <a:rPr lang="en-IN" sz="1800" dirty="0"/>
              <a:t> 26 FEATURES </a:t>
            </a:r>
          </a:p>
          <a:p>
            <a:r>
              <a:rPr lang="en-IN" sz="1800" dirty="0"/>
              <a:t>FEATURES-9 FEATURES</a:t>
            </a:r>
          </a:p>
          <a:p>
            <a:r>
              <a:rPr lang="en-IN" sz="1800" dirty="0"/>
              <a:t>EMP ID </a:t>
            </a:r>
          </a:p>
          <a:p>
            <a:r>
              <a:rPr lang="en-IN" sz="1800" dirty="0"/>
              <a:t>GENDER -MALE, FEMALE</a:t>
            </a:r>
          </a:p>
          <a:p>
            <a:r>
              <a:rPr lang="en-IN" sz="1800" dirty="0"/>
              <a:t> PERFORMANCE</a:t>
            </a:r>
          </a:p>
          <a:p>
            <a:r>
              <a:rPr lang="en-IN" sz="1800" dirty="0"/>
              <a:t>BUSINESS UNIT</a:t>
            </a:r>
          </a:p>
          <a:p>
            <a:r>
              <a:rPr lang="en-IN" sz="1800" dirty="0"/>
              <a:t> NAME</a:t>
            </a:r>
          </a:p>
          <a:p>
            <a:r>
              <a:rPr lang="en-IN" sz="1800" dirty="0"/>
              <a:t> RATING -NUMERICAL</a:t>
            </a:r>
            <a:endParaRPr lang="en-IN" dirty="0"/>
          </a:p>
        </p:txBody>
      </p:sp>
    </p:spTree>
    <p:extLst>
      <p:ext uri="{BB962C8B-B14F-4D97-AF65-F5344CB8AC3E}">
        <p14:creationId xmlns:p14="http://schemas.microsoft.com/office/powerpoint/2010/main" val="26712940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25</TotalTime>
  <Words>531</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Gallery</vt:lpstr>
      <vt:lpstr>PROJECT TITLE </vt:lpstr>
      <vt:lpstr>EMPLOYEE DATE ANALYSIS USING EXCEL</vt:lpstr>
      <vt:lpstr>                  AGENDA</vt:lpstr>
      <vt:lpstr>      PROBLEM STATEMENT</vt:lpstr>
      <vt:lpstr>           PROJECT OVERVIEW</vt:lpstr>
      <vt:lpstr>         WHO ARE THE USERS</vt:lpstr>
      <vt:lpstr>         THE WOW IN OUR SOLUTION</vt:lpstr>
      <vt:lpstr>OUR SOLUTION AND ITS VALUE PROPOSITION</vt:lpstr>
      <vt:lpstr>       DATASET DESCRIPTION</vt:lpstr>
      <vt:lpstr>               MODELLING</vt:lpstr>
      <vt:lpstr>                        RESULT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Jezeela Banu</dc:creator>
  <cp:lastModifiedBy>Jezeela Banu</cp:lastModifiedBy>
  <cp:revision>2</cp:revision>
  <dcterms:created xsi:type="dcterms:W3CDTF">2024-09-02T09:47:43Z</dcterms:created>
  <dcterms:modified xsi:type="dcterms:W3CDTF">2024-09-02T10:16:33Z</dcterms:modified>
</cp:coreProperties>
</file>