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7"/>
  </p:notesMasterIdLst>
  <p:handoutMasterIdLst>
    <p:handoutMasterId r:id="rId28"/>
  </p:handoutMasterIdLst>
  <p:sldIdLst>
    <p:sldId id="256" r:id="rId5"/>
    <p:sldId id="258" r:id="rId6"/>
    <p:sldId id="257" r:id="rId7"/>
    <p:sldId id="259" r:id="rId8"/>
    <p:sldId id="269" r:id="rId9"/>
    <p:sldId id="268" r:id="rId10"/>
    <p:sldId id="277" r:id="rId11"/>
    <p:sldId id="270" r:id="rId12"/>
    <p:sldId id="263" r:id="rId13"/>
    <p:sldId id="271" r:id="rId14"/>
    <p:sldId id="278" r:id="rId15"/>
    <p:sldId id="272" r:id="rId16"/>
    <p:sldId id="273" r:id="rId17"/>
    <p:sldId id="279" r:id="rId18"/>
    <p:sldId id="274" r:id="rId19"/>
    <p:sldId id="265" r:id="rId20"/>
    <p:sldId id="276" r:id="rId21"/>
    <p:sldId id="266" r:id="rId22"/>
    <p:sldId id="275" r:id="rId23"/>
    <p:sldId id="283" r:id="rId24"/>
    <p:sldId id="281" r:id="rId25"/>
    <p:sldId id="282"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871"/>
    <a:srgbClr val="F05F3A"/>
    <a:srgbClr val="FC6D45"/>
    <a:srgbClr val="ED5E3C"/>
    <a:srgbClr val="FF7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1423A-0290-41FA-90B7-E304FABC086F}" v="5" dt="2024-08-09T20:36:58.471"/>
    <p1510:client id="{AFF0F313-1A7D-FBB7-A302-C78D88D33ECE}" v="417" dt="2024-08-09T20:33:32.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CFFD0-A9C2-4EDC-9A81-4252AF2E853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4FB13B5-C925-4644-896A-87A381BC7ECD}">
      <dgm:prSet/>
      <dgm:spPr/>
      <dgm:t>
        <a:bodyPr/>
        <a:lstStyle/>
        <a:p>
          <a:pPr rtl="0"/>
          <a:r>
            <a:rPr lang="en-GB" b="1">
              <a:latin typeface="Times New Roman"/>
              <a:cs typeface="Times New Roman"/>
            </a:rPr>
            <a:t>Robust Header Compression (ROHC</a:t>
          </a:r>
          <a:r>
            <a:rPr lang="en-GB" b="0">
              <a:latin typeface="Times New Roman"/>
              <a:cs typeface="Times New Roman"/>
            </a:rPr>
            <a:t>):</a:t>
          </a:r>
          <a:endParaRPr lang="en-US">
            <a:latin typeface="Times New Roman"/>
            <a:cs typeface="Times New Roman"/>
          </a:endParaRPr>
        </a:p>
      </dgm:t>
    </dgm:pt>
    <dgm:pt modelId="{23D00469-B9B6-4BFE-A642-ECBFACF55EDE}" type="parTrans" cxnId="{63647C1E-9EA8-4584-92C3-E0C30CB08D39}">
      <dgm:prSet/>
      <dgm:spPr/>
      <dgm:t>
        <a:bodyPr/>
        <a:lstStyle/>
        <a:p>
          <a:endParaRPr lang="en-US"/>
        </a:p>
      </dgm:t>
    </dgm:pt>
    <dgm:pt modelId="{9AF4A357-FCE0-490C-A088-FFC0DC4DAEAF}" type="sibTrans" cxnId="{63647C1E-9EA8-4584-92C3-E0C30CB08D39}">
      <dgm:prSet/>
      <dgm:spPr/>
      <dgm:t>
        <a:bodyPr/>
        <a:lstStyle/>
        <a:p>
          <a:endParaRPr lang="en-US"/>
        </a:p>
      </dgm:t>
    </dgm:pt>
    <dgm:pt modelId="{C62AA651-6CD8-4D9D-83D1-492A981A6F70}">
      <dgm:prSet/>
      <dgm:spPr/>
      <dgm:t>
        <a:bodyPr/>
        <a:lstStyle/>
        <a:p>
          <a:r>
            <a:rPr lang="en-GB" b="1">
              <a:latin typeface="Times New Roman"/>
              <a:cs typeface="Times New Roman"/>
            </a:rPr>
            <a:t>Overview</a:t>
          </a:r>
          <a:r>
            <a:rPr lang="en-GB">
              <a:latin typeface="Times New Roman"/>
              <a:cs typeface="Times New Roman"/>
            </a:rPr>
            <a:t>: Designed to handle the compression of IP, UDP, and RTP headers. Particularly useful in high-speed networks.</a:t>
          </a:r>
          <a:endParaRPr lang="en-US">
            <a:latin typeface="Times New Roman"/>
            <a:cs typeface="Times New Roman"/>
          </a:endParaRPr>
        </a:p>
      </dgm:t>
    </dgm:pt>
    <dgm:pt modelId="{7C740A33-5616-44E8-8165-D6178E74E947}" type="parTrans" cxnId="{EBFD48F8-652C-494C-B76A-AC48674987AB}">
      <dgm:prSet/>
      <dgm:spPr/>
      <dgm:t>
        <a:bodyPr/>
        <a:lstStyle/>
        <a:p>
          <a:endParaRPr lang="en-US"/>
        </a:p>
      </dgm:t>
    </dgm:pt>
    <dgm:pt modelId="{55A4FDEA-256A-4229-BBF7-D7FC28967AEC}" type="sibTrans" cxnId="{EBFD48F8-652C-494C-B76A-AC48674987AB}">
      <dgm:prSet/>
      <dgm:spPr/>
      <dgm:t>
        <a:bodyPr/>
        <a:lstStyle/>
        <a:p>
          <a:endParaRPr lang="en-US"/>
        </a:p>
      </dgm:t>
    </dgm:pt>
    <dgm:pt modelId="{9DDF01DE-0408-4CEC-88F6-D3A9FF9771F1}">
      <dgm:prSet/>
      <dgm:spPr/>
      <dgm:t>
        <a:bodyPr/>
        <a:lstStyle/>
        <a:p>
          <a:pPr rtl="0"/>
          <a:r>
            <a:rPr lang="en-GB" b="1">
              <a:latin typeface="Times New Roman"/>
              <a:cs typeface="Times New Roman"/>
            </a:rPr>
            <a:t>3GPP Specifications</a:t>
          </a:r>
          <a:r>
            <a:rPr lang="en-GB">
              <a:latin typeface="Times New Roman"/>
              <a:cs typeface="Times New Roman"/>
            </a:rPr>
            <a:t>:</a:t>
          </a:r>
          <a:r>
            <a:rPr lang="en-GB" b="1">
              <a:latin typeface="Times New Roman"/>
              <a:cs typeface="Times New Roman"/>
            </a:rPr>
            <a:t>3GPP TS 36.323</a:t>
          </a:r>
          <a:r>
            <a:rPr lang="en-GB">
              <a:latin typeface="Times New Roman"/>
              <a:cs typeface="Times New Roman"/>
            </a:rPr>
            <a:t>: Details ROHC's implementation in 5G NR.</a:t>
          </a:r>
          <a:endParaRPr lang="en-US">
            <a:latin typeface="Times New Roman"/>
            <a:cs typeface="Times New Roman"/>
          </a:endParaRPr>
        </a:p>
      </dgm:t>
    </dgm:pt>
    <dgm:pt modelId="{BCF90E11-E50E-4948-9C34-D1BB09C049FC}" type="parTrans" cxnId="{C5DAEB96-534B-4054-95A1-35CEEA6977CE}">
      <dgm:prSet/>
      <dgm:spPr/>
      <dgm:t>
        <a:bodyPr/>
        <a:lstStyle/>
        <a:p>
          <a:endParaRPr lang="en-US"/>
        </a:p>
      </dgm:t>
    </dgm:pt>
    <dgm:pt modelId="{3B21D9D8-6204-4430-BB6E-6BB26B4DE2B6}" type="sibTrans" cxnId="{C5DAEB96-534B-4054-95A1-35CEEA6977CE}">
      <dgm:prSet/>
      <dgm:spPr/>
      <dgm:t>
        <a:bodyPr/>
        <a:lstStyle/>
        <a:p>
          <a:endParaRPr lang="en-US"/>
        </a:p>
      </dgm:t>
    </dgm:pt>
    <dgm:pt modelId="{3A8822B8-8D2F-4AA9-83DE-3F4DF8E34956}">
      <dgm:prSet/>
      <dgm:spPr/>
      <dgm:t>
        <a:bodyPr/>
        <a:lstStyle/>
        <a:p>
          <a:r>
            <a:rPr lang="en-GB" b="1">
              <a:latin typeface="Times New Roman"/>
              <a:cs typeface="Times New Roman"/>
            </a:rPr>
            <a:t>Stateless Header Compression (SHC)</a:t>
          </a:r>
          <a:r>
            <a:rPr lang="en-GB">
              <a:latin typeface="Times New Roman"/>
              <a:cs typeface="Times New Roman"/>
            </a:rPr>
            <a:t>:</a:t>
          </a:r>
          <a:endParaRPr lang="en-US">
            <a:latin typeface="Times New Roman"/>
            <a:cs typeface="Times New Roman"/>
          </a:endParaRPr>
        </a:p>
      </dgm:t>
    </dgm:pt>
    <dgm:pt modelId="{3E4B1111-21FE-4F9E-86C1-AD5D046B9718}" type="parTrans" cxnId="{84B77C92-F3D0-46DE-A73F-4C7589F0B520}">
      <dgm:prSet/>
      <dgm:spPr/>
      <dgm:t>
        <a:bodyPr/>
        <a:lstStyle/>
        <a:p>
          <a:endParaRPr lang="en-US"/>
        </a:p>
      </dgm:t>
    </dgm:pt>
    <dgm:pt modelId="{AFE8FEB9-5B45-4383-9927-2350872AD043}" type="sibTrans" cxnId="{84B77C92-F3D0-46DE-A73F-4C7589F0B520}">
      <dgm:prSet/>
      <dgm:spPr/>
      <dgm:t>
        <a:bodyPr/>
        <a:lstStyle/>
        <a:p>
          <a:endParaRPr lang="en-US"/>
        </a:p>
      </dgm:t>
    </dgm:pt>
    <dgm:pt modelId="{5A2D12A1-B3F6-4E20-9DBC-94C28C595D2A}">
      <dgm:prSet/>
      <dgm:spPr/>
      <dgm:t>
        <a:bodyPr/>
        <a:lstStyle/>
        <a:p>
          <a:r>
            <a:rPr lang="en-GB" b="1">
              <a:latin typeface="Times New Roman"/>
              <a:cs typeface="Times New Roman"/>
            </a:rPr>
            <a:t>Overview</a:t>
          </a:r>
          <a:r>
            <a:rPr lang="en-GB">
              <a:latin typeface="Times New Roman"/>
              <a:cs typeface="Times New Roman"/>
            </a:rPr>
            <a:t>: Compresses headers without maintaining state information, using fixed and dynamic dictionaries.</a:t>
          </a:r>
          <a:endParaRPr lang="en-US">
            <a:latin typeface="Times New Roman"/>
            <a:cs typeface="Times New Roman"/>
          </a:endParaRPr>
        </a:p>
      </dgm:t>
    </dgm:pt>
    <dgm:pt modelId="{354E14A9-652D-41ED-8983-2A7EAC15B658}" type="parTrans" cxnId="{8CA3DCFA-0169-44DD-8927-5988A9BD0539}">
      <dgm:prSet/>
      <dgm:spPr/>
      <dgm:t>
        <a:bodyPr/>
        <a:lstStyle/>
        <a:p>
          <a:endParaRPr lang="en-US"/>
        </a:p>
      </dgm:t>
    </dgm:pt>
    <dgm:pt modelId="{4D9DAC38-EB85-4829-BE3D-96A742FE7C30}" type="sibTrans" cxnId="{8CA3DCFA-0169-44DD-8927-5988A9BD0539}">
      <dgm:prSet/>
      <dgm:spPr/>
      <dgm:t>
        <a:bodyPr/>
        <a:lstStyle/>
        <a:p>
          <a:endParaRPr lang="en-US"/>
        </a:p>
      </dgm:t>
    </dgm:pt>
    <dgm:pt modelId="{872C0FB6-B363-4F0F-9EF0-D04B2EEF4332}">
      <dgm:prSet/>
      <dgm:spPr/>
      <dgm:t>
        <a:bodyPr/>
        <a:lstStyle/>
        <a:p>
          <a:r>
            <a:rPr lang="en-GB" b="1">
              <a:latin typeface="Times New Roman"/>
              <a:cs typeface="Times New Roman"/>
            </a:rPr>
            <a:t>3GPP Specifications</a:t>
          </a:r>
          <a:r>
            <a:rPr lang="en-GB">
              <a:latin typeface="Times New Roman"/>
              <a:cs typeface="Times New Roman"/>
            </a:rPr>
            <a:t>:</a:t>
          </a:r>
          <a:r>
            <a:rPr lang="en-GB" b="1">
              <a:latin typeface="Times New Roman"/>
              <a:cs typeface="Times New Roman"/>
            </a:rPr>
            <a:t>3GPP TS 38.323</a:t>
          </a:r>
          <a:r>
            <a:rPr lang="en-GB">
              <a:latin typeface="Times New Roman"/>
              <a:cs typeface="Times New Roman"/>
            </a:rPr>
            <a:t>: Includes SHC for specific use cases.</a:t>
          </a:r>
          <a:endParaRPr lang="en-US">
            <a:latin typeface="Times New Roman"/>
            <a:cs typeface="Times New Roman"/>
          </a:endParaRPr>
        </a:p>
      </dgm:t>
    </dgm:pt>
    <dgm:pt modelId="{73A03A05-4FAC-4E68-83F2-F3033F5788D4}" type="parTrans" cxnId="{FF2C2FA2-07FE-42AB-B9E3-17AC2DE69FC1}">
      <dgm:prSet/>
      <dgm:spPr/>
      <dgm:t>
        <a:bodyPr/>
        <a:lstStyle/>
        <a:p>
          <a:endParaRPr lang="en-US"/>
        </a:p>
      </dgm:t>
    </dgm:pt>
    <dgm:pt modelId="{51F5D650-9383-423F-BF8A-B0DF4E9D7F57}" type="sibTrans" cxnId="{FF2C2FA2-07FE-42AB-B9E3-17AC2DE69FC1}">
      <dgm:prSet/>
      <dgm:spPr/>
      <dgm:t>
        <a:bodyPr/>
        <a:lstStyle/>
        <a:p>
          <a:endParaRPr lang="en-US"/>
        </a:p>
      </dgm:t>
    </dgm:pt>
    <dgm:pt modelId="{A89DD2F7-ADD8-4729-854A-2BC95FC2B937}" type="pres">
      <dgm:prSet presAssocID="{306CFFD0-A9C2-4EDC-9A81-4252AF2E853F}" presName="Name0" presStyleCnt="0">
        <dgm:presLayoutVars>
          <dgm:dir/>
          <dgm:animLvl val="lvl"/>
          <dgm:resizeHandles val="exact"/>
        </dgm:presLayoutVars>
      </dgm:prSet>
      <dgm:spPr/>
    </dgm:pt>
    <dgm:pt modelId="{D0B73B67-0B7F-47C7-AAC5-1F97DA16F999}" type="pres">
      <dgm:prSet presAssocID="{64FB13B5-C925-4644-896A-87A381BC7ECD}" presName="linNode" presStyleCnt="0"/>
      <dgm:spPr/>
    </dgm:pt>
    <dgm:pt modelId="{C25267A2-4634-4693-8192-540943C44C92}" type="pres">
      <dgm:prSet presAssocID="{64FB13B5-C925-4644-896A-87A381BC7ECD}" presName="parentText" presStyleLbl="node1" presStyleIdx="0" presStyleCnt="2">
        <dgm:presLayoutVars>
          <dgm:chMax val="1"/>
          <dgm:bulletEnabled val="1"/>
        </dgm:presLayoutVars>
      </dgm:prSet>
      <dgm:spPr/>
    </dgm:pt>
    <dgm:pt modelId="{6DEC5E2E-263B-4358-AC24-DD8EE50BA9CA}" type="pres">
      <dgm:prSet presAssocID="{64FB13B5-C925-4644-896A-87A381BC7ECD}" presName="descendantText" presStyleLbl="alignAccFollowNode1" presStyleIdx="0" presStyleCnt="2">
        <dgm:presLayoutVars>
          <dgm:bulletEnabled val="1"/>
        </dgm:presLayoutVars>
      </dgm:prSet>
      <dgm:spPr/>
    </dgm:pt>
    <dgm:pt modelId="{591B7208-F43C-4212-A01C-954B9DE39B75}" type="pres">
      <dgm:prSet presAssocID="{9AF4A357-FCE0-490C-A088-FFC0DC4DAEAF}" presName="sp" presStyleCnt="0"/>
      <dgm:spPr/>
    </dgm:pt>
    <dgm:pt modelId="{EED07BCB-9C4C-4B99-9B17-DB34E6BFD8FA}" type="pres">
      <dgm:prSet presAssocID="{3A8822B8-8D2F-4AA9-83DE-3F4DF8E34956}" presName="linNode" presStyleCnt="0"/>
      <dgm:spPr/>
    </dgm:pt>
    <dgm:pt modelId="{6E3EF9CF-9BD9-44A0-B761-BC51531CFD81}" type="pres">
      <dgm:prSet presAssocID="{3A8822B8-8D2F-4AA9-83DE-3F4DF8E34956}" presName="parentText" presStyleLbl="node1" presStyleIdx="1" presStyleCnt="2">
        <dgm:presLayoutVars>
          <dgm:chMax val="1"/>
          <dgm:bulletEnabled val="1"/>
        </dgm:presLayoutVars>
      </dgm:prSet>
      <dgm:spPr/>
    </dgm:pt>
    <dgm:pt modelId="{26C3F190-0B2E-4A5F-81C1-7120EF414043}" type="pres">
      <dgm:prSet presAssocID="{3A8822B8-8D2F-4AA9-83DE-3F4DF8E34956}" presName="descendantText" presStyleLbl="alignAccFollowNode1" presStyleIdx="1" presStyleCnt="2">
        <dgm:presLayoutVars>
          <dgm:bulletEnabled val="1"/>
        </dgm:presLayoutVars>
      </dgm:prSet>
      <dgm:spPr/>
    </dgm:pt>
  </dgm:ptLst>
  <dgm:cxnLst>
    <dgm:cxn modelId="{41BE4807-708C-4903-B1D4-0B01AEE9C955}" type="presOf" srcId="{5A2D12A1-B3F6-4E20-9DBC-94C28C595D2A}" destId="{26C3F190-0B2E-4A5F-81C1-7120EF414043}" srcOrd="0" destOrd="0" presId="urn:microsoft.com/office/officeart/2005/8/layout/vList5"/>
    <dgm:cxn modelId="{63647C1E-9EA8-4584-92C3-E0C30CB08D39}" srcId="{306CFFD0-A9C2-4EDC-9A81-4252AF2E853F}" destId="{64FB13B5-C925-4644-896A-87A381BC7ECD}" srcOrd="0" destOrd="0" parTransId="{23D00469-B9B6-4BFE-A642-ECBFACF55EDE}" sibTransId="{9AF4A357-FCE0-490C-A088-FFC0DC4DAEAF}"/>
    <dgm:cxn modelId="{2D449B65-B6D2-4960-9EC1-F5DD1B279904}" type="presOf" srcId="{9DDF01DE-0408-4CEC-88F6-D3A9FF9771F1}" destId="{6DEC5E2E-263B-4358-AC24-DD8EE50BA9CA}" srcOrd="0" destOrd="1" presId="urn:microsoft.com/office/officeart/2005/8/layout/vList5"/>
    <dgm:cxn modelId="{D6349D68-A927-4A65-B7D0-83F9C6C9D204}" type="presOf" srcId="{3A8822B8-8D2F-4AA9-83DE-3F4DF8E34956}" destId="{6E3EF9CF-9BD9-44A0-B761-BC51531CFD81}" srcOrd="0" destOrd="0" presId="urn:microsoft.com/office/officeart/2005/8/layout/vList5"/>
    <dgm:cxn modelId="{DFFC7A76-7DE9-4496-AEE3-7E9F95CBE4B4}" type="presOf" srcId="{306CFFD0-A9C2-4EDC-9A81-4252AF2E853F}" destId="{A89DD2F7-ADD8-4729-854A-2BC95FC2B937}" srcOrd="0" destOrd="0" presId="urn:microsoft.com/office/officeart/2005/8/layout/vList5"/>
    <dgm:cxn modelId="{84B77C92-F3D0-46DE-A73F-4C7589F0B520}" srcId="{306CFFD0-A9C2-4EDC-9A81-4252AF2E853F}" destId="{3A8822B8-8D2F-4AA9-83DE-3F4DF8E34956}" srcOrd="1" destOrd="0" parTransId="{3E4B1111-21FE-4F9E-86C1-AD5D046B9718}" sibTransId="{AFE8FEB9-5B45-4383-9927-2350872AD043}"/>
    <dgm:cxn modelId="{C5DAEB96-534B-4054-95A1-35CEEA6977CE}" srcId="{64FB13B5-C925-4644-896A-87A381BC7ECD}" destId="{9DDF01DE-0408-4CEC-88F6-D3A9FF9771F1}" srcOrd="1" destOrd="0" parTransId="{BCF90E11-E50E-4948-9C34-D1BB09C049FC}" sibTransId="{3B21D9D8-6204-4430-BB6E-6BB26B4DE2B6}"/>
    <dgm:cxn modelId="{FF2C2FA2-07FE-42AB-B9E3-17AC2DE69FC1}" srcId="{3A8822B8-8D2F-4AA9-83DE-3F4DF8E34956}" destId="{872C0FB6-B363-4F0F-9EF0-D04B2EEF4332}" srcOrd="1" destOrd="0" parTransId="{73A03A05-4FAC-4E68-83F2-F3033F5788D4}" sibTransId="{51F5D650-9383-423F-BF8A-B0DF4E9D7F57}"/>
    <dgm:cxn modelId="{F62786C9-AB07-4A22-8F3C-C7BC38B5B55B}" type="presOf" srcId="{64FB13B5-C925-4644-896A-87A381BC7ECD}" destId="{C25267A2-4634-4693-8192-540943C44C92}" srcOrd="0" destOrd="0" presId="urn:microsoft.com/office/officeart/2005/8/layout/vList5"/>
    <dgm:cxn modelId="{EC768FC9-7D4C-4812-B0F5-25EFF9140003}" type="presOf" srcId="{C62AA651-6CD8-4D9D-83D1-492A981A6F70}" destId="{6DEC5E2E-263B-4358-AC24-DD8EE50BA9CA}" srcOrd="0" destOrd="0" presId="urn:microsoft.com/office/officeart/2005/8/layout/vList5"/>
    <dgm:cxn modelId="{AD8B17CF-63B4-44CC-BD08-8EBDCDF7B935}" type="presOf" srcId="{872C0FB6-B363-4F0F-9EF0-D04B2EEF4332}" destId="{26C3F190-0B2E-4A5F-81C1-7120EF414043}" srcOrd="0" destOrd="1" presId="urn:microsoft.com/office/officeart/2005/8/layout/vList5"/>
    <dgm:cxn modelId="{EBFD48F8-652C-494C-B76A-AC48674987AB}" srcId="{64FB13B5-C925-4644-896A-87A381BC7ECD}" destId="{C62AA651-6CD8-4D9D-83D1-492A981A6F70}" srcOrd="0" destOrd="0" parTransId="{7C740A33-5616-44E8-8165-D6178E74E947}" sibTransId="{55A4FDEA-256A-4229-BBF7-D7FC28967AEC}"/>
    <dgm:cxn modelId="{8CA3DCFA-0169-44DD-8927-5988A9BD0539}" srcId="{3A8822B8-8D2F-4AA9-83DE-3F4DF8E34956}" destId="{5A2D12A1-B3F6-4E20-9DBC-94C28C595D2A}" srcOrd="0" destOrd="0" parTransId="{354E14A9-652D-41ED-8983-2A7EAC15B658}" sibTransId="{4D9DAC38-EB85-4829-BE3D-96A742FE7C30}"/>
    <dgm:cxn modelId="{422E0134-3BAC-44E1-BC27-72F3D2ABF6CF}" type="presParOf" srcId="{A89DD2F7-ADD8-4729-854A-2BC95FC2B937}" destId="{D0B73B67-0B7F-47C7-AAC5-1F97DA16F999}" srcOrd="0" destOrd="0" presId="urn:microsoft.com/office/officeart/2005/8/layout/vList5"/>
    <dgm:cxn modelId="{752E8EAC-63E0-49CE-A4B2-F042C6C7D42B}" type="presParOf" srcId="{D0B73B67-0B7F-47C7-AAC5-1F97DA16F999}" destId="{C25267A2-4634-4693-8192-540943C44C92}" srcOrd="0" destOrd="0" presId="urn:microsoft.com/office/officeart/2005/8/layout/vList5"/>
    <dgm:cxn modelId="{D7F129E7-F04A-4F95-A889-210F72E0E80C}" type="presParOf" srcId="{D0B73B67-0B7F-47C7-AAC5-1F97DA16F999}" destId="{6DEC5E2E-263B-4358-AC24-DD8EE50BA9CA}" srcOrd="1" destOrd="0" presId="urn:microsoft.com/office/officeart/2005/8/layout/vList5"/>
    <dgm:cxn modelId="{9FE384A0-C13D-4320-B194-2C2CCD152837}" type="presParOf" srcId="{A89DD2F7-ADD8-4729-854A-2BC95FC2B937}" destId="{591B7208-F43C-4212-A01C-954B9DE39B75}" srcOrd="1" destOrd="0" presId="urn:microsoft.com/office/officeart/2005/8/layout/vList5"/>
    <dgm:cxn modelId="{67F63943-358F-4A5C-8BA4-1C236302FA38}" type="presParOf" srcId="{A89DD2F7-ADD8-4729-854A-2BC95FC2B937}" destId="{EED07BCB-9C4C-4B99-9B17-DB34E6BFD8FA}" srcOrd="2" destOrd="0" presId="urn:microsoft.com/office/officeart/2005/8/layout/vList5"/>
    <dgm:cxn modelId="{208626DD-73BA-4EAE-82F1-F1771FE6A254}" type="presParOf" srcId="{EED07BCB-9C4C-4B99-9B17-DB34E6BFD8FA}" destId="{6E3EF9CF-9BD9-44A0-B761-BC51531CFD81}" srcOrd="0" destOrd="0" presId="urn:microsoft.com/office/officeart/2005/8/layout/vList5"/>
    <dgm:cxn modelId="{D947BD0B-EF6B-489D-AAF1-57A6069C9E05}" type="presParOf" srcId="{EED07BCB-9C4C-4B99-9B17-DB34E6BFD8FA}" destId="{26C3F190-0B2E-4A5F-81C1-7120EF41404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D42921-DD25-40FF-B74F-1EC7491B00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91A4143-A041-4F9D-AB71-DC63E8068600}">
      <dgm:prSet/>
      <dgm:spPr/>
      <dgm:t>
        <a:bodyPr/>
        <a:lstStyle/>
        <a:p>
          <a:pPr rtl="0"/>
          <a:r>
            <a:rPr lang="en-GB" b="1">
              <a:latin typeface="Times New Roman"/>
              <a:cs typeface="Times New Roman"/>
            </a:rPr>
            <a:t>Efficiency</a:t>
          </a:r>
          <a:r>
            <a:rPr lang="en-GB">
              <a:latin typeface="Times New Roman"/>
              <a:cs typeface="Times New Roman"/>
            </a:rPr>
            <a:t>:</a:t>
          </a:r>
          <a:br>
            <a:rPr lang="en-GB">
              <a:latin typeface="Times New Roman"/>
              <a:cs typeface="Times New Roman"/>
            </a:rPr>
          </a:br>
          <a:br>
            <a:rPr lang="en-GB">
              <a:latin typeface="Times New Roman"/>
              <a:cs typeface="Times New Roman"/>
            </a:rPr>
          </a:br>
          <a:r>
            <a:rPr lang="en-GB">
              <a:latin typeface="Times New Roman"/>
              <a:cs typeface="Times New Roman"/>
            </a:rPr>
            <a:t>Reduced Overhead: By compressing the header, less data is sent over the network. This reduction in overhead means that more of the available bandwidth can be used for actual data transmission.</a:t>
          </a:r>
          <a:br>
            <a:rPr lang="en-GB">
              <a:latin typeface="Times New Roman"/>
              <a:cs typeface="Times New Roman"/>
            </a:rPr>
          </a:br>
          <a:br>
            <a:rPr lang="en-GB">
              <a:latin typeface="Times New Roman"/>
              <a:cs typeface="Times New Roman"/>
            </a:rPr>
          </a:br>
          <a:r>
            <a:rPr lang="en-GB">
              <a:latin typeface="Times New Roman"/>
              <a:cs typeface="Times New Roman"/>
            </a:rPr>
            <a:t>Improved Throughput: With less overhead, the network can handle more data packets in the same amount of time, leading to higher throughput.</a:t>
          </a:r>
        </a:p>
      </dgm:t>
    </dgm:pt>
    <dgm:pt modelId="{8D57C72A-2054-42AF-87E2-826C11E0B35C}" type="parTrans" cxnId="{CFF6FF6B-91B3-41A8-A987-A8BD0253F844}">
      <dgm:prSet/>
      <dgm:spPr/>
      <dgm:t>
        <a:bodyPr/>
        <a:lstStyle/>
        <a:p>
          <a:endParaRPr lang="en-US"/>
        </a:p>
      </dgm:t>
    </dgm:pt>
    <dgm:pt modelId="{126DE68E-0E05-4706-BA6F-5228B54B8C75}" type="sibTrans" cxnId="{CFF6FF6B-91B3-41A8-A987-A8BD0253F844}">
      <dgm:prSet/>
      <dgm:spPr/>
      <dgm:t>
        <a:bodyPr/>
        <a:lstStyle/>
        <a:p>
          <a:endParaRPr lang="en-US"/>
        </a:p>
      </dgm:t>
    </dgm:pt>
    <dgm:pt modelId="{B0FA3EED-CADC-4557-95FD-DAA769578E81}">
      <dgm:prSet/>
      <dgm:spPr/>
      <dgm:t>
        <a:bodyPr/>
        <a:lstStyle/>
        <a:p>
          <a:pPr rtl="0"/>
          <a:r>
            <a:rPr lang="en-GB" b="1">
              <a:latin typeface="Times New Roman"/>
              <a:cs typeface="Times New Roman"/>
            </a:rPr>
            <a:t>Latency Reduction:</a:t>
          </a:r>
          <a:br>
            <a:rPr lang="en-GB" b="1">
              <a:latin typeface="Times New Roman"/>
              <a:cs typeface="Times New Roman"/>
            </a:rPr>
          </a:br>
          <a:br>
            <a:rPr lang="en-GB" b="1">
              <a:latin typeface="Times New Roman"/>
              <a:cs typeface="Times New Roman"/>
            </a:rPr>
          </a:br>
          <a:r>
            <a:rPr lang="en-GB">
              <a:latin typeface="Times New Roman"/>
              <a:cs typeface="Times New Roman"/>
            </a:rPr>
            <a:t>Faster Transmission: Smaller packets can be transmitted more quickly across the network, reducing the time it takes for data to travel from the sender to the receiver.</a:t>
          </a:r>
          <a:br>
            <a:rPr lang="en-GB">
              <a:latin typeface="Times New Roman"/>
              <a:cs typeface="Times New Roman"/>
            </a:rPr>
          </a:br>
          <a:br>
            <a:rPr lang="en-GB">
              <a:latin typeface="Times New Roman"/>
              <a:cs typeface="Times New Roman"/>
            </a:rPr>
          </a:br>
          <a:r>
            <a:rPr lang="en-GB">
              <a:latin typeface="Times New Roman"/>
              <a:cs typeface="Times New Roman"/>
            </a:rPr>
            <a:t>Enhanced User Experience: Lower latency means that applications that require real-time communication, such as video calls or online gaming, perform better with less lag.</a:t>
          </a:r>
          <a:endParaRPr lang="en-US">
            <a:latin typeface="Times New Roman"/>
            <a:cs typeface="Times New Roman"/>
          </a:endParaRPr>
        </a:p>
      </dgm:t>
    </dgm:pt>
    <dgm:pt modelId="{409316CB-1E0C-4AC3-A0D3-F4EB3D01E911}" type="parTrans" cxnId="{F5301182-1994-4D69-A85F-D61C4F3BC4B8}">
      <dgm:prSet/>
      <dgm:spPr/>
      <dgm:t>
        <a:bodyPr/>
        <a:lstStyle/>
        <a:p>
          <a:endParaRPr lang="en-US"/>
        </a:p>
      </dgm:t>
    </dgm:pt>
    <dgm:pt modelId="{2A5DDDF0-F8B7-42F2-912F-E5125A3CD95E}" type="sibTrans" cxnId="{F5301182-1994-4D69-A85F-D61C4F3BC4B8}">
      <dgm:prSet/>
      <dgm:spPr/>
      <dgm:t>
        <a:bodyPr/>
        <a:lstStyle/>
        <a:p>
          <a:endParaRPr lang="en-US"/>
        </a:p>
      </dgm:t>
    </dgm:pt>
    <dgm:pt modelId="{056A4F31-57E2-4335-99FB-5D39712C91BC}" type="pres">
      <dgm:prSet presAssocID="{1DD42921-DD25-40FF-B74F-1EC7491B0053}" presName="linear" presStyleCnt="0">
        <dgm:presLayoutVars>
          <dgm:animLvl val="lvl"/>
          <dgm:resizeHandles val="exact"/>
        </dgm:presLayoutVars>
      </dgm:prSet>
      <dgm:spPr/>
    </dgm:pt>
    <dgm:pt modelId="{B39781A2-B795-4F6B-B954-8DB580CFC38F}" type="pres">
      <dgm:prSet presAssocID="{491A4143-A041-4F9D-AB71-DC63E8068600}" presName="parentText" presStyleLbl="node1" presStyleIdx="0" presStyleCnt="2">
        <dgm:presLayoutVars>
          <dgm:chMax val="0"/>
          <dgm:bulletEnabled val="1"/>
        </dgm:presLayoutVars>
      </dgm:prSet>
      <dgm:spPr/>
    </dgm:pt>
    <dgm:pt modelId="{6FC3F3A0-162B-4E8E-9C6A-640CEFEA9ABD}" type="pres">
      <dgm:prSet presAssocID="{126DE68E-0E05-4706-BA6F-5228B54B8C75}" presName="spacer" presStyleCnt="0"/>
      <dgm:spPr/>
    </dgm:pt>
    <dgm:pt modelId="{2606B8F2-8D2A-460D-A365-16ED26F5520E}" type="pres">
      <dgm:prSet presAssocID="{B0FA3EED-CADC-4557-95FD-DAA769578E81}" presName="parentText" presStyleLbl="node1" presStyleIdx="1" presStyleCnt="2">
        <dgm:presLayoutVars>
          <dgm:chMax val="0"/>
          <dgm:bulletEnabled val="1"/>
        </dgm:presLayoutVars>
      </dgm:prSet>
      <dgm:spPr/>
    </dgm:pt>
  </dgm:ptLst>
  <dgm:cxnLst>
    <dgm:cxn modelId="{4000EE36-55FF-49C5-ACB1-0441AFC8C772}" type="presOf" srcId="{1DD42921-DD25-40FF-B74F-1EC7491B0053}" destId="{056A4F31-57E2-4335-99FB-5D39712C91BC}" srcOrd="0" destOrd="0" presId="urn:microsoft.com/office/officeart/2005/8/layout/vList2"/>
    <dgm:cxn modelId="{9515786B-E256-4301-A38E-5BDFAFA89175}" type="presOf" srcId="{B0FA3EED-CADC-4557-95FD-DAA769578E81}" destId="{2606B8F2-8D2A-460D-A365-16ED26F5520E}" srcOrd="0" destOrd="0" presId="urn:microsoft.com/office/officeart/2005/8/layout/vList2"/>
    <dgm:cxn modelId="{CFF6FF6B-91B3-41A8-A987-A8BD0253F844}" srcId="{1DD42921-DD25-40FF-B74F-1EC7491B0053}" destId="{491A4143-A041-4F9D-AB71-DC63E8068600}" srcOrd="0" destOrd="0" parTransId="{8D57C72A-2054-42AF-87E2-826C11E0B35C}" sibTransId="{126DE68E-0E05-4706-BA6F-5228B54B8C75}"/>
    <dgm:cxn modelId="{7C80BA75-CE3C-4954-8C1C-880E5DBD9B06}" type="presOf" srcId="{491A4143-A041-4F9D-AB71-DC63E8068600}" destId="{B39781A2-B795-4F6B-B954-8DB580CFC38F}" srcOrd="0" destOrd="0" presId="urn:microsoft.com/office/officeart/2005/8/layout/vList2"/>
    <dgm:cxn modelId="{F5301182-1994-4D69-A85F-D61C4F3BC4B8}" srcId="{1DD42921-DD25-40FF-B74F-1EC7491B0053}" destId="{B0FA3EED-CADC-4557-95FD-DAA769578E81}" srcOrd="1" destOrd="0" parTransId="{409316CB-1E0C-4AC3-A0D3-F4EB3D01E911}" sibTransId="{2A5DDDF0-F8B7-42F2-912F-E5125A3CD95E}"/>
    <dgm:cxn modelId="{552615B7-0E59-43BD-B018-4C36CAFF755A}" type="presParOf" srcId="{056A4F31-57E2-4335-99FB-5D39712C91BC}" destId="{B39781A2-B795-4F6B-B954-8DB580CFC38F}" srcOrd="0" destOrd="0" presId="urn:microsoft.com/office/officeart/2005/8/layout/vList2"/>
    <dgm:cxn modelId="{15AF917D-DCD1-4258-B46B-352AB52B034F}" type="presParOf" srcId="{056A4F31-57E2-4335-99FB-5D39712C91BC}" destId="{6FC3F3A0-162B-4E8E-9C6A-640CEFEA9ABD}" srcOrd="1" destOrd="0" presId="urn:microsoft.com/office/officeart/2005/8/layout/vList2"/>
    <dgm:cxn modelId="{62868826-DC9B-439C-AAB7-19FDC750948B}" type="presParOf" srcId="{056A4F31-57E2-4335-99FB-5D39712C91BC}" destId="{2606B8F2-8D2A-460D-A365-16ED26F5520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C5E2E-263B-4358-AC24-DD8EE50BA9CA}">
      <dsp:nvSpPr>
        <dsp:cNvPr id="0" name=""/>
        <dsp:cNvSpPr/>
      </dsp:nvSpPr>
      <dsp:spPr>
        <a:xfrm rot="5400000">
          <a:off x="4066960" y="-1364344"/>
          <a:ext cx="1409974" cy="4491245"/>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b="1" kern="1200">
              <a:latin typeface="Times New Roman"/>
              <a:cs typeface="Times New Roman"/>
            </a:rPr>
            <a:t>Overview</a:t>
          </a:r>
          <a:r>
            <a:rPr lang="en-GB" sz="1700" kern="1200">
              <a:latin typeface="Times New Roman"/>
              <a:cs typeface="Times New Roman"/>
            </a:rPr>
            <a:t>: Designed to handle the compression of IP, UDP, and RTP headers. Particularly useful in high-speed networks.</a:t>
          </a:r>
          <a:endParaRPr lang="en-US" sz="1700" kern="1200">
            <a:latin typeface="Times New Roman"/>
            <a:cs typeface="Times New Roman"/>
          </a:endParaRPr>
        </a:p>
        <a:p>
          <a:pPr marL="171450" lvl="1" indent="-171450" algn="l" defTabSz="755650" rtl="0">
            <a:lnSpc>
              <a:spcPct val="90000"/>
            </a:lnSpc>
            <a:spcBef>
              <a:spcPct val="0"/>
            </a:spcBef>
            <a:spcAft>
              <a:spcPct val="15000"/>
            </a:spcAft>
            <a:buChar char="•"/>
          </a:pPr>
          <a:r>
            <a:rPr lang="en-GB" sz="1700" b="1" kern="1200">
              <a:latin typeface="Times New Roman"/>
              <a:cs typeface="Times New Roman"/>
            </a:rPr>
            <a:t>3GPP Specifications</a:t>
          </a:r>
          <a:r>
            <a:rPr lang="en-GB" sz="1700" kern="1200">
              <a:latin typeface="Times New Roman"/>
              <a:cs typeface="Times New Roman"/>
            </a:rPr>
            <a:t>:</a:t>
          </a:r>
          <a:r>
            <a:rPr lang="en-GB" sz="1700" b="1" kern="1200">
              <a:latin typeface="Times New Roman"/>
              <a:cs typeface="Times New Roman"/>
            </a:rPr>
            <a:t>3GPP TS 36.323</a:t>
          </a:r>
          <a:r>
            <a:rPr lang="en-GB" sz="1700" kern="1200">
              <a:latin typeface="Times New Roman"/>
              <a:cs typeface="Times New Roman"/>
            </a:rPr>
            <a:t>: Details ROHC's implementation in 5G NR.</a:t>
          </a:r>
          <a:endParaRPr lang="en-US" sz="1700" kern="1200">
            <a:latin typeface="Times New Roman"/>
            <a:cs typeface="Times New Roman"/>
          </a:endParaRPr>
        </a:p>
      </dsp:txBody>
      <dsp:txXfrm rot="-5400000">
        <a:off x="2526325" y="245120"/>
        <a:ext cx="4422416" cy="1272316"/>
      </dsp:txXfrm>
    </dsp:sp>
    <dsp:sp modelId="{C25267A2-4634-4693-8192-540943C44C92}">
      <dsp:nvSpPr>
        <dsp:cNvPr id="0" name=""/>
        <dsp:cNvSpPr/>
      </dsp:nvSpPr>
      <dsp:spPr>
        <a:xfrm>
          <a:off x="0" y="44"/>
          <a:ext cx="2526325" cy="176246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GB" sz="2800" b="1" kern="1200">
              <a:latin typeface="Times New Roman"/>
              <a:cs typeface="Times New Roman"/>
            </a:rPr>
            <a:t>Robust Header Compression (ROHC</a:t>
          </a:r>
          <a:r>
            <a:rPr lang="en-GB" sz="2800" b="0" kern="1200">
              <a:latin typeface="Times New Roman"/>
              <a:cs typeface="Times New Roman"/>
            </a:rPr>
            <a:t>):</a:t>
          </a:r>
          <a:endParaRPr lang="en-US" sz="2800" kern="1200">
            <a:latin typeface="Times New Roman"/>
            <a:cs typeface="Times New Roman"/>
          </a:endParaRPr>
        </a:p>
      </dsp:txBody>
      <dsp:txXfrm>
        <a:off x="86037" y="86081"/>
        <a:ext cx="2354251" cy="1590394"/>
      </dsp:txXfrm>
    </dsp:sp>
    <dsp:sp modelId="{26C3F190-0B2E-4A5F-81C1-7120EF414043}">
      <dsp:nvSpPr>
        <dsp:cNvPr id="0" name=""/>
        <dsp:cNvSpPr/>
      </dsp:nvSpPr>
      <dsp:spPr>
        <a:xfrm rot="5400000">
          <a:off x="4066960" y="486247"/>
          <a:ext cx="1409974" cy="4491245"/>
        </a:xfrm>
        <a:prstGeom prst="round2Same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b="1" kern="1200">
              <a:latin typeface="Times New Roman"/>
              <a:cs typeface="Times New Roman"/>
            </a:rPr>
            <a:t>Overview</a:t>
          </a:r>
          <a:r>
            <a:rPr lang="en-GB" sz="1700" kern="1200">
              <a:latin typeface="Times New Roman"/>
              <a:cs typeface="Times New Roman"/>
            </a:rPr>
            <a:t>: Compresses headers without maintaining state information, using fixed and dynamic dictionaries.</a:t>
          </a:r>
          <a:endParaRPr lang="en-US" sz="1700" kern="1200">
            <a:latin typeface="Times New Roman"/>
            <a:cs typeface="Times New Roman"/>
          </a:endParaRPr>
        </a:p>
        <a:p>
          <a:pPr marL="171450" lvl="1" indent="-171450" algn="l" defTabSz="755650">
            <a:lnSpc>
              <a:spcPct val="90000"/>
            </a:lnSpc>
            <a:spcBef>
              <a:spcPct val="0"/>
            </a:spcBef>
            <a:spcAft>
              <a:spcPct val="15000"/>
            </a:spcAft>
            <a:buChar char="•"/>
          </a:pPr>
          <a:r>
            <a:rPr lang="en-GB" sz="1700" b="1" kern="1200">
              <a:latin typeface="Times New Roman"/>
              <a:cs typeface="Times New Roman"/>
            </a:rPr>
            <a:t>3GPP Specifications</a:t>
          </a:r>
          <a:r>
            <a:rPr lang="en-GB" sz="1700" kern="1200">
              <a:latin typeface="Times New Roman"/>
              <a:cs typeface="Times New Roman"/>
            </a:rPr>
            <a:t>:</a:t>
          </a:r>
          <a:r>
            <a:rPr lang="en-GB" sz="1700" b="1" kern="1200">
              <a:latin typeface="Times New Roman"/>
              <a:cs typeface="Times New Roman"/>
            </a:rPr>
            <a:t>3GPP TS 38.323</a:t>
          </a:r>
          <a:r>
            <a:rPr lang="en-GB" sz="1700" kern="1200">
              <a:latin typeface="Times New Roman"/>
              <a:cs typeface="Times New Roman"/>
            </a:rPr>
            <a:t>: Includes SHC for specific use cases.</a:t>
          </a:r>
          <a:endParaRPr lang="en-US" sz="1700" kern="1200">
            <a:latin typeface="Times New Roman"/>
            <a:cs typeface="Times New Roman"/>
          </a:endParaRPr>
        </a:p>
      </dsp:txBody>
      <dsp:txXfrm rot="-5400000">
        <a:off x="2526325" y="2095712"/>
        <a:ext cx="4422416" cy="1272316"/>
      </dsp:txXfrm>
    </dsp:sp>
    <dsp:sp modelId="{6E3EF9CF-9BD9-44A0-B761-BC51531CFD81}">
      <dsp:nvSpPr>
        <dsp:cNvPr id="0" name=""/>
        <dsp:cNvSpPr/>
      </dsp:nvSpPr>
      <dsp:spPr>
        <a:xfrm>
          <a:off x="0" y="1850636"/>
          <a:ext cx="2526325" cy="176246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b="1" kern="1200">
              <a:latin typeface="Times New Roman"/>
              <a:cs typeface="Times New Roman"/>
            </a:rPr>
            <a:t>Stateless Header Compression (SHC)</a:t>
          </a:r>
          <a:r>
            <a:rPr lang="en-GB" sz="2800" kern="1200">
              <a:latin typeface="Times New Roman"/>
              <a:cs typeface="Times New Roman"/>
            </a:rPr>
            <a:t>:</a:t>
          </a:r>
          <a:endParaRPr lang="en-US" sz="2800" kern="1200">
            <a:latin typeface="Times New Roman"/>
            <a:cs typeface="Times New Roman"/>
          </a:endParaRPr>
        </a:p>
      </dsp:txBody>
      <dsp:txXfrm>
        <a:off x="86037" y="1936673"/>
        <a:ext cx="2354251" cy="1590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781A2-B795-4F6B-B954-8DB580CFC38F}">
      <dsp:nvSpPr>
        <dsp:cNvPr id="0" name=""/>
        <dsp:cNvSpPr/>
      </dsp:nvSpPr>
      <dsp:spPr>
        <a:xfrm>
          <a:off x="0" y="383393"/>
          <a:ext cx="6245265" cy="2386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b="1" kern="1200">
              <a:latin typeface="Times New Roman"/>
              <a:cs typeface="Times New Roman"/>
            </a:rPr>
            <a:t>Efficiency</a:t>
          </a:r>
          <a:r>
            <a:rPr lang="en-GB" sz="1700" kern="1200">
              <a:latin typeface="Times New Roman"/>
              <a:cs typeface="Times New Roman"/>
            </a:rPr>
            <a:t>:</a:t>
          </a:r>
          <a:br>
            <a:rPr lang="en-GB" sz="1700" kern="1200">
              <a:latin typeface="Times New Roman"/>
              <a:cs typeface="Times New Roman"/>
            </a:rPr>
          </a:br>
          <a:br>
            <a:rPr lang="en-GB" sz="1700" kern="1200">
              <a:latin typeface="Times New Roman"/>
              <a:cs typeface="Times New Roman"/>
            </a:rPr>
          </a:br>
          <a:r>
            <a:rPr lang="en-GB" sz="1700" kern="1200">
              <a:latin typeface="Times New Roman"/>
              <a:cs typeface="Times New Roman"/>
            </a:rPr>
            <a:t>Reduced Overhead: By compressing the header, less data is sent over the network. This reduction in overhead means that more of the available bandwidth can be used for actual data transmission.</a:t>
          </a:r>
          <a:br>
            <a:rPr lang="en-GB" sz="1700" kern="1200">
              <a:latin typeface="Times New Roman"/>
              <a:cs typeface="Times New Roman"/>
            </a:rPr>
          </a:br>
          <a:br>
            <a:rPr lang="en-GB" sz="1700" kern="1200">
              <a:latin typeface="Times New Roman"/>
              <a:cs typeface="Times New Roman"/>
            </a:rPr>
          </a:br>
          <a:r>
            <a:rPr lang="en-GB" sz="1700" kern="1200">
              <a:latin typeface="Times New Roman"/>
              <a:cs typeface="Times New Roman"/>
            </a:rPr>
            <a:t>Improved Throughput: With less overhead, the network can handle more data packets in the same amount of time, leading to higher throughput.</a:t>
          </a:r>
        </a:p>
      </dsp:txBody>
      <dsp:txXfrm>
        <a:off x="116514" y="499907"/>
        <a:ext cx="6012237" cy="2153772"/>
      </dsp:txXfrm>
    </dsp:sp>
    <dsp:sp modelId="{2606B8F2-8D2A-460D-A365-16ED26F5520E}">
      <dsp:nvSpPr>
        <dsp:cNvPr id="0" name=""/>
        <dsp:cNvSpPr/>
      </dsp:nvSpPr>
      <dsp:spPr>
        <a:xfrm>
          <a:off x="0" y="2819153"/>
          <a:ext cx="6245265" cy="2386800"/>
        </a:xfrm>
        <a:prstGeom prst="roundRect">
          <a:avLst/>
        </a:prstGeom>
        <a:solidFill>
          <a:schemeClr val="accent5">
            <a:hueOff val="-17160714"/>
            <a:satOff val="22983"/>
            <a:lumOff val="15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GB" sz="1700" b="1" kern="1200">
              <a:latin typeface="Times New Roman"/>
              <a:cs typeface="Times New Roman"/>
            </a:rPr>
            <a:t>Latency Reduction:</a:t>
          </a:r>
          <a:br>
            <a:rPr lang="en-GB" sz="1700" b="1" kern="1200">
              <a:latin typeface="Times New Roman"/>
              <a:cs typeface="Times New Roman"/>
            </a:rPr>
          </a:br>
          <a:br>
            <a:rPr lang="en-GB" sz="1700" b="1" kern="1200">
              <a:latin typeface="Times New Roman"/>
              <a:cs typeface="Times New Roman"/>
            </a:rPr>
          </a:br>
          <a:r>
            <a:rPr lang="en-GB" sz="1700" kern="1200">
              <a:latin typeface="Times New Roman"/>
              <a:cs typeface="Times New Roman"/>
            </a:rPr>
            <a:t>Faster Transmission: Smaller packets can be transmitted more quickly across the network, reducing the time it takes for data to travel from the sender to the receiver.</a:t>
          </a:r>
          <a:br>
            <a:rPr lang="en-GB" sz="1700" kern="1200">
              <a:latin typeface="Times New Roman"/>
              <a:cs typeface="Times New Roman"/>
            </a:rPr>
          </a:br>
          <a:br>
            <a:rPr lang="en-GB" sz="1700" kern="1200">
              <a:latin typeface="Times New Roman"/>
              <a:cs typeface="Times New Roman"/>
            </a:rPr>
          </a:br>
          <a:r>
            <a:rPr lang="en-GB" sz="1700" kern="1200">
              <a:latin typeface="Times New Roman"/>
              <a:cs typeface="Times New Roman"/>
            </a:rPr>
            <a:t>Enhanced User Experience: Lower latency means that applications that require real-time communication, such as video calls or online gaming, perform better with less lag.</a:t>
          </a:r>
          <a:endParaRPr lang="en-US" sz="1700" kern="1200">
            <a:latin typeface="Times New Roman"/>
            <a:cs typeface="Times New Roman"/>
          </a:endParaRPr>
        </a:p>
      </dsp:txBody>
      <dsp:txXfrm>
        <a:off x="116514" y="2935667"/>
        <a:ext cx="6012237" cy="21537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CFE813-0768-962E-D6CB-98CE9A80D4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RPS Consulting Pvt. Ltd.</a:t>
            </a:r>
          </a:p>
        </p:txBody>
      </p:sp>
      <p:sp>
        <p:nvSpPr>
          <p:cNvPr id="3" name="Date Placeholder 2">
            <a:extLst>
              <a:ext uri="{FF2B5EF4-FFF2-40B4-BE49-F238E27FC236}">
                <a16:creationId xmlns:a16="http://schemas.microsoft.com/office/drawing/2014/main" id="{712BE1B3-785B-82FD-183A-AF47F37ABF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11C19D-288B-42A5-BDFD-208B886D53B2}" type="datetime1">
              <a:rPr lang="en-IN" smtClean="0"/>
              <a:t>10-08-2024</a:t>
            </a:fld>
            <a:endParaRPr lang="en-IN"/>
          </a:p>
        </p:txBody>
      </p:sp>
      <p:sp>
        <p:nvSpPr>
          <p:cNvPr id="4" name="Footer Placeholder 3">
            <a:extLst>
              <a:ext uri="{FF2B5EF4-FFF2-40B4-BE49-F238E27FC236}">
                <a16:creationId xmlns:a16="http://schemas.microsoft.com/office/drawing/2014/main" id="{B833CF2B-813E-A522-54F5-6FF9FA64C3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©Wipro- All Rights reserved</a:t>
            </a:r>
          </a:p>
        </p:txBody>
      </p:sp>
      <p:sp>
        <p:nvSpPr>
          <p:cNvPr id="5" name="Slide Number Placeholder 4">
            <a:extLst>
              <a:ext uri="{FF2B5EF4-FFF2-40B4-BE49-F238E27FC236}">
                <a16:creationId xmlns:a16="http://schemas.microsoft.com/office/drawing/2014/main" id="{6297ECC2-FE6D-3381-8DF5-99B6A6001C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C0360-35E8-410C-A858-20516D05D8F5}" type="slidenum">
              <a:rPr lang="en-IN" smtClean="0"/>
              <a:t>‹#›</a:t>
            </a:fld>
            <a:endParaRPr lang="en-IN"/>
          </a:p>
        </p:txBody>
      </p:sp>
    </p:spTree>
    <p:extLst>
      <p:ext uri="{BB962C8B-B14F-4D97-AF65-F5344CB8AC3E}">
        <p14:creationId xmlns:p14="http://schemas.microsoft.com/office/powerpoint/2010/main" val="424415650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5:18:37.300"/>
    </inkml:context>
    <inkml:brush xml:id="br0">
      <inkml:brushProperty name="width" value="0.35" units="cm"/>
      <inkml:brushProperty name="height" value="0.35" units="cm"/>
    </inkml:brush>
  </inkml:definitions>
  <inkml:trace contextRef="#ctx0" brushRef="#br0">1231 188 24575,'-18'21'0,"1"0"0,1 1 0,1 1 0,1 0 0,-16 35 0,-41 128 0,70-184 0,-10 38 0,10-39 0,1 0 0,-1 1 0,1-1 0,0 0 0,0 1 0,-1-1 0,1 1 0,0-1 0,0 0 0,0 1 0,1-1 0,-1 1 0,0-1 0,0 0 0,1 1 0,-1-1 0,1 0 0,-1 1 0,1-1 0,0 0 0,-1 0 0,1 0 0,1 2 0,0-3 0,-1 0 0,1 1 0,-1-1 0,0 0 0,1 0 0,-1-1 0,1 1 0,-1 0 0,0 0 0,1-1 0,-1 1 0,0-1 0,1 1 0,-1-1 0,0 1 0,0-1 0,1 0 0,-1 0 0,0 0 0,0 1 0,0-1 0,0 0 0,0 0 0,0 0 0,1-2 0,24-29 0,-14 11 0,14-34 0,-16 34 0,22-39 0,-10 23 0,-8 15 0,22-31 0,-32 48 0,0 0 0,0 1 0,1 0 0,-1-1 0,1 2 0,0-1 0,0 0 0,0 1 0,0 0 0,1 0 0,9-3 0,-11 5 0,1 0 0,-1 0 0,1 0 0,0 1 0,0 0 0,-1 0 0,1 0 0,0 1 0,-1-1 0,1 1 0,0 0 0,-1 0 0,1 1 0,-1 0 0,0-1 0,1 2 0,-1-1 0,0 0 0,4 4 0,8 6 0,-1 1 0,-1 0 0,19 23 0,-21-23 0,0 0 0,0-1 0,17 13 0,-27-24 0,0 1 0,0-1 0,0 1 0,0-1 0,0 0 0,0 0 0,1 0 0,-1-1 0,0 1 0,1 0 0,-1-1 0,1 1 0,-1-1 0,0 0 0,1 0 0,-1 0 0,1 0 0,2-1 0,-2 0 0,-1 0 0,1 0 0,-1 0 0,0-1 0,0 1 0,0-1 0,0 0 0,0 1 0,0-1 0,0 0 0,-1 0 0,1 0 0,0-1 0,-1 1 0,0 0 0,2-4 0,4-10 0,-1 0 0,0-1 0,5-25 0,-8 27 0,1-1 0,1 1 0,0 0 0,9-17 0,-9 25 0,0 0 0,0 0 0,1 1 0,6-6 0,15-19 0,-26 29 0,-1 1 0,1 0 0,-1-1 0,1 1 0,0 0 0,0 0 0,0 0 0,0 0 0,0 0 0,0 0 0,0 0 0,0 0 0,0 0 0,0 0 0,1 0 0,-1 1 0,0-1 0,0 1 0,1-1 0,-1 1 0,1-1 0,-1 1 0,0 0 0,1-1 0,-1 1 0,1 0 0,-1 0 0,1 0 0,-1 0 0,0 0 0,1 1 0,-1-1 0,1 0 0,-1 1 0,0-1 0,1 1 0,-1-1 0,0 1 0,0 0 0,1-1 0,-1 1 0,2 1 0,0 2 0,1 0 0,-1 0 0,1 0 0,-1 0 0,-1 0 0,1 1 0,0-1 0,-1 1 0,0-1 0,3 11 0,-3-7 0,-1-1 0,1 1 0,-1 0 0,-1 0 0,0 0 0,0 0 0,0 0 0,-1 0 0,0 0 0,-1 0 0,0 0 0,0-1 0,-1 1 0,0-1 0,0 1 0,0-1 0,-1 0 0,0 0 0,-1-1 0,1 1 0,-1-1 0,-1 0 0,-11 11 0,11-12 0,-1 1 0,0-1 0,0 0 0,0-1 0,-1 0 0,0 0 0,1-1 0,-1 0 0,-1 0 0,1 0 0,0-1 0,-1-1 0,1 1 0,-1-1 0,1-1 0,-1 0 0,1 0 0,-1 0 0,1-1 0,-1-1 0,1 1 0,-17-6 0,4-3 0,0 0 0,0-1 0,1-1 0,0-1 0,1 0 0,1-2 0,0 0 0,-20-23 0,-4-10 0,-66-95 0,99 130 0,-19-27 0,26 38 0,1 0 0,-1 0 0,0 0 0,1 1 0,-1-1 0,0 1 0,0-1 0,0 1 0,-1-1 0,1 1 0,0 0 0,0 0 0,-1 0 0,-2 0 0,4 1 0,0 0 0,0 0 0,0 0 0,-1 1 0,1-1 0,0 0 0,0 1 0,0-1 0,0 1 0,0-1 0,0 1 0,0-1 0,0 1 0,0 0 0,0 0 0,1-1 0,-1 1 0,0 0 0,0 0 0,1 0 0,-1 0 0,0 0 0,1 0 0,-1 0 0,1 0 0,-1 0 0,0 2 0,-5 17 0,0 0 0,1 0 0,1 1 0,0 0 0,1 22 0,0-19 0,-1 15 0,-36 267 0,39-299 0,-15 65 0,14-66 0,1-1 0,-1 0 0,-1 1 0,1-1 0,-1 0 0,0 0 0,0-1 0,0 1 0,-7 7 0,9-11 0,0 0 0,0 0 0,0 0 0,0 0 0,-1-1 0,1 1 0,0 0 0,-1-1 0,1 1 0,0 0 0,-1-1 0,1 1 0,0-1 0,-1 0 0,1 0 0,-1 1 0,1-1 0,-1 0 0,1 0 0,-1 0 0,1-1 0,-1 1 0,1 0 0,0 0 0,-1-1 0,-1 0 0,-1-1 0,0 0 0,1 0 0,-1-1 0,1 1 0,0-1 0,0 0 0,0 0 0,-5-6 0,-14-23 0,2 0 0,0-1 0,-18-44 0,-32-57 0,60 118 0,-1 1 0,0 0 0,-1 1 0,-1 0 0,0 1 0,-16-13 0,9 9 0,14 12 0,0 0 0,0 0 0,0 0 0,-1 1 0,-7-4 0,13 8 0,0 0 0,0-1 0,0 1 0,0 0 0,0 0 0,1 0 0,-1 0 0,0 0 0,0 0 0,0 0 0,0 0 0,0 0 0,0 1 0,0-1 0,0 0 0,0 1 0,0-1 0,1 0 0,-1 1 0,0-1 0,0 1 0,0-1 0,1 1 0,-1 0 0,0-1 0,1 1 0,-1 0 0,1-1 0,-1 1 0,0 0 0,1 0 0,0 0 0,-1-1 0,1 1 0,-1 2 0,-12 37 0,11-30 0,-15 64 0,12-45 0,-2 0 0,0-1 0,-19 44 0,25-71 0,1 0 0,0 0 0,-1 0 0,1 0 0,-1 1 0,1-1 0,-1 0 0,1 0 0,-1 0 0,0 0 0,0 0 0,1 0 0,-1-1 0,0 1 0,0 0 0,0 0 0,0 0 0,0-1 0,0 1 0,0-1 0,0 1 0,-1-1 0,-1 1 0,2-1 0,0-1 0,1 1 0,-1-1 0,0 0 0,0 1 0,0-1 0,1 0 0,-1 0 0,0 1 0,0-1 0,1 0 0,-1 0 0,1 0 0,-1 0 0,1 0 0,-1 0 0,1 0 0,0 0 0,0 0 0,-1-2 0,-2-11 0,0 0 0,-1-24 0,3 2 0,1 24 0,0 1 0,0 0 0,-1 0 0,-1 0 0,0 0 0,0 0 0,-6-15 0,8 26 0,0 0 0,0-1 0,0 1 0,0 0 0,0-1 0,0 1 0,-1 0 0,1 0 0,0-1 0,0 1 0,0 0 0,0 0 0,-1 0 0,1-1 0,0 1 0,0 0 0,0 0 0,-1 0 0,1 0 0,0-1 0,-1 1 0,1 0 0,0 0 0,0 0 0,-1 0 0,1 0 0,0 0 0,0 0 0,-1 0 0,1 0 0,0 0 0,-1 0 0,1 0 0,0 0 0,-1 0 0,1 0 0,0 0 0,0 0 0,-1 0 0,1 0 0,0 0 0,0 0 0,-1 1 0,1-1 0,0 0 0,0 0 0,-1 0 0,1 1 0,0-1 0,0 0 0,0 0 0,-1 1 0,-10 15 0,10-14 0,-3 4 0,0 1 0,0-1 0,-1 0 0,0 0 0,0 0 0,-1-1 0,1 0 0,-8 6 0,10-10 0,0 1 0,0 0 0,1-1 0,-1 0 0,0 1 0,0-1 0,0-1 0,0 1 0,-1 0 0,1-1 0,0 1 0,0-1 0,0 0 0,0 0 0,-1 0 0,1-1 0,0 1 0,0-1 0,0 1 0,0-1 0,0 0 0,0-1 0,-3 0 0,-4-5 0,0 0 0,1 0 0,-1-1 0,2 0 0,-1 0 0,1-1 0,1 0 0,-10-14 0,6 8 0,-1 0 0,-20-18 0,22 22 0,6 8 0,1-1 0,-1 1 0,1 0 0,-1 0 0,0 0 0,-5-2 0,8 5 0,1 0 0,-1-1 0,0 1 0,0 0 0,1 0 0,-1 0 0,0 0 0,0 0 0,1 0 0,-1 0 0,0 0 0,0 0 0,1 1 0,-1-1 0,0 0 0,0 0 0,1 1 0,-1-1 0,0 0 0,1 1 0,-1-1 0,1 1 0,-1-1 0,0 0 0,1 1 0,-1 0 0,1-1 0,-1 1 0,1-1 0,-1 1 0,1 0 0,0-1 0,-1 1 0,1 0 0,0-1 0,-1 1 0,1 0 0,0 0 0,0-1 0,0 1 0,0 0 0,0 0 0,0-1 0,0 2 0,-5 23 0,2 0 0,1 0 0,2 44 0,0-41 0,0-1 0,-8 47 0,8-73 0,0 1 0,0-1 0,0 0 0,0 0 0,0 0 0,-1 1 0,1-1 0,-1 0 0,1 0 0,-1 0 0,1 0 0,-1 0 0,0 1 0,1-1 0,-1 0 0,0-1 0,0 1 0,0 0 0,0 0 0,0 0 0,0 0 0,-1 0 0,1-1 0,1-1 0,-1 1 0,0 0 0,0-1 0,0 1 0,0-1 0,1 1 0,-1-1 0,0 0 0,0 1 0,1-1 0,-1 0 0,0 0 0,1 1 0,-1-1 0,1 0 0,-1 0 0,1 0 0,0 0 0,-1 1 0,1-1 0,0 0 0,-1 0 0,1 0 0,0 0 0,0 0 0,0-2 0,-7-32 0,2 1 0,-1-69 0,1 16 0,-7-28 0,8 99 0,1 21 0,0 26 0,2 65-1365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15:18:39.687"/>
    </inkml:context>
    <inkml:brush xml:id="br0">
      <inkml:brushProperty name="width" value="0.35" units="cm"/>
      <inkml:brushProperty name="height" value="0.35" units="cm"/>
    </inkml:brush>
  </inkml:definitions>
  <inkml:trace contextRef="#ctx0" brushRef="#br0">278 184 24575,'-1'0'0,"0"0"0,0 0 0,1 1 0,-1-1 0,0 0 0,0 1 0,1-1 0,-1 0 0,0 1 0,1-1 0,-1 1 0,0-1 0,1 1 0,-1-1 0,1 1 0,-1 0 0,1-1 0,-1 1 0,1-1 0,0 1 0,-1 0 0,0 1 0,-3 4 0,-23 36 0,-44 89 0,11-14 0,59-116 0,-2 5 0,-1 1 0,-1-1 0,1 0 0,-11 11 0,14-16 0,0 0 0,1-1 0,-1 1 0,0-1 0,0 1 0,0-1 0,1 1 0,-1-1 0,0 1 0,0-1 0,0 0 0,0 0 0,0 1 0,0-1 0,0 0 0,0 0 0,0 0 0,0 0 0,-1 0 0,0-1 0,1 1 0,0-1 0,0 0 0,0 1 0,0-1 0,0 0 0,0 0 0,0 0 0,0 0 0,0 0 0,0 0 0,0 0 0,0 0 0,1 0 0,-1-1 0,1 1 0,-1 0 0,0-3 0,-5-12 0,1-1 0,0 1 0,2-1 0,-4-33 0,2-74 0,5 83 0,1 11 0,-1 30 0,0 0 0,0 0 0,0 0 0,0-1 0,0 1 0,0 0 0,0 0 0,0 0 0,1 0 0,-1 0 0,0-1 0,0 1 0,0 0 0,0 0 0,0 0 0,0 0 0,0 0 0,0 0 0,0 0 0,0-1 0,0 1 0,1 0 0,-1 0 0,0 0 0,0 0 0,0 0 0,0 0 0,0 0 0,0 0 0,1 0 0,-1 0 0,0 0 0,0 0 0,0 0 0,0 0 0,0 0 0,0 0 0,1 0 0,-1 0 0,0 0 0,0 0 0,0 0 0,0 0 0,0 0 0,1 0 0,-1 0 0,0 0 0,0 0 0,0 0 0,0 0 0,0 0 0,0 0 0,1 0 0,-1 0 0,0 0 0,0 1 0,0-1 0,0 0 0,0 0 0,0 0 0,0 0 0,0 0 0,0 0 0,0 0 0,0 1 0,1-1 0,-1 0 0,0 0 0,19 46 0,-13-31 0,11 31 0,77 181 0,-87-212 0,1-1 0,0 0 0,1 0 0,11 13 0,-17-24 0,0 1 0,0-1 0,0-1 0,0 1 0,0 0 0,1-1 0,-1 1 0,1-1 0,0 0 0,-1 0 0,1-1 0,0 1 0,0-1 0,0 0 0,0 0 0,0 0 0,1 0 0,-1-1 0,0 0 0,0 0 0,5 0 0,0-2 0,-1 0 0,0 0 0,1-1 0,-1 0 0,0-1 0,0 0 0,-1 0 0,1 0 0,-1-1 0,11-10 0,6-5 0,34-42 0,81-108 0,65-71 0,-173 209 0,-19 18 0,1 1 0,0 1 0,0 0 0,27-17 0,-36 27-57,1 0 0,0 1 1,-1-1-1,1 1 0,0 0 0,0 1 0,0-1 0,0 1 0,0 0 0,0 0 0,0 0 1,0 1-1,0 0 0,0 0 0,0 0 0,0 0 0,-1 1 0,1 0 0,0 0 1,-1 0-1,1 0 0,-1 1 0,5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RPS Consulting Pvt. Ltd.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58D20-6971-4C18-AA66-490428050B32}" type="datetime1">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©Wipro- All Rights reserved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6D918-00B8-49B9-BBA0-811D0590B54D}" type="slidenum">
              <a:rPr lang="en-IN" smtClean="0"/>
              <a:t>‹#›</a:t>
            </a:fld>
            <a:endParaRPr lang="en-IN"/>
          </a:p>
        </p:txBody>
      </p:sp>
    </p:spTree>
    <p:extLst>
      <p:ext uri="{BB962C8B-B14F-4D97-AF65-F5344CB8AC3E}">
        <p14:creationId xmlns:p14="http://schemas.microsoft.com/office/powerpoint/2010/main" val="40111236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D8C41B-C4A1-4AE6-B485-3A5BD288072A}" type="datetime1">
              <a:rPr lang="en-US" smtClean="0"/>
              <a:t>8/10/2024</a:t>
            </a:fld>
            <a:endParaRPr lang="en-US"/>
          </a:p>
        </p:txBody>
      </p:sp>
      <p:sp>
        <p:nvSpPr>
          <p:cNvPr id="5" name="Footer Placeholder 4"/>
          <p:cNvSpPr>
            <a:spLocks noGrp="1"/>
          </p:cNvSpPr>
          <p:nvPr>
            <p:ph type="ftr" sz="quarter" idx="11"/>
          </p:nvPr>
        </p:nvSpPr>
        <p:spPr/>
        <p:txBody>
          <a:bodyPr/>
          <a:lstStyle/>
          <a:p>
            <a:r>
              <a:rPr lang="en-US"/>
              <a:t>©Wipro- All Rights reserved</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060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86A03-0A74-4F61-B6F7-7F4EBD57934D}" type="datetime1">
              <a:rPr lang="en-US" smtClean="0"/>
              <a:t>8/10/2024</a:t>
            </a:fld>
            <a:endParaRPr lang="en-US"/>
          </a:p>
        </p:txBody>
      </p:sp>
      <p:sp>
        <p:nvSpPr>
          <p:cNvPr id="5" name="Footer Placeholder 4"/>
          <p:cNvSpPr>
            <a:spLocks noGrp="1"/>
          </p:cNvSpPr>
          <p:nvPr>
            <p:ph type="ftr" sz="quarter" idx="11"/>
          </p:nvPr>
        </p:nvSpPr>
        <p:spPr/>
        <p:txBody>
          <a:bodyPr/>
          <a:lstStyle/>
          <a:p>
            <a:r>
              <a:rPr lang="en-US"/>
              <a:t>©Wipro- All Rights reserved</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358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3230F-B0F3-4C0D-85FD-01B314EC523C}" type="datetime1">
              <a:rPr lang="en-US" smtClean="0"/>
              <a:t>8/10/2024</a:t>
            </a:fld>
            <a:endParaRPr lang="en-US"/>
          </a:p>
        </p:txBody>
      </p:sp>
      <p:sp>
        <p:nvSpPr>
          <p:cNvPr id="5" name="Footer Placeholder 4"/>
          <p:cNvSpPr>
            <a:spLocks noGrp="1"/>
          </p:cNvSpPr>
          <p:nvPr>
            <p:ph type="ftr" sz="quarter" idx="11"/>
          </p:nvPr>
        </p:nvSpPr>
        <p:spPr/>
        <p:txBody>
          <a:bodyPr/>
          <a:lstStyle/>
          <a:p>
            <a:r>
              <a:rPr lang="en-US"/>
              <a:t>©Wipro- All Rights reserved</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943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F742F3-7F04-4CAD-99FC-B5A56DF72679}" type="datetime1">
              <a:rPr lang="en-US" smtClean="0"/>
              <a:t>8/10/2024</a:t>
            </a:fld>
            <a:endParaRPr lang="en-US"/>
          </a:p>
        </p:txBody>
      </p:sp>
      <p:sp>
        <p:nvSpPr>
          <p:cNvPr id="5" name="Footer Placeholder 4"/>
          <p:cNvSpPr>
            <a:spLocks noGrp="1"/>
          </p:cNvSpPr>
          <p:nvPr>
            <p:ph type="ftr" sz="quarter" idx="11"/>
          </p:nvPr>
        </p:nvSpPr>
        <p:spPr/>
        <p:txBody>
          <a:bodyPr/>
          <a:lstStyle/>
          <a:p>
            <a:r>
              <a:rPr lang="en-US"/>
              <a:t>©Wipro- All Rights reserved</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32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1C1AC-A934-4A81-A841-37DE89321908}" type="datetime1">
              <a:rPr lang="en-US" smtClean="0"/>
              <a:t>8/10/2024</a:t>
            </a:fld>
            <a:endParaRPr lang="en-US"/>
          </a:p>
        </p:txBody>
      </p:sp>
      <p:sp>
        <p:nvSpPr>
          <p:cNvPr id="5" name="Footer Placeholder 4"/>
          <p:cNvSpPr>
            <a:spLocks noGrp="1"/>
          </p:cNvSpPr>
          <p:nvPr>
            <p:ph type="ftr" sz="quarter" idx="11"/>
          </p:nvPr>
        </p:nvSpPr>
        <p:spPr/>
        <p:txBody>
          <a:bodyPr/>
          <a:lstStyle/>
          <a:p>
            <a:r>
              <a:rPr lang="en-US"/>
              <a:t>©Wipro- All Rights reserved</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569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4C0ACC-C032-41EF-9FE7-ACE7D9F1571E}" type="datetime1">
              <a:rPr lang="en-US" smtClean="0"/>
              <a:t>8/10/2024</a:t>
            </a:fld>
            <a:endParaRPr lang="en-US"/>
          </a:p>
        </p:txBody>
      </p:sp>
      <p:sp>
        <p:nvSpPr>
          <p:cNvPr id="6" name="Footer Placeholder 5"/>
          <p:cNvSpPr>
            <a:spLocks noGrp="1"/>
          </p:cNvSpPr>
          <p:nvPr>
            <p:ph type="ftr" sz="quarter" idx="11"/>
          </p:nvPr>
        </p:nvSpPr>
        <p:spPr/>
        <p:txBody>
          <a:bodyPr/>
          <a:lstStyle/>
          <a:p>
            <a:r>
              <a:rPr lang="en-US"/>
              <a:t>©Wipro- All Rights reserved</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513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C2315B-9B51-4503-908D-3200C98FA7D4}" type="datetime1">
              <a:rPr lang="en-US" smtClean="0"/>
              <a:t>8/10/2024</a:t>
            </a:fld>
            <a:endParaRPr lang="en-US"/>
          </a:p>
        </p:txBody>
      </p:sp>
      <p:sp>
        <p:nvSpPr>
          <p:cNvPr id="8" name="Footer Placeholder 7"/>
          <p:cNvSpPr>
            <a:spLocks noGrp="1"/>
          </p:cNvSpPr>
          <p:nvPr>
            <p:ph type="ftr" sz="quarter" idx="11"/>
          </p:nvPr>
        </p:nvSpPr>
        <p:spPr/>
        <p:txBody>
          <a:bodyPr/>
          <a:lstStyle/>
          <a:p>
            <a:r>
              <a:rPr lang="en-US"/>
              <a:t>©Wipro- All Rights reserved</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8098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7979C5-2CF7-46E2-A29E-DB415F3C44B4}" type="datetime1">
              <a:rPr lang="en-US" smtClean="0"/>
              <a:t>8/10/2024</a:t>
            </a:fld>
            <a:endParaRPr lang="en-US"/>
          </a:p>
        </p:txBody>
      </p:sp>
      <p:sp>
        <p:nvSpPr>
          <p:cNvPr id="4" name="Footer Placeholder 3"/>
          <p:cNvSpPr>
            <a:spLocks noGrp="1"/>
          </p:cNvSpPr>
          <p:nvPr>
            <p:ph type="ftr" sz="quarter" idx="11"/>
          </p:nvPr>
        </p:nvSpPr>
        <p:spPr/>
        <p:txBody>
          <a:bodyPr/>
          <a:lstStyle/>
          <a:p>
            <a:r>
              <a:rPr lang="en-US"/>
              <a:t>©Wipro- All Rights reserved</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027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F5D7A-3BF7-4219-AD3A-3E4CB23E75EB}" type="datetime1">
              <a:rPr lang="en-US" smtClean="0"/>
              <a:t>8/10/2024</a:t>
            </a:fld>
            <a:endParaRPr lang="en-US"/>
          </a:p>
        </p:txBody>
      </p:sp>
      <p:sp>
        <p:nvSpPr>
          <p:cNvPr id="3" name="Footer Placeholder 2"/>
          <p:cNvSpPr>
            <a:spLocks noGrp="1"/>
          </p:cNvSpPr>
          <p:nvPr>
            <p:ph type="ftr" sz="quarter" idx="11"/>
          </p:nvPr>
        </p:nvSpPr>
        <p:spPr/>
        <p:txBody>
          <a:bodyPr/>
          <a:lstStyle/>
          <a:p>
            <a:r>
              <a:rPr lang="en-US"/>
              <a:t>©Wipro- All Rights reserved</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373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20A22C-546A-45AB-895E-F3DB96AEB5E4}" type="datetime1">
              <a:rPr lang="en-US" smtClean="0"/>
              <a:t>8/10/2024</a:t>
            </a:fld>
            <a:endParaRPr lang="en-US"/>
          </a:p>
        </p:txBody>
      </p:sp>
      <p:sp>
        <p:nvSpPr>
          <p:cNvPr id="6" name="Footer Placeholder 5"/>
          <p:cNvSpPr>
            <a:spLocks noGrp="1"/>
          </p:cNvSpPr>
          <p:nvPr>
            <p:ph type="ftr" sz="quarter" idx="11"/>
          </p:nvPr>
        </p:nvSpPr>
        <p:spPr/>
        <p:txBody>
          <a:bodyPr/>
          <a:lstStyle/>
          <a:p>
            <a:r>
              <a:rPr lang="en-US"/>
              <a:t>©Wipro- All Rights reserved</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799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5E91A4-8ACD-4CA6-9EC8-B52855B862E6}" type="datetime1">
              <a:rPr lang="en-US" smtClean="0"/>
              <a:t>8/10/2024</a:t>
            </a:fld>
            <a:endParaRPr lang="en-US"/>
          </a:p>
        </p:txBody>
      </p:sp>
      <p:sp>
        <p:nvSpPr>
          <p:cNvPr id="6" name="Footer Placeholder 5"/>
          <p:cNvSpPr>
            <a:spLocks noGrp="1"/>
          </p:cNvSpPr>
          <p:nvPr>
            <p:ph type="ftr" sz="quarter" idx="11"/>
          </p:nvPr>
        </p:nvSpPr>
        <p:spPr/>
        <p:txBody>
          <a:bodyPr/>
          <a:lstStyle/>
          <a:p>
            <a:r>
              <a:rPr lang="en-US"/>
              <a:t>©Wipro- All Rights reserved</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448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50853E-F0FC-45B3-B418-8746C1683A85}" type="datetime1">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©Wipro-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7303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fwireless-world.com/Tutorials/5G-tutorial.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olar Panels. Alternative Energy. | Freestock videos">
            <a:extLst>
              <a:ext uri="{FF2B5EF4-FFF2-40B4-BE49-F238E27FC236}">
                <a16:creationId xmlns:a16="http://schemas.microsoft.com/office/drawing/2014/main" id="{FC898DA6-1BF2-630A-9149-8269F8010BD7}"/>
              </a:ext>
            </a:extLst>
          </p:cNvPr>
          <p:cNvPicPr>
            <a:picLocks noChangeAspect="1"/>
          </p:cNvPicPr>
          <p:nvPr/>
        </p:nvPicPr>
        <p:blipFill>
          <a:blip r:embed="rId2"/>
          <a:srcRect t="9091" r="35364"/>
          <a:stretch/>
        </p:blipFill>
        <p:spPr>
          <a:xfrm>
            <a:off x="3523485" y="0"/>
            <a:ext cx="8668512" cy="6857990"/>
          </a:xfrm>
          <a:prstGeom prst="rect">
            <a:avLst/>
          </a:prstGeom>
        </p:spPr>
      </p:pic>
      <p:sp>
        <p:nvSpPr>
          <p:cNvPr id="7" name="Rectangle 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GB" sz="4800" dirty="0">
                <a:solidFill>
                  <a:schemeClr val="bg1"/>
                </a:solidFill>
                <a:latin typeface="Times New Roman" panose="02020603050405020304" pitchFamily="18" charset="0"/>
                <a:ea typeface="+mj-lt"/>
                <a:cs typeface="Times New Roman" panose="02020603050405020304" pitchFamily="18" charset="0"/>
              </a:rPr>
              <a:t>Header Compression in PDCP</a:t>
            </a:r>
            <a:endParaRPr lang="en-US" sz="4800" dirty="0">
              <a:solidFill>
                <a:schemeClr val="bg1"/>
              </a:solidFill>
              <a:latin typeface="Times New Roman" panose="02020603050405020304" pitchFamily="18" charset="0"/>
              <a:ea typeface="+mj-lt"/>
              <a:cs typeface="Times New Roman" panose="02020603050405020304" pitchFamily="18" charset="0"/>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GB" sz="2000" dirty="0">
                <a:solidFill>
                  <a:schemeClr val="bg1"/>
                </a:solidFill>
                <a:latin typeface="Times New Roman" panose="02020603050405020304" pitchFamily="18" charset="0"/>
                <a:ea typeface="+mn-lt"/>
                <a:cs typeface="Times New Roman" panose="02020603050405020304" pitchFamily="18" charset="0"/>
              </a:rPr>
              <a:t>To analyse header compression mechanisms in PDCP and their impact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6492C55F-41D3-83E9-99D4-4D6D1D623A6F}"/>
              </a:ext>
            </a:extLst>
          </p:cNvPr>
          <p:cNvGrpSpPr/>
          <p:nvPr/>
        </p:nvGrpSpPr>
        <p:grpSpPr>
          <a:xfrm>
            <a:off x="530210" y="590988"/>
            <a:ext cx="667440" cy="369000"/>
            <a:chOff x="530210" y="590988"/>
            <a:chExt cx="667440" cy="36900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9D274E6-A646-D9EB-9744-841B7E080DD4}"/>
                    </a:ext>
                  </a:extLst>
                </p14:cNvPr>
                <p14:cNvContentPartPr/>
                <p14:nvPr/>
              </p14:nvContentPartPr>
              <p14:xfrm>
                <a:off x="530210" y="590988"/>
                <a:ext cx="667440" cy="245880"/>
              </p14:xfrm>
            </p:contentPart>
          </mc:Choice>
          <mc:Fallback xmlns="">
            <p:pic>
              <p:nvPicPr>
                <p:cNvPr id="5" name="Ink 4">
                  <a:extLst>
                    <a:ext uri="{FF2B5EF4-FFF2-40B4-BE49-F238E27FC236}">
                      <a16:creationId xmlns:a16="http://schemas.microsoft.com/office/drawing/2014/main" id="{09D274E6-A646-D9EB-9744-841B7E080DD4}"/>
                    </a:ext>
                  </a:extLst>
                </p:cNvPr>
                <p:cNvPicPr/>
                <p:nvPr/>
              </p:nvPicPr>
              <p:blipFill>
                <a:blip r:embed="rId4"/>
                <a:stretch>
                  <a:fillRect/>
                </a:stretch>
              </p:blipFill>
              <p:spPr>
                <a:xfrm>
                  <a:off x="467210" y="528348"/>
                  <a:ext cx="79308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41DF6D7-3EE9-1AE2-6693-D08642308491}"/>
                    </a:ext>
                  </a:extLst>
                </p14:cNvPr>
                <p14:cNvContentPartPr/>
                <p14:nvPr/>
              </p14:nvContentPartPr>
              <p14:xfrm>
                <a:off x="618050" y="720588"/>
                <a:ext cx="376920" cy="239400"/>
              </p14:xfrm>
            </p:contentPart>
          </mc:Choice>
          <mc:Fallback xmlns="">
            <p:pic>
              <p:nvPicPr>
                <p:cNvPr id="9" name="Ink 8">
                  <a:extLst>
                    <a:ext uri="{FF2B5EF4-FFF2-40B4-BE49-F238E27FC236}">
                      <a16:creationId xmlns:a16="http://schemas.microsoft.com/office/drawing/2014/main" id="{C41DF6D7-3EE9-1AE2-6693-D08642308491}"/>
                    </a:ext>
                  </a:extLst>
                </p:cNvPr>
                <p:cNvPicPr/>
                <p:nvPr/>
              </p:nvPicPr>
              <p:blipFill>
                <a:blip r:embed="rId6"/>
                <a:stretch>
                  <a:fillRect/>
                </a:stretch>
              </p:blipFill>
              <p:spPr>
                <a:xfrm>
                  <a:off x="555410" y="657948"/>
                  <a:ext cx="502560" cy="365040"/>
                </a:xfrm>
                <a:prstGeom prst="rect">
                  <a:avLst/>
                </a:prstGeom>
              </p:spPr>
            </p:pic>
          </mc:Fallback>
        </mc:AlternateContent>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37010-757B-63AC-4CC3-3E9114E155CF}"/>
              </a:ext>
            </a:extLst>
          </p:cNvPr>
          <p:cNvSpPr>
            <a:spLocks noGrp="1"/>
          </p:cNvSpPr>
          <p:nvPr>
            <p:ph type="title"/>
          </p:nvPr>
        </p:nvSpPr>
        <p:spPr>
          <a:xfrm>
            <a:off x="563570" y="1153572"/>
            <a:ext cx="3323664" cy="4461163"/>
          </a:xfrm>
        </p:spPr>
        <p:txBody>
          <a:bodyPr>
            <a:normAutofit/>
          </a:bodyPr>
          <a:lstStyle/>
          <a:p>
            <a:r>
              <a:rPr lang="en-US" b="1">
                <a:solidFill>
                  <a:srgbClr val="FFFFFF"/>
                </a:solidFill>
                <a:latin typeface="Times New Roman"/>
                <a:ea typeface="+mj-lt"/>
                <a:cs typeface="+mj-lt"/>
              </a:rPr>
              <a:t>Robust Header Compression (ROHC)</a:t>
            </a:r>
            <a:endParaRPr lang="en-US" b="1">
              <a:solidFill>
                <a:srgbClr val="FFFFFF"/>
              </a:solidFill>
              <a:latin typeface="Times New Roman"/>
              <a:cs typeface="Calibri"/>
            </a:endParaRPr>
          </a:p>
        </p:txBody>
      </p:sp>
      <p:sp>
        <p:nvSpPr>
          <p:cNvPr id="65" name="Arc 6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BEEF30-21E2-0630-DEB8-1931A5D23306}"/>
              </a:ext>
            </a:extLst>
          </p:cNvPr>
          <p:cNvSpPr>
            <a:spLocks noGrp="1"/>
          </p:cNvSpPr>
          <p:nvPr>
            <p:ph idx="1"/>
          </p:nvPr>
        </p:nvSpPr>
        <p:spPr>
          <a:xfrm>
            <a:off x="4167163" y="591344"/>
            <a:ext cx="7466783" cy="5585619"/>
          </a:xfrm>
        </p:spPr>
        <p:txBody>
          <a:bodyPr vert="horz" lIns="91440" tIns="45720" rIns="91440" bIns="45720" rtlCol="0" anchor="ctr">
            <a:normAutofit/>
          </a:bodyPr>
          <a:lstStyle/>
          <a:p>
            <a:pPr>
              <a:buNone/>
            </a:pPr>
            <a:r>
              <a:rPr lang="en-US" sz="1800" b="1">
                <a:latin typeface="Times New Roman"/>
                <a:ea typeface="+mn-lt"/>
                <a:cs typeface="+mn-lt"/>
              </a:rPr>
              <a:t>Explanation:</a:t>
            </a:r>
            <a:endParaRPr lang="en-US" sz="1800" b="1">
              <a:latin typeface="Times New Roman"/>
              <a:cs typeface="Times New Roman"/>
            </a:endParaRPr>
          </a:p>
          <a:p>
            <a:pPr marL="0" indent="0">
              <a:buNone/>
            </a:pPr>
            <a:r>
              <a:rPr lang="en-US" sz="1800">
                <a:latin typeface="Times New Roman"/>
                <a:ea typeface="+mn-lt"/>
                <a:cs typeface="+mn-lt"/>
              </a:rPr>
              <a:t>Context-Based Compression: ROHC uses previously transmitted header  information to predict and compress current headers.</a:t>
            </a:r>
            <a:endParaRPr lang="en-US" sz="1800">
              <a:latin typeface="Times New Roman"/>
              <a:cs typeface="Times New Roman"/>
            </a:endParaRPr>
          </a:p>
          <a:p>
            <a:pPr>
              <a:buNone/>
            </a:pPr>
            <a:r>
              <a:rPr lang="en-US" sz="1800" b="1">
                <a:latin typeface="Times New Roman"/>
                <a:ea typeface="+mn-lt"/>
                <a:cs typeface="+mn-lt"/>
              </a:rPr>
              <a:t>Principles:</a:t>
            </a:r>
            <a:endParaRPr lang="en-US" sz="1800">
              <a:latin typeface="Times New Roman"/>
              <a:ea typeface="+mn-lt"/>
              <a:cs typeface="Times New Roman"/>
            </a:endParaRPr>
          </a:p>
          <a:p>
            <a:pPr>
              <a:buNone/>
            </a:pPr>
            <a:r>
              <a:rPr lang="en-US" sz="1800">
                <a:latin typeface="Times New Roman"/>
                <a:ea typeface="+mn-lt"/>
                <a:cs typeface="+mn-lt"/>
              </a:rPr>
              <a:t>Context-Based Approach: Maintains a context of previously seen headers to</a:t>
            </a:r>
            <a:endParaRPr lang="en-US" sz="1800">
              <a:latin typeface="Times New Roman"/>
              <a:ea typeface="+mn-lt"/>
              <a:cs typeface="Times New Roman"/>
            </a:endParaRPr>
          </a:p>
          <a:p>
            <a:pPr>
              <a:buNone/>
            </a:pPr>
            <a:r>
              <a:rPr lang="en-US" sz="1800">
                <a:latin typeface="Times New Roman"/>
                <a:ea typeface="+mn-lt"/>
                <a:cs typeface="+mn-lt"/>
              </a:rPr>
              <a:t>achieve high compression ratios.</a:t>
            </a:r>
            <a:endParaRPr lang="en-US" sz="1800">
              <a:latin typeface="Times New Roman"/>
              <a:cs typeface="Times New Roman"/>
            </a:endParaRPr>
          </a:p>
          <a:p>
            <a:pPr>
              <a:buNone/>
            </a:pPr>
            <a:r>
              <a:rPr lang="en-US" sz="1800" b="1">
                <a:latin typeface="Times New Roman"/>
                <a:ea typeface="+mn-lt"/>
                <a:cs typeface="+mn-lt"/>
              </a:rPr>
              <a:t>ROHC Profiles:</a:t>
            </a:r>
            <a:endParaRPr lang="en-US" sz="1800" b="1">
              <a:latin typeface="Times New Roman"/>
              <a:cs typeface="Times New Roman"/>
            </a:endParaRPr>
          </a:p>
          <a:p>
            <a:r>
              <a:rPr lang="en-US" sz="1800">
                <a:latin typeface="Times New Roman"/>
                <a:ea typeface="+mn-lt"/>
                <a:cs typeface="+mn-lt"/>
              </a:rPr>
              <a:t>IP/UDP/RTP Profile: Compresses headers for real-time applications, reducing overhead for streaming data.</a:t>
            </a:r>
            <a:endParaRPr lang="en-US" sz="1800">
              <a:latin typeface="Times New Roman"/>
              <a:cs typeface="Times New Roman"/>
            </a:endParaRPr>
          </a:p>
          <a:p>
            <a:r>
              <a:rPr lang="en-US" sz="1800">
                <a:latin typeface="Times New Roman"/>
                <a:ea typeface="+mn-lt"/>
                <a:cs typeface="+mn-lt"/>
              </a:rPr>
              <a:t>TCP Profile:</a:t>
            </a:r>
            <a:r>
              <a:rPr lang="en-US" sz="1800" b="1">
                <a:latin typeface="Times New Roman"/>
                <a:ea typeface="+mn-lt"/>
                <a:cs typeface="+mn-lt"/>
              </a:rPr>
              <a:t> </a:t>
            </a:r>
            <a:r>
              <a:rPr lang="en-US" sz="1800">
                <a:latin typeface="Times New Roman"/>
                <a:ea typeface="+mn-lt"/>
                <a:cs typeface="+mn-lt"/>
              </a:rPr>
              <a:t>Compresses TCP headers, improving efficiency for reliable data transmission.</a:t>
            </a:r>
            <a:endParaRPr lang="en-US" sz="1800">
              <a:latin typeface="Times New Roman"/>
              <a:cs typeface="Times New Roman"/>
            </a:endParaRPr>
          </a:p>
          <a:p>
            <a:pPr>
              <a:buNone/>
            </a:pPr>
            <a:r>
              <a:rPr lang="en-US" sz="1800" b="1">
                <a:latin typeface="Times New Roman"/>
                <a:ea typeface="+mn-lt"/>
                <a:cs typeface="+mn-lt"/>
              </a:rPr>
              <a:t>Detailed Process:</a:t>
            </a:r>
            <a:endParaRPr lang="en-US" sz="1800" b="1">
              <a:latin typeface="Times New Roman"/>
              <a:cs typeface="Times New Roman"/>
            </a:endParaRPr>
          </a:p>
          <a:p>
            <a:r>
              <a:rPr lang="en-US" sz="1800">
                <a:latin typeface="Times New Roman"/>
                <a:ea typeface="+mn-lt"/>
                <a:cs typeface="+mn-lt"/>
              </a:rPr>
              <a:t>Initialization: Sets up context for new connections.</a:t>
            </a:r>
            <a:endParaRPr lang="en-US" sz="1800">
              <a:latin typeface="Times New Roman"/>
              <a:cs typeface="Times New Roman"/>
            </a:endParaRPr>
          </a:p>
          <a:p>
            <a:r>
              <a:rPr lang="en-US" sz="1800">
                <a:latin typeface="Times New Roman"/>
                <a:ea typeface="+mn-lt"/>
                <a:cs typeface="+mn-lt"/>
              </a:rPr>
              <a:t>Compression: Applies context-based compression algorithms.</a:t>
            </a:r>
            <a:endParaRPr lang="en-US" sz="1800">
              <a:latin typeface="Times New Roman"/>
              <a:cs typeface="Times New Roman"/>
            </a:endParaRPr>
          </a:p>
          <a:p>
            <a:r>
              <a:rPr lang="en-US" sz="1800">
                <a:latin typeface="Times New Roman"/>
                <a:ea typeface="+mn-lt"/>
                <a:cs typeface="+mn-lt"/>
              </a:rPr>
              <a:t>Decompression: Reconstructs headers at the receiver using context.</a:t>
            </a:r>
            <a:endParaRPr lang="en-US" sz="1800">
              <a:latin typeface="Times New Roman"/>
              <a:cs typeface="Times New Roman"/>
            </a:endParaRPr>
          </a:p>
          <a:p>
            <a:pPr marL="0" indent="0">
              <a:buNone/>
            </a:pPr>
            <a:endParaRPr lang="en-US" sz="1800">
              <a:latin typeface="Times New Roman"/>
              <a:cs typeface="Times New Roman"/>
            </a:endParaRPr>
          </a:p>
        </p:txBody>
      </p:sp>
      <p:sp>
        <p:nvSpPr>
          <p:cNvPr id="4" name="Date Placeholder 3">
            <a:extLst>
              <a:ext uri="{FF2B5EF4-FFF2-40B4-BE49-F238E27FC236}">
                <a16:creationId xmlns:a16="http://schemas.microsoft.com/office/drawing/2014/main" id="{17098398-86A4-BF77-3E79-711EB4DE87DC}"/>
              </a:ext>
            </a:extLst>
          </p:cNvPr>
          <p:cNvSpPr>
            <a:spLocks noGrp="1"/>
          </p:cNvSpPr>
          <p:nvPr>
            <p:ph type="dt" sz="half" idx="10"/>
          </p:nvPr>
        </p:nvSpPr>
        <p:spPr/>
        <p:txBody>
          <a:bodyPr/>
          <a:lstStyle/>
          <a:p>
            <a:fld id="{8D0E2CA2-0999-4996-B46E-1F823625F787}" type="datetime1">
              <a:rPr lang="en-US" smtClean="0"/>
              <a:t>8/10/2024</a:t>
            </a:fld>
            <a:endParaRPr lang="en-US"/>
          </a:p>
        </p:txBody>
      </p:sp>
      <p:sp>
        <p:nvSpPr>
          <p:cNvPr id="5" name="Footer Placeholder 4">
            <a:extLst>
              <a:ext uri="{FF2B5EF4-FFF2-40B4-BE49-F238E27FC236}">
                <a16:creationId xmlns:a16="http://schemas.microsoft.com/office/drawing/2014/main" id="{1E8CFFB2-0034-2CB0-E65D-3BA1CCF3F0FA}"/>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3A99DFF2-E8BC-67B2-CB5F-E7A6DC3E192A}"/>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75211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3CD61EC-75F2-D09C-BD3D-C6FD29DC1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2" y="1797186"/>
            <a:ext cx="10457332" cy="2724721"/>
          </a:xfrm>
          <a:prstGeom prst="rect">
            <a:avLst/>
          </a:prstGeom>
        </p:spPr>
      </p:pic>
      <p:sp>
        <p:nvSpPr>
          <p:cNvPr id="14" name="TextBox 13">
            <a:extLst>
              <a:ext uri="{FF2B5EF4-FFF2-40B4-BE49-F238E27FC236}">
                <a16:creationId xmlns:a16="http://schemas.microsoft.com/office/drawing/2014/main" id="{32035B72-1B7E-F023-2D79-74710D165310}"/>
              </a:ext>
            </a:extLst>
          </p:cNvPr>
          <p:cNvSpPr txBox="1"/>
          <p:nvPr/>
        </p:nvSpPr>
        <p:spPr>
          <a:xfrm>
            <a:off x="3631224" y="5093110"/>
            <a:ext cx="4929556" cy="369332"/>
          </a:xfrm>
          <a:prstGeom prst="rect">
            <a:avLst/>
          </a:prstGeom>
          <a:solidFill>
            <a:schemeClr val="accent6">
              <a:lumMod val="20000"/>
              <a:lumOff val="80000"/>
            </a:schemeClr>
          </a:solidFill>
        </p:spPr>
        <p:txBody>
          <a:bodyPr wrap="none" lIns="91440" tIns="45720" rIns="91440" bIns="45720" rtlCol="0" anchor="t">
            <a:spAutoFit/>
          </a:bodyPr>
          <a:lstStyle/>
          <a:p>
            <a:pPr algn="ctr"/>
            <a:r>
              <a:rPr lang="en-US" dirty="0">
                <a:latin typeface="Times New Roman"/>
                <a:cs typeface="Times New Roman"/>
              </a:rPr>
              <a:t>Figure No.3: Robust Header Compression (ROHC)</a:t>
            </a:r>
            <a:endParaRPr lang="en-IN" dirty="0">
              <a:latin typeface="Times New Roman"/>
              <a:cs typeface="Times New Roman"/>
            </a:endParaRPr>
          </a:p>
        </p:txBody>
      </p:sp>
      <p:sp>
        <p:nvSpPr>
          <p:cNvPr id="2" name="Date Placeholder 1">
            <a:extLst>
              <a:ext uri="{FF2B5EF4-FFF2-40B4-BE49-F238E27FC236}">
                <a16:creationId xmlns:a16="http://schemas.microsoft.com/office/drawing/2014/main" id="{B4198285-2AD5-3E09-FEC2-0BF83481E99B}"/>
              </a:ext>
            </a:extLst>
          </p:cNvPr>
          <p:cNvSpPr>
            <a:spLocks noGrp="1"/>
          </p:cNvSpPr>
          <p:nvPr>
            <p:ph type="dt" sz="half" idx="10"/>
          </p:nvPr>
        </p:nvSpPr>
        <p:spPr/>
        <p:txBody>
          <a:bodyPr/>
          <a:lstStyle/>
          <a:p>
            <a:fld id="{8D3AFB27-4659-4E16-8C25-02623DFC39F2}" type="datetime1">
              <a:rPr lang="en-US" smtClean="0"/>
              <a:t>8/10/2024</a:t>
            </a:fld>
            <a:endParaRPr lang="en-US"/>
          </a:p>
        </p:txBody>
      </p:sp>
      <p:sp>
        <p:nvSpPr>
          <p:cNvPr id="3" name="Footer Placeholder 2">
            <a:extLst>
              <a:ext uri="{FF2B5EF4-FFF2-40B4-BE49-F238E27FC236}">
                <a16:creationId xmlns:a16="http://schemas.microsoft.com/office/drawing/2014/main" id="{C37F00C6-851D-C30A-DA53-5CC344E36907}"/>
              </a:ext>
            </a:extLst>
          </p:cNvPr>
          <p:cNvSpPr>
            <a:spLocks noGrp="1"/>
          </p:cNvSpPr>
          <p:nvPr>
            <p:ph type="ftr" sz="quarter" idx="11"/>
          </p:nvPr>
        </p:nvSpPr>
        <p:spPr/>
        <p:txBody>
          <a:bodyPr/>
          <a:lstStyle/>
          <a:p>
            <a:r>
              <a:rPr lang="en-US"/>
              <a:t>©Wipro- All Rights reserved</a:t>
            </a:r>
          </a:p>
        </p:txBody>
      </p:sp>
      <p:sp>
        <p:nvSpPr>
          <p:cNvPr id="4" name="Slide Number Placeholder 3">
            <a:extLst>
              <a:ext uri="{FF2B5EF4-FFF2-40B4-BE49-F238E27FC236}">
                <a16:creationId xmlns:a16="http://schemas.microsoft.com/office/drawing/2014/main" id="{04EACFAF-6EBF-B467-5A7B-47D465841FFC}"/>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425300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6"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93F048A-1ECA-25B5-7269-485A05995271}"/>
              </a:ext>
            </a:extLst>
          </p:cNvPr>
          <p:cNvSpPr>
            <a:spLocks noGrp="1"/>
          </p:cNvSpPr>
          <p:nvPr>
            <p:ph type="title"/>
          </p:nvPr>
        </p:nvSpPr>
        <p:spPr>
          <a:xfrm>
            <a:off x="786385" y="841248"/>
            <a:ext cx="5129600" cy="5340097"/>
          </a:xfrm>
        </p:spPr>
        <p:txBody>
          <a:bodyPr anchor="ctr">
            <a:normAutofit/>
          </a:bodyPr>
          <a:lstStyle/>
          <a:p>
            <a:r>
              <a:rPr lang="en-US" sz="4100" b="1">
                <a:solidFill>
                  <a:schemeClr val="bg1"/>
                </a:solidFill>
                <a:latin typeface="Times New Roman"/>
                <a:cs typeface="Arial"/>
              </a:rPr>
              <a:t>Code Snippet/Algorithm</a:t>
            </a:r>
            <a:r>
              <a:rPr lang="en-US" sz="4100">
                <a:solidFill>
                  <a:schemeClr val="bg1"/>
                </a:solidFill>
                <a:latin typeface="Times New Roman"/>
                <a:cs typeface="Arial"/>
              </a:rPr>
              <a:t>:</a:t>
            </a:r>
            <a:endParaRPr lang="en-US" sz="410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72DD10DF-D4AC-5D5A-F02E-58E44748A23E}"/>
              </a:ext>
            </a:extLst>
          </p:cNvPr>
          <p:cNvSpPr>
            <a:spLocks noGrp="1"/>
          </p:cNvSpPr>
          <p:nvPr>
            <p:ph idx="1"/>
          </p:nvPr>
        </p:nvSpPr>
        <p:spPr>
          <a:xfrm>
            <a:off x="6464410" y="841247"/>
            <a:ext cx="4943977" cy="5362508"/>
          </a:xfrm>
        </p:spPr>
        <p:txBody>
          <a:bodyPr vert="horz" lIns="91440" tIns="45720" rIns="91440" bIns="45720" rtlCol="0" anchor="ctr">
            <a:normAutofit/>
          </a:bodyPr>
          <a:lstStyle/>
          <a:p>
            <a:pPr marL="0" indent="0">
              <a:buNone/>
            </a:pPr>
            <a:r>
              <a:rPr lang="en-US" sz="2000">
                <a:solidFill>
                  <a:schemeClr val="tx2"/>
                </a:solidFill>
                <a:latin typeface="Times New Roman"/>
                <a:cs typeface="Arial"/>
              </a:rPr>
              <a:t>// ROHC Compression Algorithm Example</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void </a:t>
            </a:r>
            <a:r>
              <a:rPr lang="en-US" sz="2000" err="1">
                <a:solidFill>
                  <a:schemeClr val="tx2"/>
                </a:solidFill>
                <a:latin typeface="Times New Roman"/>
                <a:ea typeface="+mn-lt"/>
                <a:cs typeface="+mn-lt"/>
              </a:rPr>
              <a:t>compressROHC</a:t>
            </a:r>
            <a:r>
              <a:rPr lang="en-US" sz="2000">
                <a:solidFill>
                  <a:schemeClr val="tx2"/>
                </a:solidFill>
                <a:latin typeface="Times New Roman"/>
                <a:ea typeface="+mn-lt"/>
                <a:cs typeface="+mn-lt"/>
              </a:rPr>
              <a:t>(Header </a:t>
            </a:r>
            <a:r>
              <a:rPr lang="en-US" sz="2000" err="1">
                <a:solidFill>
                  <a:schemeClr val="tx2"/>
                </a:solidFill>
                <a:latin typeface="Times New Roman"/>
                <a:ea typeface="+mn-lt"/>
                <a:cs typeface="+mn-lt"/>
              </a:rPr>
              <a:t>header</a:t>
            </a:r>
            <a:r>
              <a:rPr lang="en-US" sz="2000">
                <a:solidFill>
                  <a:schemeClr val="tx2"/>
                </a:solidFill>
                <a:latin typeface="Times New Roman"/>
                <a:ea typeface="+mn-lt"/>
                <a:cs typeface="+mn-lt"/>
              </a:rPr>
              <a:t>, Context context) {</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if (</a:t>
            </a:r>
            <a:r>
              <a:rPr lang="en-US" sz="2000" err="1">
                <a:solidFill>
                  <a:schemeClr val="tx2"/>
                </a:solidFill>
                <a:latin typeface="Times New Roman"/>
                <a:ea typeface="+mn-lt"/>
                <a:cs typeface="+mn-lt"/>
              </a:rPr>
              <a:t>contextExists</a:t>
            </a:r>
            <a:r>
              <a:rPr lang="en-US" sz="2000">
                <a:solidFill>
                  <a:schemeClr val="tx2"/>
                </a:solidFill>
                <a:latin typeface="Times New Roman"/>
                <a:ea typeface="+mn-lt"/>
                <a:cs typeface="+mn-lt"/>
              </a:rPr>
              <a:t>(context)) {</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 Use stored context to compress header</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a:t>
            </a:r>
            <a:r>
              <a:rPr lang="en-US" sz="2000" err="1">
                <a:solidFill>
                  <a:schemeClr val="tx2"/>
                </a:solidFill>
                <a:latin typeface="Times New Roman"/>
                <a:ea typeface="+mn-lt"/>
                <a:cs typeface="+mn-lt"/>
              </a:rPr>
              <a:t>applyContextCompression</a:t>
            </a:r>
            <a:r>
              <a:rPr lang="en-US" sz="2000">
                <a:solidFill>
                  <a:schemeClr val="tx2"/>
                </a:solidFill>
                <a:latin typeface="Times New Roman"/>
                <a:ea typeface="+mn-lt"/>
                <a:cs typeface="+mn-lt"/>
              </a:rPr>
              <a:t>(header, context);</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 else {</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 Initialize context if not available</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a:t>
            </a:r>
            <a:r>
              <a:rPr lang="en-US" sz="2000" err="1">
                <a:solidFill>
                  <a:schemeClr val="tx2"/>
                </a:solidFill>
                <a:latin typeface="Times New Roman"/>
                <a:ea typeface="+mn-lt"/>
                <a:cs typeface="+mn-lt"/>
              </a:rPr>
              <a:t>initializeContext</a:t>
            </a:r>
            <a:r>
              <a:rPr lang="en-US" sz="2000">
                <a:solidFill>
                  <a:schemeClr val="tx2"/>
                </a:solidFill>
                <a:latin typeface="Times New Roman"/>
                <a:ea typeface="+mn-lt"/>
                <a:cs typeface="+mn-lt"/>
              </a:rPr>
              <a:t>(header, context);</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    }</a:t>
            </a:r>
            <a:endParaRPr lang="en-US" sz="2000">
              <a:solidFill>
                <a:schemeClr val="tx2"/>
              </a:solidFill>
              <a:latin typeface="Times New Roman"/>
              <a:cs typeface="Times New Roman"/>
            </a:endParaRPr>
          </a:p>
          <a:p>
            <a:pPr marL="0" indent="0">
              <a:buNone/>
            </a:pPr>
            <a:r>
              <a:rPr lang="en-US" sz="2000">
                <a:solidFill>
                  <a:schemeClr val="tx2"/>
                </a:solidFill>
                <a:latin typeface="Times New Roman"/>
                <a:ea typeface="+mn-lt"/>
                <a:cs typeface="+mn-lt"/>
              </a:rPr>
              <a:t>}</a:t>
            </a:r>
            <a:endParaRPr lang="en-US" sz="2000">
              <a:solidFill>
                <a:schemeClr val="tx2"/>
              </a:solidFill>
              <a:latin typeface="Times New Roman"/>
              <a:cs typeface="Times New Roman"/>
            </a:endParaRPr>
          </a:p>
        </p:txBody>
      </p:sp>
      <p:sp>
        <p:nvSpPr>
          <p:cNvPr id="4" name="Date Placeholder 3">
            <a:extLst>
              <a:ext uri="{FF2B5EF4-FFF2-40B4-BE49-F238E27FC236}">
                <a16:creationId xmlns:a16="http://schemas.microsoft.com/office/drawing/2014/main" id="{78CB46A8-7C65-7F37-D87A-52B07B4F545D}"/>
              </a:ext>
            </a:extLst>
          </p:cNvPr>
          <p:cNvSpPr>
            <a:spLocks noGrp="1"/>
          </p:cNvSpPr>
          <p:nvPr>
            <p:ph type="dt" sz="half" idx="10"/>
          </p:nvPr>
        </p:nvSpPr>
        <p:spPr>
          <a:xfrm rot="5400000">
            <a:off x="10735056" y="987552"/>
            <a:ext cx="2286000" cy="640080"/>
          </a:xfrm>
        </p:spPr>
        <p:txBody>
          <a:bodyPr anchor="ctr">
            <a:normAutofit/>
          </a:bodyPr>
          <a:lstStyle/>
          <a:p>
            <a:pPr algn="r">
              <a:spcAft>
                <a:spcPts val="600"/>
              </a:spcAft>
            </a:pPr>
            <a:fld id="{85288625-0D83-4F65-B30B-CBD7D44D3543}" type="datetime1">
              <a:rPr lang="en-US" sz="1000">
                <a:solidFill>
                  <a:schemeClr val="tx2"/>
                </a:solidFill>
              </a:rPr>
              <a:pPr algn="r">
                <a:spcAft>
                  <a:spcPts val="600"/>
                </a:spcAft>
              </a:pPr>
              <a:t>8/10/2024</a:t>
            </a:fld>
            <a:endParaRPr lang="en-US" sz="1000">
              <a:solidFill>
                <a:schemeClr val="tx2"/>
              </a:solidFill>
            </a:endParaRPr>
          </a:p>
        </p:txBody>
      </p:sp>
      <p:sp>
        <p:nvSpPr>
          <p:cNvPr id="5" name="Footer Placeholder 4">
            <a:extLst>
              <a:ext uri="{FF2B5EF4-FFF2-40B4-BE49-F238E27FC236}">
                <a16:creationId xmlns:a16="http://schemas.microsoft.com/office/drawing/2014/main" id="{287F59C0-2224-2929-78BD-62101CE0ADA4}"/>
              </a:ext>
            </a:extLst>
          </p:cNvPr>
          <p:cNvSpPr>
            <a:spLocks noGrp="1"/>
          </p:cNvSpPr>
          <p:nvPr>
            <p:ph type="ftr" sz="quarter" idx="11"/>
          </p:nvPr>
        </p:nvSpPr>
        <p:spPr>
          <a:xfrm rot="5400000">
            <a:off x="10040112" y="4032504"/>
            <a:ext cx="3657600" cy="640080"/>
          </a:xfrm>
        </p:spPr>
        <p:txBody>
          <a:bodyPr anchor="ctr">
            <a:normAutofit/>
          </a:bodyPr>
          <a:lstStyle/>
          <a:p>
            <a:pPr>
              <a:spcAft>
                <a:spcPts val="600"/>
              </a:spcAft>
            </a:pPr>
            <a:r>
              <a:rPr lang="en-US" sz="1000">
                <a:solidFill>
                  <a:schemeClr val="tx2"/>
                </a:solidFill>
              </a:rPr>
              <a:t>©Wipro- All Rights reserved</a:t>
            </a:r>
          </a:p>
        </p:txBody>
      </p:sp>
      <p:sp>
        <p:nvSpPr>
          <p:cNvPr id="6" name="Slide Number Placeholder 5">
            <a:extLst>
              <a:ext uri="{FF2B5EF4-FFF2-40B4-BE49-F238E27FC236}">
                <a16:creationId xmlns:a16="http://schemas.microsoft.com/office/drawing/2014/main" id="{B94B512D-FFCE-BE1D-6156-BD24A1631CED}"/>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48F63A3B-78C7-47BE-AE5E-E10140E04643}" type="slidenum">
              <a:rPr lang="en-US" sz="1600">
                <a:solidFill>
                  <a:schemeClr val="tx2"/>
                </a:solidFill>
              </a:rPr>
              <a:pPr algn="ctr">
                <a:spcAft>
                  <a:spcPts val="600"/>
                </a:spcAft>
              </a:pPr>
              <a:t>12</a:t>
            </a:fld>
            <a:endParaRPr lang="en-US" sz="1600">
              <a:solidFill>
                <a:schemeClr val="tx2"/>
              </a:solidFill>
            </a:endParaRPr>
          </a:p>
        </p:txBody>
      </p:sp>
    </p:spTree>
    <p:extLst>
      <p:ext uri="{BB962C8B-B14F-4D97-AF65-F5344CB8AC3E}">
        <p14:creationId xmlns:p14="http://schemas.microsoft.com/office/powerpoint/2010/main" val="163643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bstract blurred public library with bookshelves">
            <a:extLst>
              <a:ext uri="{FF2B5EF4-FFF2-40B4-BE49-F238E27FC236}">
                <a16:creationId xmlns:a16="http://schemas.microsoft.com/office/drawing/2014/main" id="{E64EE1B1-C6A6-7DF5-0AF2-34A6D9D14959}"/>
              </a:ext>
            </a:extLst>
          </p:cNvPr>
          <p:cNvPicPr>
            <a:picLocks noChangeAspect="1"/>
          </p:cNvPicPr>
          <p:nvPr/>
        </p:nvPicPr>
        <p:blipFill>
          <a:blip r:embed="rId2"/>
          <a:srcRect l="12710" r="34635" b="3"/>
          <a:stretch/>
        </p:blipFill>
        <p:spPr>
          <a:xfrm>
            <a:off x="-1" y="-2"/>
            <a:ext cx="3404346" cy="6858002"/>
          </a:xfrm>
          <a:prstGeom prst="rect">
            <a:avLst/>
          </a:prstGeom>
        </p:spPr>
      </p:pic>
      <p:sp useBgFill="1">
        <p:nvSpPr>
          <p:cNvPr id="29" name="Rectangle 2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DAE63-301A-BAB6-8DF4-043642B5EB86}"/>
              </a:ext>
            </a:extLst>
          </p:cNvPr>
          <p:cNvSpPr>
            <a:spLocks noGrp="1"/>
          </p:cNvSpPr>
          <p:nvPr>
            <p:ph type="title"/>
          </p:nvPr>
        </p:nvSpPr>
        <p:spPr>
          <a:xfrm>
            <a:off x="4042230" y="405685"/>
            <a:ext cx="7459614" cy="1178301"/>
          </a:xfrm>
        </p:spPr>
        <p:txBody>
          <a:bodyPr>
            <a:normAutofit fontScale="90000"/>
          </a:bodyPr>
          <a:lstStyle/>
          <a:p>
            <a:r>
              <a:rPr lang="en-US" sz="4000" b="1">
                <a:latin typeface="Times New Roman"/>
                <a:ea typeface="+mj-lt"/>
                <a:cs typeface="+mj-lt"/>
              </a:rPr>
              <a:t>Stateless Header Compression (SHC)</a:t>
            </a:r>
          </a:p>
        </p:txBody>
      </p:sp>
      <p:sp>
        <p:nvSpPr>
          <p:cNvPr id="3" name="Content Placeholder 2">
            <a:extLst>
              <a:ext uri="{FF2B5EF4-FFF2-40B4-BE49-F238E27FC236}">
                <a16:creationId xmlns:a16="http://schemas.microsoft.com/office/drawing/2014/main" id="{EAE854E5-89F9-EFD4-F1BB-6D3187A34601}"/>
              </a:ext>
            </a:extLst>
          </p:cNvPr>
          <p:cNvSpPr>
            <a:spLocks noGrp="1"/>
          </p:cNvSpPr>
          <p:nvPr>
            <p:ph idx="1"/>
          </p:nvPr>
        </p:nvSpPr>
        <p:spPr>
          <a:xfrm>
            <a:off x="3978373" y="1959501"/>
            <a:ext cx="7525157" cy="4586516"/>
          </a:xfrm>
        </p:spPr>
        <p:txBody>
          <a:bodyPr vert="horz" lIns="91440" tIns="45720" rIns="91440" bIns="45720" rtlCol="0" anchor="ctr">
            <a:noAutofit/>
          </a:bodyPr>
          <a:lstStyle/>
          <a:p>
            <a:r>
              <a:rPr lang="en-US" sz="1900" b="1">
                <a:latin typeface="Times New Roman"/>
                <a:cs typeface="Calibri"/>
              </a:rPr>
              <a:t>Explanation:</a:t>
            </a:r>
          </a:p>
          <a:p>
            <a:pPr lvl="1"/>
            <a:r>
              <a:rPr lang="en-US" sz="1900">
                <a:latin typeface="Times New Roman"/>
                <a:cs typeface="Calibri"/>
              </a:rPr>
              <a:t>Dictionary-Based Compression: SHC uses predefined dictionaries to compress headers, without maintaining state information.</a:t>
            </a:r>
          </a:p>
          <a:p>
            <a:r>
              <a:rPr lang="en-US" sz="1900" b="1">
                <a:latin typeface="Times New Roman"/>
                <a:cs typeface="Calibri"/>
              </a:rPr>
              <a:t>Principles:</a:t>
            </a:r>
          </a:p>
          <a:p>
            <a:pPr lvl="1"/>
            <a:r>
              <a:rPr lang="en-US" sz="1900">
                <a:latin typeface="Times New Roman"/>
                <a:cs typeface="Calibri"/>
              </a:rPr>
              <a:t>Fixed Dictionary: A set of standard rules for common header fields.</a:t>
            </a:r>
          </a:p>
          <a:p>
            <a:pPr lvl="1"/>
            <a:r>
              <a:rPr lang="en-US" sz="1900">
                <a:latin typeface="Times New Roman"/>
                <a:cs typeface="Calibri"/>
              </a:rPr>
              <a:t>Dynamic Dictionary: Adapts based on the header fields observed during transmission.</a:t>
            </a:r>
          </a:p>
          <a:p>
            <a:r>
              <a:rPr lang="en-US" sz="1900" b="1">
                <a:latin typeface="Times New Roman"/>
                <a:cs typeface="Calibri"/>
              </a:rPr>
              <a:t>Detailed Process:</a:t>
            </a:r>
          </a:p>
          <a:p>
            <a:pPr lvl="1"/>
            <a:r>
              <a:rPr lang="en-US" sz="1900">
                <a:latin typeface="Times New Roman"/>
                <a:cs typeface="Calibri"/>
              </a:rPr>
              <a:t>Dictionary Lookup: Identifies header fields using predefined dictionaries.</a:t>
            </a:r>
          </a:p>
          <a:p>
            <a:pPr lvl="1"/>
            <a:r>
              <a:rPr lang="en-US" sz="1900">
                <a:latin typeface="Times New Roman"/>
                <a:cs typeface="Calibri"/>
              </a:rPr>
              <a:t>Compression: Applies compression based on dictionary entries.</a:t>
            </a:r>
          </a:p>
          <a:p>
            <a:pPr lvl="1"/>
            <a:r>
              <a:rPr lang="en-US" sz="1900">
                <a:latin typeface="Times New Roman"/>
                <a:cs typeface="Calibri"/>
              </a:rPr>
              <a:t>Decompression: Reconstructs original headers using the dictionary at the receiver.</a:t>
            </a:r>
          </a:p>
          <a:p>
            <a:endParaRPr lang="en-US" sz="1900">
              <a:latin typeface="Times New Roman"/>
              <a:cs typeface="Times New Roman"/>
            </a:endParaRPr>
          </a:p>
        </p:txBody>
      </p:sp>
      <p:sp>
        <p:nvSpPr>
          <p:cNvPr id="4" name="Date Placeholder 3">
            <a:extLst>
              <a:ext uri="{FF2B5EF4-FFF2-40B4-BE49-F238E27FC236}">
                <a16:creationId xmlns:a16="http://schemas.microsoft.com/office/drawing/2014/main" id="{10CD56CE-5BE4-A5AF-7BF2-ED82E0981DD9}"/>
              </a:ext>
            </a:extLst>
          </p:cNvPr>
          <p:cNvSpPr>
            <a:spLocks noGrp="1"/>
          </p:cNvSpPr>
          <p:nvPr>
            <p:ph type="dt" sz="half" idx="10"/>
          </p:nvPr>
        </p:nvSpPr>
        <p:spPr/>
        <p:txBody>
          <a:bodyPr/>
          <a:lstStyle/>
          <a:p>
            <a:fld id="{CA1AFDFE-14AC-4978-B1F4-3EC3A298A429}" type="datetime1">
              <a:rPr lang="en-US" smtClean="0"/>
              <a:t>8/10/2024</a:t>
            </a:fld>
            <a:endParaRPr lang="en-US"/>
          </a:p>
        </p:txBody>
      </p:sp>
      <p:sp>
        <p:nvSpPr>
          <p:cNvPr id="5" name="Footer Placeholder 4">
            <a:extLst>
              <a:ext uri="{FF2B5EF4-FFF2-40B4-BE49-F238E27FC236}">
                <a16:creationId xmlns:a16="http://schemas.microsoft.com/office/drawing/2014/main" id="{3FD0BA0D-A664-BBCA-A766-53C2C5BB3703}"/>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6B5625E8-4129-3F85-107C-04F854872D42}"/>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108492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uter program&#10;&#10;Description automatically generated">
            <a:extLst>
              <a:ext uri="{FF2B5EF4-FFF2-40B4-BE49-F238E27FC236}">
                <a16:creationId xmlns:a16="http://schemas.microsoft.com/office/drawing/2014/main" id="{D7E4ADBA-527D-9899-1099-FE104ACA4086}"/>
              </a:ext>
            </a:extLst>
          </p:cNvPr>
          <p:cNvPicPr>
            <a:picLocks noChangeAspect="1"/>
          </p:cNvPicPr>
          <p:nvPr/>
        </p:nvPicPr>
        <p:blipFill>
          <a:blip r:embed="rId2"/>
          <a:stretch>
            <a:fillRect/>
          </a:stretch>
        </p:blipFill>
        <p:spPr>
          <a:xfrm>
            <a:off x="1875495" y="643467"/>
            <a:ext cx="8441009"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D3B37E7-517D-6910-014D-53C3813E82A6}"/>
              </a:ext>
            </a:extLst>
          </p:cNvPr>
          <p:cNvSpPr>
            <a:spLocks noGrp="1"/>
          </p:cNvSpPr>
          <p:nvPr>
            <p:ph type="dt" sz="half" idx="10"/>
          </p:nvPr>
        </p:nvSpPr>
        <p:spPr/>
        <p:txBody>
          <a:bodyPr/>
          <a:lstStyle/>
          <a:p>
            <a:fld id="{0C360C51-9313-488D-BD69-3BA671FCC07E}" type="datetime1">
              <a:rPr lang="en-US" smtClean="0"/>
              <a:t>8/10/2024</a:t>
            </a:fld>
            <a:endParaRPr lang="en-US"/>
          </a:p>
        </p:txBody>
      </p:sp>
      <p:sp>
        <p:nvSpPr>
          <p:cNvPr id="3" name="Footer Placeholder 2">
            <a:extLst>
              <a:ext uri="{FF2B5EF4-FFF2-40B4-BE49-F238E27FC236}">
                <a16:creationId xmlns:a16="http://schemas.microsoft.com/office/drawing/2014/main" id="{A52D815B-63D4-CA4F-B7F4-B6BB05FF3C6A}"/>
              </a:ext>
            </a:extLst>
          </p:cNvPr>
          <p:cNvSpPr>
            <a:spLocks noGrp="1"/>
          </p:cNvSpPr>
          <p:nvPr>
            <p:ph type="ftr" sz="quarter" idx="11"/>
          </p:nvPr>
        </p:nvSpPr>
        <p:spPr/>
        <p:txBody>
          <a:bodyPr/>
          <a:lstStyle/>
          <a:p>
            <a:r>
              <a:rPr lang="en-US"/>
              <a:t>©Wipro- All Rights reserved</a:t>
            </a:r>
          </a:p>
        </p:txBody>
      </p:sp>
      <p:sp>
        <p:nvSpPr>
          <p:cNvPr id="5" name="Slide Number Placeholder 4">
            <a:extLst>
              <a:ext uri="{FF2B5EF4-FFF2-40B4-BE49-F238E27FC236}">
                <a16:creationId xmlns:a16="http://schemas.microsoft.com/office/drawing/2014/main" id="{C18218AB-99B1-F91D-D393-58441835D32B}"/>
              </a:ext>
            </a:extLst>
          </p:cNvPr>
          <p:cNvSpPr>
            <a:spLocks noGrp="1"/>
          </p:cNvSpPr>
          <p:nvPr>
            <p:ph type="sldNum" sz="quarter" idx="12"/>
          </p:nvPr>
        </p:nvSpPr>
        <p:spPr/>
        <p:txBody>
          <a:bodyPr/>
          <a:lstStyle/>
          <a:p>
            <a:fld id="{48F63A3B-78C7-47BE-AE5E-E10140E04643}" type="slidenum">
              <a:rPr lang="en-US" smtClean="0"/>
              <a:t>14</a:t>
            </a:fld>
            <a:endParaRPr lang="en-US"/>
          </a:p>
        </p:txBody>
      </p:sp>
      <p:sp>
        <p:nvSpPr>
          <p:cNvPr id="6" name="TextBox 5">
            <a:extLst>
              <a:ext uri="{FF2B5EF4-FFF2-40B4-BE49-F238E27FC236}">
                <a16:creationId xmlns:a16="http://schemas.microsoft.com/office/drawing/2014/main" id="{83306C91-40F1-DA98-BBE7-0AFC94833B75}"/>
              </a:ext>
            </a:extLst>
          </p:cNvPr>
          <p:cNvSpPr txBox="1"/>
          <p:nvPr/>
        </p:nvSpPr>
        <p:spPr>
          <a:xfrm>
            <a:off x="0" y="6210300"/>
            <a:ext cx="5003800"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rPr>
              <a:t>Figure No.4: Stateless Header Compression (SHC)</a:t>
            </a:r>
            <a:r>
              <a:rPr lang="en-US" dirty="0">
                <a:latin typeface="Times New Roman"/>
                <a:cs typeface="Times New Roman"/>
              </a:rPr>
              <a:t>​</a:t>
            </a:r>
          </a:p>
        </p:txBody>
      </p:sp>
    </p:spTree>
    <p:extLst>
      <p:ext uri="{BB962C8B-B14F-4D97-AF65-F5344CB8AC3E}">
        <p14:creationId xmlns:p14="http://schemas.microsoft.com/office/powerpoint/2010/main" val="154925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4F046-0419-921D-793A-EC26E2224A80}"/>
              </a:ext>
            </a:extLst>
          </p:cNvPr>
          <p:cNvSpPr>
            <a:spLocks noGrp="1"/>
          </p:cNvSpPr>
          <p:nvPr>
            <p:ph type="title"/>
          </p:nvPr>
        </p:nvSpPr>
        <p:spPr>
          <a:xfrm>
            <a:off x="826396" y="586855"/>
            <a:ext cx="4230100" cy="3387497"/>
          </a:xfrm>
        </p:spPr>
        <p:txBody>
          <a:bodyPr anchor="b">
            <a:normAutofit/>
          </a:bodyPr>
          <a:lstStyle/>
          <a:p>
            <a:pPr algn="r"/>
            <a:r>
              <a:rPr lang="en-US" sz="3700" b="1">
                <a:solidFill>
                  <a:srgbClr val="FFFFFF"/>
                </a:solidFill>
                <a:latin typeface="Times New Roman"/>
                <a:ea typeface="+mj-lt"/>
                <a:cs typeface="+mj-lt"/>
              </a:rPr>
              <a:t>Code Snippet/Algorithm:</a:t>
            </a:r>
          </a:p>
        </p:txBody>
      </p:sp>
      <p:sp>
        <p:nvSpPr>
          <p:cNvPr id="5" name="Footer Placeholder 4">
            <a:extLst>
              <a:ext uri="{FF2B5EF4-FFF2-40B4-BE49-F238E27FC236}">
                <a16:creationId xmlns:a16="http://schemas.microsoft.com/office/drawing/2014/main" id="{2113DA68-B295-A645-2160-5F8CCF329F6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©Wipro- All Rights reserved</a:t>
            </a:r>
          </a:p>
        </p:txBody>
      </p:sp>
      <p:sp>
        <p:nvSpPr>
          <p:cNvPr id="3" name="Content Placeholder 2">
            <a:extLst>
              <a:ext uri="{FF2B5EF4-FFF2-40B4-BE49-F238E27FC236}">
                <a16:creationId xmlns:a16="http://schemas.microsoft.com/office/drawing/2014/main" id="{30E56D16-4823-22B5-7683-B5EB7D31777A}"/>
              </a:ext>
            </a:extLst>
          </p:cNvPr>
          <p:cNvSpPr>
            <a:spLocks noGrp="1"/>
          </p:cNvSpPr>
          <p:nvPr>
            <p:ph idx="1"/>
          </p:nvPr>
        </p:nvSpPr>
        <p:spPr>
          <a:xfrm>
            <a:off x="6088541" y="604657"/>
            <a:ext cx="5277064" cy="5590870"/>
          </a:xfrm>
        </p:spPr>
        <p:txBody>
          <a:bodyPr vert="horz" lIns="91440" tIns="45720" rIns="91440" bIns="45720" rtlCol="0" anchor="ctr">
            <a:noAutofit/>
          </a:bodyPr>
          <a:lstStyle/>
          <a:p>
            <a:pPr marL="0" indent="0">
              <a:buNone/>
            </a:pPr>
            <a:r>
              <a:rPr lang="en-US" sz="2000">
                <a:latin typeface="Times New Roman"/>
                <a:ea typeface="+mn-lt"/>
                <a:cs typeface="+mn-lt"/>
              </a:rPr>
              <a:t>// SHC Compression Algorithm Example</a:t>
            </a:r>
            <a:endParaRPr lang="en-US" sz="2000">
              <a:latin typeface="Times New Roman"/>
              <a:cs typeface="Times New Roman"/>
            </a:endParaRPr>
          </a:p>
          <a:p>
            <a:pPr marL="0" indent="0">
              <a:buNone/>
            </a:pPr>
            <a:r>
              <a:rPr lang="en-US" sz="2000">
                <a:latin typeface="Times New Roman"/>
                <a:ea typeface="+mn-lt"/>
                <a:cs typeface="+mn-lt"/>
              </a:rPr>
              <a:t>void </a:t>
            </a:r>
            <a:r>
              <a:rPr lang="en-US" sz="2000" err="1">
                <a:latin typeface="Times New Roman"/>
                <a:ea typeface="+mn-lt"/>
                <a:cs typeface="+mn-lt"/>
              </a:rPr>
              <a:t>compressSHC</a:t>
            </a:r>
            <a:r>
              <a:rPr lang="en-US" sz="2000">
                <a:latin typeface="Times New Roman"/>
                <a:ea typeface="+mn-lt"/>
                <a:cs typeface="+mn-lt"/>
              </a:rPr>
              <a:t>(Header </a:t>
            </a:r>
            <a:r>
              <a:rPr lang="en-US" sz="2000" err="1">
                <a:latin typeface="Times New Roman"/>
                <a:ea typeface="+mn-lt"/>
                <a:cs typeface="+mn-lt"/>
              </a:rPr>
              <a:t>header</a:t>
            </a:r>
            <a:r>
              <a:rPr lang="en-US" sz="2000">
                <a:latin typeface="Times New Roman"/>
                <a:ea typeface="+mn-lt"/>
                <a:cs typeface="+mn-lt"/>
              </a:rPr>
              <a:t>, Dictionary </a:t>
            </a:r>
            <a:r>
              <a:rPr lang="en-US" sz="2000" err="1">
                <a:latin typeface="Times New Roman"/>
                <a:ea typeface="+mn-lt"/>
                <a:cs typeface="+mn-lt"/>
              </a:rPr>
              <a:t>dict</a:t>
            </a:r>
            <a:r>
              <a:rPr lang="en-US" sz="2000">
                <a:latin typeface="Times New Roman"/>
                <a:ea typeface="+mn-lt"/>
                <a:cs typeface="+mn-lt"/>
              </a:rPr>
              <a:t>) {</a:t>
            </a:r>
            <a:endParaRPr lang="en-US" sz="2000">
              <a:latin typeface="Times New Roman"/>
              <a:cs typeface="Times New Roman"/>
            </a:endParaRPr>
          </a:p>
          <a:p>
            <a:pPr marL="0" indent="0">
              <a:buNone/>
            </a:pPr>
            <a:r>
              <a:rPr lang="en-US" sz="2000">
                <a:latin typeface="Times New Roman"/>
                <a:ea typeface="+mn-lt"/>
                <a:cs typeface="+mn-lt"/>
              </a:rPr>
              <a:t>    if (</a:t>
            </a:r>
            <a:r>
              <a:rPr lang="en-US" sz="2000" err="1">
                <a:latin typeface="Times New Roman"/>
                <a:ea typeface="+mn-lt"/>
                <a:cs typeface="+mn-lt"/>
              </a:rPr>
              <a:t>isInDictionary</a:t>
            </a:r>
            <a:r>
              <a:rPr lang="en-US" sz="2000">
                <a:latin typeface="Times New Roman"/>
                <a:ea typeface="+mn-lt"/>
                <a:cs typeface="+mn-lt"/>
              </a:rPr>
              <a:t>(header, </a:t>
            </a:r>
            <a:r>
              <a:rPr lang="en-US" sz="2000" err="1">
                <a:latin typeface="Times New Roman"/>
                <a:ea typeface="+mn-lt"/>
                <a:cs typeface="+mn-lt"/>
              </a:rPr>
              <a:t>dict.fixed</a:t>
            </a:r>
            <a:r>
              <a:rPr lang="en-US" sz="2000">
                <a:latin typeface="Times New Roman"/>
                <a:ea typeface="+mn-lt"/>
                <a:cs typeface="+mn-lt"/>
              </a:rPr>
              <a:t>)) {</a:t>
            </a:r>
            <a:endParaRPr lang="en-US" sz="2000">
              <a:latin typeface="Times New Roman"/>
              <a:cs typeface="Times New Roman"/>
            </a:endParaRPr>
          </a:p>
          <a:p>
            <a:pPr marL="0" indent="0">
              <a:buNone/>
            </a:pPr>
            <a:r>
              <a:rPr lang="en-US" sz="2000">
                <a:latin typeface="Times New Roman"/>
                <a:ea typeface="+mn-lt"/>
                <a:cs typeface="+mn-lt"/>
              </a:rPr>
              <a:t>        // Compress using fixed dictionary</a:t>
            </a:r>
            <a:endParaRPr lang="en-US" sz="2000">
              <a:latin typeface="Times New Roman"/>
              <a:cs typeface="Times New Roman"/>
            </a:endParaRPr>
          </a:p>
          <a:p>
            <a:pPr marL="0" indent="0">
              <a:buNone/>
            </a:pPr>
            <a:r>
              <a:rPr lang="en-US" sz="2000">
                <a:latin typeface="Times New Roman"/>
                <a:ea typeface="+mn-lt"/>
                <a:cs typeface="+mn-lt"/>
              </a:rPr>
              <a:t>        </a:t>
            </a:r>
            <a:r>
              <a:rPr lang="en-US" sz="2000" err="1">
                <a:latin typeface="Times New Roman"/>
                <a:ea typeface="+mn-lt"/>
                <a:cs typeface="+mn-lt"/>
              </a:rPr>
              <a:t>applyFixedDictionaryCompression</a:t>
            </a:r>
            <a:r>
              <a:rPr lang="en-US" sz="2000">
                <a:latin typeface="Times New Roman"/>
                <a:ea typeface="+mn-lt"/>
                <a:cs typeface="+mn-lt"/>
              </a:rPr>
              <a:t>(header, </a:t>
            </a:r>
            <a:r>
              <a:rPr lang="en-US" sz="2000" err="1">
                <a:latin typeface="Times New Roman"/>
                <a:ea typeface="+mn-lt"/>
                <a:cs typeface="+mn-lt"/>
              </a:rPr>
              <a:t>dict.fixed</a:t>
            </a:r>
            <a:r>
              <a:rPr lang="en-US" sz="2000">
                <a:latin typeface="Times New Roman"/>
                <a:ea typeface="+mn-lt"/>
                <a:cs typeface="+mn-lt"/>
              </a:rPr>
              <a:t>);</a:t>
            </a:r>
            <a:endParaRPr lang="en-US" sz="2000">
              <a:latin typeface="Times New Roman"/>
              <a:cs typeface="Times New Roman"/>
            </a:endParaRPr>
          </a:p>
          <a:p>
            <a:pPr marL="0" indent="0">
              <a:buNone/>
            </a:pPr>
            <a:r>
              <a:rPr lang="en-US" sz="2000">
                <a:latin typeface="Times New Roman"/>
                <a:ea typeface="+mn-lt"/>
                <a:cs typeface="+mn-lt"/>
              </a:rPr>
              <a:t>    } else {</a:t>
            </a:r>
            <a:endParaRPr lang="en-US" sz="2000">
              <a:latin typeface="Times New Roman"/>
              <a:cs typeface="Times New Roman"/>
            </a:endParaRPr>
          </a:p>
          <a:p>
            <a:pPr marL="0" indent="0">
              <a:buNone/>
            </a:pPr>
            <a:r>
              <a:rPr lang="en-US" sz="2000">
                <a:latin typeface="Times New Roman"/>
                <a:ea typeface="+mn-lt"/>
                <a:cs typeface="+mn-lt"/>
              </a:rPr>
              <a:t>        // Use dynamic dictionary for compression</a:t>
            </a:r>
            <a:endParaRPr lang="en-US" sz="2000">
              <a:latin typeface="Times New Roman"/>
              <a:cs typeface="Times New Roman"/>
            </a:endParaRPr>
          </a:p>
          <a:p>
            <a:pPr marL="0" indent="0">
              <a:buNone/>
            </a:pPr>
            <a:r>
              <a:rPr lang="en-US" sz="2000">
                <a:latin typeface="Times New Roman"/>
                <a:ea typeface="+mn-lt"/>
                <a:cs typeface="+mn-lt"/>
              </a:rPr>
              <a:t>        </a:t>
            </a:r>
            <a:r>
              <a:rPr lang="en-US" sz="2000" err="1">
                <a:latin typeface="Times New Roman"/>
                <a:ea typeface="+mn-lt"/>
                <a:cs typeface="+mn-lt"/>
              </a:rPr>
              <a:t>applyDynamicDictionaryCompression</a:t>
            </a:r>
            <a:r>
              <a:rPr lang="en-US" sz="2000">
                <a:latin typeface="Times New Roman"/>
                <a:ea typeface="+mn-lt"/>
                <a:cs typeface="+mn-lt"/>
              </a:rPr>
              <a:t>(header, </a:t>
            </a:r>
            <a:r>
              <a:rPr lang="en-US" sz="2000" err="1">
                <a:latin typeface="Times New Roman"/>
                <a:ea typeface="+mn-lt"/>
                <a:cs typeface="+mn-lt"/>
              </a:rPr>
              <a:t>dict.dynamic</a:t>
            </a:r>
            <a:r>
              <a:rPr lang="en-US" sz="2000">
                <a:latin typeface="Times New Roman"/>
                <a:ea typeface="+mn-lt"/>
                <a:cs typeface="+mn-lt"/>
              </a:rPr>
              <a:t>);</a:t>
            </a:r>
            <a:endParaRPr lang="en-US" sz="2000">
              <a:latin typeface="Times New Roman"/>
              <a:cs typeface="Times New Roman"/>
            </a:endParaRPr>
          </a:p>
          <a:p>
            <a:pPr marL="0" indent="0">
              <a:buNone/>
            </a:pPr>
            <a:r>
              <a:rPr lang="en-US" sz="2000">
                <a:latin typeface="Times New Roman"/>
                <a:ea typeface="+mn-lt"/>
                <a:cs typeface="+mn-lt"/>
              </a:rPr>
              <a:t>    }</a:t>
            </a:r>
            <a:endParaRPr lang="en-US" sz="2000">
              <a:latin typeface="Times New Roman"/>
              <a:cs typeface="Times New Roman"/>
            </a:endParaRPr>
          </a:p>
          <a:p>
            <a:pPr marL="0" indent="0">
              <a:buNone/>
            </a:pPr>
            <a:r>
              <a:rPr lang="en-US" sz="2000">
                <a:latin typeface="Times New Roman"/>
                <a:ea typeface="+mn-lt"/>
                <a:cs typeface="+mn-lt"/>
              </a:rPr>
              <a:t>}</a:t>
            </a:r>
            <a:endParaRPr lang="en-US" sz="2000">
              <a:latin typeface="Times New Roman"/>
              <a:cs typeface="Times New Roman"/>
            </a:endParaRPr>
          </a:p>
        </p:txBody>
      </p:sp>
      <p:sp>
        <p:nvSpPr>
          <p:cNvPr id="4" name="Date Placeholder 3">
            <a:extLst>
              <a:ext uri="{FF2B5EF4-FFF2-40B4-BE49-F238E27FC236}">
                <a16:creationId xmlns:a16="http://schemas.microsoft.com/office/drawing/2014/main" id="{2A719936-A0EC-008A-C2C5-E32030EBC903}"/>
              </a:ext>
            </a:extLst>
          </p:cNvPr>
          <p:cNvSpPr>
            <a:spLocks noGrp="1"/>
          </p:cNvSpPr>
          <p:nvPr>
            <p:ph type="dt" sz="half" idx="10"/>
          </p:nvPr>
        </p:nvSpPr>
        <p:spPr>
          <a:xfrm>
            <a:off x="8970264" y="6455664"/>
            <a:ext cx="2743200" cy="365125"/>
          </a:xfrm>
        </p:spPr>
        <p:txBody>
          <a:bodyPr>
            <a:normAutofit/>
          </a:bodyPr>
          <a:lstStyle/>
          <a:p>
            <a:pPr algn="r">
              <a:spcAft>
                <a:spcPts val="600"/>
              </a:spcAft>
            </a:pPr>
            <a:fld id="{5444BB65-E242-4E4D-BC87-F6D7DBF7C0CD}" type="datetime1">
              <a:rPr lang="en-US" sz="1100">
                <a:solidFill>
                  <a:schemeClr val="tx1">
                    <a:lumMod val="50000"/>
                    <a:lumOff val="50000"/>
                  </a:schemeClr>
                </a:solidFill>
              </a:rPr>
              <a:pPr algn="r">
                <a:spcAft>
                  <a:spcPts val="600"/>
                </a:spcAft>
              </a:pPr>
              <a:t>8/10/2024</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790C2E46-20B8-D220-B1BD-BF0D77AC114C}"/>
              </a:ext>
            </a:extLst>
          </p:cNvPr>
          <p:cNvSpPr>
            <a:spLocks noGrp="1"/>
          </p:cNvSpPr>
          <p:nvPr>
            <p:ph type="sldNum" sz="quarter" idx="12"/>
          </p:nvPr>
        </p:nvSpPr>
        <p:spPr>
          <a:xfrm>
            <a:off x="11704320" y="6455664"/>
            <a:ext cx="448056" cy="365125"/>
          </a:xfrm>
        </p:spPr>
        <p:txBody>
          <a:bodyPr>
            <a:normAutofit/>
          </a:bodyPr>
          <a:lstStyle/>
          <a:p>
            <a:pPr>
              <a:spcAft>
                <a:spcPts val="600"/>
              </a:spcAft>
            </a:pPr>
            <a:fld id="{48F63A3B-78C7-47BE-AE5E-E10140E04643}"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2992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26FDB5C-124F-9388-7103-1747D39CED72}"/>
              </a:ext>
            </a:extLst>
          </p:cNvPr>
          <p:cNvSpPr>
            <a:spLocks noGrp="1"/>
          </p:cNvSpPr>
          <p:nvPr>
            <p:ph type="title"/>
          </p:nvPr>
        </p:nvSpPr>
        <p:spPr>
          <a:xfrm>
            <a:off x="479394" y="1070800"/>
            <a:ext cx="3939688" cy="5583126"/>
          </a:xfrm>
        </p:spPr>
        <p:txBody>
          <a:bodyPr>
            <a:normAutofit/>
          </a:bodyPr>
          <a:lstStyle/>
          <a:p>
            <a:pPr algn="r">
              <a:spcBef>
                <a:spcPts val="1000"/>
              </a:spcBef>
            </a:pPr>
            <a:r>
              <a:rPr lang="en-GB" sz="5000" b="1">
                <a:latin typeface="Times New Roman"/>
                <a:cs typeface="Arial"/>
              </a:rPr>
              <a:t>Significance of Header Compression in PDCP:</a:t>
            </a:r>
            <a:endParaRPr lang="en-US" sz="5000" b="1">
              <a:latin typeface="Times New Roman"/>
              <a:cs typeface="Times New Roman"/>
            </a:endParaRPr>
          </a:p>
          <a:p>
            <a:pPr algn="r"/>
            <a:endParaRPr lang="en-GB" sz="5000">
              <a:latin typeface="Times New Roman"/>
              <a:cs typeface="Times New Roman"/>
            </a:endParaRPr>
          </a:p>
        </p:txBody>
      </p:sp>
      <p:cxnSp>
        <p:nvCxnSpPr>
          <p:cNvPr id="72" name="Straight Connector 7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5">
            <a:extLst>
              <a:ext uri="{FF2B5EF4-FFF2-40B4-BE49-F238E27FC236}">
                <a16:creationId xmlns:a16="http://schemas.microsoft.com/office/drawing/2014/main" id="{5A5ED2C5-C9CB-B156-66E2-69785DF6B61B}"/>
              </a:ext>
            </a:extLst>
          </p:cNvPr>
          <p:cNvGraphicFramePr>
            <a:graphicFrameLocks noGrp="1"/>
          </p:cNvGraphicFramePr>
          <p:nvPr>
            <p:ph idx="1"/>
            <p:extLst>
              <p:ext uri="{D42A27DB-BD31-4B8C-83A1-F6EECF244321}">
                <p14:modId xmlns:p14="http://schemas.microsoft.com/office/powerpoint/2010/main" val="211985201"/>
              </p:ext>
            </p:extLst>
          </p:nvPr>
        </p:nvGraphicFramePr>
        <p:xfrm>
          <a:off x="5108535" y="641759"/>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5E9418A-70A1-A5A6-DCDC-2745F409BB9B}"/>
              </a:ext>
            </a:extLst>
          </p:cNvPr>
          <p:cNvSpPr>
            <a:spLocks noGrp="1"/>
          </p:cNvSpPr>
          <p:nvPr>
            <p:ph type="dt" sz="half" idx="10"/>
          </p:nvPr>
        </p:nvSpPr>
        <p:spPr/>
        <p:txBody>
          <a:bodyPr/>
          <a:lstStyle/>
          <a:p>
            <a:fld id="{EC72F18C-24B1-47F4-88E9-7D82B6F8AE7B}" type="datetime1">
              <a:rPr lang="en-US" smtClean="0"/>
              <a:t>8/10/2024</a:t>
            </a:fld>
            <a:endParaRPr lang="en-US"/>
          </a:p>
        </p:txBody>
      </p:sp>
      <p:sp>
        <p:nvSpPr>
          <p:cNvPr id="4" name="Footer Placeholder 3">
            <a:extLst>
              <a:ext uri="{FF2B5EF4-FFF2-40B4-BE49-F238E27FC236}">
                <a16:creationId xmlns:a16="http://schemas.microsoft.com/office/drawing/2014/main" id="{1C57403F-17E4-D2EC-B72B-DC1AB0D64D0C}"/>
              </a:ext>
            </a:extLst>
          </p:cNvPr>
          <p:cNvSpPr>
            <a:spLocks noGrp="1"/>
          </p:cNvSpPr>
          <p:nvPr>
            <p:ph type="ftr" sz="quarter" idx="11"/>
          </p:nvPr>
        </p:nvSpPr>
        <p:spPr/>
        <p:txBody>
          <a:bodyPr/>
          <a:lstStyle/>
          <a:p>
            <a:r>
              <a:rPr lang="en-US"/>
              <a:t>©Wipro- All Rights reserved</a:t>
            </a:r>
          </a:p>
        </p:txBody>
      </p:sp>
      <p:sp>
        <p:nvSpPr>
          <p:cNvPr id="5" name="Slide Number Placeholder 4">
            <a:extLst>
              <a:ext uri="{FF2B5EF4-FFF2-40B4-BE49-F238E27FC236}">
                <a16:creationId xmlns:a16="http://schemas.microsoft.com/office/drawing/2014/main" id="{28DDD640-3E44-9814-2836-020708780606}"/>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27321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C18023-6728-FECA-D035-4928E608909E}"/>
              </a:ext>
            </a:extLst>
          </p:cNvPr>
          <p:cNvSpPr>
            <a:spLocks noGrp="1"/>
          </p:cNvSpPr>
          <p:nvPr>
            <p:ph type="title"/>
          </p:nvPr>
        </p:nvSpPr>
        <p:spPr>
          <a:xfrm>
            <a:off x="1137034" y="609597"/>
            <a:ext cx="9392421" cy="1330841"/>
          </a:xfrm>
        </p:spPr>
        <p:txBody>
          <a:bodyPr>
            <a:normAutofit/>
          </a:bodyPr>
          <a:lstStyle/>
          <a:p>
            <a:r>
              <a:rPr lang="en-US">
                <a:latin typeface="Times New Roman"/>
                <a:ea typeface="+mj-lt"/>
                <a:cs typeface="+mj-lt"/>
              </a:rPr>
              <a:t>Performance Evaluation</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83F26BC1-B199-D021-724F-0B426DCCA7D9}"/>
              </a:ext>
            </a:extLst>
          </p:cNvPr>
          <p:cNvSpPr>
            <a:spLocks noGrp="1"/>
          </p:cNvSpPr>
          <p:nvPr>
            <p:ph idx="1"/>
          </p:nvPr>
        </p:nvSpPr>
        <p:spPr>
          <a:xfrm>
            <a:off x="1137034" y="1919435"/>
            <a:ext cx="9689573" cy="4288212"/>
          </a:xfrm>
        </p:spPr>
        <p:txBody>
          <a:bodyPr vert="horz" lIns="91440" tIns="45720" rIns="91440" bIns="45720" rtlCol="0" anchor="t">
            <a:noAutofit/>
          </a:bodyPr>
          <a:lstStyle/>
          <a:p>
            <a:pPr marL="0" indent="0">
              <a:buNone/>
            </a:pPr>
            <a:r>
              <a:rPr lang="en-US" sz="1600" b="1">
                <a:latin typeface="Times New Roman"/>
                <a:ea typeface="+mn-lt"/>
                <a:cs typeface="+mn-lt"/>
              </a:rPr>
              <a:t>Evaluation Metrics:</a:t>
            </a:r>
            <a:endParaRPr lang="en-US" sz="1600" b="1">
              <a:latin typeface="Times New Roman"/>
              <a:cs typeface="Times New Roman"/>
            </a:endParaRPr>
          </a:p>
          <a:p>
            <a:pPr marL="285750" indent="-285750"/>
            <a:r>
              <a:rPr lang="en-US" sz="1600">
                <a:latin typeface="Times New Roman"/>
                <a:ea typeface="+mn-lt"/>
                <a:cs typeface="+mn-lt"/>
              </a:rPr>
              <a:t>Compression Ratio: Measures the reduction in header size relative to the original size.</a:t>
            </a:r>
            <a:endParaRPr lang="en-US" sz="1600">
              <a:latin typeface="Times New Roman"/>
              <a:cs typeface="Times New Roman"/>
            </a:endParaRPr>
          </a:p>
          <a:p>
            <a:pPr marL="285750" indent="-285750"/>
            <a:r>
              <a:rPr lang="en-US" sz="1600">
                <a:latin typeface="Times New Roman"/>
                <a:ea typeface="+mn-lt"/>
                <a:cs typeface="+mn-lt"/>
              </a:rPr>
              <a:t>Latency: Impact of compression on the time required to transmit data.</a:t>
            </a:r>
            <a:endParaRPr lang="en-US" sz="1600">
              <a:latin typeface="Times New Roman"/>
              <a:cs typeface="Times New Roman"/>
            </a:endParaRPr>
          </a:p>
          <a:p>
            <a:pPr marL="285750" indent="-285750"/>
            <a:r>
              <a:rPr lang="en-US" sz="1600">
                <a:latin typeface="Times New Roman"/>
                <a:ea typeface="+mn-lt"/>
                <a:cs typeface="+mn-lt"/>
              </a:rPr>
              <a:t>Throughput: Increase in data capacity due to reduced header sizes.</a:t>
            </a:r>
            <a:endParaRPr lang="en-US" sz="1600">
              <a:latin typeface="Times New Roman"/>
              <a:cs typeface="Times New Roman"/>
            </a:endParaRPr>
          </a:p>
          <a:p>
            <a:pPr marL="0" indent="0">
              <a:buNone/>
            </a:pPr>
            <a:r>
              <a:rPr lang="en-US" sz="1600" b="1">
                <a:latin typeface="Times New Roman"/>
                <a:ea typeface="+mn-lt"/>
                <a:cs typeface="+mn-lt"/>
              </a:rPr>
              <a:t>Impact:</a:t>
            </a:r>
            <a:endParaRPr lang="en-US" sz="1600" b="1">
              <a:latin typeface="Times New Roman"/>
              <a:cs typeface="Times New Roman"/>
            </a:endParaRPr>
          </a:p>
          <a:p>
            <a:pPr marL="285750" indent="-285750"/>
            <a:r>
              <a:rPr lang="en-US" sz="1600">
                <a:latin typeface="Times New Roman"/>
                <a:ea typeface="+mn-lt"/>
                <a:cs typeface="+mn-lt"/>
              </a:rPr>
              <a:t>ROHC: Typically provides a higher compression ratio and is suited for high-speed data transmissions.</a:t>
            </a:r>
            <a:endParaRPr lang="en-US" sz="1600">
              <a:latin typeface="Times New Roman"/>
              <a:cs typeface="Times New Roman"/>
            </a:endParaRPr>
          </a:p>
          <a:p>
            <a:pPr marL="285750" indent="-285750"/>
            <a:r>
              <a:rPr lang="en-US" sz="1600">
                <a:latin typeface="Times New Roman"/>
                <a:ea typeface="+mn-lt"/>
                <a:cs typeface="+mn-lt"/>
              </a:rPr>
              <a:t>SHC: Provides a simpler approach to header compression with less overhead but potentially lower compression</a:t>
            </a:r>
            <a:endParaRPr lang="en-US" sz="1600">
              <a:latin typeface="Times New Roman"/>
              <a:ea typeface="+mn-lt"/>
              <a:cs typeface="Times New Roman"/>
            </a:endParaRPr>
          </a:p>
          <a:p>
            <a:pPr>
              <a:buNone/>
            </a:pPr>
            <a:r>
              <a:rPr lang="en-US" sz="1600">
                <a:latin typeface="Times New Roman"/>
                <a:ea typeface="+mn-lt"/>
                <a:cs typeface="+mn-lt"/>
              </a:rPr>
              <a:t>ratios.</a:t>
            </a:r>
            <a:endParaRPr lang="en-US" sz="1600">
              <a:latin typeface="Times New Roman"/>
              <a:cs typeface="Times New Roman"/>
            </a:endParaRPr>
          </a:p>
          <a:p>
            <a:pPr marL="0" indent="0">
              <a:buNone/>
            </a:pPr>
            <a:r>
              <a:rPr lang="en-US" sz="1600" b="1">
                <a:latin typeface="Times New Roman"/>
                <a:ea typeface="+mn-lt"/>
                <a:cs typeface="+mn-lt"/>
              </a:rPr>
              <a:t>Statistics/Data:</a:t>
            </a:r>
            <a:endParaRPr lang="en-US" sz="1600" b="1">
              <a:latin typeface="Times New Roman"/>
              <a:cs typeface="Times New Roman"/>
            </a:endParaRPr>
          </a:p>
          <a:p>
            <a:pPr marL="285750" indent="-285750"/>
            <a:r>
              <a:rPr lang="en-US" sz="1600">
                <a:latin typeface="Times New Roman"/>
                <a:ea typeface="+mn-lt"/>
                <a:cs typeface="+mn-lt"/>
              </a:rPr>
              <a:t>3GPP TS 36.323: Provides performance metrics and evaluation results for ROHC and SHC.</a:t>
            </a:r>
            <a:endParaRPr lang="en-US" sz="1600">
              <a:latin typeface="Times New Roman"/>
              <a:cs typeface="Times New Roman"/>
            </a:endParaRPr>
          </a:p>
          <a:p>
            <a:pPr marL="285750" indent="-285750"/>
            <a:r>
              <a:rPr lang="en-US" sz="1600">
                <a:latin typeface="Times New Roman"/>
                <a:ea typeface="+mn-lt"/>
                <a:cs typeface="+mn-lt"/>
              </a:rPr>
              <a:t>Example Data:   ROHC: Compression ratios of up to 80% for IP/UDP/RTP headers.</a:t>
            </a:r>
            <a:endParaRPr lang="en-US" sz="1600">
              <a:latin typeface="Times New Roman"/>
              <a:cs typeface="Times New Roman"/>
            </a:endParaRPr>
          </a:p>
          <a:p>
            <a:pPr>
              <a:buNone/>
            </a:pPr>
            <a:r>
              <a:rPr lang="en-US" sz="1600">
                <a:latin typeface="Times New Roman"/>
                <a:ea typeface="+mn-lt"/>
                <a:cs typeface="+mn-lt"/>
              </a:rPr>
              <a:t>        SHC: Typically achieves lower compression ratios but simplifies implementation.</a:t>
            </a:r>
            <a:endParaRPr lang="en-US" sz="1600">
              <a:latin typeface="Times New Roman"/>
              <a:cs typeface="Times New Roman"/>
            </a:endParaRPr>
          </a:p>
          <a:p>
            <a:pPr marL="0" indent="0">
              <a:buNone/>
            </a:pPr>
            <a:endParaRPr lang="en-US" sz="1600">
              <a:latin typeface="Times New Roman"/>
              <a:cs typeface="Times New Roman"/>
            </a:endParaRPr>
          </a:p>
        </p:txBody>
      </p:sp>
      <p:sp>
        <p:nvSpPr>
          <p:cNvPr id="20" name="Freeform: Shape 1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DA36CFD2-90C5-B51F-C92B-D67447223201}"/>
              </a:ext>
            </a:extLst>
          </p:cNvPr>
          <p:cNvSpPr>
            <a:spLocks noGrp="1"/>
          </p:cNvSpPr>
          <p:nvPr>
            <p:ph type="dt" sz="half" idx="10"/>
          </p:nvPr>
        </p:nvSpPr>
        <p:spPr/>
        <p:txBody>
          <a:bodyPr/>
          <a:lstStyle/>
          <a:p>
            <a:fld id="{3D5E401A-79F6-460C-9423-BBED0A7C00A6}" type="datetime1">
              <a:rPr lang="en-US" smtClean="0"/>
              <a:t>8/10/2024</a:t>
            </a:fld>
            <a:endParaRPr lang="en-US"/>
          </a:p>
        </p:txBody>
      </p:sp>
      <p:sp>
        <p:nvSpPr>
          <p:cNvPr id="5" name="Footer Placeholder 4">
            <a:extLst>
              <a:ext uri="{FF2B5EF4-FFF2-40B4-BE49-F238E27FC236}">
                <a16:creationId xmlns:a16="http://schemas.microsoft.com/office/drawing/2014/main" id="{48EF6713-7707-5063-B00B-5C655B589422}"/>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96FCC42E-ABD5-53D6-B177-3E0987F59038}"/>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610441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662B23-AEC8-2AEC-7635-8AA2A297885A}"/>
              </a:ext>
            </a:extLst>
          </p:cNvPr>
          <p:cNvSpPr>
            <a:spLocks noGrp="1"/>
          </p:cNvSpPr>
          <p:nvPr>
            <p:ph type="title"/>
          </p:nvPr>
        </p:nvSpPr>
        <p:spPr>
          <a:xfrm>
            <a:off x="464910" y="1161288"/>
            <a:ext cx="3759618" cy="4526280"/>
          </a:xfrm>
        </p:spPr>
        <p:txBody>
          <a:bodyPr>
            <a:normAutofit/>
          </a:bodyPr>
          <a:lstStyle/>
          <a:p>
            <a:r>
              <a:rPr lang="en-US" sz="4000" b="1">
                <a:latin typeface="Times New Roman"/>
                <a:ea typeface="+mj-lt"/>
                <a:cs typeface="+mj-lt"/>
              </a:rPr>
              <a:t>Challenges and Considerations:</a:t>
            </a:r>
            <a:endParaRPr lang="en-US" sz="4000" b="1">
              <a:latin typeface="Times New Roman"/>
              <a:cs typeface="Times New Roman"/>
            </a:endParaRP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89040ADA-8A33-04A2-BD9B-BEEA813E6118}"/>
              </a:ext>
            </a:extLst>
          </p:cNvPr>
          <p:cNvSpPr>
            <a:spLocks noGrp="1"/>
          </p:cNvSpPr>
          <p:nvPr>
            <p:ph idx="1"/>
          </p:nvPr>
        </p:nvSpPr>
        <p:spPr>
          <a:xfrm>
            <a:off x="5434149" y="932688"/>
            <a:ext cx="5916603" cy="4992624"/>
          </a:xfrm>
        </p:spPr>
        <p:txBody>
          <a:bodyPr vert="horz" lIns="91440" tIns="45720" rIns="91440" bIns="45720" rtlCol="0" anchor="ctr">
            <a:noAutofit/>
          </a:bodyPr>
          <a:lstStyle/>
          <a:p>
            <a:pPr marL="0" indent="0">
              <a:buNone/>
            </a:pPr>
            <a:r>
              <a:rPr lang="en-US" sz="2100" b="1">
                <a:latin typeface="Times New Roman"/>
                <a:ea typeface="+mn-lt"/>
                <a:cs typeface="+mn-lt"/>
              </a:rPr>
              <a:t>Complexity:</a:t>
            </a:r>
            <a:endParaRPr lang="en-US" sz="2100" b="1">
              <a:latin typeface="Times New Roman"/>
              <a:cs typeface="Calibri"/>
            </a:endParaRPr>
          </a:p>
          <a:p>
            <a:r>
              <a:rPr lang="en-US" sz="2100">
                <a:latin typeface="Times New Roman"/>
                <a:ea typeface="+mn-lt"/>
                <a:cs typeface="+mn-lt"/>
              </a:rPr>
              <a:t>Compression Algorithms: The algorithms used for header compression must be efficient and effective, ensuring that the compression and decompression processes do not introduce delays.</a:t>
            </a:r>
            <a:endParaRPr lang="en-US" sz="2100">
              <a:latin typeface="Times New Roman"/>
              <a:cs typeface="Calibri"/>
            </a:endParaRPr>
          </a:p>
          <a:p>
            <a:r>
              <a:rPr lang="en-US" sz="2100">
                <a:latin typeface="Times New Roman"/>
                <a:ea typeface="+mn-lt"/>
                <a:cs typeface="+mn-lt"/>
              </a:rPr>
              <a:t>Error Handling: If a compressed header is received incorrectly, it could lead to data being misinterpreted or lost, so error handling is crucial.</a:t>
            </a:r>
            <a:endParaRPr lang="en-US" sz="2100">
              <a:latin typeface="Times New Roman"/>
              <a:cs typeface="Calibri"/>
            </a:endParaRPr>
          </a:p>
          <a:p>
            <a:pPr marL="0" indent="0">
              <a:buNone/>
            </a:pPr>
            <a:r>
              <a:rPr lang="en-US" sz="2100" b="1">
                <a:latin typeface="Times New Roman"/>
                <a:ea typeface="+mn-lt"/>
                <a:cs typeface="+mn-lt"/>
              </a:rPr>
              <a:t>Compatibility:</a:t>
            </a:r>
            <a:endParaRPr lang="en-US" sz="2100" b="1">
              <a:latin typeface="Times New Roman"/>
              <a:cs typeface="Calibri"/>
            </a:endParaRPr>
          </a:p>
          <a:p>
            <a:r>
              <a:rPr lang="en-US" sz="2100">
                <a:latin typeface="Times New Roman"/>
                <a:ea typeface="+mn-lt"/>
                <a:cs typeface="+mn-lt"/>
              </a:rPr>
              <a:t>Interoperability: The devices on both ends of the communication need to support the same header compression techniques for the process to work seamlessly.</a:t>
            </a:r>
            <a:endParaRPr lang="en-US" sz="2100">
              <a:latin typeface="Times New Roman"/>
              <a:cs typeface="Calibri"/>
            </a:endParaRPr>
          </a:p>
        </p:txBody>
      </p:sp>
      <p:sp>
        <p:nvSpPr>
          <p:cNvPr id="3" name="Date Placeholder 2">
            <a:extLst>
              <a:ext uri="{FF2B5EF4-FFF2-40B4-BE49-F238E27FC236}">
                <a16:creationId xmlns:a16="http://schemas.microsoft.com/office/drawing/2014/main" id="{36035F9A-CA4A-F595-5E2F-EE8C8F7863B3}"/>
              </a:ext>
            </a:extLst>
          </p:cNvPr>
          <p:cNvSpPr>
            <a:spLocks noGrp="1"/>
          </p:cNvSpPr>
          <p:nvPr>
            <p:ph type="dt" sz="half" idx="10"/>
          </p:nvPr>
        </p:nvSpPr>
        <p:spPr/>
        <p:txBody>
          <a:bodyPr/>
          <a:lstStyle/>
          <a:p>
            <a:fld id="{DE3300AA-71FE-48F8-9DB2-B6601ED587E8}" type="datetime1">
              <a:rPr lang="en-US" smtClean="0"/>
              <a:t>8/10/2024</a:t>
            </a:fld>
            <a:endParaRPr lang="en-US"/>
          </a:p>
        </p:txBody>
      </p:sp>
      <p:sp>
        <p:nvSpPr>
          <p:cNvPr id="4" name="Footer Placeholder 3">
            <a:extLst>
              <a:ext uri="{FF2B5EF4-FFF2-40B4-BE49-F238E27FC236}">
                <a16:creationId xmlns:a16="http://schemas.microsoft.com/office/drawing/2014/main" id="{7DAD3F41-97BE-3687-68F9-70197ADC0FC3}"/>
              </a:ext>
            </a:extLst>
          </p:cNvPr>
          <p:cNvSpPr>
            <a:spLocks noGrp="1"/>
          </p:cNvSpPr>
          <p:nvPr>
            <p:ph type="ftr" sz="quarter" idx="11"/>
          </p:nvPr>
        </p:nvSpPr>
        <p:spPr/>
        <p:txBody>
          <a:bodyPr/>
          <a:lstStyle/>
          <a:p>
            <a:r>
              <a:rPr lang="en-US"/>
              <a:t>©Wipro- All Rights reserved</a:t>
            </a:r>
          </a:p>
        </p:txBody>
      </p:sp>
      <p:sp>
        <p:nvSpPr>
          <p:cNvPr id="5" name="Slide Number Placeholder 4">
            <a:extLst>
              <a:ext uri="{FF2B5EF4-FFF2-40B4-BE49-F238E27FC236}">
                <a16:creationId xmlns:a16="http://schemas.microsoft.com/office/drawing/2014/main" id="{15B3AA06-0577-7483-C7F2-1FFAB5E00F36}"/>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178274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6344-0D98-7991-A1C8-912D5B185D4E}"/>
              </a:ext>
            </a:extLst>
          </p:cNvPr>
          <p:cNvSpPr>
            <a:spLocks noGrp="1"/>
          </p:cNvSpPr>
          <p:nvPr>
            <p:ph type="title"/>
          </p:nvPr>
        </p:nvSpPr>
        <p:spPr>
          <a:xfrm>
            <a:off x="415413" y="2194851"/>
            <a:ext cx="10515600" cy="1325563"/>
          </a:xfrm>
        </p:spPr>
        <p:txBody>
          <a:bodyPr/>
          <a:lstStyle/>
          <a:p>
            <a:r>
              <a:rPr lang="en-IN">
                <a:effectLst>
                  <a:outerShdw blurRad="38100" dist="38100" dir="2700000" algn="tl">
                    <a:srgbClr val="000000">
                      <a:alpha val="43137"/>
                    </a:srgbClr>
                  </a:outerShdw>
                </a:effectLst>
                <a:latin typeface="Times New Roman"/>
                <a:cs typeface="Times New Roman"/>
              </a:rPr>
              <a:t>Code for ROHC </a:t>
            </a:r>
          </a:p>
        </p:txBody>
      </p:sp>
      <p:graphicFrame>
        <p:nvGraphicFramePr>
          <p:cNvPr id="4" name="Object 3">
            <a:extLst>
              <a:ext uri="{FF2B5EF4-FFF2-40B4-BE49-F238E27FC236}">
                <a16:creationId xmlns:a16="http://schemas.microsoft.com/office/drawing/2014/main" id="{202F9658-A393-E128-BCC9-F7AD5A638781}"/>
              </a:ext>
            </a:extLst>
          </p:cNvPr>
          <p:cNvGraphicFramePr>
            <a:graphicFrameLocks noChangeAspect="1"/>
          </p:cNvGraphicFramePr>
          <p:nvPr>
            <p:extLst>
              <p:ext uri="{D42A27DB-BD31-4B8C-83A1-F6EECF244321}">
                <p14:modId xmlns:p14="http://schemas.microsoft.com/office/powerpoint/2010/main" val="2570070087"/>
              </p:ext>
            </p:extLst>
          </p:nvPr>
        </p:nvGraphicFramePr>
        <p:xfrm>
          <a:off x="6211527" y="2286002"/>
          <a:ext cx="2025873" cy="1755055"/>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417" progId="Package">
                  <p:embed/>
                </p:oleObj>
              </mc:Choice>
              <mc:Fallback>
                <p:oleObj name="Packager Shell Object" showAsIcon="1" r:id="rId3" imgW="914400" imgH="792417" progId="Package">
                  <p:embed/>
                  <p:pic>
                    <p:nvPicPr>
                      <p:cNvPr id="0" name=""/>
                      <p:cNvPicPr/>
                      <p:nvPr/>
                    </p:nvPicPr>
                    <p:blipFill>
                      <a:blip r:embed="rId4"/>
                      <a:stretch>
                        <a:fillRect/>
                      </a:stretch>
                    </p:blipFill>
                    <p:spPr>
                      <a:xfrm>
                        <a:off x="6211527" y="2286002"/>
                        <a:ext cx="2025873" cy="1755055"/>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FBC9F4BC-1A8D-4987-B390-A627C1D98440}"/>
              </a:ext>
            </a:extLst>
          </p:cNvPr>
          <p:cNvSpPr txBox="1"/>
          <p:nvPr/>
        </p:nvSpPr>
        <p:spPr>
          <a:xfrm>
            <a:off x="6096000" y="3058539"/>
            <a:ext cx="2143432" cy="584775"/>
          </a:xfrm>
          <a:prstGeom prst="rect">
            <a:avLst/>
          </a:prstGeom>
          <a:solidFill>
            <a:srgbClr val="F05F3A"/>
          </a:solidFill>
        </p:spPr>
        <p:txBody>
          <a:bodyPr wrap="square" lIns="91440" tIns="45720" rIns="91440" bIns="45720" rtlCol="0" anchor="t">
            <a:spAutoFit/>
          </a:bodyPr>
          <a:lstStyle/>
          <a:p>
            <a:r>
              <a:rPr lang="en-IN" sz="3200">
                <a:latin typeface="Times New Roman"/>
                <a:cs typeface="Times New Roman"/>
              </a:rPr>
              <a:t>ROHC.cc</a:t>
            </a:r>
          </a:p>
        </p:txBody>
      </p:sp>
      <p:sp>
        <p:nvSpPr>
          <p:cNvPr id="3" name="Date Placeholder 2">
            <a:extLst>
              <a:ext uri="{FF2B5EF4-FFF2-40B4-BE49-F238E27FC236}">
                <a16:creationId xmlns:a16="http://schemas.microsoft.com/office/drawing/2014/main" id="{2A28198D-D89F-6539-C238-A69631B205B9}"/>
              </a:ext>
            </a:extLst>
          </p:cNvPr>
          <p:cNvSpPr>
            <a:spLocks noGrp="1"/>
          </p:cNvSpPr>
          <p:nvPr>
            <p:ph type="dt" sz="half" idx="10"/>
          </p:nvPr>
        </p:nvSpPr>
        <p:spPr/>
        <p:txBody>
          <a:bodyPr/>
          <a:lstStyle/>
          <a:p>
            <a:fld id="{1DBD7CAF-B73B-4E63-A5F9-8A5212452163}" type="datetime1">
              <a:rPr lang="en-US" smtClean="0"/>
              <a:t>8/10/2024</a:t>
            </a:fld>
            <a:endParaRPr lang="en-US"/>
          </a:p>
        </p:txBody>
      </p:sp>
      <p:sp>
        <p:nvSpPr>
          <p:cNvPr id="6" name="Footer Placeholder 5">
            <a:extLst>
              <a:ext uri="{FF2B5EF4-FFF2-40B4-BE49-F238E27FC236}">
                <a16:creationId xmlns:a16="http://schemas.microsoft.com/office/drawing/2014/main" id="{B041D5FE-76AC-89C0-2645-76B5D08209FB}"/>
              </a:ext>
            </a:extLst>
          </p:cNvPr>
          <p:cNvSpPr>
            <a:spLocks noGrp="1"/>
          </p:cNvSpPr>
          <p:nvPr>
            <p:ph type="ftr" sz="quarter" idx="11"/>
          </p:nvPr>
        </p:nvSpPr>
        <p:spPr/>
        <p:txBody>
          <a:bodyPr/>
          <a:lstStyle/>
          <a:p>
            <a:r>
              <a:rPr lang="en-US"/>
              <a:t>©Wipro- All Rights reserved</a:t>
            </a:r>
          </a:p>
        </p:txBody>
      </p:sp>
      <p:sp>
        <p:nvSpPr>
          <p:cNvPr id="7" name="Slide Number Placeholder 6">
            <a:extLst>
              <a:ext uri="{FF2B5EF4-FFF2-40B4-BE49-F238E27FC236}">
                <a16:creationId xmlns:a16="http://schemas.microsoft.com/office/drawing/2014/main" id="{6C0ACC41-7F0D-878C-3B29-8339252B6073}"/>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287943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5B5A-5044-6873-D5F0-56004C0C06F2}"/>
              </a:ext>
            </a:extLst>
          </p:cNvPr>
          <p:cNvSpPr>
            <a:spLocks noGrp="1"/>
          </p:cNvSpPr>
          <p:nvPr>
            <p:ph type="title"/>
          </p:nvPr>
        </p:nvSpPr>
        <p:spPr>
          <a:xfrm>
            <a:off x="6417733" y="490537"/>
            <a:ext cx="5291663" cy="797489"/>
          </a:xfrm>
        </p:spPr>
        <p:txBody>
          <a:bodyPr anchor="b">
            <a:normAutofit/>
          </a:bodyPr>
          <a:lstStyle/>
          <a:p>
            <a:r>
              <a:rPr lang="en-GB" sz="4000" b="1" dirty="0">
                <a:latin typeface="Times New Roman" panose="02020603050405020304" pitchFamily="18" charset="0"/>
                <a:cs typeface="Times New Roman" panose="02020603050405020304" pitchFamily="18" charset="0"/>
              </a:rPr>
              <a:t>CONTENTS</a:t>
            </a:r>
          </a:p>
        </p:txBody>
      </p:sp>
      <p:pic>
        <p:nvPicPr>
          <p:cNvPr id="5" name="Picture 4" descr="White stones balanced in a stack">
            <a:extLst>
              <a:ext uri="{FF2B5EF4-FFF2-40B4-BE49-F238E27FC236}">
                <a16:creationId xmlns:a16="http://schemas.microsoft.com/office/drawing/2014/main" id="{EBE7210D-31DB-D4EE-1806-3868ED302EE0}"/>
              </a:ext>
            </a:extLst>
          </p:cNvPr>
          <p:cNvPicPr>
            <a:picLocks noChangeAspect="1"/>
          </p:cNvPicPr>
          <p:nvPr/>
        </p:nvPicPr>
        <p:blipFill>
          <a:blip r:embed="rId2"/>
          <a:srcRect l="40654" r="-2"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C17BC08C-35F0-B135-DE0A-88366A12FCA6}"/>
              </a:ext>
            </a:extLst>
          </p:cNvPr>
          <p:cNvSpPr>
            <a:spLocks noGrp="1"/>
          </p:cNvSpPr>
          <p:nvPr>
            <p:ph idx="1"/>
          </p:nvPr>
        </p:nvSpPr>
        <p:spPr>
          <a:xfrm>
            <a:off x="6417734" y="1719565"/>
            <a:ext cx="5291663" cy="4647896"/>
          </a:xfrm>
        </p:spPr>
        <p:txBody>
          <a:bodyPr vert="horz" lIns="91440" tIns="45720" rIns="91440" bIns="45720" rtlCol="0" anchor="t">
            <a:normAutofit/>
          </a:bodyPr>
          <a:lstStyle/>
          <a:p>
            <a:r>
              <a:rPr lang="en-GB" sz="1800" dirty="0">
                <a:latin typeface="Times New Roman" panose="02020603050405020304" pitchFamily="18" charset="0"/>
                <a:ea typeface="+mn-lt"/>
                <a:cs typeface="Times New Roman" panose="02020603050405020304" pitchFamily="18" charset="0"/>
              </a:rPr>
              <a:t>Introduction</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ea typeface="+mn-lt"/>
                <a:cs typeface="Times New Roman" panose="02020603050405020304" pitchFamily="18" charset="0"/>
              </a:rPr>
              <a:t>Header compression in PDCP</a:t>
            </a:r>
          </a:p>
          <a:p>
            <a:r>
              <a:rPr lang="en-GB" sz="1800" dirty="0">
                <a:latin typeface="Times New Roman" panose="02020603050405020304" pitchFamily="18" charset="0"/>
                <a:ea typeface="+mn-lt"/>
                <a:cs typeface="Times New Roman" panose="02020603050405020304" pitchFamily="18" charset="0"/>
              </a:rPr>
              <a:t>PDCP (Packet Data Convergence Protocol)</a:t>
            </a:r>
          </a:p>
          <a:p>
            <a:r>
              <a:rPr lang="en-GB" sz="1800" dirty="0">
                <a:latin typeface="Times New Roman" panose="02020603050405020304" pitchFamily="18" charset="0"/>
                <a:ea typeface="+mn-lt"/>
                <a:cs typeface="Times New Roman" panose="02020603050405020304" pitchFamily="18" charset="0"/>
              </a:rPr>
              <a:t>Need for Header Compression</a:t>
            </a:r>
          </a:p>
          <a:p>
            <a:r>
              <a:rPr lang="en-GB" sz="1800" dirty="0">
                <a:latin typeface="Times New Roman" panose="02020603050405020304" pitchFamily="18" charset="0"/>
                <a:ea typeface="+mn-lt"/>
                <a:cs typeface="Times New Roman" panose="02020603050405020304" pitchFamily="18" charset="0"/>
              </a:rPr>
              <a:t>Header Compression Techniques</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ea typeface="+mn-lt"/>
                <a:cs typeface="Times New Roman" panose="02020603050405020304" pitchFamily="18" charset="0"/>
              </a:rPr>
              <a:t>Robust Header Compression (ROHC)</a:t>
            </a:r>
          </a:p>
          <a:p>
            <a:r>
              <a:rPr lang="en-GB" sz="1800" dirty="0">
                <a:latin typeface="Times New Roman" panose="02020603050405020304" pitchFamily="18" charset="0"/>
                <a:ea typeface="+mn-lt"/>
                <a:cs typeface="Times New Roman" panose="02020603050405020304" pitchFamily="18" charset="0"/>
              </a:rPr>
              <a:t>Stateless Header Compression (SHC)</a:t>
            </a:r>
          </a:p>
          <a:p>
            <a:r>
              <a:rPr lang="en-GB" sz="1800" dirty="0">
                <a:latin typeface="Times New Roman" panose="02020603050405020304" pitchFamily="18" charset="0"/>
                <a:ea typeface="+mn-lt"/>
                <a:cs typeface="Times New Roman" panose="02020603050405020304" pitchFamily="18" charset="0"/>
              </a:rPr>
              <a:t>Significance of Header Compression</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ea typeface="+mn-lt"/>
                <a:cs typeface="Times New Roman" panose="02020603050405020304" pitchFamily="18" charset="0"/>
              </a:rPr>
              <a:t>Performance Evolution</a:t>
            </a:r>
          </a:p>
          <a:p>
            <a:r>
              <a:rPr lang="en-GB" sz="1800" dirty="0">
                <a:latin typeface="Times New Roman" panose="02020603050405020304" pitchFamily="18" charset="0"/>
                <a:ea typeface="+mn-lt"/>
                <a:cs typeface="Times New Roman" panose="02020603050405020304" pitchFamily="18" charset="0"/>
              </a:rPr>
              <a:t>Challenges and Considerations</a:t>
            </a:r>
          </a:p>
          <a:p>
            <a:r>
              <a:rPr lang="en-GB" sz="1800" dirty="0">
                <a:latin typeface="Times New Roman" panose="02020603050405020304" pitchFamily="18" charset="0"/>
                <a:cs typeface="Times New Roman" panose="02020603050405020304" pitchFamily="18" charset="0"/>
              </a:rPr>
              <a:t>Code</a:t>
            </a:r>
          </a:p>
          <a:p>
            <a:r>
              <a:rPr lang="en-GB" sz="1800" dirty="0">
                <a:latin typeface="Times New Roman" panose="02020603050405020304" pitchFamily="18" charset="0"/>
                <a:cs typeface="Times New Roman" panose="02020603050405020304" pitchFamily="18" charset="0"/>
              </a:rPr>
              <a:t>Output</a:t>
            </a:r>
          </a:p>
        </p:txBody>
      </p:sp>
      <p:sp>
        <p:nvSpPr>
          <p:cNvPr id="4" name="Date Placeholder 3">
            <a:extLst>
              <a:ext uri="{FF2B5EF4-FFF2-40B4-BE49-F238E27FC236}">
                <a16:creationId xmlns:a16="http://schemas.microsoft.com/office/drawing/2014/main" id="{0F11865F-5AD5-4332-FCF2-15AC4D0897E6}"/>
              </a:ext>
            </a:extLst>
          </p:cNvPr>
          <p:cNvSpPr>
            <a:spLocks noGrp="1"/>
          </p:cNvSpPr>
          <p:nvPr>
            <p:ph type="dt" sz="half" idx="10"/>
          </p:nvPr>
        </p:nvSpPr>
        <p:spPr/>
        <p:txBody>
          <a:bodyPr/>
          <a:lstStyle/>
          <a:p>
            <a:fld id="{3838E574-7484-47C1-8F90-FF155422AD65}" type="datetime1">
              <a:rPr lang="en-US" smtClean="0"/>
              <a:t>8/10/2024</a:t>
            </a:fld>
            <a:endParaRPr lang="en-US"/>
          </a:p>
        </p:txBody>
      </p:sp>
      <p:sp>
        <p:nvSpPr>
          <p:cNvPr id="6" name="Footer Placeholder 5">
            <a:extLst>
              <a:ext uri="{FF2B5EF4-FFF2-40B4-BE49-F238E27FC236}">
                <a16:creationId xmlns:a16="http://schemas.microsoft.com/office/drawing/2014/main" id="{E05C4EEC-0367-D3D2-0541-97D040A8165F}"/>
              </a:ext>
            </a:extLst>
          </p:cNvPr>
          <p:cNvSpPr>
            <a:spLocks noGrp="1"/>
          </p:cNvSpPr>
          <p:nvPr>
            <p:ph type="ftr" sz="quarter" idx="11"/>
          </p:nvPr>
        </p:nvSpPr>
        <p:spPr/>
        <p:txBody>
          <a:bodyPr/>
          <a:lstStyle/>
          <a:p>
            <a:r>
              <a:rPr lang="en-US"/>
              <a:t>©Wipro- All Rights reserved</a:t>
            </a:r>
          </a:p>
        </p:txBody>
      </p:sp>
      <p:sp>
        <p:nvSpPr>
          <p:cNvPr id="7" name="Slide Number Placeholder 6">
            <a:extLst>
              <a:ext uri="{FF2B5EF4-FFF2-40B4-BE49-F238E27FC236}">
                <a16:creationId xmlns:a16="http://schemas.microsoft.com/office/drawing/2014/main" id="{B2465247-1F5E-B3EA-94B2-398DA434D8C1}"/>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835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3202F-56C6-501E-583E-C1C716BD185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IN" kern="1200">
                <a:solidFill>
                  <a:srgbClr val="FFFFFF"/>
                </a:solidFill>
                <a:latin typeface="Times New Roman"/>
                <a:ea typeface="+mj-lt"/>
                <a:cs typeface="+mj-lt"/>
              </a:rPr>
              <a:t>Output for </a:t>
            </a:r>
            <a:r>
              <a:rPr lang="en-IN">
                <a:solidFill>
                  <a:srgbClr val="FFFFFF"/>
                </a:solidFill>
                <a:latin typeface="Times New Roman"/>
                <a:ea typeface="+mj-lt"/>
                <a:cs typeface="+mj-lt"/>
              </a:rPr>
              <a:t>ROHC</a:t>
            </a:r>
            <a:endParaRPr lang="en-US">
              <a:solidFill>
                <a:srgbClr val="000000"/>
              </a:solidFill>
              <a:latin typeface="Times New Roman"/>
              <a:ea typeface="+mj-lt"/>
              <a:cs typeface="+mj-lt"/>
            </a:endParaRPr>
          </a:p>
          <a:p>
            <a:pPr algn="ctr"/>
            <a:endParaRPr lang="en-US" kern="1200">
              <a:solidFill>
                <a:srgbClr val="FFFFFF"/>
              </a:solidFill>
              <a:latin typeface="Times New Roman"/>
              <a:cs typeface="Times New Roman"/>
            </a:endParaRPr>
          </a:p>
        </p:txBody>
      </p:sp>
      <p:sp>
        <p:nvSpPr>
          <p:cNvPr id="4" name="Footer Placeholder 3">
            <a:extLst>
              <a:ext uri="{FF2B5EF4-FFF2-40B4-BE49-F238E27FC236}">
                <a16:creationId xmlns:a16="http://schemas.microsoft.com/office/drawing/2014/main" id="{8918D9EA-08BB-A213-D14F-145E52CF2CE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©Wipro- All Rights reserved</a:t>
            </a:r>
          </a:p>
        </p:txBody>
      </p:sp>
      <p:sp>
        <p:nvSpPr>
          <p:cNvPr id="3" name="Date Placeholder 2">
            <a:extLst>
              <a:ext uri="{FF2B5EF4-FFF2-40B4-BE49-F238E27FC236}">
                <a16:creationId xmlns:a16="http://schemas.microsoft.com/office/drawing/2014/main" id="{BD645BF0-EE07-F740-F456-8A818DB7E62D}"/>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6DDBDC95-C10E-4F94-A0D6-5813E7367952}" type="datetime1">
              <a:rPr lang="en-US">
                <a:solidFill>
                  <a:schemeClr val="tx1">
                    <a:alpha val="80000"/>
                  </a:schemeClr>
                </a:solidFill>
              </a:rPr>
              <a:pPr algn="r">
                <a:spcAft>
                  <a:spcPts val="600"/>
                </a:spcAft>
              </a:pPr>
              <a:t>8/10/2024</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53B2569D-88BB-8B0D-043F-E54277C1B743}"/>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8F63A3B-78C7-47BE-AE5E-E10140E04643}" type="slidenum">
              <a:rPr lang="en-US">
                <a:solidFill>
                  <a:schemeClr val="tx1">
                    <a:alpha val="80000"/>
                  </a:schemeClr>
                </a:solidFill>
              </a:rPr>
              <a:pPr>
                <a:spcAft>
                  <a:spcPts val="600"/>
                </a:spcAft>
              </a:pPr>
              <a:t>20</a:t>
            </a:fld>
            <a:endParaRPr lang="en-US">
              <a:solidFill>
                <a:schemeClr val="tx1">
                  <a:alpha val="80000"/>
                </a:schemeClr>
              </a:solidFill>
            </a:endParaRPr>
          </a:p>
        </p:txBody>
      </p:sp>
      <p:pic>
        <p:nvPicPr>
          <p:cNvPr id="11" name="Content Placeholder 10" descr="A screenshot of a computer&#10;&#10;Description automatically generated">
            <a:extLst>
              <a:ext uri="{FF2B5EF4-FFF2-40B4-BE49-F238E27FC236}">
                <a16:creationId xmlns:a16="http://schemas.microsoft.com/office/drawing/2014/main" id="{974EDF2C-9580-3407-8C4F-3328E0FC9499}"/>
              </a:ext>
            </a:extLst>
          </p:cNvPr>
          <p:cNvPicPr>
            <a:picLocks noGrp="1" noChangeAspect="1"/>
          </p:cNvPicPr>
          <p:nvPr>
            <p:ph idx="1"/>
          </p:nvPr>
        </p:nvPicPr>
        <p:blipFill>
          <a:blip r:embed="rId2"/>
          <a:srcRect r="11024" b="469"/>
          <a:stretch/>
        </p:blipFill>
        <p:spPr>
          <a:xfrm>
            <a:off x="4525192" y="2059303"/>
            <a:ext cx="7344621" cy="2748939"/>
          </a:xfrm>
        </p:spPr>
      </p:pic>
    </p:spTree>
    <p:extLst>
      <p:ext uri="{BB962C8B-B14F-4D97-AF65-F5344CB8AC3E}">
        <p14:creationId xmlns:p14="http://schemas.microsoft.com/office/powerpoint/2010/main" val="46295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C575-A1E9-4FA4-CBA4-14A05CDEDB85}"/>
              </a:ext>
            </a:extLst>
          </p:cNvPr>
          <p:cNvSpPr>
            <a:spLocks noGrp="1"/>
          </p:cNvSpPr>
          <p:nvPr>
            <p:ph type="title"/>
          </p:nvPr>
        </p:nvSpPr>
        <p:spPr/>
        <p:txBody>
          <a:bodyPr/>
          <a:lstStyle/>
          <a:p>
            <a:pPr algn="ctr"/>
            <a:r>
              <a:rPr lang="en-IN">
                <a:latin typeface="Times New Roman"/>
                <a:cs typeface="Times New Roman"/>
              </a:rPr>
              <a:t>Code for SHC</a:t>
            </a:r>
          </a:p>
        </p:txBody>
      </p:sp>
      <p:graphicFrame>
        <p:nvGraphicFramePr>
          <p:cNvPr id="4" name="Content Placeholder 3">
            <a:extLst>
              <a:ext uri="{FF2B5EF4-FFF2-40B4-BE49-F238E27FC236}">
                <a16:creationId xmlns:a16="http://schemas.microsoft.com/office/drawing/2014/main" id="{0C17903F-C670-25EB-DFA6-D399015F707E}"/>
              </a:ext>
            </a:extLst>
          </p:cNvPr>
          <p:cNvGraphicFramePr>
            <a:graphicFrameLocks noGrp="1" noChangeAspect="1"/>
          </p:cNvGraphicFramePr>
          <p:nvPr>
            <p:ph idx="1"/>
            <p:extLst>
              <p:ext uri="{D42A27DB-BD31-4B8C-83A1-F6EECF244321}">
                <p14:modId xmlns:p14="http://schemas.microsoft.com/office/powerpoint/2010/main" val="819788133"/>
              </p:ext>
            </p:extLst>
          </p:nvPr>
        </p:nvGraphicFramePr>
        <p:xfrm>
          <a:off x="6902246" y="1874320"/>
          <a:ext cx="2245442" cy="1945268"/>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417" progId="Package">
                  <p:embed/>
                </p:oleObj>
              </mc:Choice>
              <mc:Fallback>
                <p:oleObj name="Packager Shell Object" showAsIcon="1" r:id="rId3" imgW="914400" imgH="792417" progId="Package">
                  <p:embed/>
                  <p:pic>
                    <p:nvPicPr>
                      <p:cNvPr id="0" name=""/>
                      <p:cNvPicPr/>
                      <p:nvPr/>
                    </p:nvPicPr>
                    <p:blipFill>
                      <a:blip r:embed="rId4"/>
                      <a:stretch>
                        <a:fillRect/>
                      </a:stretch>
                    </p:blipFill>
                    <p:spPr>
                      <a:xfrm>
                        <a:off x="6902246" y="1874320"/>
                        <a:ext cx="2245442" cy="194526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490B3F9-7641-175B-4413-7414E9F25037}"/>
              </a:ext>
            </a:extLst>
          </p:cNvPr>
          <p:cNvSpPr txBox="1"/>
          <p:nvPr/>
        </p:nvSpPr>
        <p:spPr>
          <a:xfrm>
            <a:off x="6902246" y="2674374"/>
            <a:ext cx="2369575" cy="584775"/>
          </a:xfrm>
          <a:prstGeom prst="rect">
            <a:avLst/>
          </a:prstGeom>
          <a:solidFill>
            <a:srgbClr val="4F7871"/>
          </a:solidFill>
        </p:spPr>
        <p:txBody>
          <a:bodyPr wrap="square" lIns="91440" tIns="45720" rIns="91440" bIns="45720" rtlCol="0" anchor="t">
            <a:spAutoFit/>
          </a:bodyPr>
          <a:lstStyle/>
          <a:p>
            <a:r>
              <a:rPr lang="en-IN" sz="3200">
                <a:latin typeface="Times New Roman"/>
                <a:cs typeface="Times New Roman"/>
              </a:rPr>
              <a:t>SHC.cc</a:t>
            </a:r>
          </a:p>
        </p:txBody>
      </p:sp>
      <p:sp>
        <p:nvSpPr>
          <p:cNvPr id="3" name="Date Placeholder 2">
            <a:extLst>
              <a:ext uri="{FF2B5EF4-FFF2-40B4-BE49-F238E27FC236}">
                <a16:creationId xmlns:a16="http://schemas.microsoft.com/office/drawing/2014/main" id="{A9B54B30-CE79-6459-06C6-355892602A2A}"/>
              </a:ext>
            </a:extLst>
          </p:cNvPr>
          <p:cNvSpPr>
            <a:spLocks noGrp="1"/>
          </p:cNvSpPr>
          <p:nvPr>
            <p:ph type="dt" sz="half" idx="10"/>
          </p:nvPr>
        </p:nvSpPr>
        <p:spPr/>
        <p:txBody>
          <a:bodyPr/>
          <a:lstStyle/>
          <a:p>
            <a:fld id="{51A76FEF-03AB-441F-8B17-857A5F6F10A1}" type="datetime1">
              <a:rPr lang="en-US" smtClean="0"/>
              <a:t>8/10/2024</a:t>
            </a:fld>
            <a:endParaRPr lang="en-US"/>
          </a:p>
        </p:txBody>
      </p:sp>
      <p:sp>
        <p:nvSpPr>
          <p:cNvPr id="5" name="Footer Placeholder 4">
            <a:extLst>
              <a:ext uri="{FF2B5EF4-FFF2-40B4-BE49-F238E27FC236}">
                <a16:creationId xmlns:a16="http://schemas.microsoft.com/office/drawing/2014/main" id="{4CD5F282-0E3F-6726-388A-3E2918EF4310}"/>
              </a:ext>
            </a:extLst>
          </p:cNvPr>
          <p:cNvSpPr>
            <a:spLocks noGrp="1"/>
          </p:cNvSpPr>
          <p:nvPr>
            <p:ph type="ftr" sz="quarter" idx="11"/>
          </p:nvPr>
        </p:nvSpPr>
        <p:spPr/>
        <p:txBody>
          <a:bodyPr/>
          <a:lstStyle/>
          <a:p>
            <a:r>
              <a:rPr lang="en-US"/>
              <a:t>©Wipro- All Rights reserved</a:t>
            </a:r>
          </a:p>
        </p:txBody>
      </p:sp>
      <p:sp>
        <p:nvSpPr>
          <p:cNvPr id="7" name="Slide Number Placeholder 6">
            <a:extLst>
              <a:ext uri="{FF2B5EF4-FFF2-40B4-BE49-F238E27FC236}">
                <a16:creationId xmlns:a16="http://schemas.microsoft.com/office/drawing/2014/main" id="{6E963409-0B4E-AA9D-7A68-41B0FA1B1FB6}"/>
              </a:ext>
            </a:extLst>
          </p:cNvPr>
          <p:cNvSpPr>
            <a:spLocks noGrp="1"/>
          </p:cNvSpPr>
          <p:nvPr>
            <p:ph type="sldNum" sz="quarter" idx="12"/>
          </p:nvPr>
        </p:nvSpPr>
        <p:spPr/>
        <p:txBody>
          <a:bodyPr/>
          <a:lstStyle/>
          <a:p>
            <a:fld id="{48F63A3B-78C7-47BE-AE5E-E10140E04643}" type="slidenum">
              <a:rPr lang="en-US" smtClean="0"/>
              <a:t>21</a:t>
            </a:fld>
            <a:endParaRPr lang="en-US"/>
          </a:p>
        </p:txBody>
      </p:sp>
    </p:spTree>
    <p:extLst>
      <p:ext uri="{BB962C8B-B14F-4D97-AF65-F5344CB8AC3E}">
        <p14:creationId xmlns:p14="http://schemas.microsoft.com/office/powerpoint/2010/main" val="19830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3202F-56C6-501E-583E-C1C716BD185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kern="1200">
                <a:solidFill>
                  <a:srgbClr val="FFFFFF"/>
                </a:solidFill>
                <a:latin typeface="Times New Roman"/>
                <a:cs typeface="Times New Roman"/>
              </a:rPr>
              <a:t>Output for SHC</a:t>
            </a:r>
          </a:p>
        </p:txBody>
      </p:sp>
      <p:pic>
        <p:nvPicPr>
          <p:cNvPr id="5" name="Content Placeholder 4">
            <a:extLst>
              <a:ext uri="{FF2B5EF4-FFF2-40B4-BE49-F238E27FC236}">
                <a16:creationId xmlns:a16="http://schemas.microsoft.com/office/drawing/2014/main" id="{F23A9CE4-5A2A-4FF1-937F-ABB42D974AD2}"/>
              </a:ext>
            </a:extLst>
          </p:cNvPr>
          <p:cNvPicPr>
            <a:picLocks noGrp="1" noChangeAspect="1"/>
          </p:cNvPicPr>
          <p:nvPr>
            <p:ph idx="1"/>
          </p:nvPr>
        </p:nvPicPr>
        <p:blipFill>
          <a:blip r:embed="rId2"/>
          <a:stretch>
            <a:fillRect/>
          </a:stretch>
        </p:blipFill>
        <p:spPr>
          <a:xfrm>
            <a:off x="4396316" y="1655891"/>
            <a:ext cx="7161700" cy="3552691"/>
          </a:xfrm>
          <a:prstGeom prst="rect">
            <a:avLst/>
          </a:prstGeom>
        </p:spPr>
      </p:pic>
      <p:sp>
        <p:nvSpPr>
          <p:cNvPr id="4" name="Footer Placeholder 3">
            <a:extLst>
              <a:ext uri="{FF2B5EF4-FFF2-40B4-BE49-F238E27FC236}">
                <a16:creationId xmlns:a16="http://schemas.microsoft.com/office/drawing/2014/main" id="{8918D9EA-08BB-A213-D14F-145E52CF2CE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©Wipro- All Rights reserved</a:t>
            </a:r>
          </a:p>
        </p:txBody>
      </p:sp>
      <p:sp>
        <p:nvSpPr>
          <p:cNvPr id="3" name="Date Placeholder 2">
            <a:extLst>
              <a:ext uri="{FF2B5EF4-FFF2-40B4-BE49-F238E27FC236}">
                <a16:creationId xmlns:a16="http://schemas.microsoft.com/office/drawing/2014/main" id="{BD645BF0-EE07-F740-F456-8A818DB7E62D}"/>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6DDBDC95-C10E-4F94-A0D6-5813E7367952}" type="datetime1">
              <a:rPr lang="en-US">
                <a:solidFill>
                  <a:schemeClr val="tx1">
                    <a:alpha val="80000"/>
                  </a:schemeClr>
                </a:solidFill>
              </a:rPr>
              <a:pPr algn="r">
                <a:spcAft>
                  <a:spcPts val="600"/>
                </a:spcAft>
              </a:pPr>
              <a:t>8/10/2024</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53B2569D-88BB-8B0D-043F-E54277C1B743}"/>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8F63A3B-78C7-47BE-AE5E-E10140E04643}" type="slidenum">
              <a:rPr lang="en-US">
                <a:solidFill>
                  <a:schemeClr val="tx1">
                    <a:alpha val="80000"/>
                  </a:schemeClr>
                </a:solidFill>
              </a:rPr>
              <a:pPr>
                <a:spcAft>
                  <a:spcPts val="600"/>
                </a:spcAft>
              </a:pPr>
              <a:t>22</a:t>
            </a:fld>
            <a:endParaRPr lang="en-US">
              <a:solidFill>
                <a:schemeClr val="tx1">
                  <a:alpha val="80000"/>
                </a:schemeClr>
              </a:solidFill>
            </a:endParaRPr>
          </a:p>
        </p:txBody>
      </p:sp>
    </p:spTree>
    <p:extLst>
      <p:ext uri="{BB962C8B-B14F-4D97-AF65-F5344CB8AC3E}">
        <p14:creationId xmlns:p14="http://schemas.microsoft.com/office/powerpoint/2010/main" val="309363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BF1A15-EA22-26EF-EBC1-E5C3E8C6A444}"/>
              </a:ext>
            </a:extLst>
          </p:cNvPr>
          <p:cNvSpPr txBox="1"/>
          <p:nvPr/>
        </p:nvSpPr>
        <p:spPr>
          <a:xfrm>
            <a:off x="645064" y="882838"/>
            <a:ext cx="4282983" cy="622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Group 2 Members</a:t>
            </a:r>
          </a:p>
        </p:txBody>
      </p:sp>
      <p:sp>
        <p:nvSpPr>
          <p:cNvPr id="69" name="Rectangle 6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235151B-2A5B-44EE-FB87-C5CA9BA3F605}"/>
              </a:ext>
            </a:extLst>
          </p:cNvPr>
          <p:cNvSpPr>
            <a:spLocks noGrp="1"/>
          </p:cNvSpPr>
          <p:nvPr>
            <p:ph idx="1"/>
          </p:nvPr>
        </p:nvSpPr>
        <p:spPr>
          <a:xfrm>
            <a:off x="620876" y="1970626"/>
            <a:ext cx="4635550" cy="3572418"/>
          </a:xfrm>
        </p:spPr>
        <p:txBody>
          <a:bodyPr vert="horz" lIns="91440" tIns="45720" rIns="91440" bIns="45720" rtlCol="0" anchor="ctr">
            <a:noAutofit/>
          </a:bodyPr>
          <a:lstStyle/>
          <a:p>
            <a:pPr>
              <a:lnSpc>
                <a:spcPct val="150000"/>
              </a:lnSpc>
              <a:spcBef>
                <a:spcPts val="0"/>
              </a:spcBef>
            </a:pPr>
            <a:r>
              <a:rPr lang="en-US" sz="2000" dirty="0">
                <a:latin typeface="Times New Roman" panose="02020603050405020304" pitchFamily="18" charset="0"/>
                <a:cs typeface="Times New Roman" panose="02020603050405020304" pitchFamily="18" charset="0"/>
              </a:rPr>
              <a:t>CHANDANA BAYYAPUNENI</a:t>
            </a:r>
          </a:p>
          <a:p>
            <a:pPr>
              <a:lnSpc>
                <a:spcPct val="150000"/>
              </a:lnSpc>
              <a:spcBef>
                <a:spcPts val="0"/>
              </a:spcBef>
            </a:pPr>
            <a:r>
              <a:rPr lang="en-US" sz="2000" dirty="0">
                <a:latin typeface="Times New Roman" panose="02020603050405020304" pitchFamily="18" charset="0"/>
                <a:cs typeface="Times New Roman" panose="02020603050405020304" pitchFamily="18" charset="0"/>
              </a:rPr>
              <a:t>LAKSHMI PRASANNNA TURLAPATI</a:t>
            </a:r>
          </a:p>
          <a:p>
            <a:pPr>
              <a:lnSpc>
                <a:spcPct val="150000"/>
              </a:lnSpc>
              <a:spcBef>
                <a:spcPts val="0"/>
              </a:spcBef>
            </a:pPr>
            <a:r>
              <a:rPr lang="en-US" sz="2000" dirty="0">
                <a:latin typeface="Times New Roman" panose="02020603050405020304" pitchFamily="18" charset="0"/>
                <a:cs typeface="Times New Roman" panose="02020603050405020304" pitchFamily="18" charset="0"/>
              </a:rPr>
              <a:t>NIHARIKA GUNTURI</a:t>
            </a:r>
          </a:p>
          <a:p>
            <a:pPr>
              <a:lnSpc>
                <a:spcPct val="150000"/>
              </a:lnSpc>
              <a:spcBef>
                <a:spcPts val="0"/>
              </a:spcBef>
            </a:pPr>
            <a:r>
              <a:rPr lang="en-US" sz="2000" dirty="0">
                <a:latin typeface="Times New Roman" panose="02020603050405020304" pitchFamily="18" charset="0"/>
                <a:cs typeface="Times New Roman" panose="02020603050405020304" pitchFamily="18" charset="0"/>
              </a:rPr>
              <a:t>RAHUL KUMAR MAHENDRA</a:t>
            </a:r>
          </a:p>
          <a:p>
            <a:pPr>
              <a:lnSpc>
                <a:spcPct val="150000"/>
              </a:lnSpc>
              <a:spcBef>
                <a:spcPts val="0"/>
              </a:spcBef>
            </a:pPr>
            <a:r>
              <a:rPr lang="en-US" sz="2000" dirty="0">
                <a:latin typeface="Times New Roman" panose="02020603050405020304" pitchFamily="18" charset="0"/>
                <a:cs typeface="Times New Roman" panose="02020603050405020304" pitchFamily="18" charset="0"/>
              </a:rPr>
              <a:t>SANDHYA YADAV</a:t>
            </a:r>
          </a:p>
          <a:p>
            <a:pPr>
              <a:lnSpc>
                <a:spcPct val="150000"/>
              </a:lnSpc>
              <a:spcBef>
                <a:spcPts val="0"/>
              </a:spcBef>
            </a:pPr>
            <a:r>
              <a:rPr lang="en-US" sz="2000" dirty="0">
                <a:latin typeface="Times New Roman" panose="02020603050405020304" pitchFamily="18" charset="0"/>
                <a:cs typeface="Times New Roman" panose="02020603050405020304" pitchFamily="18" charset="0"/>
              </a:rPr>
              <a:t>SAURABH ROY</a:t>
            </a:r>
          </a:p>
        </p:txBody>
      </p:sp>
      <p:sp>
        <p:nvSpPr>
          <p:cNvPr id="70" name="Rectangle 6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Teamwork Team Zahnrad · Kostenloses Bild auf Pixabay">
            <a:extLst>
              <a:ext uri="{FF2B5EF4-FFF2-40B4-BE49-F238E27FC236}">
                <a16:creationId xmlns:a16="http://schemas.microsoft.com/office/drawing/2014/main" id="{DF77726F-8B04-4101-ABDC-8984CA3A2328}"/>
              </a:ext>
            </a:extLst>
          </p:cNvPr>
          <p:cNvPicPr>
            <a:picLocks noChangeAspect="1"/>
          </p:cNvPicPr>
          <p:nvPr/>
        </p:nvPicPr>
        <p:blipFill>
          <a:blip r:embed="rId2"/>
          <a:srcRect l="20337" r="20337"/>
          <a:stretch/>
        </p:blipFill>
        <p:spPr>
          <a:xfrm>
            <a:off x="6435753" y="650494"/>
            <a:ext cx="4731987" cy="5324142"/>
          </a:xfrm>
          <a:prstGeom prst="rect">
            <a:avLst/>
          </a:prstGeom>
        </p:spPr>
      </p:pic>
      <p:sp>
        <p:nvSpPr>
          <p:cNvPr id="3" name="Date Placeholder 2">
            <a:extLst>
              <a:ext uri="{FF2B5EF4-FFF2-40B4-BE49-F238E27FC236}">
                <a16:creationId xmlns:a16="http://schemas.microsoft.com/office/drawing/2014/main" id="{F19EA968-1B67-0882-9059-5EF2D88A38F9}"/>
              </a:ext>
            </a:extLst>
          </p:cNvPr>
          <p:cNvSpPr>
            <a:spLocks noGrp="1"/>
          </p:cNvSpPr>
          <p:nvPr>
            <p:ph type="dt" sz="half" idx="10"/>
          </p:nvPr>
        </p:nvSpPr>
        <p:spPr/>
        <p:txBody>
          <a:bodyPr/>
          <a:lstStyle/>
          <a:p>
            <a:fld id="{42672399-2DA4-4BA4-938A-1E336C7105C4}" type="datetime1">
              <a:rPr lang="en-US" smtClean="0"/>
              <a:t>8/10/2024</a:t>
            </a:fld>
            <a:endParaRPr lang="en-US"/>
          </a:p>
        </p:txBody>
      </p:sp>
      <p:sp>
        <p:nvSpPr>
          <p:cNvPr id="4" name="Footer Placeholder 3">
            <a:extLst>
              <a:ext uri="{FF2B5EF4-FFF2-40B4-BE49-F238E27FC236}">
                <a16:creationId xmlns:a16="http://schemas.microsoft.com/office/drawing/2014/main" id="{0CA65439-61BE-8A4F-C8A7-D97E4C337509}"/>
              </a:ext>
            </a:extLst>
          </p:cNvPr>
          <p:cNvSpPr>
            <a:spLocks noGrp="1"/>
          </p:cNvSpPr>
          <p:nvPr>
            <p:ph type="ftr" sz="quarter" idx="11"/>
          </p:nvPr>
        </p:nvSpPr>
        <p:spPr/>
        <p:txBody>
          <a:bodyPr/>
          <a:lstStyle/>
          <a:p>
            <a:r>
              <a:rPr lang="en-US"/>
              <a:t>©Wipro- All Rights reserved</a:t>
            </a:r>
          </a:p>
        </p:txBody>
      </p:sp>
      <p:sp>
        <p:nvSpPr>
          <p:cNvPr id="5" name="Slide Number Placeholder 4">
            <a:extLst>
              <a:ext uri="{FF2B5EF4-FFF2-40B4-BE49-F238E27FC236}">
                <a16:creationId xmlns:a16="http://schemas.microsoft.com/office/drawing/2014/main" id="{B17F9F46-A44F-7D80-3A95-8E9326FD31FA}"/>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121939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Sphere of mesh and nodes">
            <a:extLst>
              <a:ext uri="{FF2B5EF4-FFF2-40B4-BE49-F238E27FC236}">
                <a16:creationId xmlns:a16="http://schemas.microsoft.com/office/drawing/2014/main" id="{F3A57F3B-75DA-B389-22F4-F2F906D500B7}"/>
              </a:ext>
            </a:extLst>
          </p:cNvPr>
          <p:cNvPicPr>
            <a:picLocks noChangeAspect="1"/>
          </p:cNvPicPr>
          <p:nvPr/>
        </p:nvPicPr>
        <p:blipFill>
          <a:blip r:embed="rId2"/>
          <a:srcRect l="12161" r="-46" b="5342"/>
          <a:stretch/>
        </p:blipFill>
        <p:spPr>
          <a:xfrm>
            <a:off x="3697613" y="10"/>
            <a:ext cx="8498164" cy="6864792"/>
          </a:xfrm>
          <a:prstGeom prst="rect">
            <a:avLst/>
          </a:prstGeom>
        </p:spPr>
      </p:pic>
      <p:sp>
        <p:nvSpPr>
          <p:cNvPr id="43" name="Rectangle 4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F7A78-C3FD-39F5-141B-4BF1C91CCD52}"/>
              </a:ext>
            </a:extLst>
          </p:cNvPr>
          <p:cNvSpPr>
            <a:spLocks noGrp="1"/>
          </p:cNvSpPr>
          <p:nvPr>
            <p:ph type="title"/>
          </p:nvPr>
        </p:nvSpPr>
        <p:spPr>
          <a:xfrm>
            <a:off x="838200" y="580103"/>
            <a:ext cx="4559998" cy="1130426"/>
          </a:xfrm>
        </p:spPr>
        <p:txBody>
          <a:bodyPr>
            <a:normAutofit/>
          </a:bodyPr>
          <a:lstStyle/>
          <a:p>
            <a:r>
              <a:rPr lang="en-GB"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F7EB274-AB9B-CB1F-EF49-16A2B3315124}"/>
              </a:ext>
            </a:extLst>
          </p:cNvPr>
          <p:cNvSpPr>
            <a:spLocks noGrp="1"/>
          </p:cNvSpPr>
          <p:nvPr>
            <p:ph idx="1"/>
          </p:nvPr>
        </p:nvSpPr>
        <p:spPr>
          <a:xfrm>
            <a:off x="838200" y="1889917"/>
            <a:ext cx="4559998" cy="4147090"/>
          </a:xfrm>
        </p:spPr>
        <p:txBody>
          <a:bodyPr vert="horz" lIns="91440" tIns="45720" rIns="91440" bIns="45720" rtlCol="0" anchor="t">
            <a:noAutofit/>
          </a:bodyPr>
          <a:lstStyle/>
          <a:p>
            <a:r>
              <a:rPr lang="en-GB" sz="1800" dirty="0">
                <a:latin typeface="Times New Roman" panose="02020603050405020304" pitchFamily="18" charset="0"/>
                <a:ea typeface="+mn-lt"/>
                <a:cs typeface="Times New Roman" panose="02020603050405020304" pitchFamily="18" charset="0"/>
              </a:rPr>
              <a:t>Welcome to our presentation on "Header Compression in PDCP in 5G NR Technology." In this presentation, we will explore the critical role of header compression in enhancing network efficiency within the 5G New Radio (NR) environment.</a:t>
            </a:r>
            <a:endParaRPr lang="en-US"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ea typeface="+mn-lt"/>
                <a:cs typeface="Times New Roman" panose="02020603050405020304" pitchFamily="18" charset="0"/>
              </a:rPr>
              <a:t>Header Compression is a technique used to minimize the size of headers in data packets, which is essential for optimizing data throughput and reducing latency. By compressing headers, we can reduce the bandwidth consumed by protocol headers, allowing more room for user data and improving overall network performance.</a:t>
            </a:r>
            <a:endParaRPr lang="en-GB"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CFBE2C-5E95-C047-A4B1-924613822766}"/>
              </a:ext>
            </a:extLst>
          </p:cNvPr>
          <p:cNvSpPr>
            <a:spLocks noGrp="1"/>
          </p:cNvSpPr>
          <p:nvPr>
            <p:ph type="dt" sz="half" idx="10"/>
          </p:nvPr>
        </p:nvSpPr>
        <p:spPr/>
        <p:txBody>
          <a:bodyPr/>
          <a:lstStyle/>
          <a:p>
            <a:fld id="{F49177C3-27BE-4E18-B2DB-B9A8E8A713ED}" type="datetime1">
              <a:rPr lang="en-US" smtClean="0"/>
              <a:t>8/10/2024</a:t>
            </a:fld>
            <a:endParaRPr lang="en-US"/>
          </a:p>
        </p:txBody>
      </p:sp>
      <p:sp>
        <p:nvSpPr>
          <p:cNvPr id="5" name="Footer Placeholder 4">
            <a:extLst>
              <a:ext uri="{FF2B5EF4-FFF2-40B4-BE49-F238E27FC236}">
                <a16:creationId xmlns:a16="http://schemas.microsoft.com/office/drawing/2014/main" id="{F4B049AE-6FBF-3244-A9DF-354DCBC34B9C}"/>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00E7C181-FDE7-5C28-ED49-67A494EC22CC}"/>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8152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A76E5-791D-B0D6-AD5C-291520D954EF}"/>
              </a:ext>
            </a:extLst>
          </p:cNvPr>
          <p:cNvSpPr>
            <a:spLocks noGrp="1"/>
          </p:cNvSpPr>
          <p:nvPr>
            <p:ph type="title"/>
          </p:nvPr>
        </p:nvSpPr>
        <p:spPr>
          <a:xfrm>
            <a:off x="683194" y="403123"/>
            <a:ext cx="5599619" cy="1047709"/>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Header Compression in PDCP</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A38529-0A7E-4A71-33A1-3FBA03ED207E}"/>
              </a:ext>
            </a:extLst>
          </p:cNvPr>
          <p:cNvSpPr>
            <a:spLocks noGrp="1"/>
          </p:cNvSpPr>
          <p:nvPr>
            <p:ph idx="1"/>
          </p:nvPr>
        </p:nvSpPr>
        <p:spPr>
          <a:xfrm>
            <a:off x="815714" y="1966453"/>
            <a:ext cx="5280285" cy="3862606"/>
          </a:xfrm>
        </p:spPr>
        <p:txBody>
          <a:bodyPr vert="horz" lIns="91440" tIns="45720" rIns="91440" bIns="45720" rtlCol="0" anchor="ctr">
            <a:noAutofit/>
          </a:bodyPr>
          <a:lstStyle/>
          <a:p>
            <a:pPr marL="0" indent="0">
              <a:buNone/>
            </a:pPr>
            <a:r>
              <a:rPr lang="en-US" sz="1800" b="1" dirty="0">
                <a:solidFill>
                  <a:schemeClr val="tx2"/>
                </a:solidFill>
                <a:latin typeface="Times New Roman" panose="02020603050405020304" pitchFamily="18" charset="0"/>
                <a:ea typeface="+mn-lt"/>
                <a:cs typeface="Times New Roman" panose="02020603050405020304" pitchFamily="18" charset="0"/>
              </a:rPr>
              <a:t>Introduction:</a:t>
            </a:r>
            <a:endParaRPr lang="en-US" sz="1800" b="1" dirty="0">
              <a:solidFill>
                <a:schemeClr val="tx2"/>
              </a:solidFill>
              <a:latin typeface="Times New Roman" panose="02020603050405020304" pitchFamily="18" charset="0"/>
              <a:cs typeface="Times New Roman" panose="02020603050405020304" pitchFamily="18" charset="0"/>
            </a:endParaRPr>
          </a:p>
          <a:p>
            <a:r>
              <a:rPr lang="en-US" sz="1800" dirty="0">
                <a:solidFill>
                  <a:schemeClr val="tx2"/>
                </a:solidFill>
                <a:latin typeface="Times New Roman" panose="02020603050405020304" pitchFamily="18" charset="0"/>
                <a:ea typeface="+mn-lt"/>
                <a:cs typeface="Times New Roman" panose="02020603050405020304" pitchFamily="18" charset="0"/>
              </a:rPr>
              <a:t>Header compression reduces the size of headers in data packets, enhancing network efficiency.</a:t>
            </a:r>
            <a:endParaRPr lang="en-US" sz="1800" dirty="0">
              <a:solidFill>
                <a:schemeClr val="tx2"/>
              </a:solidFill>
              <a:latin typeface="Times New Roman" panose="02020603050405020304" pitchFamily="18" charset="0"/>
              <a:cs typeface="Times New Roman" panose="02020603050405020304" pitchFamily="18" charset="0"/>
            </a:endParaRPr>
          </a:p>
          <a:p>
            <a:r>
              <a:rPr lang="en-US" sz="1800" dirty="0">
                <a:solidFill>
                  <a:schemeClr val="tx2"/>
                </a:solidFill>
                <a:latin typeface="Times New Roman" panose="02020603050405020304" pitchFamily="18" charset="0"/>
                <a:ea typeface="+mn-lt"/>
                <a:cs typeface="Times New Roman" panose="02020603050405020304" pitchFamily="18" charset="0"/>
              </a:rPr>
              <a:t>This technique is critical in 5G NR to minimize overhead and optimize data throughput.</a:t>
            </a: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tx2"/>
                </a:solidFill>
                <a:latin typeface="Times New Roman" panose="02020603050405020304" pitchFamily="18" charset="0"/>
                <a:ea typeface="+mn-lt"/>
                <a:cs typeface="Times New Roman" panose="02020603050405020304" pitchFamily="18" charset="0"/>
              </a:rPr>
              <a:t>Role and Significance:</a:t>
            </a:r>
            <a:endParaRPr lang="en-US" sz="1800" b="1" dirty="0">
              <a:solidFill>
                <a:schemeClr val="tx2"/>
              </a:solidFill>
              <a:latin typeface="Times New Roman" panose="02020603050405020304" pitchFamily="18" charset="0"/>
              <a:cs typeface="Times New Roman" panose="02020603050405020304" pitchFamily="18" charset="0"/>
            </a:endParaRPr>
          </a:p>
          <a:p>
            <a:r>
              <a:rPr lang="en-US" sz="1800" dirty="0">
                <a:solidFill>
                  <a:schemeClr val="tx2"/>
                </a:solidFill>
                <a:latin typeface="Times New Roman" panose="02020603050405020304" pitchFamily="18" charset="0"/>
                <a:ea typeface="+mn-lt"/>
                <a:cs typeface="Times New Roman" panose="02020603050405020304" pitchFamily="18" charset="0"/>
              </a:rPr>
              <a:t>Efficiency: Decreases the bandwidth consumed by protocol headers, allowing more room for user data.</a:t>
            </a:r>
            <a:endParaRPr lang="en-US" sz="1800" dirty="0">
              <a:solidFill>
                <a:schemeClr val="tx2"/>
              </a:solidFill>
              <a:latin typeface="Times New Roman" panose="02020603050405020304" pitchFamily="18" charset="0"/>
              <a:cs typeface="Times New Roman" panose="02020603050405020304" pitchFamily="18" charset="0"/>
            </a:endParaRPr>
          </a:p>
          <a:p>
            <a:r>
              <a:rPr lang="en-US" sz="1800" dirty="0">
                <a:solidFill>
                  <a:schemeClr val="tx2"/>
                </a:solidFill>
                <a:latin typeface="Times New Roman" panose="02020603050405020304" pitchFamily="18" charset="0"/>
                <a:ea typeface="+mn-lt"/>
                <a:cs typeface="Times New Roman" panose="02020603050405020304" pitchFamily="18" charset="0"/>
              </a:rPr>
              <a:t>Latency: Reduces the time required for data transmission by minimizing header size.</a:t>
            </a: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tx2"/>
                </a:solidFill>
                <a:latin typeface="Times New Roman" panose="02020603050405020304" pitchFamily="18" charset="0"/>
                <a:ea typeface="+mn-lt"/>
                <a:cs typeface="Times New Roman" panose="02020603050405020304" pitchFamily="18" charset="0"/>
              </a:rPr>
              <a:t>Aim:</a:t>
            </a:r>
            <a:endParaRPr lang="en-US" sz="1800" b="1" dirty="0">
              <a:solidFill>
                <a:schemeClr val="tx2"/>
              </a:solidFill>
              <a:latin typeface="Times New Roman" panose="02020603050405020304" pitchFamily="18" charset="0"/>
              <a:ea typeface="Calibri"/>
              <a:cs typeface="Times New Roman" panose="02020603050405020304" pitchFamily="18" charset="0"/>
            </a:endParaRPr>
          </a:p>
          <a:p>
            <a:r>
              <a:rPr lang="en-US" sz="1800" dirty="0">
                <a:solidFill>
                  <a:schemeClr val="tx2"/>
                </a:solidFill>
                <a:latin typeface="Times New Roman" panose="02020603050405020304" pitchFamily="18" charset="0"/>
                <a:ea typeface="+mn-lt"/>
                <a:cs typeface="Times New Roman" panose="02020603050405020304" pitchFamily="18" charset="0"/>
              </a:rPr>
              <a:t>To analyze header compression mechanisms in PDCP and their impact on 5G NR performance based on 3GPP standards.</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4" name="Freeform: Shape 2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Graphic 15">
            <a:extLst>
              <a:ext uri="{FF2B5EF4-FFF2-40B4-BE49-F238E27FC236}">
                <a16:creationId xmlns:a16="http://schemas.microsoft.com/office/drawing/2014/main" id="{07BA94CA-C080-B390-6F4C-E1E5AC456B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819702" y="1450832"/>
            <a:ext cx="3922046" cy="3692209"/>
          </a:xfrm>
          <a:prstGeom prst="rect">
            <a:avLst/>
          </a:prstGeom>
        </p:spPr>
      </p:pic>
      <p:sp>
        <p:nvSpPr>
          <p:cNvPr id="4" name="Date Placeholder 3">
            <a:extLst>
              <a:ext uri="{FF2B5EF4-FFF2-40B4-BE49-F238E27FC236}">
                <a16:creationId xmlns:a16="http://schemas.microsoft.com/office/drawing/2014/main" id="{F3EA4068-B2BC-DCE3-7DA6-2F701DC0BAAC}"/>
              </a:ext>
            </a:extLst>
          </p:cNvPr>
          <p:cNvSpPr>
            <a:spLocks noGrp="1"/>
          </p:cNvSpPr>
          <p:nvPr>
            <p:ph type="dt" sz="half" idx="10"/>
          </p:nvPr>
        </p:nvSpPr>
        <p:spPr/>
        <p:txBody>
          <a:bodyPr/>
          <a:lstStyle/>
          <a:p>
            <a:fld id="{375876BE-429E-409E-A959-D6D741E35F0E}" type="datetime1">
              <a:rPr lang="en-US" smtClean="0"/>
              <a:t>8/10/2024</a:t>
            </a:fld>
            <a:endParaRPr lang="en-US"/>
          </a:p>
        </p:txBody>
      </p:sp>
      <p:sp>
        <p:nvSpPr>
          <p:cNvPr id="5" name="Footer Placeholder 4">
            <a:extLst>
              <a:ext uri="{FF2B5EF4-FFF2-40B4-BE49-F238E27FC236}">
                <a16:creationId xmlns:a16="http://schemas.microsoft.com/office/drawing/2014/main" id="{6717ED11-1CA3-9183-4001-75A458B799EB}"/>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4454A5D1-AFFE-C5A8-7680-52368F89652F}"/>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8" name="TextBox 7">
            <a:extLst>
              <a:ext uri="{FF2B5EF4-FFF2-40B4-BE49-F238E27FC236}">
                <a16:creationId xmlns:a16="http://schemas.microsoft.com/office/drawing/2014/main" id="{E3EB0DAC-6E5E-FFC0-E0BB-880A1680A513}"/>
              </a:ext>
            </a:extLst>
          </p:cNvPr>
          <p:cNvSpPr txBox="1"/>
          <p:nvPr/>
        </p:nvSpPr>
        <p:spPr>
          <a:xfrm>
            <a:off x="7819702" y="5222502"/>
            <a:ext cx="3922046" cy="338554"/>
          </a:xfrm>
          <a:prstGeom prst="rect">
            <a:avLst/>
          </a:prstGeom>
          <a:solidFill>
            <a:schemeClr val="accent6">
              <a:lumMod val="20000"/>
              <a:lumOff val="80000"/>
            </a:schemeClr>
          </a:solidFill>
        </p:spPr>
        <p:txBody>
          <a:bodyPr wrap="square">
            <a:spAutoFit/>
          </a:bodyPr>
          <a:lstStyle/>
          <a:p>
            <a:pPr algn="ctr"/>
            <a:r>
              <a:rPr lang="en-US" sz="1600" dirty="0">
                <a:effectLst/>
                <a:latin typeface="Times New Roman"/>
                <a:cs typeface="Times New Roman"/>
              </a:rPr>
              <a:t>Figure </a:t>
            </a:r>
            <a:r>
              <a:rPr lang="en-US" sz="1600" dirty="0">
                <a:latin typeface="Times New Roman"/>
                <a:cs typeface="Times New Roman"/>
              </a:rPr>
              <a:t>No.1: Header Compression in PDCP</a:t>
            </a:r>
          </a:p>
        </p:txBody>
      </p:sp>
    </p:spTree>
    <p:extLst>
      <p:ext uri="{BB962C8B-B14F-4D97-AF65-F5344CB8AC3E}">
        <p14:creationId xmlns:p14="http://schemas.microsoft.com/office/powerpoint/2010/main" val="275646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D7BE6-62BF-4472-6BD4-13B4B8302B6E}"/>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Times New Roman" panose="02020603050405020304" pitchFamily="18" charset="0"/>
                <a:ea typeface="+mj-lt"/>
                <a:cs typeface="Times New Roman" panose="02020603050405020304" pitchFamily="18" charset="0"/>
              </a:rPr>
              <a:t>PDCP (Packet Data Convergence Protocol)</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68E12C-0DCE-E3DC-70B0-906FC674A79E}"/>
              </a:ext>
            </a:extLst>
          </p:cNvPr>
          <p:cNvSpPr>
            <a:spLocks noGrp="1"/>
          </p:cNvSpPr>
          <p:nvPr>
            <p:ph idx="1"/>
          </p:nvPr>
        </p:nvSpPr>
        <p:spPr>
          <a:xfrm>
            <a:off x="4502525" y="591344"/>
            <a:ext cx="6906491" cy="5585619"/>
          </a:xfrm>
        </p:spPr>
        <p:txBody>
          <a:bodyPr vert="horz" lIns="91440" tIns="45720" rIns="91440" bIns="45720" rtlCol="0" anchor="ctr">
            <a:normAutofit/>
          </a:bodyPr>
          <a:lstStyle/>
          <a:p>
            <a:pPr>
              <a:buNone/>
            </a:pPr>
            <a:r>
              <a:rPr lang="en-GB" sz="1800" b="1" dirty="0">
                <a:latin typeface="Times New Roman" panose="02020603050405020304" pitchFamily="18" charset="0"/>
                <a:ea typeface="+mn-lt"/>
                <a:cs typeface="Times New Roman" panose="02020603050405020304" pitchFamily="18" charset="0"/>
              </a:rPr>
              <a:t>Definition:</a:t>
            </a:r>
            <a:endParaRPr lang="en-US" sz="1800" b="1" dirty="0">
              <a:latin typeface="Times New Roman" panose="02020603050405020304" pitchFamily="18" charset="0"/>
              <a:ea typeface="+mn-lt"/>
              <a:cs typeface="Times New Roman" panose="02020603050405020304" pitchFamily="18" charset="0"/>
            </a:endParaRPr>
          </a:p>
          <a:p>
            <a:pPr>
              <a:buNone/>
            </a:pPr>
            <a:r>
              <a:rPr lang="en-GB" sz="1800" dirty="0">
                <a:latin typeface="Times New Roman" panose="02020603050405020304" pitchFamily="18" charset="0"/>
                <a:ea typeface="+mn-lt"/>
                <a:cs typeface="Times New Roman" panose="02020603050405020304" pitchFamily="18" charset="0"/>
              </a:rPr>
              <a:t>	PDCP is a layer in the 5G NR architecture designed for header compression, encryption, and integrity protection of user data.</a:t>
            </a:r>
          </a:p>
          <a:p>
            <a:pPr>
              <a:buNone/>
            </a:pPr>
            <a:r>
              <a:rPr lang="en-GB" sz="1800" b="1" dirty="0">
                <a:latin typeface="Times New Roman" panose="02020603050405020304" pitchFamily="18" charset="0"/>
                <a:ea typeface="+mn-lt"/>
                <a:cs typeface="Times New Roman" panose="02020603050405020304" pitchFamily="18" charset="0"/>
              </a:rPr>
              <a:t>Role in Protocol Stack:</a:t>
            </a:r>
          </a:p>
          <a:p>
            <a:pPr>
              <a:buNone/>
            </a:pPr>
            <a:r>
              <a:rPr lang="en-GB" sz="1800" dirty="0">
                <a:latin typeface="Times New Roman" panose="02020603050405020304" pitchFamily="18" charset="0"/>
                <a:ea typeface="+mn-lt"/>
                <a:cs typeface="Times New Roman" panose="02020603050405020304" pitchFamily="18" charset="0"/>
              </a:rPr>
              <a:t>	Layer Positioning: Situated between the RLC (Radio Link Control) and SDAP (Service Data Adaptation Protocol) layers.</a:t>
            </a:r>
          </a:p>
          <a:p>
            <a:pPr>
              <a:buNone/>
            </a:pPr>
            <a:r>
              <a:rPr lang="en-GB" sz="1800" b="1" dirty="0">
                <a:latin typeface="Times New Roman" panose="02020603050405020304" pitchFamily="18" charset="0"/>
                <a:ea typeface="+mn-lt"/>
                <a:cs typeface="Times New Roman" panose="02020603050405020304" pitchFamily="18" charset="0"/>
              </a:rPr>
              <a:t>Functions:</a:t>
            </a:r>
          </a:p>
          <a:p>
            <a:r>
              <a:rPr lang="en-GB" sz="1800" dirty="0">
                <a:latin typeface="Times New Roman" panose="02020603050405020304" pitchFamily="18" charset="0"/>
                <a:ea typeface="+mn-lt"/>
                <a:cs typeface="Times New Roman" panose="02020603050405020304" pitchFamily="18" charset="0"/>
              </a:rPr>
              <a:t>Header Compression: Reduces overhead by compressing headers.</a:t>
            </a:r>
          </a:p>
          <a:p>
            <a:r>
              <a:rPr lang="en-GB" sz="1800" dirty="0">
                <a:latin typeface="Times New Roman" panose="02020603050405020304" pitchFamily="18" charset="0"/>
                <a:ea typeface="+mn-lt"/>
                <a:cs typeface="Times New Roman" panose="02020603050405020304" pitchFamily="18" charset="0"/>
              </a:rPr>
              <a:t>Encryption/Decryption: Provides security for data.</a:t>
            </a:r>
          </a:p>
          <a:p>
            <a:r>
              <a:rPr lang="en-GB" sz="1800" dirty="0">
                <a:latin typeface="Times New Roman" panose="02020603050405020304" pitchFamily="18" charset="0"/>
                <a:ea typeface="+mn-lt"/>
                <a:cs typeface="Times New Roman" panose="02020603050405020304" pitchFamily="18" charset="0"/>
              </a:rPr>
              <a:t>Integrity Protection: Ensures data integrity and correctness.</a:t>
            </a:r>
          </a:p>
          <a:p>
            <a:pPr>
              <a:buNone/>
            </a:pPr>
            <a:r>
              <a:rPr lang="en-GB" sz="1800" b="1" dirty="0">
                <a:latin typeface="Times New Roman" panose="02020603050405020304" pitchFamily="18" charset="0"/>
                <a:ea typeface="+mn-lt"/>
                <a:cs typeface="Times New Roman" panose="02020603050405020304" pitchFamily="18" charset="0"/>
              </a:rPr>
              <a:t>3GPP Specifications:</a:t>
            </a:r>
          </a:p>
          <a:p>
            <a:pPr>
              <a:buNone/>
            </a:pPr>
            <a:r>
              <a:rPr lang="en-GB" sz="1800" dirty="0">
                <a:latin typeface="Times New Roman" panose="02020603050405020304" pitchFamily="18" charset="0"/>
                <a:ea typeface="+mn-lt"/>
                <a:cs typeface="Times New Roman" panose="02020603050405020304" pitchFamily="18" charset="0"/>
              </a:rPr>
              <a:t>	3GPP TS 38.323: "NR; Packet Data Convergence Protocol (PDCP) specification" (Details PDCP functionalities and header compression techniques).</a:t>
            </a:r>
          </a:p>
        </p:txBody>
      </p:sp>
      <p:sp>
        <p:nvSpPr>
          <p:cNvPr id="4" name="Date Placeholder 3">
            <a:extLst>
              <a:ext uri="{FF2B5EF4-FFF2-40B4-BE49-F238E27FC236}">
                <a16:creationId xmlns:a16="http://schemas.microsoft.com/office/drawing/2014/main" id="{6D7036B9-603A-2994-8EAB-2A7D7B9FBE8F}"/>
              </a:ext>
            </a:extLst>
          </p:cNvPr>
          <p:cNvSpPr>
            <a:spLocks noGrp="1"/>
          </p:cNvSpPr>
          <p:nvPr>
            <p:ph type="dt" sz="half" idx="10"/>
          </p:nvPr>
        </p:nvSpPr>
        <p:spPr/>
        <p:txBody>
          <a:bodyPr/>
          <a:lstStyle/>
          <a:p>
            <a:fld id="{7A6EA20C-5B2B-446A-9F16-141E6E5DB536}" type="datetime1">
              <a:rPr lang="en-US" smtClean="0"/>
              <a:t>8/10/2024</a:t>
            </a:fld>
            <a:endParaRPr lang="en-US"/>
          </a:p>
        </p:txBody>
      </p:sp>
      <p:sp>
        <p:nvSpPr>
          <p:cNvPr id="5" name="Footer Placeholder 4">
            <a:extLst>
              <a:ext uri="{FF2B5EF4-FFF2-40B4-BE49-F238E27FC236}">
                <a16:creationId xmlns:a16="http://schemas.microsoft.com/office/drawing/2014/main" id="{E6B66CE5-8407-B0BD-4B03-6F0BE1BEC829}"/>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0E593278-F7DC-8D42-0AB9-F8C9C5830FCF}"/>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63513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52E7AC-E819-C3A4-6B73-B7A89ECE4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071" y="963973"/>
            <a:ext cx="8870572" cy="4773622"/>
          </a:xfrm>
        </p:spPr>
      </p:pic>
      <p:sp>
        <p:nvSpPr>
          <p:cNvPr id="7" name="TextBox 6">
            <a:extLst>
              <a:ext uri="{FF2B5EF4-FFF2-40B4-BE49-F238E27FC236}">
                <a16:creationId xmlns:a16="http://schemas.microsoft.com/office/drawing/2014/main" id="{2605C206-4A58-8947-B9A7-8DF59973E430}"/>
              </a:ext>
            </a:extLst>
          </p:cNvPr>
          <p:cNvSpPr txBox="1"/>
          <p:nvPr/>
        </p:nvSpPr>
        <p:spPr>
          <a:xfrm>
            <a:off x="3292869" y="5737595"/>
            <a:ext cx="6096000" cy="369332"/>
          </a:xfrm>
          <a:prstGeom prst="rect">
            <a:avLst/>
          </a:prstGeom>
          <a:solidFill>
            <a:schemeClr val="accent6">
              <a:lumMod val="20000"/>
              <a:lumOff val="80000"/>
            </a:schemeClr>
          </a:solidFill>
        </p:spPr>
        <p:txBody>
          <a:bodyPr wrap="square" lIns="91440" tIns="45720" rIns="91440" bIns="45720" anchor="t">
            <a:spAutoFit/>
          </a:bodyPr>
          <a:lstStyle/>
          <a:p>
            <a:pPr algn="ctr"/>
            <a:r>
              <a:rPr lang="en-US" sz="1800" dirty="0">
                <a:effectLst/>
                <a:latin typeface="Times New Roman"/>
                <a:cs typeface="Times New Roman"/>
              </a:rPr>
              <a:t>Figure </a:t>
            </a:r>
            <a:r>
              <a:rPr lang="en-US" dirty="0">
                <a:latin typeface="Times New Roman"/>
                <a:cs typeface="Times New Roman"/>
              </a:rPr>
              <a:t>No.2: PDCP Layer, Structure View</a:t>
            </a:r>
          </a:p>
        </p:txBody>
      </p:sp>
      <p:sp>
        <p:nvSpPr>
          <p:cNvPr id="2" name="Date Placeholder 1">
            <a:extLst>
              <a:ext uri="{FF2B5EF4-FFF2-40B4-BE49-F238E27FC236}">
                <a16:creationId xmlns:a16="http://schemas.microsoft.com/office/drawing/2014/main" id="{AD896A37-2888-522D-9506-35A21AA4B2F8}"/>
              </a:ext>
            </a:extLst>
          </p:cNvPr>
          <p:cNvSpPr>
            <a:spLocks noGrp="1"/>
          </p:cNvSpPr>
          <p:nvPr>
            <p:ph type="dt" sz="half" idx="10"/>
          </p:nvPr>
        </p:nvSpPr>
        <p:spPr/>
        <p:txBody>
          <a:bodyPr/>
          <a:lstStyle/>
          <a:p>
            <a:fld id="{9496823C-EC3C-433E-8FDE-E7EDE1A810E3}" type="datetime1">
              <a:rPr lang="en-US" smtClean="0"/>
              <a:t>8/10/2024</a:t>
            </a:fld>
            <a:endParaRPr lang="en-US"/>
          </a:p>
        </p:txBody>
      </p:sp>
      <p:sp>
        <p:nvSpPr>
          <p:cNvPr id="3" name="Footer Placeholder 2">
            <a:extLst>
              <a:ext uri="{FF2B5EF4-FFF2-40B4-BE49-F238E27FC236}">
                <a16:creationId xmlns:a16="http://schemas.microsoft.com/office/drawing/2014/main" id="{B2A1770A-998E-E4E8-7C11-0A812254C815}"/>
              </a:ext>
            </a:extLst>
          </p:cNvPr>
          <p:cNvSpPr>
            <a:spLocks noGrp="1"/>
          </p:cNvSpPr>
          <p:nvPr>
            <p:ph type="ftr" sz="quarter" idx="11"/>
          </p:nvPr>
        </p:nvSpPr>
        <p:spPr/>
        <p:txBody>
          <a:bodyPr/>
          <a:lstStyle/>
          <a:p>
            <a:r>
              <a:rPr lang="en-US"/>
              <a:t>©Wipro- All Rights reserved</a:t>
            </a:r>
          </a:p>
        </p:txBody>
      </p:sp>
      <p:sp>
        <p:nvSpPr>
          <p:cNvPr id="4" name="Slide Number Placeholder 3">
            <a:extLst>
              <a:ext uri="{FF2B5EF4-FFF2-40B4-BE49-F238E27FC236}">
                <a16:creationId xmlns:a16="http://schemas.microsoft.com/office/drawing/2014/main" id="{3E4F5032-3B82-AA8D-1454-A934BADC0E9C}"/>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215875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92871-5A40-635B-837C-A4B8840BB3F4}"/>
              </a:ext>
            </a:extLst>
          </p:cNvPr>
          <p:cNvSpPr>
            <a:spLocks noGrp="1"/>
          </p:cNvSpPr>
          <p:nvPr>
            <p:ph type="title"/>
          </p:nvPr>
        </p:nvSpPr>
        <p:spPr>
          <a:xfrm>
            <a:off x="1137033" y="670559"/>
            <a:ext cx="4683321" cy="1704341"/>
          </a:xfrm>
        </p:spPr>
        <p:txBody>
          <a:bodyPr anchor="t">
            <a:normAutofit/>
          </a:bodyPr>
          <a:lstStyle/>
          <a:p>
            <a:r>
              <a:rPr lang="en-US" b="1">
                <a:latin typeface="Times New Roman"/>
                <a:ea typeface="+mj-lt"/>
                <a:cs typeface="+mj-lt"/>
              </a:rPr>
              <a:t>Need for Header Compression</a:t>
            </a:r>
            <a:endParaRPr lang="en-US" b="1">
              <a:latin typeface="Times New Roman"/>
              <a:cs typeface="Times New Roman"/>
            </a:endParaRPr>
          </a:p>
        </p:txBody>
      </p:sp>
      <p:pic>
        <p:nvPicPr>
          <p:cNvPr id="54" name="Picture 53" descr="A logo with lines and dots&#10;&#10;Description automatically generated">
            <a:extLst>
              <a:ext uri="{FF2B5EF4-FFF2-40B4-BE49-F238E27FC236}">
                <a16:creationId xmlns:a16="http://schemas.microsoft.com/office/drawing/2014/main" id="{B15175C4-E47D-08F7-8161-306141E4E81A}"/>
              </a:ext>
            </a:extLst>
          </p:cNvPr>
          <p:cNvPicPr>
            <a:picLocks noChangeAspect="1"/>
          </p:cNvPicPr>
          <p:nvPr/>
        </p:nvPicPr>
        <p:blipFill>
          <a:blip r:embed="rId2"/>
          <a:srcRect t="6366" b="517"/>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D225D23C-55FF-0A00-956E-2D2791DC8501}"/>
              </a:ext>
            </a:extLst>
          </p:cNvPr>
          <p:cNvSpPr>
            <a:spLocks noGrp="1"/>
          </p:cNvSpPr>
          <p:nvPr>
            <p:ph idx="1"/>
          </p:nvPr>
        </p:nvSpPr>
        <p:spPr>
          <a:xfrm>
            <a:off x="6212804" y="670559"/>
            <a:ext cx="5520982" cy="5445076"/>
          </a:xfrm>
        </p:spPr>
        <p:txBody>
          <a:bodyPr vert="horz" lIns="91440" tIns="45720" rIns="91440" bIns="45720" rtlCol="0" anchor="t">
            <a:normAutofit/>
          </a:bodyPr>
          <a:lstStyle/>
          <a:p>
            <a:pPr marL="0" indent="0">
              <a:buNone/>
            </a:pPr>
            <a:r>
              <a:rPr lang="en-US" sz="2000" b="1">
                <a:latin typeface="Times New Roman"/>
                <a:ea typeface="+mn-lt"/>
                <a:cs typeface="+mn-lt"/>
              </a:rPr>
              <a:t>Reducing Overhead</a:t>
            </a:r>
            <a:r>
              <a:rPr lang="en-US" sz="2000">
                <a:latin typeface="Times New Roman"/>
                <a:ea typeface="+mn-lt"/>
                <a:cs typeface="+mn-lt"/>
              </a:rPr>
              <a:t>:</a:t>
            </a:r>
            <a:endParaRPr lang="en-US" sz="2000">
              <a:latin typeface="Times New Roman"/>
              <a:ea typeface="Calibri"/>
              <a:cs typeface="Calibri"/>
            </a:endParaRPr>
          </a:p>
          <a:p>
            <a:r>
              <a:rPr lang="en-US" sz="2000">
                <a:latin typeface="Times New Roman"/>
                <a:ea typeface="+mn-lt"/>
                <a:cs typeface="+mn-lt"/>
              </a:rPr>
              <a:t>Headers can be a significant portion of packet size, especially in high-frequency transmissions.</a:t>
            </a:r>
            <a:endParaRPr lang="en-US" sz="2000">
              <a:latin typeface="Times New Roman"/>
              <a:ea typeface="Calibri"/>
              <a:cs typeface="Calibri"/>
            </a:endParaRPr>
          </a:p>
          <a:p>
            <a:r>
              <a:rPr lang="en-US" sz="2000">
                <a:latin typeface="Times New Roman"/>
                <a:ea typeface="+mn-lt"/>
                <a:cs typeface="+mn-lt"/>
              </a:rPr>
              <a:t>Overhead Reduction: By compressing headers, the payload size is maximized.</a:t>
            </a:r>
            <a:endParaRPr lang="en-US" sz="2000">
              <a:latin typeface="Times New Roman"/>
              <a:ea typeface="Calibri"/>
              <a:cs typeface="Calibri"/>
            </a:endParaRPr>
          </a:p>
          <a:p>
            <a:pPr marL="0" indent="0">
              <a:buNone/>
            </a:pPr>
            <a:r>
              <a:rPr lang="en-US" sz="2000" b="1">
                <a:latin typeface="Times New Roman"/>
                <a:ea typeface="+mn-lt"/>
                <a:cs typeface="+mn-lt"/>
              </a:rPr>
              <a:t>Addressing Overhead Issues:</a:t>
            </a:r>
            <a:endParaRPr lang="en-US" sz="2000" b="1">
              <a:latin typeface="Times New Roman"/>
              <a:ea typeface="Calibri"/>
              <a:cs typeface="Calibri"/>
            </a:endParaRPr>
          </a:p>
          <a:p>
            <a:r>
              <a:rPr lang="en-US" sz="2000">
                <a:latin typeface="Times New Roman"/>
                <a:ea typeface="+mn-lt"/>
                <a:cs typeface="+mn-lt"/>
              </a:rPr>
              <a:t>High Header Size: Large headers relative to the payload can lead to inefficient bandwidth utilization.</a:t>
            </a:r>
            <a:endParaRPr lang="en-US" sz="2000">
              <a:latin typeface="Times New Roman"/>
              <a:ea typeface="Calibri"/>
              <a:cs typeface="Calibri"/>
            </a:endParaRPr>
          </a:p>
          <a:p>
            <a:r>
              <a:rPr lang="en-US" sz="2000">
                <a:latin typeface="Times New Roman"/>
                <a:ea typeface="+mn-lt"/>
                <a:cs typeface="+mn-lt"/>
              </a:rPr>
              <a:t>Impact: Increased network load and reduced effective data transmission rates.</a:t>
            </a:r>
            <a:endParaRPr lang="en-US" sz="2000">
              <a:latin typeface="Times New Roman"/>
              <a:ea typeface="Calibri"/>
              <a:cs typeface="Calibri"/>
            </a:endParaRPr>
          </a:p>
          <a:p>
            <a:pPr marL="0" indent="0">
              <a:buNone/>
            </a:pPr>
            <a:r>
              <a:rPr lang="en-US" sz="2000" b="1">
                <a:latin typeface="Times New Roman"/>
                <a:ea typeface="+mn-lt"/>
                <a:cs typeface="+mn-lt"/>
              </a:rPr>
              <a:t>Benefits:</a:t>
            </a:r>
            <a:endParaRPr lang="en-US" sz="2000" b="1">
              <a:latin typeface="Times New Roman"/>
              <a:ea typeface="Calibri"/>
              <a:cs typeface="Calibri"/>
            </a:endParaRPr>
          </a:p>
          <a:p>
            <a:r>
              <a:rPr lang="en-US" sz="2000">
                <a:latin typeface="Times New Roman"/>
                <a:ea typeface="+mn-lt"/>
                <a:cs typeface="+mn-lt"/>
              </a:rPr>
              <a:t>Efficiency: Improved use of network bandwidth.</a:t>
            </a:r>
            <a:endParaRPr lang="en-US" sz="2000">
              <a:latin typeface="Times New Roman"/>
              <a:ea typeface="Calibri"/>
              <a:cs typeface="Calibri"/>
            </a:endParaRPr>
          </a:p>
          <a:p>
            <a:r>
              <a:rPr lang="en-US" sz="2000">
                <a:latin typeface="Times New Roman"/>
                <a:ea typeface="+mn-lt"/>
                <a:cs typeface="+mn-lt"/>
              </a:rPr>
              <a:t>Latency: Faster data transmission due to smaller header sizes.</a:t>
            </a:r>
            <a:endParaRPr lang="en-US" sz="2000">
              <a:latin typeface="Times New Roman"/>
              <a:ea typeface="Calibri"/>
              <a:cs typeface="Calibri"/>
            </a:endParaRPr>
          </a:p>
        </p:txBody>
      </p:sp>
      <p:sp>
        <p:nvSpPr>
          <p:cNvPr id="4" name="Date Placeholder 3">
            <a:extLst>
              <a:ext uri="{FF2B5EF4-FFF2-40B4-BE49-F238E27FC236}">
                <a16:creationId xmlns:a16="http://schemas.microsoft.com/office/drawing/2014/main" id="{A6C5A218-DAFD-73B2-28DB-72FAE528911E}"/>
              </a:ext>
            </a:extLst>
          </p:cNvPr>
          <p:cNvSpPr>
            <a:spLocks noGrp="1"/>
          </p:cNvSpPr>
          <p:nvPr>
            <p:ph type="dt" sz="half" idx="10"/>
          </p:nvPr>
        </p:nvSpPr>
        <p:spPr/>
        <p:txBody>
          <a:bodyPr/>
          <a:lstStyle/>
          <a:p>
            <a:fld id="{AA9291A4-C4A4-4DD8-BD74-54634D82C11A}" type="datetime1">
              <a:rPr lang="en-US" smtClean="0"/>
              <a:t>8/10/2024</a:t>
            </a:fld>
            <a:endParaRPr lang="en-US"/>
          </a:p>
        </p:txBody>
      </p:sp>
      <p:sp>
        <p:nvSpPr>
          <p:cNvPr id="5" name="Footer Placeholder 4">
            <a:extLst>
              <a:ext uri="{FF2B5EF4-FFF2-40B4-BE49-F238E27FC236}">
                <a16:creationId xmlns:a16="http://schemas.microsoft.com/office/drawing/2014/main" id="{17104BCE-451E-0DB1-58B4-619E33F59682}"/>
              </a:ext>
            </a:extLst>
          </p:cNvPr>
          <p:cNvSpPr>
            <a:spLocks noGrp="1"/>
          </p:cNvSpPr>
          <p:nvPr>
            <p:ph type="ftr" sz="quarter" idx="11"/>
          </p:nvPr>
        </p:nvSpPr>
        <p:spPr/>
        <p:txBody>
          <a:bodyPr/>
          <a:lstStyle/>
          <a:p>
            <a:r>
              <a:rPr lang="en-US"/>
              <a:t>©Wipro- All Rights reserved</a:t>
            </a:r>
          </a:p>
        </p:txBody>
      </p:sp>
      <p:sp>
        <p:nvSpPr>
          <p:cNvPr id="6" name="Slide Number Placeholder 5">
            <a:extLst>
              <a:ext uri="{FF2B5EF4-FFF2-40B4-BE49-F238E27FC236}">
                <a16:creationId xmlns:a16="http://schemas.microsoft.com/office/drawing/2014/main" id="{9052EA49-F136-DC28-537C-059FB18FA21A}"/>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115461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7" name="Rectangle 3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250AC-9573-35EB-4E4D-2E5DFD3A0942}"/>
              </a:ext>
            </a:extLst>
          </p:cNvPr>
          <p:cNvSpPr>
            <a:spLocks noGrp="1"/>
          </p:cNvSpPr>
          <p:nvPr>
            <p:ph type="title"/>
          </p:nvPr>
        </p:nvSpPr>
        <p:spPr>
          <a:xfrm>
            <a:off x="761803" y="350196"/>
            <a:ext cx="4646904" cy="1624520"/>
          </a:xfrm>
        </p:spPr>
        <p:txBody>
          <a:bodyPr anchor="ctr">
            <a:normAutofit fontScale="90000"/>
          </a:bodyPr>
          <a:lstStyle/>
          <a:p>
            <a:r>
              <a:rPr lang="en-GB" sz="4000" b="1">
                <a:latin typeface="Times New Roman"/>
                <a:ea typeface="+mj-lt"/>
                <a:cs typeface="Calibri"/>
              </a:rPr>
              <a:t>Header Compression Techniques</a:t>
            </a:r>
            <a:endParaRPr lang="en-US" sz="4000" b="1">
              <a:latin typeface="Times New Roman"/>
              <a:cs typeface="Calibri"/>
            </a:endParaRPr>
          </a:p>
        </p:txBody>
      </p:sp>
      <p:pic>
        <p:nvPicPr>
          <p:cNvPr id="25" name="Picture 24">
            <a:extLst>
              <a:ext uri="{FF2B5EF4-FFF2-40B4-BE49-F238E27FC236}">
                <a16:creationId xmlns:a16="http://schemas.microsoft.com/office/drawing/2014/main" id="{A95A871E-6E31-E572-2861-3832812C87B5}"/>
              </a:ext>
            </a:extLst>
          </p:cNvPr>
          <p:cNvPicPr>
            <a:picLocks noChangeAspect="1"/>
          </p:cNvPicPr>
          <p:nvPr/>
        </p:nvPicPr>
        <p:blipFill>
          <a:blip r:embed="rId2"/>
          <a:srcRect l="36985" r="24735" b="-177"/>
          <a:stretch/>
        </p:blipFill>
        <p:spPr>
          <a:xfrm>
            <a:off x="8261048" y="1"/>
            <a:ext cx="3932917" cy="6869980"/>
          </a:xfrm>
          <a:prstGeom prst="rect">
            <a:avLst/>
          </a:prstGeom>
        </p:spPr>
      </p:pic>
      <p:graphicFrame>
        <p:nvGraphicFramePr>
          <p:cNvPr id="8" name="Content Placeholder 2">
            <a:extLst>
              <a:ext uri="{FF2B5EF4-FFF2-40B4-BE49-F238E27FC236}">
                <a16:creationId xmlns:a16="http://schemas.microsoft.com/office/drawing/2014/main" id="{5BF27363-7842-2E10-0636-A17EF41CC9AF}"/>
              </a:ext>
            </a:extLst>
          </p:cNvPr>
          <p:cNvGraphicFramePr>
            <a:graphicFrameLocks noGrp="1"/>
          </p:cNvGraphicFramePr>
          <p:nvPr>
            <p:ph idx="1"/>
            <p:extLst>
              <p:ext uri="{D42A27DB-BD31-4B8C-83A1-F6EECF244321}">
                <p14:modId xmlns:p14="http://schemas.microsoft.com/office/powerpoint/2010/main" val="3670938268"/>
              </p:ext>
            </p:extLst>
          </p:nvPr>
        </p:nvGraphicFramePr>
        <p:xfrm>
          <a:off x="761802" y="2743200"/>
          <a:ext cx="7017571"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B487AADD-B317-7F70-7E90-B966FBE0FD20}"/>
              </a:ext>
            </a:extLst>
          </p:cNvPr>
          <p:cNvSpPr>
            <a:spLocks noGrp="1"/>
          </p:cNvSpPr>
          <p:nvPr>
            <p:ph type="dt" sz="half" idx="10"/>
          </p:nvPr>
        </p:nvSpPr>
        <p:spPr/>
        <p:txBody>
          <a:bodyPr/>
          <a:lstStyle/>
          <a:p>
            <a:fld id="{DD2F8FAE-5928-4777-AAC9-A112C506EADA}" type="datetime1">
              <a:rPr lang="en-US" smtClean="0"/>
              <a:t>8/10/2024</a:t>
            </a:fld>
            <a:endParaRPr lang="en-US"/>
          </a:p>
        </p:txBody>
      </p:sp>
      <p:sp>
        <p:nvSpPr>
          <p:cNvPr id="4" name="Footer Placeholder 3">
            <a:extLst>
              <a:ext uri="{FF2B5EF4-FFF2-40B4-BE49-F238E27FC236}">
                <a16:creationId xmlns:a16="http://schemas.microsoft.com/office/drawing/2014/main" id="{91A8FE40-05B2-5E7B-3D87-37FAC48C6574}"/>
              </a:ext>
            </a:extLst>
          </p:cNvPr>
          <p:cNvSpPr>
            <a:spLocks noGrp="1"/>
          </p:cNvSpPr>
          <p:nvPr>
            <p:ph type="ftr" sz="quarter" idx="11"/>
          </p:nvPr>
        </p:nvSpPr>
        <p:spPr/>
        <p:txBody>
          <a:bodyPr/>
          <a:lstStyle/>
          <a:p>
            <a:r>
              <a:rPr lang="en-US"/>
              <a:t>©Wipro- All Rights reserved</a:t>
            </a:r>
          </a:p>
        </p:txBody>
      </p:sp>
      <p:sp>
        <p:nvSpPr>
          <p:cNvPr id="5" name="Slide Number Placeholder 4">
            <a:extLst>
              <a:ext uri="{FF2B5EF4-FFF2-40B4-BE49-F238E27FC236}">
                <a16:creationId xmlns:a16="http://schemas.microsoft.com/office/drawing/2014/main" id="{0FE553C8-4C6D-11F0-61F3-B2950A97951E}"/>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23547364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E5BD3B24693D4F9AC1AC64D392E640" ma:contentTypeVersion="6" ma:contentTypeDescription="Create a new document." ma:contentTypeScope="" ma:versionID="985a9af710411daadc2796f28a8199a3">
  <xsd:schema xmlns:xsd="http://www.w3.org/2001/XMLSchema" xmlns:xs="http://www.w3.org/2001/XMLSchema" xmlns:p="http://schemas.microsoft.com/office/2006/metadata/properties" xmlns:ns3="e482f143-8bb3-4fc5-b2d7-8ebb6dd50161" targetNamespace="http://schemas.microsoft.com/office/2006/metadata/properties" ma:root="true" ma:fieldsID="faa1ae42ac81acc35be0f6b6eba5cfcc" ns3:_="">
    <xsd:import namespace="e482f143-8bb3-4fc5-b2d7-8ebb6dd50161"/>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2f143-8bb3-4fc5-b2d7-8ebb6dd5016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482f143-8bb3-4fc5-b2d7-8ebb6dd5016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60F91E-1316-40BB-B4FD-AAA1473F8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2f143-8bb3-4fc5-b2d7-8ebb6dd50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5AD3BA-7C06-4E40-8E83-C5EB0F2E9A1C}">
  <ds:schemaRefs>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e482f143-8bb3-4fc5-b2d7-8ebb6dd50161"/>
    <ds:schemaRef ds:uri="http://purl.org/dc/elements/1.1/"/>
  </ds:schemaRefs>
</ds:datastoreItem>
</file>

<file path=customXml/itemProps3.xml><?xml version="1.0" encoding="utf-8"?>
<ds:datastoreItem xmlns:ds="http://schemas.openxmlformats.org/officeDocument/2006/customXml" ds:itemID="{968CF491-00E1-4C2A-AF6D-3D3FA79B86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243</TotalTime>
  <Words>1442</Words>
  <Application>Microsoft Office PowerPoint</Application>
  <PresentationFormat>Widescreen</PresentationFormat>
  <Paragraphs>202</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Aptos</vt:lpstr>
      <vt:lpstr>Aptos Display</vt:lpstr>
      <vt:lpstr>Arial</vt:lpstr>
      <vt:lpstr>Calibri</vt:lpstr>
      <vt:lpstr>Times New Roman</vt:lpstr>
      <vt:lpstr>Office Theme</vt:lpstr>
      <vt:lpstr>Packager Shell Object</vt:lpstr>
      <vt:lpstr>Header Compression in PDCP</vt:lpstr>
      <vt:lpstr>CONTENTS</vt:lpstr>
      <vt:lpstr>PowerPoint Presentation</vt:lpstr>
      <vt:lpstr>Introduction</vt:lpstr>
      <vt:lpstr>Header Compression in PDCP</vt:lpstr>
      <vt:lpstr>PDCP (Packet Data Convergence Protocol)</vt:lpstr>
      <vt:lpstr>PowerPoint Presentation</vt:lpstr>
      <vt:lpstr>Need for Header Compression</vt:lpstr>
      <vt:lpstr>Header Compression Techniques</vt:lpstr>
      <vt:lpstr>Robust Header Compression (ROHC)</vt:lpstr>
      <vt:lpstr>PowerPoint Presentation</vt:lpstr>
      <vt:lpstr>Code Snippet/Algorithm:</vt:lpstr>
      <vt:lpstr>Stateless Header Compression (SHC)</vt:lpstr>
      <vt:lpstr>PowerPoint Presentation</vt:lpstr>
      <vt:lpstr>Code Snippet/Algorithm:</vt:lpstr>
      <vt:lpstr>Significance of Header Compression in PDCP: </vt:lpstr>
      <vt:lpstr>Performance Evaluation</vt:lpstr>
      <vt:lpstr>Challenges and Considerations:</vt:lpstr>
      <vt:lpstr>Code for ROHC </vt:lpstr>
      <vt:lpstr>Output for ROHC </vt:lpstr>
      <vt:lpstr>Code for SHC</vt:lpstr>
      <vt:lpstr>Output for SHC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Kumar Mahendra;Saurabh Roy;Sandhya Yadav;Niharika Gunthri;Chandana Bayyapuneni;Lakshmi Prasanna</dc:creator>
  <cp:lastModifiedBy>Rahul Kumar Mahendra</cp:lastModifiedBy>
  <cp:revision>13</cp:revision>
  <dcterms:created xsi:type="dcterms:W3CDTF">2024-08-09T10:00:55Z</dcterms:created>
  <dcterms:modified xsi:type="dcterms:W3CDTF">2024-08-09T20:57:40Z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0x01010099E5BD3B24693D4F9AC1AC64D392E640</vt:lpwstr>
  </property>
</Properties>
</file>