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AF1B-21F4-40BA-8111-10A90C0AF4E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BDEF-2AD7-4E3E-A556-12365AF579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MongoDB</a:t>
            </a:r>
            <a:r>
              <a:rPr lang="en-IN" dirty="0" smtClean="0"/>
              <a:t> version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7750"/>
            <a:ext cx="8229600" cy="3210862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toArray</a:t>
            </a:r>
            <a:r>
              <a:rPr lang="en-IN" dirty="0" smtClean="0"/>
              <a:t>()</a:t>
            </a:r>
            <a:endParaRPr lang="en-US" dirty="0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2259" y="2396126"/>
            <a:ext cx="5239482" cy="293411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hobbies based on name</a:t>
            </a:r>
            <a:endParaRPr lang="en-US" dirty="0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6863" y="1857889"/>
            <a:ext cx="6430273" cy="401058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Showing the databases and using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3021" y="2767653"/>
            <a:ext cx="6677957" cy="219105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Displaying the data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80944" y="3377338"/>
            <a:ext cx="4382112" cy="97168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Inserting data into db and displaying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74757"/>
            <a:ext cx="8229600" cy="29768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the db and displaying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18890" y="2581890"/>
            <a:ext cx="5506219" cy="256258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the docs by </a:t>
            </a:r>
            <a:r>
              <a:rPr lang="en-IN" dirty="0" err="1" smtClean="0"/>
              <a:t>fileds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2733" y="3167759"/>
            <a:ext cx="5258534" cy="13908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atomic operator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0444" y="3153470"/>
            <a:ext cx="4563112" cy="141942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filed from db</a:t>
            </a:r>
            <a:endParaRPr 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206" y="2610469"/>
            <a:ext cx="6001588" cy="25054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many docs</a:t>
            </a:r>
            <a:endParaRPr lang="en-US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5601" y="2615232"/>
            <a:ext cx="5172797" cy="24958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MongoDB version</vt:lpstr>
      <vt:lpstr>Showing the databases and using</vt:lpstr>
      <vt:lpstr>Displaying the data</vt:lpstr>
      <vt:lpstr>Inserting data into db and displaying</vt:lpstr>
      <vt:lpstr>Updating the db and displaying</vt:lpstr>
      <vt:lpstr>Finding the docs by fileds</vt:lpstr>
      <vt:lpstr>Using atomic operator</vt:lpstr>
      <vt:lpstr>Deleting filed from db</vt:lpstr>
      <vt:lpstr>Updating many docs</vt:lpstr>
      <vt:lpstr>Using toArray()</vt:lpstr>
      <vt:lpstr>Updating hobbies based on 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version</dc:title>
  <dc:creator>HOME</dc:creator>
  <cp:lastModifiedBy>HOME</cp:lastModifiedBy>
  <cp:revision>4</cp:revision>
  <dcterms:created xsi:type="dcterms:W3CDTF">2020-12-09T15:54:52Z</dcterms:created>
  <dcterms:modified xsi:type="dcterms:W3CDTF">2020-12-09T16:26:25Z</dcterms:modified>
</cp:coreProperties>
</file>