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D1BD-C3AE-4C5B-AE6A-5D0025A4D93A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CDC7-5807-4CC5-B066-56BD0106E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D1BD-C3AE-4C5B-AE6A-5D0025A4D93A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CDC7-5807-4CC5-B066-56BD0106E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D1BD-C3AE-4C5B-AE6A-5D0025A4D93A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CDC7-5807-4CC5-B066-56BD0106E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D1BD-C3AE-4C5B-AE6A-5D0025A4D93A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CDC7-5807-4CC5-B066-56BD0106E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D1BD-C3AE-4C5B-AE6A-5D0025A4D93A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CDC7-5807-4CC5-B066-56BD0106E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D1BD-C3AE-4C5B-AE6A-5D0025A4D93A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CDC7-5807-4CC5-B066-56BD0106E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D1BD-C3AE-4C5B-AE6A-5D0025A4D93A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CDC7-5807-4CC5-B066-56BD0106E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D1BD-C3AE-4C5B-AE6A-5D0025A4D93A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CDC7-5807-4CC5-B066-56BD0106E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D1BD-C3AE-4C5B-AE6A-5D0025A4D93A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CDC7-5807-4CC5-B066-56BD0106E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D1BD-C3AE-4C5B-AE6A-5D0025A4D93A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CDC7-5807-4CC5-B066-56BD0106E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D1BD-C3AE-4C5B-AE6A-5D0025A4D93A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CDC7-5807-4CC5-B066-56BD0106E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D1BD-C3AE-4C5B-AE6A-5D0025A4D93A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CCDC7-5807-4CC5-B066-56BD0106E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JIRA website</a:t>
            </a:r>
            <a:endParaRPr lang="en-US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62735"/>
            <a:ext cx="8229600" cy="4400893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Viewing all projects</a:t>
            </a:r>
            <a:endParaRPr lang="en-US" dirty="0"/>
          </a:p>
        </p:txBody>
      </p:sp>
      <p:pic>
        <p:nvPicPr>
          <p:cNvPr id="4" name="Content Placeholder 3" descr="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2630"/>
            <a:ext cx="8229600" cy="376110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Searching the project from the list</a:t>
            </a:r>
            <a:endParaRPr lang="en-US" dirty="0"/>
          </a:p>
        </p:txBody>
      </p:sp>
      <p:pic>
        <p:nvPicPr>
          <p:cNvPr id="4" name="Content Placeholder 3" descr="1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10762" y="1600200"/>
            <a:ext cx="7122475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Active sprints</a:t>
            </a:r>
            <a:endParaRPr lang="en-US" dirty="0"/>
          </a:p>
        </p:txBody>
      </p:sp>
      <p:pic>
        <p:nvPicPr>
          <p:cNvPr id="4" name="Content Placeholder 3" descr="1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0542" y="1600200"/>
            <a:ext cx="7362916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All reports viewing</a:t>
            </a:r>
            <a:endParaRPr lang="en-US" dirty="0"/>
          </a:p>
        </p:txBody>
      </p:sp>
      <p:pic>
        <p:nvPicPr>
          <p:cNvPr id="4" name="Content Placeholder 3" descr="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2645"/>
            <a:ext cx="8229600" cy="452107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Backlog </a:t>
            </a:r>
            <a:endParaRPr lang="en-US" dirty="0"/>
          </a:p>
        </p:txBody>
      </p:sp>
      <p:pic>
        <p:nvPicPr>
          <p:cNvPr id="4" name="Content Placeholder 3" descr="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31089" y="1600200"/>
            <a:ext cx="6681822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Default sprint</a:t>
            </a:r>
            <a:endParaRPr lang="en-US" dirty="0"/>
          </a:p>
        </p:txBody>
      </p:sp>
      <p:pic>
        <p:nvPicPr>
          <p:cNvPr id="4" name="Content Placeholder 3" descr="1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10762" y="1600200"/>
            <a:ext cx="7122475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Edit sprint</a:t>
            </a:r>
            <a:endParaRPr lang="en-US" dirty="0"/>
          </a:p>
        </p:txBody>
      </p:sp>
      <p:pic>
        <p:nvPicPr>
          <p:cNvPr id="4" name="Content Placeholder 3" descr="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05826" y="1600200"/>
            <a:ext cx="6932348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Sprint name and goal setting</a:t>
            </a:r>
            <a:endParaRPr lang="en-US" dirty="0"/>
          </a:p>
        </p:txBody>
      </p:sp>
      <p:pic>
        <p:nvPicPr>
          <p:cNvPr id="4" name="Content Placeholder 3" descr="2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37837" y="1600200"/>
            <a:ext cx="7068325" cy="452596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an issue</a:t>
            </a:r>
            <a:endParaRPr lang="en-US" dirty="0"/>
          </a:p>
        </p:txBody>
      </p:sp>
      <p:pic>
        <p:nvPicPr>
          <p:cNvPr id="4" name="Content Placeholder 3" descr="2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47520"/>
            <a:ext cx="8229600" cy="443132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 the work flow</a:t>
            </a:r>
            <a:endParaRPr lang="en-US" dirty="0"/>
          </a:p>
        </p:txBody>
      </p:sp>
      <p:pic>
        <p:nvPicPr>
          <p:cNvPr id="4" name="Content Placeholder 3" descr="2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3659" y="1600200"/>
            <a:ext cx="8156681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Site name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21463"/>
            <a:ext cx="8229600" cy="4083437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 the priorities</a:t>
            </a:r>
            <a:endParaRPr lang="en-US" dirty="0"/>
          </a:p>
        </p:txBody>
      </p:sp>
      <p:pic>
        <p:nvPicPr>
          <p:cNvPr id="4" name="Content Placeholder 3" descr="2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28735"/>
            <a:ext cx="8229600" cy="4468892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 the assignee and reporter</a:t>
            </a:r>
            <a:endParaRPr lang="en-US" dirty="0"/>
          </a:p>
        </p:txBody>
      </p:sp>
      <p:pic>
        <p:nvPicPr>
          <p:cNvPr id="4" name="Content Placeholder 3" descr="2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2614" y="1600200"/>
            <a:ext cx="7418771" cy="4525963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Listing the issues</a:t>
            </a:r>
            <a:endParaRPr lang="en-US" dirty="0"/>
          </a:p>
        </p:txBody>
      </p:sp>
      <p:pic>
        <p:nvPicPr>
          <p:cNvPr id="4" name="Content Placeholder 3" descr="2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55726"/>
            <a:ext cx="8229600" cy="4014911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the sprint and starting </a:t>
            </a:r>
            <a:endParaRPr lang="en-US" dirty="0"/>
          </a:p>
        </p:txBody>
      </p:sp>
      <p:pic>
        <p:nvPicPr>
          <p:cNvPr id="4" name="Content Placeholder 3" descr="2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12817" y="1600200"/>
            <a:ext cx="7118365" cy="452596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 the duration </a:t>
            </a:r>
            <a:endParaRPr lang="en-US" dirty="0"/>
          </a:p>
        </p:txBody>
      </p:sp>
      <p:pic>
        <p:nvPicPr>
          <p:cNvPr id="4" name="Content Placeholder 3" descr="2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29857" y="1600200"/>
            <a:ext cx="4284285" cy="4525963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Checking the created issues</a:t>
            </a:r>
            <a:endParaRPr lang="en-US" dirty="0"/>
          </a:p>
        </p:txBody>
      </p:sp>
      <p:pic>
        <p:nvPicPr>
          <p:cNvPr id="4" name="Content Placeholder 3" descr="2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7636" y="1600200"/>
            <a:ext cx="7388727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Atlassian</a:t>
            </a:r>
            <a:r>
              <a:rPr lang="en-IN" dirty="0" smtClean="0"/>
              <a:t> products</a:t>
            </a:r>
            <a:endParaRPr lang="en-US" dirty="0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1899" y="1600200"/>
            <a:ext cx="8220202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Jira</a:t>
            </a:r>
            <a:r>
              <a:rPr lang="en-IN" dirty="0" smtClean="0"/>
              <a:t> software</a:t>
            </a:r>
            <a:endParaRPr lang="en-US" dirty="0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4411" y="1600200"/>
            <a:ext cx="7775177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Jira</a:t>
            </a:r>
            <a:r>
              <a:rPr lang="en-IN" dirty="0" smtClean="0"/>
              <a:t> service management</a:t>
            </a:r>
            <a:endParaRPr lang="en-US" dirty="0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1469" y="1600200"/>
            <a:ext cx="7541062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in </a:t>
            </a:r>
            <a:endParaRPr lang="en-US" dirty="0"/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8119" y="1600200"/>
            <a:ext cx="7047761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through </a:t>
            </a:r>
            <a:r>
              <a:rPr lang="en-IN" dirty="0" err="1" smtClean="0"/>
              <a:t>gmail</a:t>
            </a:r>
            <a:endParaRPr lang="en-US" dirty="0"/>
          </a:p>
        </p:txBody>
      </p:sp>
      <p:pic>
        <p:nvPicPr>
          <p:cNvPr id="4" name="Content Placeholder 3" descr="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9467" y="1600200"/>
            <a:ext cx="5785065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</a:t>
            </a:r>
            <a:r>
              <a:rPr lang="en-IN" dirty="0" err="1" smtClean="0"/>
              <a:t>jira</a:t>
            </a:r>
            <a:r>
              <a:rPr lang="en-IN" dirty="0" smtClean="0"/>
              <a:t> account</a:t>
            </a:r>
            <a:endParaRPr lang="en-US" dirty="0"/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210" y="1600200"/>
            <a:ext cx="5853579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Jira</a:t>
            </a:r>
            <a:r>
              <a:rPr lang="en-IN" dirty="0" smtClean="0"/>
              <a:t> project creation</a:t>
            </a:r>
            <a:endParaRPr lang="en-US" dirty="0"/>
          </a:p>
        </p:txBody>
      </p:sp>
      <p:pic>
        <p:nvPicPr>
          <p:cNvPr id="4" name="Content Placeholder 3" descr="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53511" y="1600200"/>
            <a:ext cx="5836977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76</Words>
  <Application>Microsoft Office PowerPoint</Application>
  <PresentationFormat>On-screen Show (4:3)</PresentationFormat>
  <Paragraphs>25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JIRA website</vt:lpstr>
      <vt:lpstr>Site name</vt:lpstr>
      <vt:lpstr>Atlassian products</vt:lpstr>
      <vt:lpstr>Jira software</vt:lpstr>
      <vt:lpstr>Jira service management</vt:lpstr>
      <vt:lpstr>Login in </vt:lpstr>
      <vt:lpstr>Login through gmail</vt:lpstr>
      <vt:lpstr>Creating jira account</vt:lpstr>
      <vt:lpstr>Jira project creation</vt:lpstr>
      <vt:lpstr>Viewing all projects</vt:lpstr>
      <vt:lpstr>Searching the project from the list</vt:lpstr>
      <vt:lpstr>Active sprints</vt:lpstr>
      <vt:lpstr>All reports viewing</vt:lpstr>
      <vt:lpstr>Backlog </vt:lpstr>
      <vt:lpstr>Default sprint</vt:lpstr>
      <vt:lpstr>Edit sprint</vt:lpstr>
      <vt:lpstr>Sprint name and goal setting</vt:lpstr>
      <vt:lpstr>Creating an issue</vt:lpstr>
      <vt:lpstr>Setting the work flow</vt:lpstr>
      <vt:lpstr>Setting the priorities</vt:lpstr>
      <vt:lpstr>Setting the assignee and reporter</vt:lpstr>
      <vt:lpstr>Listing the issues</vt:lpstr>
      <vt:lpstr>Creating the sprint and starting </vt:lpstr>
      <vt:lpstr>Setting the duration </vt:lpstr>
      <vt:lpstr>Checking the created issues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HOME</cp:lastModifiedBy>
  <cp:revision>8</cp:revision>
  <dcterms:created xsi:type="dcterms:W3CDTF">2020-12-08T16:49:52Z</dcterms:created>
  <dcterms:modified xsi:type="dcterms:W3CDTF">2020-12-09T03:40:30Z</dcterms:modified>
</cp:coreProperties>
</file>