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8" r:id="rId5"/>
    <p:sldId id="269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3C44-E345-4979-87E4-64E9358B761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9F0-A24A-4F42-B7BB-65E6E830A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3C44-E345-4979-87E4-64E9358B761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9F0-A24A-4F42-B7BB-65E6E830A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3C44-E345-4979-87E4-64E9358B761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9F0-A24A-4F42-B7BB-65E6E830A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3C44-E345-4979-87E4-64E9358B761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9F0-A24A-4F42-B7BB-65E6E830A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3C44-E345-4979-87E4-64E9358B761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9F0-A24A-4F42-B7BB-65E6E830A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3C44-E345-4979-87E4-64E9358B761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9F0-A24A-4F42-B7BB-65E6E830A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3C44-E345-4979-87E4-64E9358B761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9F0-A24A-4F42-B7BB-65E6E830A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3C44-E345-4979-87E4-64E9358B761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9F0-A24A-4F42-B7BB-65E6E830A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3C44-E345-4979-87E4-64E9358B761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9F0-A24A-4F42-B7BB-65E6E830A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3C44-E345-4979-87E4-64E9358B761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9F0-A24A-4F42-B7BB-65E6E830A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3C44-E345-4979-87E4-64E9358B761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9F0-A24A-4F42-B7BB-65E6E830A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53C44-E345-4979-87E4-64E9358B761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0E9F0-A24A-4F42-B7BB-65E6E830A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267F8-CA0F-4F04-8F63-EBB902D5C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3" y="1510049"/>
            <a:ext cx="7922050" cy="2262781"/>
          </a:xfrm>
        </p:spPr>
        <p:txBody>
          <a:bodyPr/>
          <a:lstStyle/>
          <a:p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Git and Git hub operations</a:t>
            </a: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722D538-3304-402E-AE5C-21818F5D7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200" y="5661248"/>
            <a:ext cx="1805843" cy="387049"/>
          </a:xfrm>
        </p:spPr>
        <p:txBody>
          <a:bodyPr>
            <a:normAutofit fontScale="70000" lnSpcReduction="20000"/>
          </a:bodyPr>
          <a:lstStyle/>
          <a:p>
            <a:r>
              <a:rPr lang="en-IN" dirty="0" err="1" smtClean="0"/>
              <a:t>Sandhya</a:t>
            </a:r>
            <a:r>
              <a:rPr lang="en-IN" dirty="0" smtClean="0"/>
              <a:t> </a:t>
            </a:r>
            <a:r>
              <a:rPr lang="en-IN" dirty="0" err="1" smtClean="0"/>
              <a:t>Rani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8642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FC0CAF-B488-4262-B38B-09437750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Git vs 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087A6D7-75A5-43D9-8EF4-B8B54016E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81" y="2133600"/>
            <a:ext cx="5349884" cy="3958107"/>
          </a:xfrm>
        </p:spPr>
      </p:pic>
    </p:spTree>
    <p:extLst>
      <p:ext uri="{BB962C8B-B14F-4D97-AF65-F5344CB8AC3E}">
        <p14:creationId xmlns="" xmlns:p14="http://schemas.microsoft.com/office/powerpoint/2010/main" val="97588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C86B35-BC19-4F05-90E5-C67C8632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271012-C5EE-40A9-AB16-362ABDE7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</a:t>
            </a:r>
            <a:r>
              <a:rPr lang="en-US" b="1" dirty="0">
                <a:solidFill>
                  <a:srgbClr val="33475B"/>
                </a:solidFill>
                <a:latin typeface="AvenirNext"/>
              </a:rPr>
              <a:t>ep 1: 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Install git and create a GitHub account</a:t>
            </a: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2: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Create a new repository on GitHub</a:t>
            </a:r>
          </a:p>
          <a:p>
            <a:r>
              <a:rPr lang="en-US" b="1" dirty="0">
                <a:solidFill>
                  <a:srgbClr val="33475B"/>
                </a:solidFill>
                <a:latin typeface="AvenirNext"/>
              </a:rPr>
              <a:t>Step 3: 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Open the path in command prompt</a:t>
            </a: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4</a:t>
            </a:r>
            <a:r>
              <a:rPr lang="en-US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Git </a:t>
            </a:r>
            <a:r>
              <a:rPr lang="en-US" i="0" u="none" strike="noStrike" dirty="0" err="1">
                <a:solidFill>
                  <a:srgbClr val="33475B"/>
                </a:solidFill>
                <a:effectLst/>
                <a:latin typeface="AvenirNext"/>
              </a:rPr>
              <a:t>init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(check in the folder where new file .git will be created automatically)</a:t>
            </a:r>
          </a:p>
          <a:p>
            <a:r>
              <a:rPr lang="en-US" b="1" dirty="0">
                <a:solidFill>
                  <a:srgbClr val="33475B"/>
                </a:solidFill>
                <a:latin typeface="AvenirNext"/>
              </a:rPr>
              <a:t>Step 5: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 git add .</a:t>
            </a: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6: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git commit –m “word related to commit”</a:t>
            </a:r>
          </a:p>
          <a:p>
            <a:r>
              <a:rPr lang="en-US" b="1" dirty="0">
                <a:solidFill>
                  <a:srgbClr val="33475B"/>
                </a:solidFill>
                <a:latin typeface="AvenirNext"/>
              </a:rPr>
              <a:t>Step 7: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 git status</a:t>
            </a: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8: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git branch</a:t>
            </a:r>
          </a:p>
          <a:p>
            <a:r>
              <a:rPr lang="en-US" b="1" dirty="0">
                <a:solidFill>
                  <a:srgbClr val="33475B"/>
                </a:solidFill>
                <a:latin typeface="AvenirNext"/>
              </a:rPr>
              <a:t>Step 9: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 git remote add origin </a:t>
            </a:r>
            <a:r>
              <a:rPr lang="en-US" dirty="0" smtClean="0">
                <a:solidFill>
                  <a:srgbClr val="33475B"/>
                </a:solidFill>
                <a:latin typeface="AvenirNext"/>
              </a:rPr>
              <a:t>https://github.com/sandhya95500/ustdemo1</a:t>
            </a:r>
            <a:endParaRPr lang="en-US" dirty="0">
              <a:solidFill>
                <a:srgbClr val="33475B"/>
              </a:solidFill>
              <a:latin typeface="AvenirNext"/>
            </a:endParaRP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10: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git push –u origin master</a:t>
            </a:r>
          </a:p>
          <a:p>
            <a:endParaRPr lang="en-US" b="1" dirty="0">
              <a:solidFill>
                <a:srgbClr val="33475B"/>
              </a:solidFill>
              <a:latin typeface="AvenirNex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799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 smtClean="0">
                <a:solidFill>
                  <a:srgbClr val="33475B"/>
                </a:solidFill>
                <a:effectLst/>
                <a:latin typeface="AvenirNext"/>
              </a:rPr>
              <a:t> Create a new repository on </a:t>
            </a:r>
            <a:r>
              <a:rPr lang="en-US" b="1" i="0" u="none" strike="noStrike" dirty="0" err="1" smtClean="0">
                <a:solidFill>
                  <a:srgbClr val="33475B"/>
                </a:solidFill>
                <a:effectLst/>
                <a:latin typeface="AvenirNext"/>
              </a:rPr>
              <a:t>GitHub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2138" y="1600200"/>
            <a:ext cx="7939723" cy="485313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hub commands</a:t>
            </a:r>
            <a:endParaRPr lang="en-US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7539" y="1600200"/>
            <a:ext cx="6348921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8B6E3A-128A-4FE7-8E9D-5CAAFC71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the </a:t>
            </a:r>
            <a:r>
              <a:rPr lang="en-IN" dirty="0" smtClean="0"/>
              <a:t>files</a:t>
            </a:r>
            <a:r>
              <a:rPr lang="en-IN" dirty="0" smtClean="0"/>
              <a:t> </a:t>
            </a:r>
            <a:r>
              <a:rPr lang="en-IN" dirty="0"/>
              <a:t>in GitHub</a:t>
            </a:r>
          </a:p>
        </p:txBody>
      </p:sp>
      <p:pic>
        <p:nvPicPr>
          <p:cNvPr id="6" name="Content Placeholder 5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7514"/>
            <a:ext cx="8229600" cy="4371334"/>
          </a:xfrm>
        </p:spPr>
      </p:pic>
    </p:spTree>
    <p:extLst>
      <p:ext uri="{BB962C8B-B14F-4D97-AF65-F5344CB8AC3E}">
        <p14:creationId xmlns="" xmlns:p14="http://schemas.microsoft.com/office/powerpoint/2010/main" val="338979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122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Git and Git hub operations </vt:lpstr>
      <vt:lpstr>Git vs GitHub</vt:lpstr>
      <vt:lpstr>Steps</vt:lpstr>
      <vt:lpstr> Create a new repository on GitHub</vt:lpstr>
      <vt:lpstr>Git hub commands</vt:lpstr>
      <vt:lpstr>View the files in 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 hub operations </dc:title>
  <dc:creator>HOME</dc:creator>
  <cp:lastModifiedBy>HOME</cp:lastModifiedBy>
  <cp:revision>9</cp:revision>
  <dcterms:created xsi:type="dcterms:W3CDTF">2020-12-14T02:38:56Z</dcterms:created>
  <dcterms:modified xsi:type="dcterms:W3CDTF">2020-12-14T07:33:16Z</dcterms:modified>
</cp:coreProperties>
</file>