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65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117E-9276-493B-AB13-77C951954811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A435-3AF1-4BF2-AC71-2E2E004A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117E-9276-493B-AB13-77C951954811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A435-3AF1-4BF2-AC71-2E2E004A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117E-9276-493B-AB13-77C951954811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A435-3AF1-4BF2-AC71-2E2E004A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117E-9276-493B-AB13-77C951954811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A435-3AF1-4BF2-AC71-2E2E004A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117E-9276-493B-AB13-77C951954811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A435-3AF1-4BF2-AC71-2E2E004A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117E-9276-493B-AB13-77C951954811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A435-3AF1-4BF2-AC71-2E2E004A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117E-9276-493B-AB13-77C951954811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A435-3AF1-4BF2-AC71-2E2E004A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117E-9276-493B-AB13-77C951954811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A435-3AF1-4BF2-AC71-2E2E004A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117E-9276-493B-AB13-77C951954811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A435-3AF1-4BF2-AC71-2E2E004A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117E-9276-493B-AB13-77C951954811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A435-3AF1-4BF2-AC71-2E2E004A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117E-9276-493B-AB13-77C951954811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9A435-3AF1-4BF2-AC71-2E2E004A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B117E-9276-493B-AB13-77C951954811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9A435-3AF1-4BF2-AC71-2E2E004A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MongoDB Datatypes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Sandhya Rani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C7875B-F058-4D64-8FA1-5B41EDCD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Integer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9FBA1FE-1391-4435-97A7-AAB304B69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159" y="2736248"/>
            <a:ext cx="4350000" cy="1104762"/>
          </a:xfrm>
        </p:spPr>
      </p:pic>
    </p:spTree>
    <p:extLst>
      <p:ext uri="{BB962C8B-B14F-4D97-AF65-F5344CB8AC3E}">
        <p14:creationId xmlns="" xmlns:p14="http://schemas.microsoft.com/office/powerpoint/2010/main" val="280545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6B0A9A6-736A-4CE6-81B0-DB46E192D3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140968"/>
            <a:ext cx="4350000" cy="10952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75856" y="1412776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/>
              <a:t>Boolean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6B07E5-D82B-4C5D-83F7-C885AD5C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 </a:t>
            </a:r>
            <a:r>
              <a:rPr lang="en-IN" b="1" dirty="0"/>
              <a:t>Double</a:t>
            </a:r>
            <a:br>
              <a:rPr lang="en-IN" b="1" dirty="0"/>
            </a:b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A79E6288-ED0B-4149-9A59-E82775DF5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668" y="2459952"/>
            <a:ext cx="5205680" cy="1219048"/>
          </a:xfrm>
        </p:spPr>
      </p:pic>
    </p:spTree>
    <p:extLst>
      <p:ext uri="{BB962C8B-B14F-4D97-AF65-F5344CB8AC3E}">
        <p14:creationId xmlns="" xmlns:p14="http://schemas.microsoft.com/office/powerpoint/2010/main" val="376616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String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43A7103-2E57-4EF5-80BE-8D7F90D853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08920"/>
            <a:ext cx="5205679" cy="14380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E3055A-EC9B-4771-8105-7ACA9528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 </a:t>
            </a:r>
            <a:r>
              <a:rPr lang="en-IN" b="1" dirty="0"/>
              <a:t>Arrays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A278E53E-1C75-4550-9F4E-71940AEB8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905" y="2494153"/>
            <a:ext cx="5008137" cy="3057143"/>
          </a:xfrm>
        </p:spPr>
      </p:pic>
    </p:spTree>
    <p:extLst>
      <p:ext uri="{BB962C8B-B14F-4D97-AF65-F5344CB8AC3E}">
        <p14:creationId xmlns="" xmlns:p14="http://schemas.microsoft.com/office/powerpoint/2010/main" val="253498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850A26-D599-44E6-AFB6-73BBD0AC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Object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69CC9DD-01D9-424E-9FA5-C1C206E87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453" y="1905000"/>
            <a:ext cx="3613520" cy="4006850"/>
          </a:xfrm>
        </p:spPr>
      </p:pic>
    </p:spTree>
    <p:extLst>
      <p:ext uri="{BB962C8B-B14F-4D97-AF65-F5344CB8AC3E}">
        <p14:creationId xmlns="" xmlns:p14="http://schemas.microsoft.com/office/powerpoint/2010/main" val="420064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C36104-70F6-4F97-B25F-C5444962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Date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62E6FD3-A973-4B16-AF61-2BBC075C2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613" y="2946534"/>
            <a:ext cx="3907143" cy="2152381"/>
          </a:xfrm>
        </p:spPr>
      </p:pic>
    </p:spTree>
    <p:extLst>
      <p:ext uri="{BB962C8B-B14F-4D97-AF65-F5344CB8AC3E}">
        <p14:creationId xmlns="" xmlns:p14="http://schemas.microsoft.com/office/powerpoint/2010/main" val="383126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79E1B8-64D7-4683-9739-B004A414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Null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FB05B23F-B289-4370-8608-CFAAED980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99294"/>
            <a:ext cx="4818105" cy="913682"/>
          </a:xfr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43EB500-3D62-4BDE-A6F9-0FCBB5B8C26F}"/>
              </a:ext>
            </a:extLst>
          </p:cNvPr>
          <p:cNvSpPr txBox="1"/>
          <p:nvPr/>
        </p:nvSpPr>
        <p:spPr>
          <a:xfrm>
            <a:off x="1763688" y="3645024"/>
            <a:ext cx="51496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 smtClean="0">
                <a:solidFill>
                  <a:srgbClr val="000000"/>
                </a:solidFill>
                <a:latin typeface="Inter"/>
              </a:rPr>
              <a:t>Object </a:t>
            </a:r>
            <a:r>
              <a:rPr lang="en-US" b="1" dirty="0">
                <a:solidFill>
                  <a:srgbClr val="000000"/>
                </a:solidFill>
                <a:latin typeface="Inter"/>
              </a:rPr>
              <a:t>ID:</a:t>
            </a:r>
            <a:endParaRPr lang="en-US" b="1" i="0" dirty="0">
              <a:solidFill>
                <a:srgbClr val="333333"/>
              </a:solidFill>
              <a:effectLst/>
              <a:latin typeface="Inter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Inter"/>
              </a:rPr>
              <a:t>i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ter"/>
              </a:rPr>
              <a:t>mplemented 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for storing the ID of the document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Inter"/>
              </a:rPr>
              <a:t>.</a:t>
            </a:r>
          </a:p>
          <a:p>
            <a:pPr algn="l"/>
            <a:endParaRPr lang="en-IN" dirty="0" smtClean="0">
              <a:solidFill>
                <a:srgbClr val="000000"/>
              </a:solidFill>
              <a:latin typeface="Inter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Inter"/>
              </a:rPr>
              <a:t>Binary data:</a:t>
            </a:r>
          </a:p>
          <a:p>
            <a:r>
              <a:rPr lang="en-US" dirty="0" smtClean="0">
                <a:solidFill>
                  <a:srgbClr val="000000"/>
                </a:solidFill>
                <a:latin typeface="Inter"/>
              </a:rPr>
              <a:t>implemented for storing binary data.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152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</Words>
  <Application>Microsoft Office PowerPoint</Application>
  <PresentationFormat>On-screen Show (4:3)</PresentationFormat>
  <Paragraphs>15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MongoDB Datatypes</vt:lpstr>
      <vt:lpstr>Integer </vt:lpstr>
      <vt:lpstr>Slide 3</vt:lpstr>
      <vt:lpstr> Double </vt:lpstr>
      <vt:lpstr>String </vt:lpstr>
      <vt:lpstr> Arrays </vt:lpstr>
      <vt:lpstr>Object </vt:lpstr>
      <vt:lpstr>Date </vt:lpstr>
      <vt:lpstr>Null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Datatypes</dc:title>
  <dc:creator>HOME</dc:creator>
  <cp:lastModifiedBy>HOME</cp:lastModifiedBy>
  <cp:revision>8</cp:revision>
  <dcterms:created xsi:type="dcterms:W3CDTF">2020-12-14T02:27:47Z</dcterms:created>
  <dcterms:modified xsi:type="dcterms:W3CDTF">2020-12-14T07:29:26Z</dcterms:modified>
</cp:coreProperties>
</file>