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F154-A952-4897-8E2B-99D26369921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28A3-2F42-4705-A563-8468140CC1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F154-A952-4897-8E2B-99D26369921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28A3-2F42-4705-A563-8468140CC1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F154-A952-4897-8E2B-99D26369921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28A3-2F42-4705-A563-8468140CC1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F154-A952-4897-8E2B-99D26369921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28A3-2F42-4705-A563-8468140CC1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F154-A952-4897-8E2B-99D26369921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28A3-2F42-4705-A563-8468140CC1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F154-A952-4897-8E2B-99D26369921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28A3-2F42-4705-A563-8468140CC1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F154-A952-4897-8E2B-99D26369921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28A3-2F42-4705-A563-8468140CC1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F154-A952-4897-8E2B-99D26369921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28A3-2F42-4705-A563-8468140CC1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F154-A952-4897-8E2B-99D26369921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28A3-2F42-4705-A563-8468140CC1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F154-A952-4897-8E2B-99D26369921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28A3-2F42-4705-A563-8468140CC1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F154-A952-4897-8E2B-99D26369921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28A3-2F42-4705-A563-8468140CC1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DF154-A952-4897-8E2B-99D26369921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928A3-2F42-4705-A563-8468140CC1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MongoDB Indexes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Sandhya Rani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8E786-015A-4330-A1D2-13E9B3ED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index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7A2E121-F5E2-488A-9F16-C3EC5BBE1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6893" y="3139543"/>
            <a:ext cx="5342918" cy="161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211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679718-0DC9-4F1F-B1B7-E01F7312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partial index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B5AEF37-20FF-4F6A-87CE-61732C242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1151" y="3284099"/>
            <a:ext cx="7361699" cy="146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824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AEEBA9-F3D7-4B32-AD76-EC1E148A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Drop index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40B6465-2D53-4D20-9A84-FA41E5125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89247" y="3201934"/>
            <a:ext cx="5020363" cy="81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371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MongoDB Indexes</vt:lpstr>
      <vt:lpstr>Create index</vt:lpstr>
      <vt:lpstr>Create partial index</vt:lpstr>
      <vt:lpstr>Drop index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Indexes</dc:title>
  <dc:creator>HOME</dc:creator>
  <cp:lastModifiedBy>HOME</cp:lastModifiedBy>
  <cp:revision>3</cp:revision>
  <dcterms:created xsi:type="dcterms:W3CDTF">2020-12-14T02:49:54Z</dcterms:created>
  <dcterms:modified xsi:type="dcterms:W3CDTF">2020-12-14T02:51:12Z</dcterms:modified>
</cp:coreProperties>
</file>