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F6B9-131E-4CEC-B35A-F92450E3F60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BE55-D706-4EFD-AF32-6A50851FF1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F6B9-131E-4CEC-B35A-F92450E3F60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BE55-D706-4EFD-AF32-6A50851FF1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F6B9-131E-4CEC-B35A-F92450E3F60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BE55-D706-4EFD-AF32-6A50851FF1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F6B9-131E-4CEC-B35A-F92450E3F60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BE55-D706-4EFD-AF32-6A50851FF1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F6B9-131E-4CEC-B35A-F92450E3F60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BE55-D706-4EFD-AF32-6A50851FF1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F6B9-131E-4CEC-B35A-F92450E3F60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BE55-D706-4EFD-AF32-6A50851FF1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F6B9-131E-4CEC-B35A-F92450E3F60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BE55-D706-4EFD-AF32-6A50851FF1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F6B9-131E-4CEC-B35A-F92450E3F60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BE55-D706-4EFD-AF32-6A50851FF1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F6B9-131E-4CEC-B35A-F92450E3F60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BE55-D706-4EFD-AF32-6A50851FF1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F6B9-131E-4CEC-B35A-F92450E3F60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BE55-D706-4EFD-AF32-6A50851FF1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F6B9-131E-4CEC-B35A-F92450E3F60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BE55-D706-4EFD-AF32-6A50851FF1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1F6B9-131E-4CEC-B35A-F92450E3F60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9BE55-D706-4EFD-AF32-6A50851FF1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MongoDB Scans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Sandhya Rani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95FEC5-4D16-4091-B1DE-951B16A1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COLLSCAN Before </a:t>
            </a:r>
            <a:r>
              <a:rPr lang="en-IN" sz="3200" b="1" dirty="0"/>
              <a:t>Index creation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595A080-2C19-4620-8DF4-656142CEA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15816" y="2060848"/>
            <a:ext cx="3057141" cy="4399722"/>
          </a:xfrm>
        </p:spPr>
      </p:pic>
    </p:spTree>
    <p:extLst>
      <p:ext uri="{BB962C8B-B14F-4D97-AF65-F5344CB8AC3E}">
        <p14:creationId xmlns:p14="http://schemas.microsoft.com/office/powerpoint/2010/main" xmlns="" val="135221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CA86ACC-BC0D-49A2-85F8-DB55332E20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7824" y="1484784"/>
            <a:ext cx="3243830" cy="43997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93A1D9-64F8-4460-9151-20CCC55D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 </a:t>
            </a:r>
            <a:r>
              <a:rPr lang="en-IN" sz="3600" b="1" dirty="0" smtClean="0"/>
              <a:t>IXSCAN After </a:t>
            </a:r>
            <a:r>
              <a:rPr lang="en-IN" sz="3600" b="1" dirty="0"/>
              <a:t>Index creation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F7B2DFD-403A-41F1-9651-D8B285BEE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47864" y="1988840"/>
            <a:ext cx="2823727" cy="3778250"/>
          </a:xfrm>
        </p:spPr>
      </p:pic>
    </p:spTree>
    <p:extLst>
      <p:ext uri="{BB962C8B-B14F-4D97-AF65-F5344CB8AC3E}">
        <p14:creationId xmlns:p14="http://schemas.microsoft.com/office/powerpoint/2010/main" xmlns="" val="415105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D4981A9-FFD4-410A-8558-A965346977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760" y="1916832"/>
            <a:ext cx="4153800" cy="36841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MongoDB Scans</vt:lpstr>
      <vt:lpstr>COLLSCAN Before Index creation</vt:lpstr>
      <vt:lpstr>Slide 3</vt:lpstr>
      <vt:lpstr> IXSCAN After Index creation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Scans</dc:title>
  <dc:creator>HOME</dc:creator>
  <cp:lastModifiedBy>HOME</cp:lastModifiedBy>
  <cp:revision>2</cp:revision>
  <dcterms:created xsi:type="dcterms:W3CDTF">2020-12-14T02:52:21Z</dcterms:created>
  <dcterms:modified xsi:type="dcterms:W3CDTF">2020-12-14T02:55:15Z</dcterms:modified>
</cp:coreProperties>
</file>